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8" r:id="rId3"/>
    <p:sldId id="1124" r:id="rId4"/>
    <p:sldId id="260" r:id="rId5"/>
    <p:sldId id="261" r:id="rId6"/>
    <p:sldId id="267" r:id="rId7"/>
    <p:sldId id="1121" r:id="rId8"/>
    <p:sldId id="1194" r:id="rId9"/>
    <p:sldId id="921" r:id="rId10"/>
    <p:sldId id="922" r:id="rId11"/>
    <p:sldId id="923" r:id="rId12"/>
    <p:sldId id="924" r:id="rId13"/>
    <p:sldId id="985" r:id="rId14"/>
    <p:sldId id="986" r:id="rId15"/>
    <p:sldId id="1125" r:id="rId16"/>
    <p:sldId id="987" r:id="rId17"/>
    <p:sldId id="276" r:id="rId18"/>
    <p:sldId id="1123" r:id="rId20"/>
    <p:sldId id="299" r:id="rId21"/>
    <p:sldId id="988" r:id="rId22"/>
    <p:sldId id="394" r:id="rId23"/>
    <p:sldId id="392" r:id="rId24"/>
    <p:sldId id="305" r:id="rId25"/>
    <p:sldId id="989" r:id="rId26"/>
    <p:sldId id="990" r:id="rId27"/>
    <p:sldId id="991" r:id="rId28"/>
    <p:sldId id="391" r:id="rId29"/>
    <p:sldId id="849" r:id="rId30"/>
    <p:sldId id="1126" r:id="rId31"/>
    <p:sldId id="1127" r:id="rId32"/>
    <p:sldId id="993" r:id="rId33"/>
    <p:sldId id="1047" r:id="rId34"/>
    <p:sldId id="1048" r:id="rId35"/>
    <p:sldId id="403" r:id="rId36"/>
    <p:sldId id="404" r:id="rId37"/>
    <p:sldId id="398" r:id="rId38"/>
    <p:sldId id="878" r:id="rId39"/>
    <p:sldId id="879" r:id="rId40"/>
    <p:sldId id="396" r:id="rId41"/>
    <p:sldId id="861" r:id="rId42"/>
    <p:sldId id="1050" r:id="rId43"/>
    <p:sldId id="1051" r:id="rId44"/>
    <p:sldId id="1052" r:id="rId45"/>
    <p:sldId id="406" r:id="rId46"/>
    <p:sldId id="865" r:id="rId47"/>
    <p:sldId id="1128" r:id="rId48"/>
    <p:sldId id="881" r:id="rId49"/>
    <p:sldId id="290" r:id="rId50"/>
    <p:sldId id="1129" r:id="rId51"/>
    <p:sldId id="1097" r:id="rId52"/>
    <p:sldId id="407" r:id="rId53"/>
    <p:sldId id="1098" r:id="rId54"/>
    <p:sldId id="535" r:id="rId55"/>
    <p:sldId id="1096" r:id="rId56"/>
    <p:sldId id="1260" r:id="rId57"/>
    <p:sldId id="1262" r:id="rId58"/>
    <p:sldId id="1263" r:id="rId59"/>
    <p:sldId id="1264" r:id="rId60"/>
    <p:sldId id="867" r:id="rId61"/>
    <p:sldId id="307" r:id="rId62"/>
    <p:sldId id="417" r:id="rId63"/>
    <p:sldId id="883" r:id="rId64"/>
    <p:sldId id="884" r:id="rId65"/>
    <p:sldId id="418" r:id="rId66"/>
    <p:sldId id="866" r:id="rId67"/>
    <p:sldId id="304" r:id="rId68"/>
    <p:sldId id="885" r:id="rId69"/>
    <p:sldId id="886" r:id="rId70"/>
    <p:sldId id="415" r:id="rId71"/>
    <p:sldId id="387" r:id="rId72"/>
    <p:sldId id="302" r:id="rId73"/>
    <p:sldId id="414" r:id="rId74"/>
    <p:sldId id="887" r:id="rId75"/>
    <p:sldId id="864" r:id="rId76"/>
    <p:sldId id="405" r:id="rId77"/>
    <p:sldId id="419" r:id="rId78"/>
    <p:sldId id="420" r:id="rId79"/>
  </p:sldIdLst>
  <p:sldSz cx="12192000" cy="6858000"/>
  <p:notesSz cx="7103745" cy="10234295"/>
  <p:custDataLst>
    <p:tags r:id="rId8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默认用户" initials="默" lastIdx="0" clrIdx="0"/>
  <p:cmAuthor id="2" name="Administra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5298"/>
  </p:normalViewPr>
  <p:slideViewPr>
    <p:cSldViewPr snapToGrid="0">
      <p:cViewPr varScale="1">
        <p:scale>
          <a:sx n="82" d="100"/>
          <a:sy n="82" d="100"/>
        </p:scale>
        <p:origin x="672"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4" Type="http://schemas.openxmlformats.org/officeDocument/2006/relationships/tags" Target="tags/tag548.xml"/><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547.xml"/><Relationship Id="rId5" Type="http://schemas.openxmlformats.org/officeDocument/2006/relationships/tags" Target="../tags/tag546.xml"/><Relationship Id="rId4" Type="http://schemas.openxmlformats.org/officeDocument/2006/relationships/tags" Target="../tags/tag545.xml"/><Relationship Id="rId3" Type="http://schemas.openxmlformats.org/officeDocument/2006/relationships/tags" Target="../tags/tag544.xml"/><Relationship Id="rId2" Type="http://schemas.openxmlformats.org/officeDocument/2006/relationships/tags" Target="../tags/tag543.xml"/><Relationship Id="rId1" Type="http://schemas.openxmlformats.org/officeDocument/2006/relationships/tags" Target="../tags/tag5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3078163" cy="512763"/>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custDataLst>
              <p:tags r:id="rId2"/>
            </p:custDataLst>
          </p:nvPr>
        </p:nvSpPr>
        <p:spPr>
          <a:xfrm>
            <a:off x="4024313" y="0"/>
            <a:ext cx="3078162" cy="512763"/>
          </a:xfrm>
          <a:prstGeom prst="rect">
            <a:avLst/>
          </a:prstGeom>
        </p:spPr>
        <p:txBody>
          <a:bodyPr vert="horz" lIns="91440" tIns="45720" rIns="91440" bIns="45720" rtlCol="0"/>
          <a:lstStyle>
            <a:lvl1pPr algn="r">
              <a:defRPr sz="1200"/>
            </a:lvl1pPr>
          </a:lstStyle>
          <a:p>
            <a:fld id="{9441216E-3CF9-5549-B238-47991F34D6E3}" type="datetimeFigureOut">
              <a:rPr kumimoji="1" lang="zh-CN" altLang="en-US" smtClean="0"/>
            </a:fld>
            <a:endParaRPr kumimoji="1" lang="zh-CN" altLang="en-US"/>
          </a:p>
        </p:txBody>
      </p:sp>
      <p:sp>
        <p:nvSpPr>
          <p:cNvPr id="4" name="幻灯片图像占位符 3"/>
          <p:cNvSpPr>
            <a:spLocks noGrp="1" noRot="1" noChangeAspect="1"/>
          </p:cNvSpPr>
          <p:nvPr>
            <p:ph type="sldImg" idx="2"/>
            <p:custDataLst>
              <p:tags r:id="rId3"/>
            </p:custDataLst>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711200" y="4926013"/>
            <a:ext cx="5683250" cy="4029075"/>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custDataLst>
              <p:tags r:id="rId5"/>
            </p:custDataLst>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custDataLst>
              <p:tags r:id="rId6"/>
            </p:custDataLst>
          </p:nvPr>
        </p:nvSpPr>
        <p:spPr>
          <a:xfrm>
            <a:off x="4024313" y="9721850"/>
            <a:ext cx="3078162" cy="512763"/>
          </a:xfrm>
          <a:prstGeom prst="rect">
            <a:avLst/>
          </a:prstGeom>
        </p:spPr>
        <p:txBody>
          <a:bodyPr vert="horz" lIns="91440" tIns="45720" rIns="91440" bIns="45720" rtlCol="0" anchor="b"/>
          <a:lstStyle>
            <a:lvl1pPr algn="r">
              <a:defRPr sz="1200"/>
            </a:lvl1pPr>
          </a:lstStyle>
          <a:p>
            <a:fld id="{2A0C8F4B-CCF0-ED40-BDFF-CC770F26CDD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426.xml"/><Relationship Id="rId4" Type="http://schemas.openxmlformats.org/officeDocument/2006/relationships/tags" Target="../tags/tag425.xml"/><Relationship Id="rId3" Type="http://schemas.openxmlformats.org/officeDocument/2006/relationships/tags" Target="../tags/tag424.xml"/><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tags" Target="../tags/tag460.xml"/><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481013" y="1279525"/>
            <a:ext cx="6140450" cy="34544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481013" y="1279525"/>
            <a:ext cx="6140450" cy="34544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Rot="1" noTextEdit="1"/>
          </p:cNvSpPr>
          <p:nvPr>
            <p:ph type="sldImg"/>
            <p:custDataLst>
              <p:tags r:id="rId3"/>
            </p:custDataLst>
          </p:nvPr>
        </p:nvSpPr>
        <p:spPr/>
      </p:sp>
      <p:sp>
        <p:nvSpPr>
          <p:cNvPr id="16386" name="文本占位符 2"/>
          <p:cNvSpPr>
            <a:spLocks noGrp="1"/>
          </p:cNvSpPr>
          <p:nvPr>
            <p:ph type="body" idx="1"/>
            <p:custDataLst>
              <p:tags r:id="rId4"/>
            </p:custDataLst>
          </p:nvPr>
        </p:nvSpPr>
        <p:spPr/>
        <p:txBody>
          <a:bodyPr anchor="t" anchorCtr="0"/>
          <a:lstStyle/>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1219200" rtl="0" eaLnBrk="1" fontAlgn="auto" latinLnBrk="0" hangingPunct="1">
              <a:lnSpc>
                <a:spcPct val="100000"/>
              </a:lnSpc>
              <a:spcBef>
                <a:spcPct val="0"/>
              </a:spcBef>
              <a:spcAft>
                <a:spcPct val="0"/>
              </a:spcAft>
              <a:buClrTx/>
              <a:buSzTx/>
              <a:buFontTx/>
              <a:buNone/>
              <a:defRPr/>
            </a:pPr>
            <a:fld id="{09C2FA6F-DF84-40C8-B151-2A63D72004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1219200" rtl="0" eaLnBrk="1" fontAlgn="auto" latinLnBrk="0" hangingPunct="1">
              <a:lnSpc>
                <a:spcPct val="100000"/>
              </a:lnSpc>
              <a:spcBef>
                <a:spcPct val="0"/>
              </a:spcBef>
              <a:spcAft>
                <a:spcPct val="0"/>
              </a:spcAft>
              <a:buClrTx/>
              <a:buSzTx/>
              <a:buFontTx/>
              <a:buNone/>
              <a:defRPr/>
            </a:pPr>
            <a:fld id="{09C2FA6F-DF84-40C8-B151-2A63D72004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1219200" rtl="0" eaLnBrk="1" fontAlgn="auto" latinLnBrk="0" hangingPunct="1">
              <a:lnSpc>
                <a:spcPct val="100000"/>
              </a:lnSpc>
              <a:spcBef>
                <a:spcPct val="0"/>
              </a:spcBef>
              <a:spcAft>
                <a:spcPct val="0"/>
              </a:spcAft>
              <a:buClrTx/>
              <a:buSzTx/>
              <a:buFontTx/>
              <a:buNone/>
              <a:defRPr/>
            </a:pPr>
            <a:fld id="{09C2FA6F-DF84-40C8-B151-2A63D72004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336897"/>
          <p:cNvSpPr>
            <a:spLocks noRot="1" noTextEdit="1"/>
          </p:cNvSpPr>
          <p:nvPr>
            <p:ph type="sldImg"/>
            <p:custDataLst>
              <p:tags r:id="rId3"/>
            </p:custDataLst>
          </p:nvPr>
        </p:nvSpPr>
        <p:spPr/>
      </p:sp>
      <p:sp>
        <p:nvSpPr>
          <p:cNvPr id="49155" name="文本占位符 336898"/>
          <p:cNvSpPr>
            <a:spLocks noGrp="1"/>
          </p:cNvSpPr>
          <p:nvPr>
            <p:ph type="body" idx="1"/>
            <p:custDataLst>
              <p:tags r:id="rId4"/>
            </p:custDataLst>
          </p:nvPr>
        </p:nvSpPr>
        <p:spPr/>
        <p:txBody>
          <a:bodyPr wrap="square" lIns="91440" tIns="45720" rIns="91440" bIns="45720" anchor="t" anchorCtr="0"/>
          <a:lstStyle/>
          <a:p>
            <a:pPr lvl="0" eaLnBrk="1" hangingPunct="1"/>
            <a:endParaRPr lang="zh-CN" altLang="en-US"/>
          </a:p>
        </p:txBody>
      </p:sp>
      <p:sp>
        <p:nvSpPr>
          <p:cNvPr id="49156" name="灯片编号占位符 1"/>
          <p:cNvSpPr txBox="1">
            <a:spLocks noGrp="1"/>
          </p:cNvSpPr>
          <p:nvPr>
            <p:ph type="sldNum" sz="quarter" idx="10"/>
            <p:custDataLst>
              <p:tags r:id="rId5"/>
            </p:custDataLst>
          </p:nvPr>
        </p:nvSpPr>
        <p:spPr>
          <a:xfrm>
            <a:off x="3884613" y="8685213"/>
            <a:ext cx="2971800" cy="457200"/>
          </a:xfrm>
          <a:prstGeom prst="rect">
            <a:avLst/>
          </a:prstGeom>
          <a:noFill/>
          <a:ln w="9525">
            <a:noFill/>
          </a:ln>
        </p:spPr>
        <p:txBody>
          <a:bodyPr anchor="b" anchorCtr="0"/>
          <a:lstStyle/>
          <a:p>
            <a:pPr lvl="0" algn="r" eaLnBrk="1" hangingPunct="1">
              <a:spcBef>
                <a:spcPct val="0"/>
              </a:spcBef>
              <a:buChar char="•"/>
            </a:pPr>
            <a:fld id="{9A0DB2DC-4C9A-4742-B13C-FB6460FD3503}" type="slidenum">
              <a:rPr lang="zh-CN" altLang="en-US">
                <a:solidFill>
                  <a:schemeClr val="accent2"/>
                </a:solidFill>
              </a:rPr>
            </a:fld>
            <a:endParaRPr lang="zh-CN" altLang="en-US">
              <a:solidFill>
                <a:schemeClr val="accent2"/>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custDataLst>
              <p:tags r:id="rId3"/>
            </p:custDataLst>
          </p:nvPr>
        </p:nvSpPr>
        <p:spPr/>
      </p:sp>
      <p:sp>
        <p:nvSpPr>
          <p:cNvPr id="55298" name="备注占位符 2"/>
          <p:cNvSpPr>
            <a:spLocks noGrp="1" noRot="1"/>
          </p:cNvSpPr>
          <p:nvPr>
            <p:ph type="body" idx="1"/>
            <p:custDataLst>
              <p:tags r:id="rId4"/>
            </p:custDataLst>
          </p:nvPr>
        </p:nvSpPr>
        <p:spPr/>
        <p:txBody>
          <a:bodyPr anchor="ctr" anchorCtr="0"/>
          <a:lstStyle/>
          <a:p>
            <a:pPr lvl="0"/>
            <a:endParaRPr lang="zh-CN" altLang="en-US"/>
          </a:p>
        </p:txBody>
      </p:sp>
      <p:sp>
        <p:nvSpPr>
          <p:cNvPr id="55299" name="灯片编号占位符 3"/>
          <p:cNvSpPr>
            <a:spLocks noGrp="1"/>
          </p:cNvSpPr>
          <p:nvPr>
            <p:ph type="sldNum" sz="quarter" idx="10"/>
            <p:custDataLst>
              <p:tags r:id="rId5"/>
            </p:custDataLst>
          </p:nvPr>
        </p:nvSpPr>
        <p:spPr>
          <a:xfrm>
            <a:off x="3884613" y="8685213"/>
            <a:ext cx="2971800" cy="457200"/>
          </a:xfrm>
          <a:prstGeom prst="rect">
            <a:avLst/>
          </a:prstGeom>
          <a:noFill/>
          <a:ln w="9525">
            <a:noFill/>
          </a:ln>
        </p:spPr>
        <p:txBody>
          <a:bodyPr anchor="b" anchorCtr="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A0DB2DC-4C9A-4742-B13C-FB6460FD3503}" type="slidenum">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noChangeArrowheads="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5364" name="灯片编号占位符 3"/>
          <p:cNvSpPr>
            <a:spLocks noGrp="1" noChangeArrowheads="1"/>
          </p:cNvSpPr>
          <p:nvPr>
            <p:ph type="sldNum" sz="quarter" idx="5"/>
            <p:custDataLst>
              <p:tags r:id="rId5"/>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fld id="{BD157910-5EEA-44FE-93A7-FAE2FF24078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image" Target="../media/image2.png"/><Relationship Id="rId4" Type="http://schemas.openxmlformats.org/officeDocument/2006/relationships/tags" Target="../tags/tag53.xml"/><Relationship Id="rId3" Type="http://schemas.openxmlformats.org/officeDocument/2006/relationships/image" Target="../media/image1.png"/><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空白">
    <p:bg>
      <p:bgPr>
        <a:solidFill>
          <a:schemeClr val="bg1"/>
        </a:solidFill>
        <a:effectLst/>
      </p:bgPr>
    </p:bg>
    <p:spTree>
      <p:nvGrpSpPr>
        <p:cNvPr id="1" name=""/>
        <p:cNvGrpSpPr/>
        <p:nvPr/>
      </p:nvGrpSpPr>
      <p:grpSpPr>
        <a:xfrm>
          <a:off x="0" y="0"/>
          <a:ext cx="0" cy="0"/>
          <a:chOff x="0" y="0"/>
          <a:chExt cx="0" cy="0"/>
        </a:xfrm>
      </p:grpSpPr>
      <p:pic>
        <p:nvPicPr>
          <p:cNvPr id="14338" name="图片 5"/>
          <p:cNvPicPr>
            <a:picLocks noChangeAspect="1"/>
          </p:cNvPicPr>
          <p:nvPr userDrawn="1">
            <p:custDataLst>
              <p:tags r:id="rId2"/>
            </p:custDataLst>
          </p:nvPr>
        </p:nvPicPr>
        <p:blipFill>
          <a:blip r:embed="rId3"/>
          <a:stretch>
            <a:fillRect/>
          </a:stretch>
        </p:blipFill>
        <p:spPr>
          <a:xfrm>
            <a:off x="9150351" y="176214"/>
            <a:ext cx="3481916" cy="1971675"/>
          </a:xfrm>
          <a:prstGeom prst="rect">
            <a:avLst/>
          </a:prstGeom>
          <a:noFill/>
          <a:ln w="9525">
            <a:noFill/>
          </a:ln>
        </p:spPr>
      </p:pic>
      <p:pic>
        <p:nvPicPr>
          <p:cNvPr id="14339" name="图片 9"/>
          <p:cNvPicPr>
            <a:picLocks noChangeAspect="1"/>
          </p:cNvPicPr>
          <p:nvPr userDrawn="1">
            <p:custDataLst>
              <p:tags r:id="rId4"/>
            </p:custDataLst>
          </p:nvPr>
        </p:nvPicPr>
        <p:blipFill>
          <a:blip r:embed="rId5"/>
          <a:stretch>
            <a:fillRect/>
          </a:stretch>
        </p:blipFill>
        <p:spPr>
          <a:xfrm>
            <a:off x="366184" y="327025"/>
            <a:ext cx="770467" cy="685800"/>
          </a:xfrm>
          <a:prstGeom prst="rect">
            <a:avLst/>
          </a:prstGeom>
          <a:noFill/>
          <a:ln w="9525">
            <a:noFill/>
          </a:ln>
        </p:spPr>
      </p:pic>
      <p:sp>
        <p:nvSpPr>
          <p:cNvPr id="12" name="文本占位符 11"/>
          <p:cNvSpPr>
            <a:spLocks noGrp="1"/>
          </p:cNvSpPr>
          <p:nvPr>
            <p:ph type="body" sz="quarter" idx="10" hasCustomPrompt="1"/>
            <p:custDataLst>
              <p:tags r:id="rId6"/>
            </p:custDataLst>
          </p:nvPr>
        </p:nvSpPr>
        <p:spPr>
          <a:xfrm>
            <a:off x="1136379" y="416832"/>
            <a:ext cx="6177279" cy="523601"/>
          </a:xfrm>
          <a:prstGeom prst="rect">
            <a:avLst/>
          </a:prstGeom>
        </p:spPr>
        <p:txBody>
          <a:bodyPr/>
          <a:lstStyle>
            <a:lvl1pPr marL="0" indent="0">
              <a:buNone/>
              <a:defRPr b="1">
                <a:latin typeface="宋体" panose="02010600030101010101" pitchFamily="2" charset="-122"/>
                <a:ea typeface="宋体" panose="02010600030101010101" pitchFamily="2" charset="-122"/>
              </a:defRPr>
            </a:lvl1pPr>
          </a:lstStyle>
          <a:p>
            <a:pPr lvl="0" fontAlgn="base"/>
            <a:r>
              <a:rPr lang="zh-CN" altLang="en-US" strike="noStrike" noProof="1"/>
              <a:t>编辑母版文本样式</a:t>
            </a:r>
            <a:endParaRPr lang="zh-CN" altLang="en-US" strike="noStrike" noProof="1"/>
          </a:p>
        </p:txBody>
      </p:sp>
      <p:sp>
        <p:nvSpPr>
          <p:cNvPr id="2" name="日期占位符 1"/>
          <p:cNvSpPr>
            <a:spLocks noGrp="1"/>
          </p:cNvSpPr>
          <p:nvPr>
            <p:ph type="dt" sz="half" idx="11"/>
            <p:custDataLst>
              <p:tags r:id="rId7"/>
            </p:custDataLst>
          </p:nvPr>
        </p:nvSpPr>
        <p:spPr/>
        <p:txBody>
          <a:bodyPr/>
          <a:lstStyle/>
          <a:p>
            <a:pPr lvl="0" fontAlgn="base"/>
            <a:fld id="{BB962C8B-B14F-4D97-AF65-F5344CB8AC3E}" type="datetime1">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
        <p:nvSpPr>
          <p:cNvPr id="3" name="页脚占位符 2"/>
          <p:cNvSpPr>
            <a:spLocks noGrp="1"/>
          </p:cNvSpPr>
          <p:nvPr>
            <p:ph type="ftr" sz="quarter" idx="12"/>
            <p:custDataLst>
              <p:tags r:id="rId8"/>
            </p:custDataLst>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3"/>
            <p:custDataLst>
              <p:tags r:id="rId9"/>
            </p:custDataLst>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vl1pPr>
          </a:lstStyle>
          <a:p>
            <a:pPr>
              <a:defRPr/>
            </a:pPr>
            <a:endParaRPr lang="zh-CN" altLang="en-US"/>
          </a:p>
        </p:txBody>
      </p:sp>
      <p:sp>
        <p:nvSpPr>
          <p:cNvPr id="3" name="页脚占位符 2"/>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3"/>
          <p:cNvSpPr>
            <a:spLocks noGrp="1"/>
          </p:cNvSpPr>
          <p:nvPr>
            <p:ph type="sldNum" sz="quarter" idx="12"/>
            <p:custDataLst>
              <p:tags r:id="rId4"/>
            </p:custDataLst>
          </p:nvPr>
        </p:nvSpPr>
        <p:spPr/>
        <p:txBody>
          <a:bodyPr/>
          <a:lstStyle>
            <a:lvl1pPr>
              <a:defRPr/>
            </a:lvl1pPr>
          </a:lstStyle>
          <a:p>
            <a:fld id="{DA523865-B3F4-4C6D-AEEA-DEA47D1376DF}" type="slidenum">
              <a:rPr lang="zh-CN" altLang="en-US"/>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custDataLst>
              <p:tags r:id="rId3"/>
            </p:custDataLst>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custDataLst>
              <p:tags r:id="rId5"/>
            </p:custDataLst>
          </p:nvPr>
        </p:nvSpPr>
        <p:spPr/>
        <p:txBody>
          <a:bodyPr/>
          <a:lstStyle/>
          <a:p>
            <a:pPr lvl="0" fontAlgn="base"/>
            <a:endParaRPr lang="zh-CN" altLang="en-US" strike="noStrike" noProof="1"/>
          </a:p>
        </p:txBody>
      </p:sp>
      <p:sp>
        <p:nvSpPr>
          <p:cNvPr id="6" name="页脚占位符 5"/>
          <p:cNvSpPr>
            <a:spLocks noGrp="1"/>
          </p:cNvSpPr>
          <p:nvPr>
            <p:ph type="ftr" sz="quarter" idx="11"/>
            <p:custDataLst>
              <p:tags r:id="rId6"/>
            </p:custDataLst>
          </p:nvPr>
        </p:nvSpPr>
        <p:spPr/>
        <p:txBody>
          <a:bodyPr/>
          <a:lstStyle/>
          <a:p>
            <a:pPr lvl="0" fontAlgn="base"/>
            <a:endParaRPr lang="zh-CN" altLang="en-US" strike="noStrike" noProof="1"/>
          </a:p>
        </p:txBody>
      </p:sp>
      <p:sp>
        <p:nvSpPr>
          <p:cNvPr id="7" name="灯片编号占位符 6"/>
          <p:cNvSpPr>
            <a:spLocks noGrp="1"/>
          </p:cNvSpPr>
          <p:nvPr>
            <p:ph type="sldNum" sz="quarter" idx="12"/>
            <p:custDataLst>
              <p:tags r:id="rId7"/>
            </p:custDataLst>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章节">
    <p:bg>
      <p:bgPr>
        <a:solidFill>
          <a:srgbClr val="EAEAEA"/>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11446931" y="6453337"/>
            <a:ext cx="672075"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400" b="0" smtClean="0">
                <a:solidFill>
                  <a:srgbClr val="5F5F5F"/>
                </a:solidFill>
              </a:rPr>
              <a:t>-</a:t>
            </a:r>
            <a:fld id="{C2D1088F-7570-48BA-BC40-D11F25FB6C22}" type="slidenum">
              <a:rPr lang="zh-CN" altLang="en-US" sz="1400" b="0" smtClean="0">
                <a:solidFill>
                  <a:srgbClr val="5F5F5F"/>
                </a:solidFill>
              </a:rPr>
            </a:fld>
            <a:r>
              <a:rPr lang="en-US" altLang="zh-CN" sz="1400" b="0" smtClean="0">
                <a:solidFill>
                  <a:srgbClr val="5F5F5F"/>
                </a:solidFill>
              </a:rPr>
              <a:t>-</a:t>
            </a:r>
            <a:endParaRPr lang="zh-CN" altLang="en-US" sz="1400" b="0" smtClean="0">
              <a:solidFill>
                <a:srgbClr val="5F5F5F"/>
              </a:solidFill>
            </a:endParaRPr>
          </a:p>
        </p:txBody>
      </p:sp>
      <p:sp>
        <p:nvSpPr>
          <p:cNvPr id="2" name="矩形 1"/>
          <p:cNvSpPr/>
          <p:nvPr userDrawn="1">
            <p:custDataLst>
              <p:tags r:id="rId3"/>
            </p:custDataLst>
          </p:nvPr>
        </p:nvSpPr>
        <p:spPr>
          <a:xfrm>
            <a:off x="0" y="2420888"/>
            <a:ext cx="12192000" cy="1512168"/>
          </a:xfrm>
          <a:prstGeom prst="rect">
            <a:avLst/>
          </a:prstGeom>
          <a:solidFill>
            <a:srgbClr val="C04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a:spLocks noGrp="1"/>
          </p:cNvSpPr>
          <p:nvPr>
            <p:ph type="title"/>
            <p:custDataLst>
              <p:tags r:id="rId4"/>
            </p:custDataLst>
          </p:nvPr>
        </p:nvSpPr>
        <p:spPr>
          <a:xfrm>
            <a:off x="1960645" y="2924944"/>
            <a:ext cx="8270709" cy="576064"/>
          </a:xfrm>
          <a:prstGeom prst="rect">
            <a:avLst/>
          </a:prstGeom>
        </p:spPr>
        <p:txBody>
          <a:bodyPr/>
          <a:lstStyle>
            <a:lvl1pPr>
              <a:defRPr sz="2800">
                <a:solidFill>
                  <a:schemeClr val="bg1"/>
                </a:solidFill>
              </a:defRPr>
            </a:lvl1pPr>
          </a:lstStyle>
          <a:p>
            <a:r>
              <a:rPr lang="zh-CN" altLang="en-US" smtClean="0"/>
              <a:t>单击此处编辑母版标题样式</a:t>
            </a: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76.xml"/><Relationship Id="rId23" Type="http://schemas.openxmlformats.org/officeDocument/2006/relationships/image" Target="file:///D:\qq&#25991;&#20214;\712321467\Image\C2C\Image2\%7b75232B38-A165-1FB7-499C-2E1C792CACB5%7d.png" TargetMode="External"/><Relationship Id="rId22" Type="http://schemas.openxmlformats.org/officeDocument/2006/relationships/image" Target="../media/image3.png"/><Relationship Id="rId21" Type="http://schemas.openxmlformats.org/officeDocument/2006/relationships/tags" Target="../tags/tag75.xml"/><Relationship Id="rId20" Type="http://schemas.openxmlformats.org/officeDocument/2006/relationships/tags" Target="../tags/tag74.xml"/><Relationship Id="rId2" Type="http://schemas.openxmlformats.org/officeDocument/2006/relationships/slideLayout" Target="../slideLayouts/slideLayout2.xml"/><Relationship Id="rId19" Type="http://schemas.openxmlformats.org/officeDocument/2006/relationships/tags" Target="../tags/tag73.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7"/>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8"/>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0"/>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pic>
        <p:nvPicPr>
          <p:cNvPr id="7" name="图片 1073743875" descr="学科网 zxxk.com"/>
          <p:cNvPicPr>
            <a:picLocks noChangeAspect="1"/>
          </p:cNvPicPr>
          <p:nvPr>
            <p:custDataLst>
              <p:tags r:id="rId21"/>
            </p:custDataLst>
          </p:nvPr>
        </p:nvPicPr>
        <p:blipFill>
          <a:blip r:embed="rId22" r:link="rId23"/>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24"/>
            </p:custDataLst>
          </p:nvPr>
        </p:nvPicPr>
        <p:blipFill>
          <a:blip r:embed="rId22" r:link="rId2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5.jpeg"/><Relationship Id="rId2" Type="http://schemas.openxmlformats.org/officeDocument/2006/relationships/tags" Target="../tags/tag7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image" Target="../media/image19.jpeg"/><Relationship Id="rId1" Type="http://schemas.openxmlformats.org/officeDocument/2006/relationships/tags" Target="../tags/tag15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21.png"/><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19.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0" Type="http://schemas.openxmlformats.org/officeDocument/2006/relationships/slideLayout" Target="../slideLayouts/slideLayout7.xml"/><Relationship Id="rId3" Type="http://schemas.openxmlformats.org/officeDocument/2006/relationships/tags" Target="../tags/tag191.xml"/><Relationship Id="rId29" Type="http://schemas.openxmlformats.org/officeDocument/2006/relationships/image" Target="../media/image22.jpeg"/><Relationship Id="rId28" Type="http://schemas.openxmlformats.org/officeDocument/2006/relationships/tags" Target="../tags/tag216.xml"/><Relationship Id="rId27" Type="http://schemas.openxmlformats.org/officeDocument/2006/relationships/tags" Target="../tags/tag215.xml"/><Relationship Id="rId26" Type="http://schemas.openxmlformats.org/officeDocument/2006/relationships/tags" Target="../tags/tag214.xml"/><Relationship Id="rId25" Type="http://schemas.openxmlformats.org/officeDocument/2006/relationships/tags" Target="../tags/tag213.xml"/><Relationship Id="rId24" Type="http://schemas.openxmlformats.org/officeDocument/2006/relationships/tags" Target="../tags/tag212.xml"/><Relationship Id="rId23" Type="http://schemas.openxmlformats.org/officeDocument/2006/relationships/tags" Target="../tags/tag211.xml"/><Relationship Id="rId22" Type="http://schemas.openxmlformats.org/officeDocument/2006/relationships/tags" Target="../tags/tag210.xml"/><Relationship Id="rId21" Type="http://schemas.openxmlformats.org/officeDocument/2006/relationships/tags" Target="../tags/tag209.xml"/><Relationship Id="rId20" Type="http://schemas.openxmlformats.org/officeDocument/2006/relationships/tags" Target="../tags/tag208.xml"/><Relationship Id="rId2" Type="http://schemas.openxmlformats.org/officeDocument/2006/relationships/tags" Target="../tags/tag190.xml"/><Relationship Id="rId19" Type="http://schemas.openxmlformats.org/officeDocument/2006/relationships/tags" Target="../tags/tag207.xml"/><Relationship Id="rId18" Type="http://schemas.openxmlformats.org/officeDocument/2006/relationships/tags" Target="../tags/tag206.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tags" Target="../tags/tag189.xml"/></Relationships>
</file>

<file path=ppt/slides/_rels/slide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84.xml"/><Relationship Id="rId7" Type="http://schemas.openxmlformats.org/officeDocument/2006/relationships/image" Target="../media/image8.png"/><Relationship Id="rId6" Type="http://schemas.openxmlformats.org/officeDocument/2006/relationships/tags" Target="../tags/tag83.xml"/><Relationship Id="rId5" Type="http://schemas.openxmlformats.org/officeDocument/2006/relationships/image" Target="../media/image7.png"/><Relationship Id="rId4" Type="http://schemas.openxmlformats.org/officeDocument/2006/relationships/tags" Target="../tags/tag82.xml"/><Relationship Id="rId31" Type="http://schemas.openxmlformats.org/officeDocument/2006/relationships/slideLayout" Target="../slideLayouts/slideLayout1.xml"/><Relationship Id="rId30" Type="http://schemas.openxmlformats.org/officeDocument/2006/relationships/tags" Target="../tags/tag102.xml"/><Relationship Id="rId3" Type="http://schemas.openxmlformats.org/officeDocument/2006/relationships/tags" Target="../tags/tag81.xml"/><Relationship Id="rId29" Type="http://schemas.openxmlformats.org/officeDocument/2006/relationships/tags" Target="../tags/tag101.xml"/><Relationship Id="rId28" Type="http://schemas.openxmlformats.org/officeDocument/2006/relationships/tags" Target="../tags/tag100.xml"/><Relationship Id="rId27" Type="http://schemas.openxmlformats.org/officeDocument/2006/relationships/tags" Target="../tags/tag99.xml"/><Relationship Id="rId26" Type="http://schemas.openxmlformats.org/officeDocument/2006/relationships/tags" Target="../tags/tag98.xml"/><Relationship Id="rId25" Type="http://schemas.openxmlformats.org/officeDocument/2006/relationships/tags" Target="../tags/tag97.xml"/><Relationship Id="rId24" Type="http://schemas.openxmlformats.org/officeDocument/2006/relationships/tags" Target="../tags/tag96.xml"/><Relationship Id="rId23" Type="http://schemas.openxmlformats.org/officeDocument/2006/relationships/tags" Target="../tags/tag95.xml"/><Relationship Id="rId22" Type="http://schemas.openxmlformats.org/officeDocument/2006/relationships/tags" Target="../tags/tag94.xml"/><Relationship Id="rId21" Type="http://schemas.openxmlformats.org/officeDocument/2006/relationships/tags" Target="../tags/tag93.xml"/><Relationship Id="rId20" Type="http://schemas.openxmlformats.org/officeDocument/2006/relationships/tags" Target="../tags/tag92.xml"/><Relationship Id="rId2" Type="http://schemas.openxmlformats.org/officeDocument/2006/relationships/image" Target="../media/image6.png"/><Relationship Id="rId19" Type="http://schemas.openxmlformats.org/officeDocument/2006/relationships/image" Target="../media/image12.png"/><Relationship Id="rId18" Type="http://schemas.openxmlformats.org/officeDocument/2006/relationships/tags" Target="../tags/tag91.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image" Target="../media/image11.png"/><Relationship Id="rId12" Type="http://schemas.openxmlformats.org/officeDocument/2006/relationships/tags" Target="../tags/tag86.xml"/><Relationship Id="rId11" Type="http://schemas.openxmlformats.org/officeDocument/2006/relationships/image" Target="../media/image10.png"/><Relationship Id="rId10" Type="http://schemas.openxmlformats.org/officeDocument/2006/relationships/tags" Target="../tags/tag85.xml"/><Relationship Id="rId1" Type="http://schemas.openxmlformats.org/officeDocument/2006/relationships/tags" Target="../tags/tag80.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image" Target="../media/image23.jpeg"/><Relationship Id="rId2" Type="http://schemas.openxmlformats.org/officeDocument/2006/relationships/tags" Target="../tags/tag218.xml"/><Relationship Id="rId1" Type="http://schemas.openxmlformats.org/officeDocument/2006/relationships/tags" Target="../tags/tag217.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1.xml"/><Relationship Id="rId1" Type="http://schemas.openxmlformats.org/officeDocument/2006/relationships/tags" Target="../tags/tag240.xml"/></Relationships>
</file>

<file path=ppt/slides/_rels/slide26.xml.rels><?xml version="1.0" encoding="UTF-8" standalone="yes"?>
<Relationships xmlns="http://schemas.openxmlformats.org/package/2006/relationships"><Relationship Id="rId9" Type="http://schemas.openxmlformats.org/officeDocument/2006/relationships/image" Target="../media/image24.jpeg"/><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2" Type="http://schemas.openxmlformats.org/officeDocument/2006/relationships/slideLayout" Target="../slideLayouts/slideLayout13.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tags" Target="../tags/tag242.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3.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image" Target="../media/image13.jpeg"/><Relationship Id="rId31" Type="http://schemas.openxmlformats.org/officeDocument/2006/relationships/slideLayout" Target="../slideLayouts/slideLayout2.xml"/><Relationship Id="rId30" Type="http://schemas.openxmlformats.org/officeDocument/2006/relationships/tags" Target="../tags/tag131.xml"/><Relationship Id="rId3" Type="http://schemas.openxmlformats.org/officeDocument/2006/relationships/tags" Target="../tags/tag105.xml"/><Relationship Id="rId29" Type="http://schemas.openxmlformats.org/officeDocument/2006/relationships/tags" Target="../tags/tag130.xml"/><Relationship Id="rId28" Type="http://schemas.openxmlformats.org/officeDocument/2006/relationships/tags" Target="../tags/tag129.xml"/><Relationship Id="rId27" Type="http://schemas.openxmlformats.org/officeDocument/2006/relationships/tags" Target="../tags/tag128.xml"/><Relationship Id="rId26" Type="http://schemas.openxmlformats.org/officeDocument/2006/relationships/tags" Target="../tags/tag127.xml"/><Relationship Id="rId25" Type="http://schemas.openxmlformats.org/officeDocument/2006/relationships/tags" Target="../tags/tag126.xml"/><Relationship Id="rId24" Type="http://schemas.openxmlformats.org/officeDocument/2006/relationships/tags" Target="../tags/tag125.xml"/><Relationship Id="rId23" Type="http://schemas.openxmlformats.org/officeDocument/2006/relationships/tags" Target="../tags/tag124.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tags" Target="../tags/tag104.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5.xml"/><Relationship Id="rId1" Type="http://schemas.openxmlformats.org/officeDocument/2006/relationships/tags" Target="../tags/tag264.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33.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image" Target="../media/image25.jpeg"/><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0" Type="http://schemas.openxmlformats.org/officeDocument/2006/relationships/slideLayout" Target="../slideLayouts/slideLayout13.xml"/><Relationship Id="rId1" Type="http://schemas.openxmlformats.org/officeDocument/2006/relationships/tags" Target="../tags/tag273.xml"/></Relationships>
</file>

<file path=ppt/slides/_rels/slide34.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image" Target="../media/image25.jpeg"/><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1" Type="http://schemas.openxmlformats.org/officeDocument/2006/relationships/slideLayout" Target="../slideLayouts/slideLayout13.xml"/><Relationship Id="rId10" Type="http://schemas.openxmlformats.org/officeDocument/2006/relationships/tags" Target="../tags/tag289.xml"/><Relationship Id="rId1" Type="http://schemas.openxmlformats.org/officeDocument/2006/relationships/tags" Target="../tags/tag281.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38.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image" Target="../media/image26.png"/><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5" Type="http://schemas.openxmlformats.org/officeDocument/2006/relationships/slideLayout" Target="../slideLayouts/slideLayout13.xml"/><Relationship Id="rId14" Type="http://schemas.openxmlformats.org/officeDocument/2006/relationships/tags" Target="../tags/tag316.xml"/><Relationship Id="rId13" Type="http://schemas.openxmlformats.org/officeDocument/2006/relationships/tags" Target="../tags/tag315.xml"/><Relationship Id="rId12" Type="http://schemas.openxmlformats.org/officeDocument/2006/relationships/image" Target="../media/image27.jpeg"/><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tags" Target="../tags/tag305.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4.xml"/><Relationship Id="rId1" Type="http://schemas.openxmlformats.org/officeDocument/2006/relationships/tags" Target="../tags/tag323.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tags" Target="../tags/tag330.xml"/></Relationships>
</file>

<file path=ppt/slides/_rels/slide43.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tags" Target="../tags/tag341.xml"/><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5" Type="http://schemas.openxmlformats.org/officeDocument/2006/relationships/slideLayout" Target="../slideLayouts/slideLayout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image" Target="../media/image28.jpeg"/><Relationship Id="rId10" Type="http://schemas.openxmlformats.org/officeDocument/2006/relationships/tags" Target="../tags/tag343.xml"/><Relationship Id="rId1" Type="http://schemas.openxmlformats.org/officeDocument/2006/relationships/tags" Target="../tags/tag334.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s>
</file>

<file path=ppt/slides/_rels/slide45.xml.rels><?xml version="1.0" encoding="UTF-8" standalone="yes"?>
<Relationships xmlns="http://schemas.openxmlformats.org/package/2006/relationships"><Relationship Id="rId9" Type="http://schemas.openxmlformats.org/officeDocument/2006/relationships/tags" Target="../tags/tag361.xml"/><Relationship Id="rId8" Type="http://schemas.openxmlformats.org/officeDocument/2006/relationships/tags" Target="../tags/tag360.xml"/><Relationship Id="rId7" Type="http://schemas.openxmlformats.org/officeDocument/2006/relationships/tags" Target="../tags/tag359.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1" Type="http://schemas.openxmlformats.org/officeDocument/2006/relationships/notesSlide" Target="../notesSlides/notesSlide7.xml"/><Relationship Id="rId20" Type="http://schemas.openxmlformats.org/officeDocument/2006/relationships/slideLayout" Target="../slideLayouts/slideLayout7.xml"/><Relationship Id="rId2" Type="http://schemas.openxmlformats.org/officeDocument/2006/relationships/tags" Target="../tags/tag354.xml"/><Relationship Id="rId19" Type="http://schemas.openxmlformats.org/officeDocument/2006/relationships/tags" Target="../tags/tag371.xml"/><Relationship Id="rId18" Type="http://schemas.openxmlformats.org/officeDocument/2006/relationships/tags" Target="../tags/tag370.xml"/><Relationship Id="rId17" Type="http://schemas.openxmlformats.org/officeDocument/2006/relationships/tags" Target="../tags/tag369.xml"/><Relationship Id="rId16" Type="http://schemas.openxmlformats.org/officeDocument/2006/relationships/tags" Target="../tags/tag368.xml"/><Relationship Id="rId15" Type="http://schemas.openxmlformats.org/officeDocument/2006/relationships/tags" Target="../tags/tag367.xml"/><Relationship Id="rId14" Type="http://schemas.openxmlformats.org/officeDocument/2006/relationships/tags" Target="../tags/tag366.xml"/><Relationship Id="rId13" Type="http://schemas.openxmlformats.org/officeDocument/2006/relationships/tags" Target="../tags/tag365.xml"/><Relationship Id="rId12" Type="http://schemas.openxmlformats.org/officeDocument/2006/relationships/tags" Target="../tags/tag364.xml"/><Relationship Id="rId11" Type="http://schemas.openxmlformats.org/officeDocument/2006/relationships/tags" Target="../tags/tag363.xml"/><Relationship Id="rId10" Type="http://schemas.openxmlformats.org/officeDocument/2006/relationships/tags" Target="../tags/tag362.xml"/><Relationship Id="rId1" Type="http://schemas.openxmlformats.org/officeDocument/2006/relationships/tags" Target="../tags/tag353.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s>
</file>

<file path=ppt/slides/_rels/slide48.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tags" Target="../tags/tag386.xml"/><Relationship Id="rId2" Type="http://schemas.openxmlformats.org/officeDocument/2006/relationships/tags" Target="../tags/tag385.xml"/><Relationship Id="rId11" Type="http://schemas.openxmlformats.org/officeDocument/2006/relationships/slideLayout" Target="../slideLayouts/slideLayout2.xml"/><Relationship Id="rId10" Type="http://schemas.openxmlformats.org/officeDocument/2006/relationships/tags" Target="../tags/tag393.xml"/><Relationship Id="rId1" Type="http://schemas.openxmlformats.org/officeDocument/2006/relationships/tags" Target="../tags/tag384.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image" Target="../media/image30.jpeg"/><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s>
</file>

<file path=ppt/slides/_rels/slide5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s>
</file>

<file path=ppt/slides/_rels/slide52.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image" Target="../media/image32.png"/><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image" Target="../media/image31.jpeg"/><Relationship Id="rId21" Type="http://schemas.openxmlformats.org/officeDocument/2006/relationships/notesSlide" Target="../notesSlides/notesSlide8.xml"/><Relationship Id="rId20" Type="http://schemas.openxmlformats.org/officeDocument/2006/relationships/slideLayout" Target="../slideLayouts/slideLayout11.xml"/><Relationship Id="rId2" Type="http://schemas.openxmlformats.org/officeDocument/2006/relationships/tags" Target="../tags/tag410.xml"/><Relationship Id="rId19" Type="http://schemas.openxmlformats.org/officeDocument/2006/relationships/tags" Target="../tags/tag423.xml"/><Relationship Id="rId18" Type="http://schemas.openxmlformats.org/officeDocument/2006/relationships/image" Target="../media/image34.jpeg"/><Relationship Id="rId17" Type="http://schemas.openxmlformats.org/officeDocument/2006/relationships/tags" Target="../tags/tag422.xml"/><Relationship Id="rId16" Type="http://schemas.openxmlformats.org/officeDocument/2006/relationships/tags" Target="../tags/tag421.xml"/><Relationship Id="rId15" Type="http://schemas.openxmlformats.org/officeDocument/2006/relationships/tags" Target="../tags/tag420.xml"/><Relationship Id="rId14" Type="http://schemas.openxmlformats.org/officeDocument/2006/relationships/image" Target="../media/image33.png"/><Relationship Id="rId13" Type="http://schemas.openxmlformats.org/officeDocument/2006/relationships/tags" Target="../tags/tag419.xml"/><Relationship Id="rId12" Type="http://schemas.openxmlformats.org/officeDocument/2006/relationships/tags" Target="../tags/tag418.xml"/><Relationship Id="rId11" Type="http://schemas.openxmlformats.org/officeDocument/2006/relationships/tags" Target="../tags/tag417.xml"/><Relationship Id="rId10" Type="http://schemas.openxmlformats.org/officeDocument/2006/relationships/tags" Target="../tags/tag416.xml"/><Relationship Id="rId1" Type="http://schemas.openxmlformats.org/officeDocument/2006/relationships/tags" Target="../tags/tag409.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28.xml"/><Relationship Id="rId1" Type="http://schemas.openxmlformats.org/officeDocument/2006/relationships/tags" Target="../tags/tag42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s>
</file>

<file path=ppt/slides/_rels/slide5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tags" Target="../tags/tag441.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tags" Target="../tags/tag447.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60.xml.rels><?xml version="1.0" encoding="UTF-8" standalone="yes"?>
<Relationships xmlns="http://schemas.openxmlformats.org/package/2006/relationships"><Relationship Id="rId9" Type="http://schemas.openxmlformats.org/officeDocument/2006/relationships/tags" Target="../tags/tag458.xml"/><Relationship Id="rId8" Type="http://schemas.openxmlformats.org/officeDocument/2006/relationships/tags" Target="../tags/tag457.xml"/><Relationship Id="rId7" Type="http://schemas.openxmlformats.org/officeDocument/2006/relationships/tags" Target="../tags/tag456.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image" Target="../media/image36.jpeg"/><Relationship Id="rId2" Type="http://schemas.openxmlformats.org/officeDocument/2006/relationships/tags" Target="../tags/tag452.xml"/><Relationship Id="rId12" Type="http://schemas.openxmlformats.org/officeDocument/2006/relationships/notesSlide" Target="../notesSlides/notesSlide9.xml"/><Relationship Id="rId11" Type="http://schemas.openxmlformats.org/officeDocument/2006/relationships/slideLayout" Target="../slideLayouts/slideLayout2.xml"/><Relationship Id="rId10" Type="http://schemas.openxmlformats.org/officeDocument/2006/relationships/tags" Target="../tags/tag459.xml"/><Relationship Id="rId1" Type="http://schemas.openxmlformats.org/officeDocument/2006/relationships/tags" Target="../tags/tag451.xml"/></Relationships>
</file>

<file path=ppt/slides/_rels/slide6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69.xml"/><Relationship Id="rId7" Type="http://schemas.openxmlformats.org/officeDocument/2006/relationships/tags" Target="../tags/tag468.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image" Target="../media/image36.jpeg"/><Relationship Id="rId2" Type="http://schemas.openxmlformats.org/officeDocument/2006/relationships/tags" Target="../tags/tag464.xml"/><Relationship Id="rId1" Type="http://schemas.openxmlformats.org/officeDocument/2006/relationships/tags" Target="../tags/tag463.xml"/></Relationships>
</file>

<file path=ppt/slides/_rels/slide62.xml.rels><?xml version="1.0" encoding="UTF-8" standalone="yes"?>
<Relationships xmlns="http://schemas.openxmlformats.org/package/2006/relationships"><Relationship Id="rId9" Type="http://schemas.openxmlformats.org/officeDocument/2006/relationships/tags" Target="../tags/tag477.xml"/><Relationship Id="rId8" Type="http://schemas.openxmlformats.org/officeDocument/2006/relationships/tags" Target="../tags/tag476.xml"/><Relationship Id="rId7" Type="http://schemas.openxmlformats.org/officeDocument/2006/relationships/tags" Target="../tags/tag475.xml"/><Relationship Id="rId6" Type="http://schemas.openxmlformats.org/officeDocument/2006/relationships/tags" Target="../tags/tag474.xml"/><Relationship Id="rId5" Type="http://schemas.openxmlformats.org/officeDocument/2006/relationships/tags" Target="../tags/tag473.xml"/><Relationship Id="rId4" Type="http://schemas.openxmlformats.org/officeDocument/2006/relationships/tags" Target="../tags/tag472.xml"/><Relationship Id="rId3" Type="http://schemas.openxmlformats.org/officeDocument/2006/relationships/image" Target="../media/image36.jpeg"/><Relationship Id="rId2" Type="http://schemas.openxmlformats.org/officeDocument/2006/relationships/tags" Target="../tags/tag471.xml"/><Relationship Id="rId10" Type="http://schemas.openxmlformats.org/officeDocument/2006/relationships/slideLayout" Target="../slideLayouts/slideLayout2.xml"/><Relationship Id="rId1" Type="http://schemas.openxmlformats.org/officeDocument/2006/relationships/tags" Target="../tags/tag470.xml"/></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3.xml"/><Relationship Id="rId6" Type="http://schemas.openxmlformats.org/officeDocument/2006/relationships/tags" Target="../tags/tag482.xml"/><Relationship Id="rId5" Type="http://schemas.openxmlformats.org/officeDocument/2006/relationships/tags" Target="../tags/tag481.xml"/><Relationship Id="rId4" Type="http://schemas.openxmlformats.org/officeDocument/2006/relationships/tags" Target="../tags/tag480.xml"/><Relationship Id="rId3" Type="http://schemas.openxmlformats.org/officeDocument/2006/relationships/image" Target="../media/image36.jpeg"/><Relationship Id="rId2" Type="http://schemas.openxmlformats.org/officeDocument/2006/relationships/tags" Target="../tags/tag479.xml"/><Relationship Id="rId1" Type="http://schemas.openxmlformats.org/officeDocument/2006/relationships/tags" Target="../tags/tag478.xml"/></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image" Target="../media/image36.jpeg"/><Relationship Id="rId2" Type="http://schemas.openxmlformats.org/officeDocument/2006/relationships/tags" Target="../tags/tag485.xml"/><Relationship Id="rId1" Type="http://schemas.openxmlformats.org/officeDocument/2006/relationships/tags" Target="../tags/tag484.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5.jpeg"/><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ags" Target="../tags/tag490.xml"/></Relationships>
</file>

<file path=ppt/slides/_rels/slide66.xml.rels><?xml version="1.0" encoding="UTF-8" standalone="yes"?>
<Relationships xmlns="http://schemas.openxmlformats.org/package/2006/relationships"><Relationship Id="rId9" Type="http://schemas.openxmlformats.org/officeDocument/2006/relationships/tags" Target="../tags/tag500.xml"/><Relationship Id="rId8" Type="http://schemas.openxmlformats.org/officeDocument/2006/relationships/tags" Target="../tags/tag499.xml"/><Relationship Id="rId7" Type="http://schemas.openxmlformats.org/officeDocument/2006/relationships/tags" Target="../tags/tag498.xml"/><Relationship Id="rId6" Type="http://schemas.openxmlformats.org/officeDocument/2006/relationships/tags" Target="../tags/tag497.xml"/><Relationship Id="rId5" Type="http://schemas.openxmlformats.org/officeDocument/2006/relationships/tags" Target="../tags/tag496.xml"/><Relationship Id="rId4" Type="http://schemas.openxmlformats.org/officeDocument/2006/relationships/tags" Target="../tags/tag495.xml"/><Relationship Id="rId3" Type="http://schemas.openxmlformats.org/officeDocument/2006/relationships/tags" Target="../tags/tag494.xml"/><Relationship Id="rId2" Type="http://schemas.openxmlformats.org/officeDocument/2006/relationships/image" Target="../media/image37.jpeg"/><Relationship Id="rId11" Type="http://schemas.openxmlformats.org/officeDocument/2006/relationships/slideLayout" Target="../slideLayouts/slideLayout13.xml"/><Relationship Id="rId10" Type="http://schemas.openxmlformats.org/officeDocument/2006/relationships/tags" Target="../tags/tag501.xml"/><Relationship Id="rId1" Type="http://schemas.openxmlformats.org/officeDocument/2006/relationships/tags" Target="../tags/tag493.xml"/></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507.xml"/><Relationship Id="rId6" Type="http://schemas.openxmlformats.org/officeDocument/2006/relationships/tags" Target="../tags/tag506.xml"/><Relationship Id="rId5" Type="http://schemas.openxmlformats.org/officeDocument/2006/relationships/tags" Target="../tags/tag505.xml"/><Relationship Id="rId4" Type="http://schemas.openxmlformats.org/officeDocument/2006/relationships/tags" Target="../tags/tag504.xml"/><Relationship Id="rId3" Type="http://schemas.openxmlformats.org/officeDocument/2006/relationships/tags" Target="../tags/tag503.xml"/><Relationship Id="rId2" Type="http://schemas.openxmlformats.org/officeDocument/2006/relationships/image" Target="../media/image37.jpeg"/><Relationship Id="rId1" Type="http://schemas.openxmlformats.org/officeDocument/2006/relationships/tags" Target="../tags/tag502.xml"/></Relationships>
</file>

<file path=ppt/slides/_rels/slide68.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512.xml"/><Relationship Id="rId5" Type="http://schemas.openxmlformats.org/officeDocument/2006/relationships/tags" Target="../tags/tag511.xml"/><Relationship Id="rId4" Type="http://schemas.openxmlformats.org/officeDocument/2006/relationships/tags" Target="../tags/tag510.xml"/><Relationship Id="rId3" Type="http://schemas.openxmlformats.org/officeDocument/2006/relationships/tags" Target="../tags/tag509.xml"/><Relationship Id="rId2" Type="http://schemas.openxmlformats.org/officeDocument/2006/relationships/image" Target="../media/image37.jpeg"/><Relationship Id="rId1" Type="http://schemas.openxmlformats.org/officeDocument/2006/relationships/tags" Target="../tags/tag508.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517.xml"/><Relationship Id="rId4" Type="http://schemas.openxmlformats.org/officeDocument/2006/relationships/tags" Target="../tags/tag516.xml"/><Relationship Id="rId3" Type="http://schemas.openxmlformats.org/officeDocument/2006/relationships/tags" Target="../tags/tag515.xml"/><Relationship Id="rId2" Type="http://schemas.openxmlformats.org/officeDocument/2006/relationships/tags" Target="../tags/tag514.xml"/><Relationship Id="rId1" Type="http://schemas.openxmlformats.org/officeDocument/2006/relationships/tags" Target="../tags/tag51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7.xml"/><Relationship Id="rId2" Type="http://schemas.openxmlformats.org/officeDocument/2006/relationships/image" Target="../media/image16.jpeg"/><Relationship Id="rId1" Type="http://schemas.openxmlformats.org/officeDocument/2006/relationships/tags" Target="../tags/tag146.xml"/></Relationships>
</file>

<file path=ppt/slides/_rels/slide7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5.jpeg"/><Relationship Id="rId3" Type="http://schemas.openxmlformats.org/officeDocument/2006/relationships/tags" Target="../tags/tag520.xml"/><Relationship Id="rId2" Type="http://schemas.openxmlformats.org/officeDocument/2006/relationships/tags" Target="../tags/tag519.xml"/><Relationship Id="rId1" Type="http://schemas.openxmlformats.org/officeDocument/2006/relationships/tags" Target="../tags/tag51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522.xml"/><Relationship Id="rId2" Type="http://schemas.openxmlformats.org/officeDocument/2006/relationships/image" Target="../media/image37.jpeg"/><Relationship Id="rId1" Type="http://schemas.openxmlformats.org/officeDocument/2006/relationships/tags" Target="../tags/tag52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524.xml"/><Relationship Id="rId2" Type="http://schemas.openxmlformats.org/officeDocument/2006/relationships/image" Target="../media/image37.jpeg"/><Relationship Id="rId1" Type="http://schemas.openxmlformats.org/officeDocument/2006/relationships/tags" Target="../tags/tag523.xml"/></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tags" Target="../tags/tag528.xml"/><Relationship Id="rId3" Type="http://schemas.openxmlformats.org/officeDocument/2006/relationships/tags" Target="../tags/tag527.xml"/><Relationship Id="rId2" Type="http://schemas.openxmlformats.org/officeDocument/2006/relationships/tags" Target="../tags/tag526.xml"/><Relationship Id="rId1" Type="http://schemas.openxmlformats.org/officeDocument/2006/relationships/tags" Target="../tags/tag525.xml"/></Relationships>
</file>

<file path=ppt/slides/_rels/slide7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32.xml"/><Relationship Id="rId4" Type="http://schemas.openxmlformats.org/officeDocument/2006/relationships/tags" Target="../tags/tag531.xml"/><Relationship Id="rId3" Type="http://schemas.openxmlformats.org/officeDocument/2006/relationships/tags" Target="../tags/tag530.xml"/><Relationship Id="rId2" Type="http://schemas.openxmlformats.org/officeDocument/2006/relationships/image" Target="../media/image37.jpeg"/><Relationship Id="rId1" Type="http://schemas.openxmlformats.org/officeDocument/2006/relationships/tags" Target="../tags/tag529.xml"/></Relationships>
</file>

<file path=ppt/slides/_rels/slide7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36.xml"/><Relationship Id="rId4" Type="http://schemas.openxmlformats.org/officeDocument/2006/relationships/tags" Target="../tags/tag535.xml"/><Relationship Id="rId3" Type="http://schemas.openxmlformats.org/officeDocument/2006/relationships/tags" Target="../tags/tag534.xml"/><Relationship Id="rId2" Type="http://schemas.openxmlformats.org/officeDocument/2006/relationships/image" Target="../media/image37.jpeg"/><Relationship Id="rId1" Type="http://schemas.openxmlformats.org/officeDocument/2006/relationships/tags" Target="../tags/tag533.xml"/></Relationships>
</file>

<file path=ppt/slides/_rels/slide7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8.png"/><Relationship Id="rId6" Type="http://schemas.openxmlformats.org/officeDocument/2006/relationships/tags" Target="../tags/tag541.xml"/><Relationship Id="rId5" Type="http://schemas.openxmlformats.org/officeDocument/2006/relationships/tags" Target="../tags/tag540.xml"/><Relationship Id="rId4" Type="http://schemas.openxmlformats.org/officeDocument/2006/relationships/tags" Target="../tags/tag539.xml"/><Relationship Id="rId3" Type="http://schemas.openxmlformats.org/officeDocument/2006/relationships/tags" Target="../tags/tag538.xml"/><Relationship Id="rId2" Type="http://schemas.openxmlformats.org/officeDocument/2006/relationships/image" Target="../media/image37.jpeg"/><Relationship Id="rId1" Type="http://schemas.openxmlformats.org/officeDocument/2006/relationships/tags" Target="../tags/tag53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image" Target="../media/image17.jpeg"/><Relationship Id="rId1" Type="http://schemas.openxmlformats.org/officeDocument/2006/relationships/tags" Target="../tags/tag148.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image" Target="../media/image18.jpeg"/><Relationship Id="rId1" Type="http://schemas.openxmlformats.org/officeDocument/2006/relationships/tags" Target="../tags/tag15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t="-9000" b="-9000"/>
          </a:stretch>
        </a:blipFill>
        <a:effectLst/>
      </p:bgPr>
    </p:bg>
    <p:spTree>
      <p:nvGrpSpPr>
        <p:cNvPr id="1" name=""/>
        <p:cNvGrpSpPr/>
        <p:nvPr/>
      </p:nvGrpSpPr>
      <p:grpSpPr>
        <a:xfrm>
          <a:off x="0" y="0"/>
          <a:ext cx="0" cy="0"/>
          <a:chOff x="0" y="0"/>
          <a:chExt cx="0" cy="0"/>
        </a:xfrm>
      </p:grpSpPr>
      <p:pic>
        <p:nvPicPr>
          <p:cNvPr id="101" name="图片 100"/>
          <p:cNvPicPr/>
          <p:nvPr>
            <p:custDataLst>
              <p:tags r:id="rId2"/>
            </p:custDataLst>
          </p:nvPr>
        </p:nvPicPr>
        <p:blipFill>
          <a:blip r:embed="rId3"/>
          <a:stretch>
            <a:fillRect/>
          </a:stretch>
        </p:blipFill>
        <p:spPr>
          <a:xfrm>
            <a:off x="0" y="281305"/>
            <a:ext cx="12192000" cy="6337300"/>
          </a:xfrm>
          <a:prstGeom prst="rect">
            <a:avLst/>
          </a:prstGeom>
          <a:noFill/>
          <a:ln w="9525">
            <a:noFill/>
          </a:ln>
        </p:spPr>
      </p:pic>
      <p:sp>
        <p:nvSpPr>
          <p:cNvPr id="85" name="文本框 84"/>
          <p:cNvSpPr txBox="1"/>
          <p:nvPr>
            <p:custDataLst>
              <p:tags r:id="rId4"/>
            </p:custDataLst>
          </p:nvPr>
        </p:nvSpPr>
        <p:spPr>
          <a:xfrm>
            <a:off x="2145030" y="1704340"/>
            <a:ext cx="7902575" cy="1106805"/>
          </a:xfrm>
          <a:prstGeom prst="rect">
            <a:avLst/>
          </a:prstGeom>
          <a:noFill/>
        </p:spPr>
        <p:txBody>
          <a:bodyPr wrap="square" rtlCol="0">
            <a:spAutoFit/>
            <a:scene3d>
              <a:camera prst="orthographicFront"/>
              <a:lightRig rig="threePt" dir="t"/>
            </a:scene3d>
          </a:bodyPr>
          <a:lstStyle/>
          <a:p>
            <a:r>
              <a:rPr lang="zh-CN" altLang="en-US" sz="66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66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66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阿房宫赋</a:t>
            </a:r>
            <a:r>
              <a:rPr lang="en-US" altLang="zh-CN" sz="66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en-US" altLang="zh-CN" sz="66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 name="文本框 1"/>
          <p:cNvSpPr txBox="1"/>
          <p:nvPr>
            <p:custDataLst>
              <p:tags r:id="rId5"/>
            </p:custDataLst>
          </p:nvPr>
        </p:nvSpPr>
        <p:spPr>
          <a:xfrm>
            <a:off x="8145780" y="2811145"/>
            <a:ext cx="1550035" cy="706755"/>
          </a:xfrm>
          <a:prstGeom prst="rect">
            <a:avLst/>
          </a:prstGeom>
          <a:noFill/>
        </p:spPr>
        <p:txBody>
          <a:bodyPr wrap="square" rtlCol="0" anchor="t">
            <a:spAutoFit/>
            <a:scene3d>
              <a:camera prst="orthographicFront"/>
              <a:lightRig rig="threePt" dir="t"/>
            </a:scene3d>
          </a:bodyPr>
          <a:lstStyle/>
          <a:p>
            <a:r>
              <a:rPr lang="zh-CN" altLang="en-US" sz="4000" b="1">
                <a:solidFill>
                  <a:schemeClr val="tx1"/>
                </a:soli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华文宋体" panose="02010600040101010101" charset="-122"/>
                <a:sym typeface="+mn-ea"/>
              </a:rPr>
              <a:t>杜牧</a:t>
            </a:r>
            <a:endParaRPr lang="zh-CN" altLang="en-US" sz="4000" b="1">
              <a:solidFill>
                <a:schemeClr val="tx1"/>
              </a:soli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华文宋体"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ppt_x</p:attrName>
                                        </p:attrNameLst>
                                      </p:cBhvr>
                                      <p:tavLst>
                                        <p:tav tm="0">
                                          <p:val>
                                            <p:strVal val="#ppt_x-.2"/>
                                          </p:val>
                                        </p:tav>
                                        <p:tav tm="100000">
                                          <p:val>
                                            <p:strVal val="#ppt_x"/>
                                          </p:val>
                                        </p:tav>
                                      </p:tavLst>
                                    </p:anim>
                                    <p:anim calcmode="lin" valueType="num">
                                      <p:cBhvr>
                                        <p:cTn id="8"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custDataLst>
              <p:tags r:id="rId1"/>
            </p:custDataLst>
          </p:nvPr>
        </p:nvPicPr>
        <p:blipFill>
          <a:blip r:embed="rId2"/>
          <a:stretch>
            <a:fillRect/>
          </a:stretch>
        </p:blipFill>
        <p:spPr>
          <a:xfrm>
            <a:off x="1403350" y="149225"/>
            <a:ext cx="7218680" cy="6412865"/>
          </a:xfrm>
          <a:prstGeom prst="rect">
            <a:avLst/>
          </a:prstGeom>
          <a:noFill/>
          <a:ln w="9525">
            <a:noFill/>
          </a:ln>
        </p:spPr>
      </p:pic>
      <p:sp>
        <p:nvSpPr>
          <p:cNvPr id="15363" name="标题 15362"/>
          <p:cNvSpPr>
            <a:spLocks noGrp="1" noRot="1"/>
          </p:cNvSpPr>
          <p:nvPr>
            <p:ph type="title"/>
            <p:custDataLst>
              <p:tags r:id="rId3"/>
            </p:custDataLst>
          </p:nvPr>
        </p:nvSpPr>
        <p:spPr>
          <a:xfrm>
            <a:off x="8397240" y="829945"/>
            <a:ext cx="2471738" cy="4559300"/>
          </a:xfrm>
        </p:spPr>
        <p:txBody>
          <a:bodyPr vert="eaVert" anchor="ctr">
            <a:scene3d>
              <a:camera prst="orthographicFront"/>
              <a:lightRig rig="threePt" dir="t"/>
            </a:scene3d>
          </a:bodyPr>
          <a:lstStyle/>
          <a:p>
            <a:pPr marL="0" marR="0" indent="0" algn="ctr" defTabSz="914400" rtl="0" eaLnBrk="1" fontAlgn="base" latinLnBrk="0" hangingPunct="1">
              <a:lnSpc>
                <a:spcPct val="100000"/>
              </a:lnSpc>
              <a:spcBef>
                <a:spcPct val="0"/>
              </a:spcBef>
              <a:spcAft>
                <a:spcPct val="0"/>
              </a:spcAft>
              <a:buClr>
                <a:srgbClr val="000000"/>
              </a:buClr>
              <a:buSzTx/>
              <a:buFontTx/>
              <a:buNone/>
            </a:pPr>
            <a:r>
              <a:rPr kumimoji="0" lang="zh-CN" altLang="en-US" sz="48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j-lt"/>
                <a:ea typeface="黑体" panose="02010609060101010101" pitchFamily="1" charset="-122"/>
                <a:cs typeface="+mj-cs"/>
              </a:rPr>
              <a:t>泊秦淮</a:t>
            </a:r>
            <a:br>
              <a:rPr lang="zh-CN" altLang="en-US" sz="4800">
                <a:solidFill>
                  <a:schemeClr val="tx1"/>
                </a:solidFill>
                <a:effectLst>
                  <a:outerShdw blurRad="38100" dist="19050" dir="2700000" algn="tl" rotWithShape="0">
                    <a:schemeClr val="dk1">
                      <a:alpha val="40000"/>
                    </a:schemeClr>
                  </a:outerShdw>
                </a:effectLst>
                <a:ea typeface="黑体" panose="02010609060101010101" pitchFamily="1" charset="-122"/>
              </a:rPr>
            </a:br>
            <a:br>
              <a:rPr lang="zh-CN" altLang="en-US" sz="2800">
                <a:solidFill>
                  <a:schemeClr val="tx1"/>
                </a:solidFill>
                <a:effectLst>
                  <a:outerShdw blurRad="38100" dist="19050" dir="2700000" algn="tl" rotWithShape="0">
                    <a:schemeClr val="dk1">
                      <a:alpha val="40000"/>
                    </a:schemeClr>
                  </a:outerShdw>
                </a:effectLst>
                <a:ea typeface="黑体" panose="02010609060101010101" pitchFamily="1" charset="-122"/>
              </a:rPr>
            </a:br>
            <a:r>
              <a:rPr kumimoji="0" lang="zh-CN" altLang="en-US" sz="32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j-cs"/>
              </a:rPr>
              <a:t>杜牧</a:t>
            </a:r>
            <a:endParaRPr kumimoji="0" lang="zh-CN" altLang="en-US" sz="32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j-cs"/>
            </a:endParaRPr>
          </a:p>
        </p:txBody>
      </p:sp>
      <p:sp>
        <p:nvSpPr>
          <p:cNvPr id="15364" name="文本占位符 15363"/>
          <p:cNvSpPr>
            <a:spLocks noGrp="1" noRot="1"/>
          </p:cNvSpPr>
          <p:nvPr>
            <p:ph type="body" sz="half" idx="1"/>
            <p:custDataLst>
              <p:tags r:id="rId4"/>
            </p:custDataLst>
          </p:nvPr>
        </p:nvSpPr>
        <p:spPr>
          <a:xfrm>
            <a:off x="2617470" y="361315"/>
            <a:ext cx="5545138" cy="5759450"/>
          </a:xfrm>
          <a:noFill/>
        </p:spPr>
        <p:txBody>
          <a:bodyPr vert="eaVert" wrap="square" anchor="t" anchorCtr="0">
            <a:scene3d>
              <a:camera prst="orthographicFront"/>
              <a:lightRig rig="threePt" dir="t"/>
            </a:scene3d>
          </a:bodyPr>
          <a:lstStyle/>
          <a:p>
            <a:pPr algn="ctr">
              <a:lnSpc>
                <a:spcPct val="135000"/>
              </a:lnSpc>
              <a:buClr>
                <a:schemeClr val="hlink"/>
              </a:buClr>
              <a:buSzPct val="75000"/>
              <a:buFont typeface="Wingdings" panose="05000000000000000000" pitchFamily="2" charset="2"/>
              <a:buNone/>
            </a:pPr>
            <a:r>
              <a:rPr lang="zh-CN" altLang="en-US" sz="44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烟笼寒水月笼纱，</a:t>
            </a:r>
            <a:endParaRPr lang="zh-CN" altLang="en-US" sz="44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lgn="ctr">
              <a:lnSpc>
                <a:spcPct val="135000"/>
              </a:lnSpc>
              <a:buClr>
                <a:schemeClr val="hlink"/>
              </a:buClr>
              <a:buSzPct val="75000"/>
              <a:buFont typeface="Wingdings" panose="05000000000000000000" pitchFamily="2" charset="2"/>
              <a:buNone/>
            </a:pPr>
            <a:r>
              <a:rPr lang="zh-CN" altLang="en-US" sz="44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夜泊秦淮近酒家。</a:t>
            </a:r>
            <a:endParaRPr lang="zh-CN" altLang="en-US" sz="44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lgn="ctr">
              <a:lnSpc>
                <a:spcPct val="135000"/>
              </a:lnSpc>
              <a:buClr>
                <a:schemeClr val="hlink"/>
              </a:buClr>
              <a:buSzPct val="75000"/>
              <a:buFont typeface="Wingdings" panose="05000000000000000000" pitchFamily="2" charset="2"/>
              <a:buNone/>
            </a:pPr>
            <a:r>
              <a:rPr lang="zh-CN" altLang="en-US" sz="44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商女不知亡国恨，</a:t>
            </a:r>
            <a:endParaRPr lang="zh-CN" altLang="en-US" sz="44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lgn="ctr">
              <a:lnSpc>
                <a:spcPct val="135000"/>
              </a:lnSpc>
              <a:buClr>
                <a:schemeClr val="hlink"/>
              </a:buClr>
              <a:buSzPct val="75000"/>
              <a:buFont typeface="Wingdings" panose="05000000000000000000" pitchFamily="2" charset="2"/>
              <a:buNone/>
            </a:pPr>
            <a:r>
              <a:rPr lang="zh-CN" altLang="en-US" sz="44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隔江犹唱后庭花。</a:t>
            </a:r>
            <a:endParaRPr lang="zh-CN" altLang="en-US" sz="44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wheel(4)">
                                      <p:cBhvr>
                                        <p:cTn id="7" dur="2000"/>
                                        <p:tgtEl>
                                          <p:spTgt spid="15364">
                                            <p:txEl>
                                              <p:pRg st="0" end="0"/>
                                            </p:txEl>
                                          </p:spTgt>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animEffect transition="in" filter="wheel(4)">
                                      <p:cBhvr>
                                        <p:cTn id="11" dur="2000"/>
                                        <p:tgtEl>
                                          <p:spTgt spid="15364">
                                            <p:txEl>
                                              <p:pRg st="1" end="1"/>
                                            </p:txEl>
                                          </p:spTgt>
                                        </p:tgtEl>
                                      </p:cBhvr>
                                    </p:animEffect>
                                  </p:childTnLst>
                                </p:cTn>
                              </p:par>
                            </p:childTnLst>
                          </p:cTn>
                        </p:par>
                        <p:par>
                          <p:cTn id="12" fill="hold">
                            <p:stCondLst>
                              <p:cond delay="4000"/>
                            </p:stCondLst>
                            <p:childTnLst>
                              <p:par>
                                <p:cTn id="13" presetID="21" presetClass="entr" presetSubtype="4" fill="hold" grpId="0" nodeType="after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animEffect transition="in" filter="wheel(4)">
                                      <p:cBhvr>
                                        <p:cTn id="15" dur="2000"/>
                                        <p:tgtEl>
                                          <p:spTgt spid="15364">
                                            <p:txEl>
                                              <p:pRg st="2" end="2"/>
                                            </p:txEl>
                                          </p:spTgt>
                                        </p:tgtEl>
                                      </p:cBhvr>
                                    </p:animEffect>
                                  </p:childTnLst>
                                </p:cTn>
                              </p:par>
                            </p:childTnLst>
                          </p:cTn>
                        </p:par>
                        <p:par>
                          <p:cTn id="16" fill="hold">
                            <p:stCondLst>
                              <p:cond delay="6000"/>
                            </p:stCondLst>
                            <p:childTnLst>
                              <p:par>
                                <p:cTn id="17" presetID="21" presetClass="entr" presetSubtype="4" fill="hold" grpId="0" nodeType="after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animEffect transition="in" filter="wheel(4)">
                                      <p:cBhvr>
                                        <p:cTn id="19" dur="2000"/>
                                        <p:tgtEl>
                                          <p:spTgt spid="15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16385"/>
          <p:cNvSpPr txBox="1"/>
          <p:nvPr>
            <p:custDataLst>
              <p:tags r:id="rId1"/>
            </p:custDataLst>
          </p:nvPr>
        </p:nvSpPr>
        <p:spPr>
          <a:xfrm>
            <a:off x="1339215" y="972185"/>
            <a:ext cx="9513570" cy="3415030"/>
          </a:xfrm>
          <a:prstGeom prst="rect">
            <a:avLst/>
          </a:prstGeom>
          <a:noFill/>
          <a:ln w="9525">
            <a:noFill/>
          </a:ln>
        </p:spPr>
        <p:txBody>
          <a:bodyPr wrap="square" anchor="t" anchorCtr="0">
            <a:spAutoFit/>
          </a:bodyPr>
          <a:lstStyle/>
          <a:p>
            <a:pPr>
              <a:lnSpc>
                <a:spcPct val="150000"/>
              </a:lnSpc>
            </a:pPr>
            <a:r>
              <a:rPr lang="zh-CN" altLang="en-US" sz="3600" b="1">
                <a:solidFill>
                  <a:srgbClr val="9966FF"/>
                </a:solidFill>
                <a:latin typeface="Times New Roman" panose="02020603050405020304" pitchFamily="18" charset="0"/>
                <a:ea typeface="华文行楷" panose="02010800040101010101" charset="-122"/>
              </a:rPr>
              <a:t>        </a:t>
            </a:r>
            <a:r>
              <a:rPr lang="zh-CN" altLang="en-US" sz="3600" b="1">
                <a:solidFill>
                  <a:srgbClr val="000000"/>
                </a:solidFill>
                <a:latin typeface="宋体" panose="02010600030101010101" pitchFamily="2" charset="-122"/>
                <a:ea typeface="宋体" panose="02010600030101010101" pitchFamily="2" charset="-122"/>
              </a:rPr>
              <a:t>从这几首诗歌中我们约略可以知道：</a:t>
            </a:r>
            <a:r>
              <a:rPr lang="zh-CN" altLang="en-US" sz="3600" b="1">
                <a:solidFill>
                  <a:srgbClr val="FF3300"/>
                </a:solidFill>
                <a:latin typeface="宋体" panose="02010600030101010101" pitchFamily="2" charset="-122"/>
                <a:ea typeface="宋体" panose="02010600030101010101" pitchFamily="2" charset="-122"/>
              </a:rPr>
              <a:t>杜牧善于将个人对国家和民族命运的关切熔铸于诗情画意之中</a:t>
            </a:r>
            <a:r>
              <a:rPr lang="zh-CN" altLang="en-US" sz="3600" b="1">
                <a:solidFill>
                  <a:schemeClr val="accent2"/>
                </a:solidFill>
                <a:latin typeface="宋体" panose="02010600030101010101" pitchFamily="2" charset="-122"/>
                <a:ea typeface="宋体" panose="02010600030101010101" pitchFamily="2" charset="-122"/>
              </a:rPr>
              <a:t>。</a:t>
            </a:r>
            <a:r>
              <a:rPr lang="zh-CN" altLang="en-US" sz="3600" b="1">
                <a:solidFill>
                  <a:srgbClr val="000000"/>
                </a:solidFill>
                <a:latin typeface="宋体" panose="02010600030101010101" pitchFamily="2" charset="-122"/>
                <a:ea typeface="宋体" panose="02010600030101010101" pitchFamily="2" charset="-122"/>
              </a:rPr>
              <a:t>他的诗歌作品与晚唐气象紧密结合，同样也体现了诗歌的</a:t>
            </a:r>
            <a:r>
              <a:rPr lang="zh-CN" altLang="en-US" sz="3600" b="1">
                <a:solidFill>
                  <a:srgbClr val="FF3300"/>
                </a:solidFill>
                <a:latin typeface="宋体" panose="02010600030101010101" pitchFamily="2" charset="-122"/>
                <a:ea typeface="宋体" panose="02010600030101010101" pitchFamily="2" charset="-122"/>
              </a:rPr>
              <a:t>现实主义传统</a:t>
            </a:r>
            <a:r>
              <a:rPr lang="zh-CN" altLang="en-US" sz="3600" b="1">
                <a:solidFill>
                  <a:srgbClr val="000000"/>
                </a:solidFill>
                <a:latin typeface="宋体" panose="02010600030101010101" pitchFamily="2" charset="-122"/>
                <a:ea typeface="宋体" panose="02010600030101010101" pitchFamily="2" charset="-122"/>
              </a:rPr>
              <a:t>。</a:t>
            </a:r>
            <a:endParaRPr lang="zh-CN" altLang="en-US" sz="36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386"/>
                                        </p:tgtEl>
                                        <p:attrNameLst>
                                          <p:attrName>ppt_y</p:attrName>
                                        </p:attrNameLst>
                                      </p:cBhvr>
                                      <p:tavLst>
                                        <p:tav tm="0">
                                          <p:val>
                                            <p:strVal val="#ppt_y"/>
                                          </p:val>
                                        </p:tav>
                                        <p:tav tm="100000">
                                          <p:val>
                                            <p:strVal val="#ppt_y"/>
                                          </p:val>
                                        </p:tav>
                                      </p:tavLst>
                                    </p:anim>
                                    <p:anim calcmode="lin" valueType="num">
                                      <p:cBhvr>
                                        <p:cTn id="9" dur="500" fill="hold"/>
                                        <p:tgtEl>
                                          <p:spTgt spid="1638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38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p:cNvSpPr>
          <p:nvPr>
            <p:ph type="title"/>
            <p:custDataLst>
              <p:tags r:id="rId1"/>
            </p:custDataLst>
          </p:nvPr>
        </p:nvSpPr>
        <p:spPr>
          <a:xfrm>
            <a:off x="549593" y="353695"/>
            <a:ext cx="8229600" cy="561975"/>
          </a:xfrm>
        </p:spPr>
        <p:txBody>
          <a:bodyPr wrap="square" lIns="91440" tIns="45720" rIns="91440" bIns="45720" anchor="ctr" anchorCtr="0">
            <a:noAutofit/>
            <a:scene3d>
              <a:camera prst="orthographicFront"/>
              <a:lightRig rig="threePt" dir="t"/>
            </a:scene3d>
          </a:bodyPr>
          <a:lstStyle/>
          <a:p>
            <a:r>
              <a:rPr lang="zh-CN" altLang="en-US" sz="3600" b="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方正粗黑宋简体" panose="02000000000000000000" charset="-122"/>
              </a:rPr>
              <a:t>看到题目</a:t>
            </a:r>
            <a:r>
              <a:rPr lang="en-US" altLang="zh-CN" sz="3600" b="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方正粗黑宋简体" panose="02000000000000000000" charset="-122"/>
              </a:rPr>
              <a:t>,</a:t>
            </a:r>
            <a:r>
              <a:rPr lang="zh-CN" altLang="en-US" sz="3600" b="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方正粗黑宋简体" panose="02000000000000000000" charset="-122"/>
              </a:rPr>
              <a:t>你会产生哪些疑问</a:t>
            </a:r>
            <a:r>
              <a:rPr lang="en-US" altLang="zh-CN" sz="3600" b="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方正粗黑宋简体" panose="02000000000000000000" charset="-122"/>
              </a:rPr>
              <a:t>?</a:t>
            </a:r>
            <a:endParaRPr lang="en-US" altLang="zh-CN" sz="3600" b="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方正粗黑宋简体" panose="02000000000000000000" charset="-122"/>
            </a:endParaRPr>
          </a:p>
        </p:txBody>
      </p:sp>
      <p:sp>
        <p:nvSpPr>
          <p:cNvPr id="8195" name="Rectangle 3"/>
          <p:cNvSpPr>
            <a:spLocks noGrp="1" noRot="1"/>
          </p:cNvSpPr>
          <p:nvPr>
            <p:ph idx="1"/>
            <p:custDataLst>
              <p:tags r:id="rId2"/>
            </p:custDataLst>
          </p:nvPr>
        </p:nvSpPr>
        <p:spPr>
          <a:xfrm>
            <a:off x="2376805" y="1129348"/>
            <a:ext cx="7212013" cy="2301875"/>
          </a:xfrm>
        </p:spPr>
        <p:txBody>
          <a:bodyPr wrap="square" lIns="91440" tIns="45720" rIns="91440" bIns="45720" anchor="t" anchorCtr="0"/>
          <a:lstStyle/>
          <a:p>
            <a:r>
              <a:rPr lang="zh-CN" altLang="en-US" sz="3600" b="1">
                <a:solidFill>
                  <a:srgbClr val="001A4D"/>
                </a:solidFill>
                <a:latin typeface="新宋体" panose="02010609030101010101" charset="-122"/>
                <a:ea typeface="新宋体" panose="02010609030101010101" charset="-122"/>
              </a:rPr>
              <a:t>什么是“赋”？</a:t>
            </a:r>
            <a:endParaRPr lang="zh-CN" altLang="en-US" sz="3600" b="1">
              <a:solidFill>
                <a:srgbClr val="001A4D"/>
              </a:solidFill>
              <a:latin typeface="新宋体" panose="02010609030101010101" charset="-122"/>
              <a:ea typeface="新宋体" panose="02010609030101010101" charset="-122"/>
            </a:endParaRPr>
          </a:p>
          <a:p>
            <a:r>
              <a:rPr lang="zh-CN" altLang="en-US" sz="3600" b="1">
                <a:solidFill>
                  <a:srgbClr val="001A4D"/>
                </a:solidFill>
                <a:latin typeface="新宋体" panose="02010609030101010101" charset="-122"/>
                <a:ea typeface="新宋体" panose="02010609030101010101" charset="-122"/>
              </a:rPr>
              <a:t>为什么要写这篇“赋”？</a:t>
            </a:r>
            <a:endParaRPr lang="zh-CN" altLang="en-US" sz="3600" b="1">
              <a:solidFill>
                <a:srgbClr val="001A4D"/>
              </a:solidFill>
              <a:latin typeface="新宋体" panose="02010609030101010101" charset="-122"/>
              <a:ea typeface="新宋体" panose="02010609030101010101" charset="-122"/>
            </a:endParaRPr>
          </a:p>
          <a:p>
            <a:r>
              <a:rPr lang="zh-CN" altLang="en-US" sz="3600" b="1">
                <a:solidFill>
                  <a:srgbClr val="001A4D"/>
                </a:solidFill>
                <a:latin typeface="新宋体" panose="02010609030101010101" charset="-122"/>
                <a:ea typeface="新宋体" panose="02010609030101010101" charset="-122"/>
              </a:rPr>
              <a:t>阿房宫是怎样的？</a:t>
            </a:r>
            <a:endParaRPr lang="zh-CN" altLang="en-US" sz="3600" b="1">
              <a:solidFill>
                <a:srgbClr val="001A4D"/>
              </a:solidFill>
              <a:latin typeface="新宋体" panose="02010609030101010101" charset="-122"/>
              <a:ea typeface="新宋体" panose="02010609030101010101" charset="-122"/>
            </a:endParaRPr>
          </a:p>
          <a:p>
            <a:endParaRPr lang="zh-CN" altLang="en-US" sz="3600" b="1">
              <a:solidFill>
                <a:srgbClr val="001A4D"/>
              </a:solidFill>
              <a:latin typeface="新宋体" panose="02010609030101010101" charset="-122"/>
              <a:ea typeface="新宋体" panose="02010609030101010101" charset="-122"/>
            </a:endParaRPr>
          </a:p>
        </p:txBody>
      </p:sp>
      <p:pic>
        <p:nvPicPr>
          <p:cNvPr id="10243" name="图片 10245" descr="阿房宫"/>
          <p:cNvPicPr>
            <a:picLocks noChangeAspect="1"/>
          </p:cNvPicPr>
          <p:nvPr>
            <p:custDataLst>
              <p:tags r:id="rId3"/>
            </p:custDataLst>
          </p:nvPr>
        </p:nvPicPr>
        <p:blipFill>
          <a:blip r:embed="rId4"/>
          <a:stretch>
            <a:fillRect/>
          </a:stretch>
        </p:blipFill>
        <p:spPr>
          <a:xfrm>
            <a:off x="120015" y="3315335"/>
            <a:ext cx="12071350" cy="354457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9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19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9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195">
                                            <p:txEl>
                                              <p:pRg st="1" end="1"/>
                                            </p:txEl>
                                          </p:spTgt>
                                        </p:tgtEl>
                                        <p:attrNameLst>
                                          <p:attrName>style.visibility</p:attrName>
                                        </p:attrNameLst>
                                      </p:cBhvr>
                                      <p:to>
                                        <p:strVal val="visible"/>
                                      </p:to>
                                    </p:set>
                                    <p:anim calcmode="lin" valueType="num">
                                      <p:cBhvr>
                                        <p:cTn id="16" dur="500" fill="hold"/>
                                        <p:tgtEl>
                                          <p:spTgt spid="819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19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819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19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1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p:cTn id="25" dur="500" fill="hold"/>
                                        <p:tgtEl>
                                          <p:spTgt spid="819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19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819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19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custDataLst>
              <p:tags r:id="rId1"/>
            </p:custDataLst>
          </p:nvPr>
        </p:nvSpPr>
        <p:spPr bwMode="auto">
          <a:xfrm>
            <a:off x="676910" y="118745"/>
            <a:ext cx="10438130" cy="6369685"/>
          </a:xfrm>
          <a:prstGeom prst="rect">
            <a:avLst/>
          </a:prstGeom>
          <a:noFill/>
          <a:ln w="9525">
            <a:noFill/>
            <a:miter lim="800000"/>
          </a:ln>
          <a:effectLst/>
        </p:spPr>
        <p:txBody>
          <a:bodyPr wrap="square">
            <a:spAutoFit/>
          </a:bodyPr>
          <a:lstStyle/>
          <a:p>
            <a:pPr indent="812800" algn="l" eaLnBrk="0" fontAlgn="auto" hangingPunct="0">
              <a:lnSpc>
                <a:spcPct val="150000"/>
              </a:lnSpc>
            </a:pPr>
            <a:r>
              <a:rPr lang="zh-CN" altLang="en-US" sz="4400" b="1" noProof="1">
                <a:solidFill>
                  <a:srgbClr val="FF0066"/>
                </a:solidFill>
                <a:latin typeface="Garamond" panose="02020404030301010803" pitchFamily="18" charset="0"/>
                <a:ea typeface="楷体_GB2312" pitchFamily="49" charset="-122"/>
                <a:cs typeface="+mn-cs"/>
              </a:rPr>
              <a:t>赋：</a:t>
            </a:r>
            <a:r>
              <a:rPr lang="zh-CN" altLang="en-US" sz="3200" b="1" noProof="1">
                <a:latin typeface="Garamond" panose="02020404030301010803" pitchFamily="18" charset="0"/>
                <a:ea typeface="楷体_GB2312" pitchFamily="49" charset="-122"/>
                <a:cs typeface="+mn-cs"/>
              </a:rPr>
              <a:t>一种文体。</a:t>
            </a:r>
            <a:endParaRPr lang="zh-CN" altLang="en-US" sz="3200" b="1" noProof="1">
              <a:latin typeface="Garamond" panose="02020404030301010803" pitchFamily="18" charset="0"/>
              <a:ea typeface="楷体_GB2312" pitchFamily="49" charset="-122"/>
              <a:cs typeface="+mn-cs"/>
            </a:endParaRPr>
          </a:p>
          <a:p>
            <a:pPr indent="812800" algn="l" eaLnBrk="0" fontAlgn="auto" hangingPunct="0">
              <a:lnSpc>
                <a:spcPct val="150000"/>
              </a:lnSpc>
            </a:pPr>
            <a:r>
              <a:rPr lang="en-US" altLang="zh-CN" sz="2800" b="1">
                <a:latin typeface="汉仪长宋简" panose="02010600000101010101" charset="-122"/>
                <a:ea typeface="汉仪长宋简" panose="02010600000101010101" charset="-122"/>
                <a:cs typeface="汉仪长宋简" panose="02010600000101010101" charset="-122"/>
                <a:sym typeface="+mn-ea"/>
              </a:rPr>
              <a:t>  </a:t>
            </a:r>
            <a:r>
              <a:rPr lang="zh-CN" altLang="en-US" sz="2800" b="1">
                <a:latin typeface="汉仪长宋简" panose="02010600000101010101" charset="-122"/>
                <a:ea typeface="汉仪长宋简" panose="02010600000101010101" charset="-122"/>
                <a:cs typeface="汉仪长宋简" panose="02010600000101010101" charset="-122"/>
                <a:sym typeface="+mn-ea"/>
              </a:rPr>
              <a:t>“赋者</a:t>
            </a:r>
            <a:r>
              <a:rPr lang="en-US" altLang="zh-CN" sz="2800" b="1">
                <a:latin typeface="汉仪长宋简" panose="02010600000101010101" charset="-122"/>
                <a:ea typeface="汉仪长宋简" panose="02010600000101010101" charset="-122"/>
                <a:cs typeface="汉仪长宋简" panose="02010600000101010101" charset="-122"/>
                <a:sym typeface="+mn-ea"/>
              </a:rPr>
              <a:t>,</a:t>
            </a:r>
            <a:r>
              <a:rPr lang="zh-CN" altLang="en-US" sz="2800" b="1">
                <a:latin typeface="汉仪长宋简" panose="02010600000101010101" charset="-122"/>
                <a:ea typeface="汉仪长宋简" panose="02010600000101010101" charset="-122"/>
                <a:cs typeface="汉仪长宋简" panose="02010600000101010101" charset="-122"/>
                <a:sym typeface="+mn-ea"/>
              </a:rPr>
              <a:t>铺也；铺采摛文</a:t>
            </a:r>
            <a:r>
              <a:rPr lang="en-US" altLang="zh-CN" sz="2800" b="1">
                <a:latin typeface="汉仪长宋简" panose="02010600000101010101" charset="-122"/>
                <a:ea typeface="汉仪长宋简" panose="02010600000101010101" charset="-122"/>
                <a:cs typeface="汉仪长宋简" panose="02010600000101010101" charset="-122"/>
                <a:sym typeface="+mn-ea"/>
              </a:rPr>
              <a:t>,</a:t>
            </a:r>
            <a:r>
              <a:rPr lang="zh-CN" altLang="en-US" sz="2800" b="1">
                <a:latin typeface="汉仪长宋简" panose="02010600000101010101" charset="-122"/>
                <a:ea typeface="汉仪长宋简" panose="02010600000101010101" charset="-122"/>
                <a:cs typeface="汉仪长宋简" panose="02010600000101010101" charset="-122"/>
                <a:sym typeface="+mn-ea"/>
              </a:rPr>
              <a:t>体物写志也。”</a:t>
            </a:r>
            <a:endParaRPr lang="zh-CN" altLang="en-US" sz="2800" b="1">
              <a:latin typeface="汉仪长宋简" panose="02010600000101010101" charset="-122"/>
              <a:ea typeface="汉仪长宋简" panose="02010600000101010101" charset="-122"/>
              <a:cs typeface="汉仪长宋简" panose="02010600000101010101" charset="-122"/>
              <a:sym typeface="+mn-ea"/>
            </a:endParaRPr>
          </a:p>
          <a:p>
            <a:pPr indent="812800" algn="l" eaLnBrk="0" fontAlgn="auto" hangingPunct="0">
              <a:lnSpc>
                <a:spcPct val="150000"/>
              </a:lnSpc>
            </a:pPr>
            <a:r>
              <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mn-ea"/>
              </a:rPr>
              <a:t>“铺采摛文”</a:t>
            </a:r>
            <a:r>
              <a:rPr lang="zh-CN" altLang="en-US" sz="2800" b="1" u="sng">
                <a:solidFill>
                  <a:srgbClr val="FF0000"/>
                </a:solidFill>
                <a:latin typeface="汉仪长宋简" panose="02010600000101010101" charset="-122"/>
                <a:ea typeface="汉仪长宋简" panose="02010600000101010101" charset="-122"/>
                <a:cs typeface="汉仪长宋简" panose="02010600000101010101" charset="-122"/>
                <a:sym typeface="+mn-ea"/>
              </a:rPr>
              <a:t>指在语言上注重铺陈，使用华美的词藻。</a:t>
            </a:r>
            <a:endParaRPr lang="zh-CN" altLang="en-US" sz="2800" b="1">
              <a:solidFill>
                <a:srgbClr val="A50021"/>
              </a:solidFill>
              <a:latin typeface="汉仪长宋简" panose="02010600000101010101" charset="-122"/>
              <a:ea typeface="汉仪长宋简" panose="02010600000101010101" charset="-122"/>
              <a:cs typeface="汉仪长宋简" panose="02010600000101010101" charset="-122"/>
              <a:sym typeface="+mn-ea"/>
            </a:endParaRPr>
          </a:p>
          <a:p>
            <a:pPr indent="812800" algn="l" eaLnBrk="0" fontAlgn="auto" hangingPunct="0">
              <a:lnSpc>
                <a:spcPct val="150000"/>
              </a:lnSpc>
            </a:pPr>
            <a:r>
              <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mn-ea"/>
              </a:rPr>
              <a:t>“体物写志”，</a:t>
            </a:r>
            <a:r>
              <a:rPr lang="zh-CN" altLang="en-US" sz="2800" b="1" u="sng">
                <a:solidFill>
                  <a:srgbClr val="FF0000"/>
                </a:solidFill>
                <a:latin typeface="汉仪长宋简" panose="02010600000101010101" charset="-122"/>
                <a:ea typeface="汉仪长宋简" panose="02010600000101010101" charset="-122"/>
                <a:cs typeface="汉仪长宋简" panose="02010600000101010101" charset="-122"/>
                <a:sym typeface="+mn-ea"/>
              </a:rPr>
              <a:t>指赋的内容，通过摹写事物来达到抒发情志的目的。</a:t>
            </a:r>
            <a:endParaRPr lang="zh-CN" altLang="en-US" sz="2800" b="1" u="sng">
              <a:solidFill>
                <a:srgbClr val="FF0000"/>
              </a:solidFill>
              <a:latin typeface="汉仪长宋简" panose="02010600000101010101" charset="-122"/>
              <a:ea typeface="汉仪长宋简" panose="02010600000101010101" charset="-122"/>
              <a:cs typeface="汉仪长宋简" panose="02010600000101010101" charset="-122"/>
            </a:endParaRPr>
          </a:p>
          <a:p>
            <a:pPr indent="812800" algn="l" eaLnBrk="0" fontAlgn="auto" hangingPunct="0">
              <a:lnSpc>
                <a:spcPct val="150000"/>
              </a:lnSpc>
            </a:pPr>
            <a:r>
              <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mn-ea"/>
              </a:rPr>
              <a:t>另外，赋的</a:t>
            </a:r>
            <a:r>
              <a:rPr lang="zh-CN" altLang="en-US" sz="2800" b="1">
                <a:solidFill>
                  <a:srgbClr val="A50021"/>
                </a:solidFill>
                <a:latin typeface="汉仪长宋简" panose="02010600000101010101" charset="-122"/>
                <a:ea typeface="汉仪长宋简" panose="02010600000101010101" charset="-122"/>
                <a:cs typeface="汉仪长宋简" panose="02010600000101010101" charset="-122"/>
                <a:sym typeface="+mn-ea"/>
              </a:rPr>
              <a:t>句式长短错落</a:t>
            </a:r>
            <a:r>
              <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mn-ea"/>
              </a:rPr>
              <a:t>，</a:t>
            </a:r>
            <a:r>
              <a:rPr lang="zh-CN" altLang="en-US" sz="2800" b="1">
                <a:solidFill>
                  <a:srgbClr val="A50021"/>
                </a:solidFill>
                <a:latin typeface="汉仪长宋简" panose="02010600000101010101" charset="-122"/>
                <a:ea typeface="汉仪长宋简" panose="02010600000101010101" charset="-122"/>
                <a:cs typeface="汉仪长宋简" panose="02010600000101010101" charset="-122"/>
                <a:sym typeface="+mn-ea"/>
              </a:rPr>
              <a:t>声韵和谐</a:t>
            </a:r>
            <a:r>
              <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mn-ea"/>
              </a:rPr>
              <a:t>，</a:t>
            </a:r>
            <a:r>
              <a:rPr lang="zh-CN" altLang="en-US" sz="2800" b="1">
                <a:solidFill>
                  <a:srgbClr val="A50021"/>
                </a:solidFill>
                <a:latin typeface="汉仪长宋简" panose="02010600000101010101" charset="-122"/>
                <a:ea typeface="汉仪长宋简" panose="02010600000101010101" charset="-122"/>
                <a:cs typeface="汉仪长宋简" panose="02010600000101010101" charset="-122"/>
                <a:sym typeface="+mn-ea"/>
              </a:rPr>
              <a:t>多用排比、对</a:t>
            </a:r>
            <a:r>
              <a:rPr lang="zh-CN" altLang="en-US" sz="2800" b="1">
                <a:latin typeface="汉仪长宋简" panose="02010600000101010101" charset="-122"/>
                <a:ea typeface="汉仪长宋简" panose="02010600000101010101" charset="-122"/>
                <a:cs typeface="汉仪长宋简" panose="02010600000101010101" charset="-122"/>
                <a:sym typeface="+mn-ea"/>
              </a:rPr>
              <a:t>偶</a:t>
            </a:r>
            <a:r>
              <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mn-ea"/>
              </a:rPr>
              <a:t>，既适合于散文式的铺陈事理，又能保存一定的诗意。</a:t>
            </a:r>
            <a:endParaRPr lang="zh-CN" altLang="en-US" sz="2800" b="1">
              <a:solidFill>
                <a:srgbClr val="000000"/>
              </a:solidFill>
              <a:latin typeface="汉仪长宋简" panose="02010600000101010101" charset="-122"/>
              <a:ea typeface="汉仪长宋简" panose="02010600000101010101" charset="-122"/>
              <a:cs typeface="汉仪长宋简" panose="02010600000101010101" charset="-122"/>
            </a:endParaRPr>
          </a:p>
          <a:p>
            <a:pPr fontAlgn="auto">
              <a:lnSpc>
                <a:spcPct val="150000"/>
              </a:lnSpc>
            </a:pPr>
            <a:endParaRPr lang="zh-CN" altLang="en-US" sz="2800" b="1" noProof="1">
              <a:latin typeface="Garamond" panose="02020404030301010803" pitchFamily="18" charset="0"/>
              <a:ea typeface="楷体_GB2312" pitchFamily="49" charset="-122"/>
            </a:endParaRPr>
          </a:p>
          <a:p>
            <a:pPr fontAlgn="auto">
              <a:lnSpc>
                <a:spcPct val="150000"/>
              </a:lnSpc>
            </a:pPr>
            <a:r>
              <a:rPr lang="zh-CN" altLang="en-US" sz="3200" b="1" noProof="1">
                <a:latin typeface="Garamond" panose="02020404030301010803" pitchFamily="18" charset="0"/>
                <a:ea typeface="楷体_GB2312" pitchFamily="49" charset="-122"/>
                <a:cs typeface="+mn-cs"/>
              </a:rPr>
              <a:t> </a:t>
            </a:r>
            <a:endParaRPr lang="zh-CN" altLang="en-US" sz="3200" b="1" noProof="1">
              <a:gradFill>
                <a:gsLst>
                  <a:gs pos="0">
                    <a:srgbClr val="012D86"/>
                  </a:gs>
                  <a:gs pos="100000">
                    <a:srgbClr val="0E2557"/>
                  </a:gs>
                </a:gsLst>
                <a:lin scaled="0"/>
              </a:gradFill>
              <a:latin typeface="Arial" panose="020B0604020202020204" pitchFamily="34" charset="0"/>
              <a:ea typeface="宋体" panose="02010600030101010101" pitchFamily="2" charset="-122"/>
            </a:endParaRPr>
          </a:p>
        </p:txBody>
      </p:sp>
    </p:spTree>
  </p:cSld>
  <p:clrMapOvr>
    <a:masterClrMapping/>
  </p:clrMapOvr>
  <p:transition>
    <p:checke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custDataLst>
              <p:tags r:id="rId1"/>
            </p:custDataLst>
          </p:nvPr>
        </p:nvSpPr>
        <p:spPr bwMode="auto">
          <a:xfrm>
            <a:off x="794385" y="342265"/>
            <a:ext cx="10438130" cy="4923155"/>
          </a:xfrm>
          <a:prstGeom prst="rect">
            <a:avLst/>
          </a:prstGeom>
          <a:noFill/>
          <a:ln w="9525">
            <a:noFill/>
            <a:miter lim="800000"/>
          </a:ln>
          <a:effectLst/>
        </p:spPr>
        <p:txBody>
          <a:bodyPr wrap="square">
            <a:spAutoFit/>
          </a:bodyPr>
          <a:lstStyle/>
          <a:p>
            <a:pPr fontAlgn="auto">
              <a:lnSpc>
                <a:spcPct val="150000"/>
              </a:lnSpc>
            </a:pPr>
            <a:endParaRPr lang="zh-CN" altLang="en-US" sz="2800" b="1" noProof="1">
              <a:latin typeface="Garamond" panose="02020404030301010803" pitchFamily="18" charset="0"/>
              <a:ea typeface="楷体_GB2312" pitchFamily="49" charset="-122"/>
            </a:endParaRPr>
          </a:p>
          <a:p>
            <a:pPr fontAlgn="auto">
              <a:lnSpc>
                <a:spcPct val="150000"/>
              </a:lnSpc>
            </a:pPr>
            <a:r>
              <a:rPr lang="zh-CN" altLang="en-US" sz="3200" b="1" noProof="1">
                <a:latin typeface="Garamond" panose="02020404030301010803" pitchFamily="18" charset="0"/>
                <a:ea typeface="楷体_GB2312" pitchFamily="49" charset="-122"/>
                <a:cs typeface="+mn-cs"/>
              </a:rPr>
              <a:t>  赋体以</a:t>
            </a:r>
            <a:r>
              <a:rPr lang="zh-CN" altLang="en-US" sz="3200" b="1" noProof="1">
                <a:solidFill>
                  <a:srgbClr val="FF0000"/>
                </a:solidFill>
                <a:latin typeface="Garamond" panose="02020404030301010803" pitchFamily="18" charset="0"/>
                <a:ea typeface="楷体_GB2312" pitchFamily="49" charset="-122"/>
                <a:cs typeface="+mn-cs"/>
              </a:rPr>
              <a:t>楚辞</a:t>
            </a:r>
            <a:r>
              <a:rPr lang="zh-CN" altLang="en-US" sz="3200" b="1" noProof="1">
                <a:latin typeface="Garamond" panose="02020404030301010803" pitchFamily="18" charset="0"/>
                <a:ea typeface="楷体_GB2312" pitchFamily="49" charset="-122"/>
                <a:cs typeface="+mn-cs"/>
              </a:rPr>
              <a:t>为起源，至</a:t>
            </a:r>
            <a:r>
              <a:rPr lang="zh-CN" altLang="en-US" sz="3200" b="1" noProof="1">
                <a:solidFill>
                  <a:srgbClr val="FF0000"/>
                </a:solidFill>
                <a:latin typeface="Garamond" panose="02020404030301010803" pitchFamily="18" charset="0"/>
                <a:ea typeface="楷体_GB2312" pitchFamily="49" charset="-122"/>
                <a:cs typeface="+mn-cs"/>
              </a:rPr>
              <a:t>荀况</a:t>
            </a:r>
            <a:r>
              <a:rPr lang="zh-CN" altLang="en-US" sz="2800" b="1" noProof="1">
                <a:latin typeface="Garamond" panose="02020404030301010803" pitchFamily="18" charset="0"/>
                <a:ea typeface="楷体_GB2312" pitchFamily="49" charset="-122"/>
                <a:cs typeface="+mn-cs"/>
              </a:rPr>
              <a:t>始有定名。它出现于战国后期，到了汉代才形成确定的体制，这是赋的渊源。</a:t>
            </a:r>
            <a:endParaRPr lang="zh-CN" altLang="en-US" sz="2800" b="1" noProof="1">
              <a:latin typeface="Garamond" panose="02020404030301010803" pitchFamily="18" charset="0"/>
              <a:ea typeface="楷体_GB2312" pitchFamily="49" charset="-122"/>
            </a:endParaRPr>
          </a:p>
          <a:p>
            <a:pPr fontAlgn="auto">
              <a:lnSpc>
                <a:spcPct val="150000"/>
              </a:lnSpc>
            </a:pPr>
            <a:r>
              <a:rPr lang="zh-CN" altLang="en-US" sz="3200" b="1" noProof="1">
                <a:latin typeface="Garamond" panose="02020404030301010803" pitchFamily="18" charset="0"/>
                <a:ea typeface="楷体_GB2312" pitchFamily="49" charset="-122"/>
                <a:cs typeface="+mn-cs"/>
              </a:rPr>
              <a:t>  赋体的流变大致经历了</a:t>
            </a:r>
            <a:r>
              <a:rPr lang="zh-CN" altLang="en-US" sz="3200" b="1" noProof="1">
                <a:solidFill>
                  <a:srgbClr val="FF0000"/>
                </a:solidFill>
                <a:latin typeface="方正粗黑宋简体" panose="02000000000000000000" charset="-122"/>
                <a:ea typeface="方正粗黑宋简体" panose="02000000000000000000" charset="-122"/>
                <a:cs typeface="方正粗黑宋简体" panose="02000000000000000000" charset="-122"/>
              </a:rPr>
              <a:t>（屈原为代表）骚赋、 （汉）辞赋、（魏晋）骈赋、（唐）律赋、（宋）</a:t>
            </a:r>
            <a:r>
              <a:rPr lang="zh-CN" altLang="en-US" sz="3200" b="1" u="sng" noProof="1">
                <a:solidFill>
                  <a:srgbClr val="FF0000"/>
                </a:solidFill>
                <a:effectLst>
                  <a:outerShdw blurRad="38100" dist="38100" dir="2700000">
                    <a:srgbClr val="000000"/>
                  </a:outerShdw>
                </a:effectLst>
                <a:latin typeface="方正粗黑宋简体" panose="02000000000000000000" charset="-122"/>
                <a:ea typeface="方正粗黑宋简体" panose="02000000000000000000" charset="-122"/>
                <a:cs typeface="方正粗黑宋简体" panose="02000000000000000000" charset="-122"/>
              </a:rPr>
              <a:t>文赋</a:t>
            </a:r>
            <a:r>
              <a:rPr lang="zh-CN" altLang="en-US" sz="3600" b="1" noProof="1">
                <a:latin typeface="Garamond" panose="02020404030301010803" pitchFamily="18" charset="0"/>
                <a:ea typeface="楷体_GB2312" pitchFamily="49" charset="-122"/>
                <a:cs typeface="+mn-cs"/>
              </a:rPr>
              <a:t>各个阶段。</a:t>
            </a:r>
            <a:r>
              <a:rPr lang="en-US" altLang="zh-CN" sz="3200" b="1" noProof="1">
                <a:gradFill>
                  <a:gsLst>
                    <a:gs pos="0">
                      <a:srgbClr val="012D86"/>
                    </a:gs>
                    <a:gs pos="100000">
                      <a:srgbClr val="0E2557"/>
                    </a:gs>
                  </a:gsLst>
                  <a:lin scaled="0"/>
                </a:gradFill>
                <a:latin typeface="Arial" panose="020B0604020202020204" pitchFamily="34" charset="0"/>
                <a:ea typeface="宋体" panose="02010600030101010101" pitchFamily="2" charset="-122"/>
                <a:cs typeface="+mn-cs"/>
              </a:rPr>
              <a:t>《</a:t>
            </a:r>
            <a:r>
              <a:rPr lang="zh-CN" altLang="en-US" sz="3200" b="1" noProof="1">
                <a:gradFill>
                  <a:gsLst>
                    <a:gs pos="0">
                      <a:srgbClr val="012D86"/>
                    </a:gs>
                    <a:gs pos="100000">
                      <a:srgbClr val="0E2557"/>
                    </a:gs>
                  </a:gsLst>
                  <a:lin scaled="0"/>
                </a:gradFill>
                <a:latin typeface="Arial" panose="020B0604020202020204" pitchFamily="34" charset="0"/>
                <a:ea typeface="宋体" panose="02010600030101010101" pitchFamily="2" charset="-122"/>
                <a:cs typeface="+mn-cs"/>
              </a:rPr>
              <a:t>阿房宫赋</a:t>
            </a:r>
            <a:r>
              <a:rPr lang="en-US" altLang="zh-CN" sz="3200" b="1" noProof="1">
                <a:gradFill>
                  <a:gsLst>
                    <a:gs pos="0">
                      <a:srgbClr val="012D86"/>
                    </a:gs>
                    <a:gs pos="100000">
                      <a:srgbClr val="0E2557"/>
                    </a:gs>
                  </a:gsLst>
                  <a:lin scaled="0"/>
                </a:gradFill>
                <a:latin typeface="Arial" panose="020B0604020202020204" pitchFamily="34" charset="0"/>
                <a:ea typeface="宋体" panose="02010600030101010101" pitchFamily="2" charset="-122"/>
                <a:cs typeface="+mn-cs"/>
              </a:rPr>
              <a:t>》</a:t>
            </a:r>
            <a:r>
              <a:rPr lang="zh-CN" altLang="en-US" sz="3200" b="1" noProof="1">
                <a:gradFill>
                  <a:gsLst>
                    <a:gs pos="0">
                      <a:srgbClr val="012D86"/>
                    </a:gs>
                    <a:gs pos="100000">
                      <a:srgbClr val="0E2557"/>
                    </a:gs>
                  </a:gsLst>
                  <a:lin scaled="0"/>
                </a:gradFill>
                <a:latin typeface="Arial" panose="020B0604020202020204" pitchFamily="34" charset="0"/>
                <a:ea typeface="宋体" panose="02010600030101010101" pitchFamily="2" charset="-122"/>
                <a:cs typeface="+mn-cs"/>
              </a:rPr>
              <a:t>历来被人们视为“文赋”的初期典范之作。</a:t>
            </a:r>
            <a:endParaRPr lang="zh-CN" altLang="en-US" sz="3200" b="1" noProof="1">
              <a:gradFill>
                <a:gsLst>
                  <a:gs pos="0">
                    <a:srgbClr val="012D86"/>
                  </a:gs>
                  <a:gs pos="100000">
                    <a:srgbClr val="0E2557"/>
                  </a:gs>
                </a:gsLst>
                <a:lin scaled="0"/>
              </a:gradFill>
              <a:latin typeface="Arial" panose="020B0604020202020204" pitchFamily="34" charset="0"/>
              <a:ea typeface="宋体" panose="02010600030101010101" pitchFamily="2" charset="-122"/>
            </a:endParaRPr>
          </a:p>
          <a:p>
            <a:endParaRPr lang="zh-CN" altLang="en-US" sz="3200" b="1" noProof="1">
              <a:gradFill>
                <a:gsLst>
                  <a:gs pos="0">
                    <a:srgbClr val="012D86"/>
                  </a:gs>
                  <a:gs pos="100000">
                    <a:srgbClr val="0E2557"/>
                  </a:gs>
                </a:gsLst>
                <a:lin scaled="0"/>
              </a:gradFill>
              <a:latin typeface="Arial" panose="020B0604020202020204" pitchFamily="34" charset="0"/>
              <a:ea typeface="宋体" panose="02010600030101010101" pitchFamily="2" charset="-122"/>
            </a:endParaRPr>
          </a:p>
        </p:txBody>
      </p:sp>
    </p:spTree>
  </p:cSld>
  <p:clrMapOvr>
    <a:masterClrMapping/>
  </p:clrMapOvr>
  <p:transition>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p:cNvSpPr>
          <p:nvPr>
            <p:ph type="title"/>
            <p:custDataLst>
              <p:tags r:id="rId1"/>
            </p:custDataLst>
          </p:nvPr>
        </p:nvSpPr>
        <p:spPr>
          <a:xfrm>
            <a:off x="414973" y="97790"/>
            <a:ext cx="7707313" cy="765175"/>
          </a:xfrm>
        </p:spPr>
        <p:txBody>
          <a:bodyPr wrap="square" lIns="91440" tIns="45720" rIns="91440" bIns="45720" anchor="ctr"/>
          <a:lstStyle/>
          <a:p>
            <a:pPr marL="0" marR="0" indent="0" algn="l" defTabSz="914400" rtl="0" eaLnBrk="1" fontAlgn="base" latinLnBrk="0" hangingPunct="1">
              <a:lnSpc>
                <a:spcPct val="100000"/>
              </a:lnSpc>
              <a:spcBef>
                <a:spcPct val="0"/>
              </a:spcBef>
              <a:spcAft>
                <a:spcPct val="0"/>
              </a:spcAft>
              <a:buClr>
                <a:srgbClr val="000000"/>
              </a:buClr>
              <a:buSzTx/>
              <a:buFontTx/>
              <a:buNone/>
            </a:pPr>
            <a:r>
              <a:rPr kumimoji="0" lang="zh-CN" altLang="en-US" sz="3200" b="1" i="0" u="none" strike="noStrike" kern="1200" cap="none" spc="0" normalizeH="0" baseline="0" noProof="1">
                <a:solidFill>
                  <a:schemeClr val="accent4">
                    <a:lumMod val="50000"/>
                  </a:schemeClr>
                </a:solidFill>
                <a:latin typeface="+mj-lt"/>
                <a:ea typeface="华文行楷" panose="02010800040101010101" charset="-122"/>
                <a:cs typeface="+mj-cs"/>
              </a:rPr>
              <a:t>为什么要写这篇“赋”？</a:t>
            </a:r>
            <a:endParaRPr kumimoji="0" lang="zh-CN" altLang="en-US" sz="3200" b="1" i="0" u="none" strike="noStrike" kern="1200" cap="none" spc="0" normalizeH="0" baseline="0" noProof="1">
              <a:solidFill>
                <a:schemeClr val="accent4">
                  <a:lumMod val="50000"/>
                </a:schemeClr>
              </a:solidFill>
              <a:latin typeface="+mj-lt"/>
              <a:ea typeface="华文行楷" panose="02010800040101010101" charset="-122"/>
              <a:cs typeface="+mj-cs"/>
            </a:endParaRPr>
          </a:p>
        </p:txBody>
      </p:sp>
      <p:sp>
        <p:nvSpPr>
          <p:cNvPr id="12292" name="Text Box 4"/>
          <p:cNvSpPr txBox="1"/>
          <p:nvPr>
            <p:custDataLst>
              <p:tags r:id="rId2"/>
            </p:custDataLst>
          </p:nvPr>
        </p:nvSpPr>
        <p:spPr>
          <a:xfrm>
            <a:off x="5434330" y="217805"/>
            <a:ext cx="3138805" cy="645160"/>
          </a:xfrm>
          <a:prstGeom prst="rect">
            <a:avLst/>
          </a:prstGeom>
          <a:solidFill>
            <a:schemeClr val="accent4">
              <a:lumMod val="20000"/>
              <a:lumOff val="80000"/>
            </a:schemeClr>
          </a:solidFill>
          <a:ln w="9525">
            <a:noFill/>
          </a:ln>
        </p:spPr>
        <p:txBody>
          <a:bodyPr wrap="square" anchor="t" anchorCtr="0">
            <a:spAutoFit/>
          </a:bodyPr>
          <a:lstStyle/>
          <a:p>
            <a:pPr>
              <a:spcBef>
                <a:spcPct val="50000"/>
              </a:spcBef>
            </a:pPr>
            <a:r>
              <a:rPr lang="en-US" altLang="zh-CN" sz="3600" b="1">
                <a:solidFill>
                  <a:srgbClr val="FF0066"/>
                </a:solidFill>
                <a:latin typeface="Arial" panose="020B0604020202020204" pitchFamily="34" charset="0"/>
                <a:ea typeface="宋体" panose="02010600030101010101" pitchFamily="2" charset="-122"/>
              </a:rPr>
              <a:t>——</a:t>
            </a:r>
            <a:r>
              <a:rPr lang="zh-CN" altLang="en-US" sz="3600" b="1">
                <a:solidFill>
                  <a:srgbClr val="FF0066"/>
                </a:solidFill>
                <a:latin typeface="Arial" panose="020B0604020202020204" pitchFamily="34" charset="0"/>
                <a:ea typeface="宋体" panose="02010600030101010101" pitchFamily="2" charset="-122"/>
              </a:rPr>
              <a:t>借古讽今</a:t>
            </a:r>
            <a:endParaRPr lang="zh-CN" altLang="en-US" sz="3600" b="1">
              <a:solidFill>
                <a:srgbClr val="FF0066"/>
              </a:solidFill>
              <a:latin typeface="Arial" panose="020B0604020202020204" pitchFamily="34" charset="0"/>
              <a:ea typeface="宋体" panose="02010600030101010101" pitchFamily="2" charset="-122"/>
            </a:endParaRPr>
          </a:p>
        </p:txBody>
      </p:sp>
      <p:sp>
        <p:nvSpPr>
          <p:cNvPr id="1049420" name="Rectangle 844"/>
          <p:cNvSpPr>
            <a:spLocks noChangeArrowheads="1"/>
          </p:cNvSpPr>
          <p:nvPr>
            <p:custDataLst>
              <p:tags r:id="rId3"/>
            </p:custDataLst>
          </p:nvPr>
        </p:nvSpPr>
        <p:spPr bwMode="auto">
          <a:xfrm>
            <a:off x="330200" y="1238250"/>
            <a:ext cx="11530965" cy="492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195" tIns="36195" rIns="36195" bIns="36195">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indent="812800" fontAlgn="auto">
              <a:lnSpc>
                <a:spcPts val="3660"/>
              </a:lnSpc>
              <a:spcBef>
                <a:spcPct val="0"/>
              </a:spcBef>
              <a:buFontTx/>
              <a:buNone/>
            </a:pPr>
            <a:r>
              <a:rPr lang="zh-CN" altLang="en-US" sz="2800" b="1">
                <a:solidFill>
                  <a:schemeClr val="tx1"/>
                </a:solidFill>
                <a:latin typeface="汉仪长宋简" panose="02010600000101010101" charset="-122"/>
                <a:ea typeface="汉仪长宋简" panose="02010600000101010101" charset="-122"/>
                <a:cs typeface="汉仪长宋简" panose="02010600000101010101" charset="-122"/>
                <a:sym typeface="+mn-ea"/>
              </a:rPr>
              <a:t>《阿房宫赋》作于唐敬宗宝历元年。唐敬宗李湛十六岁继位，与宦官嬉戏终日，贪好声色，大兴土木，不视朝政。朝廷政治腐败，阶级矛盾异常尖锐，加之藩镇跋扈，吐番、南诏等纷纷入侵，更加重了人民的痛苦，大唐帝国已处于崩溃的前夕。作者预感到唐王朝的</a:t>
            </a:r>
            <a:r>
              <a:rPr lang="zh-CN" altLang="en-US" sz="2800" b="1">
                <a:solidFill>
                  <a:srgbClr val="FF0000"/>
                </a:solidFill>
                <a:latin typeface="汉仪长宋简" panose="02010600000101010101" charset="-122"/>
                <a:ea typeface="汉仪长宋简" panose="02010600000101010101" charset="-122"/>
                <a:cs typeface="汉仪长宋简" panose="02010600000101010101" charset="-122"/>
                <a:sym typeface="+mn-ea"/>
              </a:rPr>
              <a:t>危险局势与黑暗现实</a:t>
            </a:r>
            <a:r>
              <a:rPr lang="zh-CN" altLang="en-US" sz="2800" b="1">
                <a:solidFill>
                  <a:srgbClr val="000099"/>
                </a:solidFill>
                <a:latin typeface="汉仪长宋简" panose="02010600000101010101" charset="-122"/>
                <a:ea typeface="汉仪长宋简" panose="02010600000101010101" charset="-122"/>
                <a:cs typeface="汉仪长宋简" panose="02010600000101010101" charset="-122"/>
                <a:sym typeface="+mn-ea"/>
              </a:rPr>
              <a:t>，</a:t>
            </a:r>
            <a:r>
              <a:rPr lang="zh-CN" altLang="en-US" sz="2800" b="1">
                <a:solidFill>
                  <a:srgbClr val="FF0000"/>
                </a:solidFill>
                <a:latin typeface="汉仪长宋简" panose="02010600000101010101" charset="-122"/>
                <a:ea typeface="汉仪长宋简" panose="02010600000101010101" charset="-122"/>
                <a:cs typeface="汉仪长宋简" panose="02010600000101010101" charset="-122"/>
                <a:sym typeface="+mn-ea"/>
              </a:rPr>
              <a:t>感到非常痛心</a:t>
            </a:r>
            <a:r>
              <a:rPr lang="zh-CN" altLang="en-US" sz="2800" b="1">
                <a:solidFill>
                  <a:schemeClr val="tx1"/>
                </a:solidFill>
                <a:latin typeface="汉仪长宋简" panose="02010600000101010101" charset="-122"/>
                <a:ea typeface="汉仪长宋简" panose="02010600000101010101" charset="-122"/>
                <a:cs typeface="汉仪长宋简" panose="02010600000101010101" charset="-122"/>
                <a:sym typeface="+mn-ea"/>
              </a:rPr>
              <a:t>，于是在《上知己文章启》中说：“宝历大起宫室，广声色，故作《阿房宫赋》。</a:t>
            </a:r>
            <a:endParaRPr lang="zh-CN" altLang="en-US" sz="2800" b="1">
              <a:solidFill>
                <a:schemeClr val="tx1"/>
              </a:solidFill>
              <a:latin typeface="汉仪长宋简" panose="02010600000101010101" charset="-122"/>
              <a:ea typeface="汉仪长宋简" panose="02010600000101010101" charset="-122"/>
              <a:cs typeface="汉仪长宋简" panose="02010600000101010101" charset="-122"/>
              <a:sym typeface="+mn-ea"/>
            </a:endParaRPr>
          </a:p>
          <a:p>
            <a:pPr indent="812800" fontAlgn="auto">
              <a:lnSpc>
                <a:spcPts val="3660"/>
              </a:lnSpc>
              <a:spcBef>
                <a:spcPct val="0"/>
              </a:spcBef>
              <a:buFontTx/>
              <a:buNone/>
            </a:pPr>
            <a:r>
              <a:rPr lang="zh-CN" altLang="en-US" sz="2800" b="1">
                <a:solidFill>
                  <a:schemeClr val="tx1"/>
                </a:solidFill>
                <a:latin typeface="汉仪长宋简" panose="02010600000101010101" charset="-122"/>
                <a:ea typeface="汉仪长宋简" panose="02010600000101010101" charset="-122"/>
                <a:cs typeface="汉仪长宋简" panose="02010600000101010101" charset="-122"/>
                <a:sym typeface="+mn-ea"/>
              </a:rPr>
              <a:t>作者表面上写秦统治者因修建阿房宫，挥霍无度，贪色奢侈，劳民伤财，终至亡国，</a:t>
            </a:r>
            <a:r>
              <a:rPr lang="zh-CN" altLang="en-US" sz="2800" b="1">
                <a:solidFill>
                  <a:srgbClr val="FF0000"/>
                </a:solidFill>
                <a:latin typeface="汉仪长宋简" panose="02010600000101010101" charset="-122"/>
                <a:ea typeface="汉仪长宋简" panose="02010600000101010101" charset="-122"/>
                <a:cs typeface="汉仪长宋简" panose="02010600000101010101" charset="-122"/>
                <a:sym typeface="+mn-ea"/>
              </a:rPr>
              <a:t>实则是借秦之古事讽唐之今事</a:t>
            </a:r>
            <a:r>
              <a:rPr lang="zh-CN" altLang="en-US" sz="2800" b="1">
                <a:solidFill>
                  <a:schemeClr val="tx1"/>
                </a:solidFill>
                <a:latin typeface="汉仪长宋简" panose="02010600000101010101" charset="-122"/>
                <a:ea typeface="汉仪长宋简" panose="02010600000101010101" charset="-122"/>
                <a:cs typeface="汉仪长宋简" panose="02010600000101010101" charset="-122"/>
                <a:sym typeface="+mn-ea"/>
              </a:rPr>
              <a:t>，规劝唐朝的当政者，要以古为鉴，不能哀而不鉴，最终只能落得“后人复哀后人也”的结局。作品表现出了一个正直文人的</a:t>
            </a:r>
            <a:r>
              <a:rPr lang="zh-CN" altLang="en-US" sz="2800" b="1">
                <a:solidFill>
                  <a:srgbClr val="FF0000"/>
                </a:solidFill>
                <a:latin typeface="汉仪长宋简" panose="02010600000101010101" charset="-122"/>
                <a:ea typeface="汉仪长宋简" panose="02010600000101010101" charset="-122"/>
                <a:cs typeface="汉仪长宋简" panose="02010600000101010101" charset="-122"/>
                <a:sym typeface="+mn-ea"/>
              </a:rPr>
              <a:t>忧国忧民、匡世济俗</a:t>
            </a:r>
            <a:r>
              <a:rPr lang="zh-CN" altLang="en-US" sz="2800" b="1">
                <a:solidFill>
                  <a:schemeClr val="tx1"/>
                </a:solidFill>
                <a:latin typeface="汉仪长宋简" panose="02010600000101010101" charset="-122"/>
                <a:ea typeface="汉仪长宋简" panose="02010600000101010101" charset="-122"/>
                <a:cs typeface="汉仪长宋简" panose="02010600000101010101" charset="-122"/>
                <a:sym typeface="+mn-ea"/>
              </a:rPr>
              <a:t>的情怀。</a:t>
            </a:r>
            <a:endParaRPr lang="zh-CN" altLang="en-US" sz="2800" b="1">
              <a:solidFill>
                <a:schemeClr val="tx1"/>
              </a:solidFill>
              <a:latin typeface="汉仪长宋简" panose="02010600000101010101" charset="-122"/>
              <a:ea typeface="汉仪长宋简" panose="02010600000101010101" charset="-122"/>
              <a:cs typeface="汉仪长宋简" panose="0201060000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ppt_x</p:attrName>
                                        </p:attrNameLst>
                                      </p:cBhvr>
                                      <p:tavLst>
                                        <p:tav tm="0">
                                          <p:val>
                                            <p:strVal val="#ppt_x"/>
                                          </p:val>
                                        </p:tav>
                                        <p:tav tm="100000">
                                          <p:val>
                                            <p:strVal val="#ppt_x"/>
                                          </p:val>
                                        </p:tav>
                                      </p:tavLst>
                                    </p:anim>
                                    <p:anim calcmode="lin" valueType="num">
                                      <p:cBhvr>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049420"/>
                                        </p:tgtEl>
                                        <p:attrNameLst>
                                          <p:attrName>style.visibility</p:attrName>
                                        </p:attrNameLst>
                                      </p:cBhvr>
                                      <p:to>
                                        <p:strVal val="visible"/>
                                      </p:to>
                                    </p:set>
                                    <p:anim calcmode="discrete" valueType="clr">
                                      <p:cBhvr override="childStyle">
                                        <p:cTn id="13" dur="80"/>
                                        <p:tgtEl>
                                          <p:spTgt spid="104942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49420"/>
                                        </p:tgtEl>
                                        <p:attrNameLst>
                                          <p:attrName>fillcolor</p:attrName>
                                        </p:attrNameLst>
                                      </p:cBhvr>
                                      <p:tavLst>
                                        <p:tav tm="0">
                                          <p:val>
                                            <p:clrVal>
                                              <a:schemeClr val="accent2"/>
                                            </p:clrVal>
                                          </p:val>
                                        </p:tav>
                                        <p:tav tm="50000">
                                          <p:val>
                                            <p:clrVal>
                                              <a:schemeClr val="hlink"/>
                                            </p:clrVal>
                                          </p:val>
                                        </p:tav>
                                      </p:tavLst>
                                    </p:anim>
                                    <p:set>
                                      <p:cBhvr>
                                        <p:cTn id="15" dur="80"/>
                                        <p:tgtEl>
                                          <p:spTgt spid="10494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239010" y="774065"/>
            <a:ext cx="76200" cy="354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defRPr>
            </a:lvl5pPr>
          </a:lstStyle>
          <a:p>
            <a:pPr lvl="0" algn="ctr"/>
            <a:endParaRPr lang="zh-CN" altLang="en-US">
              <a:solidFill>
                <a:srgbClr val="FFFFFF"/>
              </a:solidFill>
              <a:latin typeface="Calibri" panose="020F0502020204030204"/>
              <a:ea typeface="MComic PRC Medium"/>
            </a:endParaRPr>
          </a:p>
        </p:txBody>
      </p:sp>
      <p:sp>
        <p:nvSpPr>
          <p:cNvPr id="6" name="矩形 5"/>
          <p:cNvSpPr/>
          <p:nvPr>
            <p:custDataLst>
              <p:tags r:id="rId2"/>
            </p:custDataLst>
          </p:nvPr>
        </p:nvSpPr>
        <p:spPr>
          <a:xfrm>
            <a:off x="768138" y="684530"/>
            <a:ext cx="1117601" cy="22269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custDataLst>
              <p:tags r:id="rId3"/>
            </p:custDataLst>
          </p:nvPr>
        </p:nvSpPr>
        <p:spPr>
          <a:xfrm>
            <a:off x="1016423" y="1099820"/>
            <a:ext cx="620818" cy="1396473"/>
          </a:xfrm>
          <a:prstGeom prst="rect">
            <a:avLst/>
          </a:prstGeom>
          <a:noFill/>
        </p:spPr>
        <p:txBody>
          <a:bodyPr wrap="square" rtlCol="0">
            <a:spAutoFit/>
          </a:bodyPr>
          <a:lstStyle/>
          <a:p>
            <a:pPr algn="l">
              <a:lnSpc>
                <a:spcPct val="140000"/>
              </a:lnSpc>
            </a:pPr>
            <a:r>
              <a:rPr lang="zh-CN" altLang="en-US" sz="3200">
                <a:solidFill>
                  <a:schemeClr val="tx1"/>
                </a:solidFill>
                <a:latin typeface="微软雅黑" panose="020B0503020204020204" pitchFamily="34" charset="-122"/>
                <a:ea typeface="微软雅黑" panose="020B0503020204020204" pitchFamily="34" charset="-122"/>
                <a:sym typeface="+mn-ea"/>
              </a:rPr>
              <a:t>解题</a:t>
            </a:r>
            <a:endParaRPr lang="en-US" altLang="zh-CN" sz="3200">
              <a:solidFill>
                <a:schemeClr val="tx1"/>
              </a:solidFill>
              <a:latin typeface="微软雅黑" panose="020B0503020204020204" pitchFamily="34" charset="-122"/>
              <a:ea typeface="微软雅黑" panose="020B0503020204020204" pitchFamily="34" charset="-122"/>
              <a:sym typeface="+mn-ea"/>
            </a:endParaRPr>
          </a:p>
        </p:txBody>
      </p:sp>
      <p:sp>
        <p:nvSpPr>
          <p:cNvPr id="9" name="文本框 8"/>
          <p:cNvSpPr txBox="1"/>
          <p:nvPr>
            <p:custDataLst>
              <p:tags r:id="rId4"/>
            </p:custDataLst>
          </p:nvPr>
        </p:nvSpPr>
        <p:spPr>
          <a:xfrm>
            <a:off x="2668905" y="376555"/>
            <a:ext cx="8305165" cy="3876675"/>
          </a:xfrm>
          <a:prstGeom prst="rect">
            <a:avLst/>
          </a:prstGeom>
          <a:noFill/>
        </p:spPr>
        <p:txBody>
          <a:bodyPr wrap="square" rtlCol="0">
            <a:spAutoFit/>
          </a:bodyPr>
          <a:lstStyle/>
          <a:p>
            <a:pPr algn="ctr">
              <a:lnSpc>
                <a:spcPct val="150000"/>
              </a:lnSpc>
            </a:pPr>
            <a:r>
              <a:rPr lang="en-US" altLang="zh-CN" sz="4000" b="1">
                <a:latin typeface="微软雅黑" panose="020B0503020204020204" pitchFamily="34" charset="-122"/>
                <a:ea typeface="微软雅黑" panose="020B0503020204020204" pitchFamily="34" charset="-122"/>
              </a:rPr>
              <a:t>《</a:t>
            </a:r>
            <a:r>
              <a:rPr lang="zh-CN" altLang="en-US" sz="4000" b="1">
                <a:latin typeface="微软雅黑" panose="020B0503020204020204" pitchFamily="34" charset="-122"/>
                <a:ea typeface="微软雅黑" panose="020B0503020204020204" pitchFamily="34" charset="-122"/>
              </a:rPr>
              <a:t>阿房宫赋</a:t>
            </a:r>
            <a:r>
              <a:rPr lang="en-US" altLang="zh-CN" sz="4000" b="1">
                <a:latin typeface="微软雅黑" panose="020B0503020204020204" pitchFamily="34" charset="-122"/>
                <a:ea typeface="微软雅黑" panose="020B0503020204020204" pitchFamily="34" charset="-122"/>
              </a:rPr>
              <a:t>》</a:t>
            </a:r>
            <a:endParaRPr lang="en-US" altLang="zh-CN" sz="4000" b="1">
              <a:latin typeface="微软雅黑" panose="020B0503020204020204" pitchFamily="34" charset="-122"/>
              <a:ea typeface="微软雅黑" panose="020B0503020204020204" pitchFamily="34" charset="-122"/>
            </a:endParaRPr>
          </a:p>
          <a:p>
            <a:pPr>
              <a:lnSpc>
                <a:spcPct val="150000"/>
              </a:lnSpc>
            </a:pPr>
            <a:r>
              <a:rPr lang="zh-CN" altLang="en-US" sz="3200" b="1">
                <a:solidFill>
                  <a:srgbClr val="C00000"/>
                </a:solidFill>
                <a:latin typeface="微软雅黑" panose="020B0503020204020204" pitchFamily="34" charset="-122"/>
                <a:ea typeface="微软雅黑" panose="020B0503020204020204" pitchFamily="34" charset="-122"/>
              </a:rPr>
              <a:t>①阿房宫，</a:t>
            </a:r>
            <a:r>
              <a:rPr lang="zh-CN" altLang="en-US" sz="3200">
                <a:latin typeface="微软雅黑" panose="020B0503020204020204" pitchFamily="34" charset="-122"/>
                <a:ea typeface="微软雅黑" panose="020B0503020204020204" pitchFamily="34" charset="-122"/>
              </a:rPr>
              <a:t>是秦始皇在位时营造的宫殿，遗址在今西安西南的阿房村。</a:t>
            </a:r>
            <a:endParaRPr lang="zh-CN" altLang="en-US" sz="3200">
              <a:latin typeface="微软雅黑" panose="020B0503020204020204" pitchFamily="34" charset="-122"/>
              <a:ea typeface="微软雅黑" panose="020B0503020204020204" pitchFamily="34" charset="-122"/>
            </a:endParaRPr>
          </a:p>
          <a:p>
            <a:pPr>
              <a:lnSpc>
                <a:spcPct val="150000"/>
              </a:lnSpc>
            </a:pPr>
            <a:r>
              <a:rPr lang="zh-CN" altLang="en-US" sz="28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（“阿房” 旧读 “</a:t>
            </a:r>
            <a:r>
              <a:rPr lang="en-US" altLang="zh-CN" sz="2400">
                <a:latin typeface="微软雅黑" panose="020B0503020204020204" pitchFamily="34" charset="-122"/>
                <a:ea typeface="微软雅黑" panose="020B0503020204020204" pitchFamily="34" charset="-122"/>
              </a:rPr>
              <a:t>ē p á ng” </a:t>
            </a:r>
            <a:r>
              <a:rPr lang="zh-CN" altLang="en-US" sz="2400">
                <a:latin typeface="微软雅黑" panose="020B0503020204020204" pitchFamily="34" charset="-122"/>
                <a:ea typeface="微软雅黑" panose="020B0503020204020204" pitchFamily="34" charset="-122"/>
              </a:rPr>
              <a:t>，“阿房” 是地名，）</a:t>
            </a:r>
            <a:endParaRPr lang="zh-CN" altLang="en-US" sz="2800">
              <a:latin typeface="微软雅黑" panose="020B0503020204020204" pitchFamily="34" charset="-122"/>
              <a:ea typeface="微软雅黑" panose="020B0503020204020204" pitchFamily="34" charset="-122"/>
            </a:endParaRPr>
          </a:p>
          <a:p>
            <a:pPr>
              <a:lnSpc>
                <a:spcPct val="150000"/>
              </a:lnSpc>
            </a:pPr>
            <a:r>
              <a:rPr lang="zh-CN" altLang="en-US" sz="3200" b="1">
                <a:solidFill>
                  <a:srgbClr val="C00000"/>
                </a:solidFill>
                <a:latin typeface="微软雅黑" panose="020B0503020204020204" pitchFamily="34" charset="-122"/>
                <a:ea typeface="微软雅黑" panose="020B0503020204020204" pitchFamily="34" charset="-122"/>
              </a:rPr>
              <a:t>②赋，</a:t>
            </a:r>
            <a:r>
              <a:rPr lang="zh-CN" altLang="en-US" sz="3200">
                <a:latin typeface="微软雅黑" panose="020B0503020204020204" pitchFamily="34" charset="-122"/>
                <a:ea typeface="微软雅黑" panose="020B0503020204020204" pitchFamily="34" charset="-122"/>
              </a:rPr>
              <a:t>文体名。</a:t>
            </a:r>
            <a:endParaRPr lang="zh-CN" altLang="en-US" sz="2400">
              <a:latin typeface="微软雅黑" panose="020B0503020204020204" pitchFamily="34" charset="-122"/>
              <a:ea typeface="微软雅黑" panose="020B0503020204020204" pitchFamily="34" charset="-122"/>
            </a:endParaRPr>
          </a:p>
        </p:txBody>
      </p:sp>
      <p:sp>
        <p:nvSpPr>
          <p:cNvPr id="7" name="矩形 6"/>
          <p:cNvSpPr/>
          <p:nvPr>
            <p:custDataLst>
              <p:tags r:id="rId5"/>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p:custDataLst>
              <p:tags r:id="rId6"/>
            </p:custDataLst>
          </p:nvPr>
        </p:nvPicPr>
        <p:blipFill>
          <a:blip r:embed="rId7">
            <a:extLst>
              <a:ext uri="{28A0092B-C50C-407E-A947-70E740481C1C}">
                <a14:useLocalDpi xmlns:a14="http://schemas.microsoft.com/office/drawing/2010/main" val="0"/>
              </a:ext>
            </a:extLst>
          </a:blip>
          <a:srcRect t="20766" b="31767"/>
          <a:stretch>
            <a:fillRect/>
          </a:stretch>
        </p:blipFill>
        <p:spPr>
          <a:xfrm>
            <a:off x="0" y="4777740"/>
            <a:ext cx="13332461" cy="23260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ppt_x</p:attrName>
                                        </p:attrNameLst>
                                      </p:cBhvr>
                                      <p:tavLst>
                                        <p:tav tm="0">
                                          <p:val>
                                            <p:strVal val="#ppt_x-.2"/>
                                          </p:val>
                                        </p:tav>
                                        <p:tav tm="100000">
                                          <p:val>
                                            <p:strVal val="#ppt_x"/>
                                          </p:val>
                                        </p:tav>
                                      </p:tavLst>
                                    </p:anim>
                                    <p:anim calcmode="lin" valueType="num">
                                      <p:cBhvr>
                                        <p:cTn id="12"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3" dur="500"/>
                                        <p:tgtEl>
                                          <p:spTgt spid="2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1"/>
      <p:bldP spid="2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239010" y="774065"/>
            <a:ext cx="76200" cy="53041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defRPr>
            </a:lvl5pPr>
          </a:lstStyle>
          <a:p>
            <a:pPr lvl="0" algn="ctr"/>
            <a:endParaRPr lang="zh-CN" altLang="en-US">
              <a:solidFill>
                <a:srgbClr val="FFFFFF"/>
              </a:solidFill>
              <a:latin typeface="Calibri" panose="020F0502020204030204"/>
              <a:ea typeface="MComic PRC Medium"/>
            </a:endParaRPr>
          </a:p>
        </p:txBody>
      </p:sp>
      <p:sp>
        <p:nvSpPr>
          <p:cNvPr id="6" name="矩形 5"/>
          <p:cNvSpPr/>
          <p:nvPr>
            <p:custDataLst>
              <p:tags r:id="rId2"/>
            </p:custDataLst>
          </p:nvPr>
        </p:nvSpPr>
        <p:spPr>
          <a:xfrm>
            <a:off x="768138" y="684530"/>
            <a:ext cx="1117601" cy="22269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custDataLst>
              <p:tags r:id="rId3"/>
            </p:custDataLst>
          </p:nvPr>
        </p:nvSpPr>
        <p:spPr>
          <a:xfrm>
            <a:off x="1016423" y="1099820"/>
            <a:ext cx="620818" cy="1396473"/>
          </a:xfrm>
          <a:prstGeom prst="rect">
            <a:avLst/>
          </a:prstGeom>
          <a:noFill/>
        </p:spPr>
        <p:txBody>
          <a:bodyPr wrap="square" rtlCol="0">
            <a:spAutoFit/>
          </a:bodyPr>
          <a:lstStyle/>
          <a:p>
            <a:pPr algn="l">
              <a:lnSpc>
                <a:spcPct val="140000"/>
              </a:lnSpc>
            </a:pPr>
            <a:r>
              <a:rPr lang="zh-CN" altLang="en-US" sz="3200">
                <a:solidFill>
                  <a:schemeClr val="tx1"/>
                </a:solidFill>
                <a:latin typeface="微软雅黑" panose="020B0503020204020204" pitchFamily="34" charset="-122"/>
                <a:ea typeface="微软雅黑" panose="020B0503020204020204" pitchFamily="34" charset="-122"/>
                <a:sym typeface="+mn-ea"/>
              </a:rPr>
              <a:t>解题</a:t>
            </a:r>
            <a:endParaRPr lang="en-US" altLang="zh-CN" sz="3200">
              <a:solidFill>
                <a:schemeClr val="tx1"/>
              </a:solidFill>
              <a:latin typeface="微软雅黑" panose="020B0503020204020204" pitchFamily="34" charset="-122"/>
              <a:ea typeface="微软雅黑" panose="020B0503020204020204" pitchFamily="34" charset="-122"/>
              <a:sym typeface="+mn-ea"/>
            </a:endParaRPr>
          </a:p>
        </p:txBody>
      </p:sp>
      <p:sp>
        <p:nvSpPr>
          <p:cNvPr id="7" name="矩形 6"/>
          <p:cNvSpPr/>
          <p:nvPr>
            <p:custDataLst>
              <p:tags r:id="rId4"/>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218" name="矩形 9217"/>
          <p:cNvSpPr/>
          <p:nvPr>
            <p:custDataLst>
              <p:tags r:id="rId5"/>
            </p:custDataLst>
          </p:nvPr>
        </p:nvSpPr>
        <p:spPr>
          <a:xfrm>
            <a:off x="2585720" y="958533"/>
            <a:ext cx="8915400" cy="4615815"/>
          </a:xfrm>
          <a:prstGeom prst="rect">
            <a:avLst/>
          </a:prstGeom>
          <a:noFill/>
          <a:ln w="9525">
            <a:noFill/>
          </a:ln>
        </p:spPr>
        <p:txBody>
          <a:bodyPr>
            <a:spAutoFit/>
          </a:bodyPr>
          <a:lstStyle/>
          <a:p>
            <a:pPr indent="0" fontAlgn="auto">
              <a:lnSpc>
                <a:spcPct val="150000"/>
              </a:lnSpc>
            </a:pPr>
            <a:r>
              <a:rPr lang="zh-CN" altLang="en-US" sz="2800" b="1">
                <a:latin typeface="新宋体" panose="02010609030101010101" charset="-122"/>
                <a:ea typeface="新宋体" panose="02010609030101010101" charset="-122"/>
                <a:cs typeface="新宋体" panose="02010609030101010101" charset="-122"/>
              </a:rPr>
              <a:t>     根据历史记载，阿房宫</a:t>
            </a:r>
            <a:r>
              <a:rPr lang="zh-CN" altLang="en-US" sz="2800" b="1">
                <a:solidFill>
                  <a:srgbClr val="FF0000"/>
                </a:solidFill>
                <a:latin typeface="新宋体" panose="02010609030101010101" charset="-122"/>
                <a:ea typeface="新宋体" panose="02010609030101010101" charset="-122"/>
                <a:cs typeface="新宋体" panose="02010609030101010101" charset="-122"/>
              </a:rPr>
              <a:t>东西宽三里，南北长五里，可容纳十五万人居住</a:t>
            </a:r>
            <a:r>
              <a:rPr lang="zh-CN" altLang="en-US" sz="2800" b="1">
                <a:latin typeface="新宋体" panose="02010609030101010101" charset="-122"/>
                <a:ea typeface="新宋体" panose="02010609030101010101" charset="-122"/>
                <a:cs typeface="新宋体" panose="02010609030101010101" charset="-122"/>
              </a:rPr>
              <a:t>。里面道路纵横交错，宫殿屋宇林立。其</a:t>
            </a:r>
            <a:r>
              <a:rPr lang="zh-CN" altLang="en-US" sz="2800" b="1">
                <a:solidFill>
                  <a:srgbClr val="FF0000"/>
                </a:solidFill>
                <a:latin typeface="新宋体" panose="02010609030101010101" charset="-122"/>
                <a:ea typeface="新宋体" panose="02010609030101010101" charset="-122"/>
                <a:cs typeface="新宋体" panose="02010609030101010101" charset="-122"/>
              </a:rPr>
              <a:t>前殿东西长五百步，南北宽五十丈，高达十数丈，可以容纳万人</a:t>
            </a:r>
            <a:r>
              <a:rPr lang="zh-CN" altLang="en-US" sz="2800" b="1">
                <a:latin typeface="新宋体" panose="02010609030101010101" charset="-122"/>
                <a:ea typeface="新宋体" panose="02010609030101010101" charset="-122"/>
                <a:cs typeface="新宋体" panose="02010609030101010101" charset="-122"/>
              </a:rPr>
              <a:t>。而这只是阿房宫的主体建筑。以此为中心与咸阳相连接，</a:t>
            </a:r>
            <a:r>
              <a:rPr lang="zh-CN" altLang="en-US" sz="2800" b="1">
                <a:solidFill>
                  <a:srgbClr val="FF0000"/>
                </a:solidFill>
                <a:latin typeface="新宋体" panose="02010609030101010101" charset="-122"/>
                <a:ea typeface="新宋体" panose="02010609030101010101" charset="-122"/>
                <a:cs typeface="新宋体" panose="02010609030101010101" charset="-122"/>
              </a:rPr>
              <a:t>周围三百里内</a:t>
            </a:r>
            <a:r>
              <a:rPr lang="en-US" altLang="zh-CN" sz="2800" b="1">
                <a:solidFill>
                  <a:srgbClr val="FF0000"/>
                </a:solidFill>
                <a:latin typeface="新宋体" panose="02010609030101010101" charset="-122"/>
                <a:ea typeface="新宋体" panose="02010609030101010101" charset="-122"/>
                <a:cs typeface="新宋体" panose="02010609030101010101" charset="-122"/>
              </a:rPr>
              <a:t>,</a:t>
            </a:r>
            <a:r>
              <a:rPr lang="zh-CN" altLang="en-US" sz="2800" b="1">
                <a:solidFill>
                  <a:srgbClr val="FF0000"/>
                </a:solidFill>
                <a:latin typeface="新宋体" panose="02010609030101010101" charset="-122"/>
                <a:ea typeface="新宋体" panose="02010609030101010101" charset="-122"/>
                <a:cs typeface="新宋体" panose="02010609030101010101" charset="-122"/>
              </a:rPr>
              <a:t>星罗棋布修建了二百七十余座离宫别馆</a:t>
            </a:r>
            <a:r>
              <a:rPr lang="zh-CN" altLang="en-US" sz="2800" b="1">
                <a:latin typeface="新宋体" panose="02010609030101010101" charset="-122"/>
                <a:ea typeface="新宋体" panose="02010609030101010101" charset="-122"/>
                <a:cs typeface="新宋体" panose="02010609030101010101" charset="-122"/>
              </a:rPr>
              <a:t>。各个建筑之间有宽阔平整的道路或阁道相连接，直通到终南山下。 　</a:t>
            </a:r>
            <a:endParaRPr lang="zh-CN" altLang="en-US" sz="2800" b="1">
              <a:latin typeface="新宋体" panose="02010609030101010101" charset="-122"/>
              <a:ea typeface="新宋体" panose="02010609030101010101" charset="-122"/>
              <a:cs typeface="新宋体"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ppt_x</p:attrName>
                                        </p:attrNameLst>
                                      </p:cBhvr>
                                      <p:tavLst>
                                        <p:tav tm="0">
                                          <p:val>
                                            <p:strVal val="#ppt_x-.2"/>
                                          </p:val>
                                        </p:tav>
                                        <p:tav tm="100000">
                                          <p:val>
                                            <p:strVal val="#ppt_x"/>
                                          </p:val>
                                        </p:tav>
                                      </p:tavLst>
                                    </p:anim>
                                    <p:anim calcmode="lin" valueType="num">
                                      <p:cBhvr>
                                        <p:cTn id="12"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3" dur="500"/>
                                        <p:tgtEl>
                                          <p:spTgt spid="2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9218"/>
                                        </p:tgtEl>
                                        <p:attrNameLst>
                                          <p:attrName>style.visibility</p:attrName>
                                        </p:attrNameLst>
                                      </p:cBhvr>
                                      <p:to>
                                        <p:strVal val="visible"/>
                                      </p:to>
                                    </p:set>
                                    <p:anim calcmode="lin" valueType="num">
                                      <p:cBhvr>
                                        <p:cTn id="22" dur="1000" fill="hold"/>
                                        <p:tgtEl>
                                          <p:spTgt spid="9218"/>
                                        </p:tgtEl>
                                        <p:attrNameLst>
                                          <p:attrName>ppt_w</p:attrName>
                                        </p:attrNameLst>
                                      </p:cBhvr>
                                      <p:tavLst>
                                        <p:tav tm="0">
                                          <p:val>
                                            <p:fltVal val="0"/>
                                          </p:val>
                                        </p:tav>
                                        <p:tav tm="100000">
                                          <p:val>
                                            <p:strVal val="#ppt_w"/>
                                          </p:val>
                                        </p:tav>
                                      </p:tavLst>
                                    </p:anim>
                                    <p:anim calcmode="lin" valueType="num">
                                      <p:cBhvr>
                                        <p:cTn id="23" dur="1000" fill="hold"/>
                                        <p:tgtEl>
                                          <p:spTgt spid="9218"/>
                                        </p:tgtEl>
                                        <p:attrNameLst>
                                          <p:attrName>ppt_h</p:attrName>
                                        </p:attrNameLst>
                                      </p:cBhvr>
                                      <p:tavLst>
                                        <p:tav tm="0">
                                          <p:val>
                                            <p:fltVal val="0"/>
                                          </p:val>
                                        </p:tav>
                                        <p:tav tm="100000">
                                          <p:val>
                                            <p:strVal val="#ppt_h"/>
                                          </p:val>
                                        </p:tav>
                                      </p:tavLst>
                                    </p:anim>
                                    <p:anim calcmode="lin" valueType="num">
                                      <p:cBhvr>
                                        <p:cTn id="24"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1"/>
      <p:bldP spid="26" grpId="0"/>
      <p:bldP spid="92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花"/>
          <p:cNvSpPr/>
          <p:nvPr>
            <p:custDataLst>
              <p:tags r:id="rId1"/>
            </p:custDataLst>
          </p:nvPr>
        </p:nvSpPr>
        <p:spPr bwMode="auto">
          <a:xfrm>
            <a:off x="2651125" y="2733675"/>
            <a:ext cx="1465580" cy="1285240"/>
          </a:xfrm>
          <a:custGeom>
            <a:avLst/>
            <a:gdLst>
              <a:gd name="T0" fmla="*/ 3165133 w 3708400"/>
              <a:gd name="T1" fmla="*/ 2095475 h 3111500"/>
              <a:gd name="T2" fmla="*/ 3420450 w 3708400"/>
              <a:gd name="T3" fmla="*/ 1929522 h 3111500"/>
              <a:gd name="T4" fmla="*/ 1843524 w 3708400"/>
              <a:gd name="T5" fmla="*/ 2206795 h 3111500"/>
              <a:gd name="T6" fmla="*/ 2767572 w 3708400"/>
              <a:gd name="T7" fmla="*/ 2669767 h 3111500"/>
              <a:gd name="T8" fmla="*/ 3321467 w 3708400"/>
              <a:gd name="T9" fmla="*/ 2369986 h 3111500"/>
              <a:gd name="T10" fmla="*/ 783203 w 3708400"/>
              <a:gd name="T11" fmla="*/ 1697039 h 3111500"/>
              <a:gd name="T12" fmla="*/ 2358102 w 3708400"/>
              <a:gd name="T13" fmla="*/ 2808226 h 3111500"/>
              <a:gd name="T14" fmla="*/ 2726625 w 3708400"/>
              <a:gd name="T15" fmla="*/ 2292183 h 3111500"/>
              <a:gd name="T16" fmla="*/ 1899432 w 3708400"/>
              <a:gd name="T17" fmla="*/ 2504951 h 3111500"/>
              <a:gd name="T18" fmla="*/ 1590902 w 3708400"/>
              <a:gd name="T19" fmla="*/ 2460175 h 3111500"/>
              <a:gd name="T20" fmla="*/ 1036372 w 3708400"/>
              <a:gd name="T21" fmla="*/ 1745971 h 3111500"/>
              <a:gd name="T22" fmla="*/ 1100490 w 3708400"/>
              <a:gd name="T23" fmla="*/ 1727870 h 3111500"/>
              <a:gd name="T24" fmla="*/ 537706 w 3708400"/>
              <a:gd name="T25" fmla="*/ 1375179 h 3111500"/>
              <a:gd name="T26" fmla="*/ 2346040 w 3708400"/>
              <a:gd name="T27" fmla="*/ 1666898 h 3111500"/>
              <a:gd name="T28" fmla="*/ 1821030 w 3708400"/>
              <a:gd name="T29" fmla="*/ 1502082 h 3111500"/>
              <a:gd name="T30" fmla="*/ 2539348 w 3708400"/>
              <a:gd name="T31" fmla="*/ 1228341 h 3111500"/>
              <a:gd name="T32" fmla="*/ 1469648 w 3708400"/>
              <a:gd name="T33" fmla="*/ 1219449 h 3111500"/>
              <a:gd name="T34" fmla="*/ 3455800 w 3708400"/>
              <a:gd name="T35" fmla="*/ 1220488 h 3111500"/>
              <a:gd name="T36" fmla="*/ 643803 w 3708400"/>
              <a:gd name="T37" fmla="*/ 1259353 h 3111500"/>
              <a:gd name="T38" fmla="*/ 2216912 w 3708400"/>
              <a:gd name="T39" fmla="*/ 1067857 h 3111500"/>
              <a:gd name="T40" fmla="*/ 2234309 w 3708400"/>
              <a:gd name="T41" fmla="*/ 995248 h 3111500"/>
              <a:gd name="T42" fmla="*/ 1974660 w 3708400"/>
              <a:gd name="T43" fmla="*/ 930148 h 3111500"/>
              <a:gd name="T44" fmla="*/ 1490280 w 3708400"/>
              <a:gd name="T45" fmla="*/ 1338854 h 3111500"/>
              <a:gd name="T46" fmla="*/ 2814550 w 3708400"/>
              <a:gd name="T47" fmla="*/ 1336313 h 3111500"/>
              <a:gd name="T48" fmla="*/ 2134322 w 3708400"/>
              <a:gd name="T49" fmla="*/ 1342664 h 3111500"/>
              <a:gd name="T50" fmla="*/ 1905781 w 3708400"/>
              <a:gd name="T51" fmla="*/ 1195632 h 3111500"/>
              <a:gd name="T52" fmla="*/ 2984686 w 3708400"/>
              <a:gd name="T53" fmla="*/ 1463339 h 3111500"/>
              <a:gd name="T54" fmla="*/ 3015476 w 3708400"/>
              <a:gd name="T55" fmla="*/ 1710087 h 3111500"/>
              <a:gd name="T56" fmla="*/ 1877530 w 3708400"/>
              <a:gd name="T57" fmla="*/ 2347757 h 3111500"/>
              <a:gd name="T58" fmla="*/ 1601376 w 3708400"/>
              <a:gd name="T59" fmla="*/ 1486203 h 3111500"/>
              <a:gd name="T60" fmla="*/ 1778813 w 3708400"/>
              <a:gd name="T61" fmla="*/ 2266778 h 3111500"/>
              <a:gd name="T62" fmla="*/ 2459676 w 3708400"/>
              <a:gd name="T63" fmla="*/ 2094340 h 3111500"/>
              <a:gd name="T64" fmla="*/ 3353209 w 3708400"/>
              <a:gd name="T65" fmla="*/ 1091153 h 3111500"/>
              <a:gd name="T66" fmla="*/ 3506522 w 3708400"/>
              <a:gd name="T67" fmla="*/ 1299158 h 3111500"/>
              <a:gd name="T68" fmla="*/ 3222115 w 3708400"/>
              <a:gd name="T69" fmla="*/ 818682 h 3111500"/>
              <a:gd name="T70" fmla="*/ 2143527 w 3708400"/>
              <a:gd name="T71" fmla="*/ 798041 h 3111500"/>
              <a:gd name="T72" fmla="*/ 2357467 w 3708400"/>
              <a:gd name="T73" fmla="*/ 1271530 h 3111500"/>
              <a:gd name="T74" fmla="*/ 2359372 w 3708400"/>
              <a:gd name="T75" fmla="*/ 1147362 h 3111500"/>
              <a:gd name="T76" fmla="*/ 2155906 w 3708400"/>
              <a:gd name="T77" fmla="*/ 845040 h 3111500"/>
              <a:gd name="T78" fmla="*/ 2515542 w 3708400"/>
              <a:gd name="T79" fmla="*/ 932688 h 3111500"/>
              <a:gd name="T80" fmla="*/ 1425527 w 3708400"/>
              <a:gd name="T81" fmla="*/ 1970490 h 3111500"/>
              <a:gd name="T82" fmla="*/ 1172227 w 3708400"/>
              <a:gd name="T83" fmla="*/ 1242631 h 3111500"/>
              <a:gd name="T84" fmla="*/ 1859120 w 3708400"/>
              <a:gd name="T85" fmla="*/ 975242 h 3111500"/>
              <a:gd name="T86" fmla="*/ 2499988 w 3708400"/>
              <a:gd name="T87" fmla="*/ 796135 h 3111500"/>
              <a:gd name="T88" fmla="*/ 1595345 w 3708400"/>
              <a:gd name="T89" fmla="*/ 1097822 h 3111500"/>
              <a:gd name="T90" fmla="*/ 1876261 w 3708400"/>
              <a:gd name="T91" fmla="*/ 849486 h 3111500"/>
              <a:gd name="T92" fmla="*/ 2718054 w 3708400"/>
              <a:gd name="T93" fmla="*/ 984134 h 3111500"/>
              <a:gd name="T94" fmla="*/ 2723768 w 3708400"/>
              <a:gd name="T95" fmla="*/ 1320435 h 3111500"/>
              <a:gd name="T96" fmla="*/ 2197806 w 3708400"/>
              <a:gd name="T97" fmla="*/ 565266 h 3111500"/>
              <a:gd name="T98" fmla="*/ 58723 w 3708400"/>
              <a:gd name="T99" fmla="*/ 1100362 h 3111500"/>
              <a:gd name="T100" fmla="*/ 904960 w 3708400"/>
              <a:gd name="T101" fmla="*/ 1579567 h 3111500"/>
              <a:gd name="T102" fmla="*/ 914800 w 3708400"/>
              <a:gd name="T103" fmla="*/ 808203 h 3111500"/>
              <a:gd name="T104" fmla="*/ 1487423 w 3708400"/>
              <a:gd name="T105" fmla="*/ 174343 h 3111500"/>
              <a:gd name="T106" fmla="*/ 1193811 w 3708400"/>
              <a:gd name="T107" fmla="*/ 519536 h 3111500"/>
              <a:gd name="T108" fmla="*/ 1744850 w 3708400"/>
              <a:gd name="T109" fmla="*/ 476983 h 3111500"/>
              <a:gd name="T110" fmla="*/ 2148288 w 3708400"/>
              <a:gd name="T111" fmla="*/ 473807 h 3111500"/>
              <a:gd name="T112" fmla="*/ 2296205 w 3708400"/>
              <a:gd name="T113" fmla="*/ 405848 h 3111500"/>
              <a:gd name="T114" fmla="*/ 1906098 w 3708400"/>
              <a:gd name="T115" fmla="*/ 52081 h 3111500"/>
              <a:gd name="T116" fmla="*/ 3112288 w 3708400"/>
              <a:gd name="T117" fmla="*/ 651326 h 3111500"/>
              <a:gd name="T118" fmla="*/ 3278933 w 3708400"/>
              <a:gd name="T119" fmla="*/ 813284 h 3111500"/>
              <a:gd name="T120" fmla="*/ 3083086 w 3708400"/>
              <a:gd name="T121" fmla="*/ 2718037 h 3111500"/>
              <a:gd name="T122" fmla="*/ 1232219 w 3708400"/>
              <a:gd name="T123" fmla="*/ 2597363 h 3111500"/>
              <a:gd name="T124" fmla="*/ 143791 w 3708400"/>
              <a:gd name="T125" fmla="*/ 1020018 h 311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8400" h="3111500">
                <a:moveTo>
                  <a:pt x="2959100" y="2084388"/>
                </a:moveTo>
                <a:lnTo>
                  <a:pt x="2965132" y="2084703"/>
                </a:lnTo>
                <a:lnTo>
                  <a:pt x="2985452" y="2085332"/>
                </a:lnTo>
                <a:lnTo>
                  <a:pt x="3005455" y="2086906"/>
                </a:lnTo>
                <a:lnTo>
                  <a:pt x="3025775" y="2088795"/>
                </a:lnTo>
                <a:lnTo>
                  <a:pt x="3045778" y="2091942"/>
                </a:lnTo>
                <a:lnTo>
                  <a:pt x="3065780" y="2095405"/>
                </a:lnTo>
                <a:lnTo>
                  <a:pt x="3085465" y="2099812"/>
                </a:lnTo>
                <a:lnTo>
                  <a:pt x="3105150" y="2104533"/>
                </a:lnTo>
                <a:lnTo>
                  <a:pt x="3124835" y="2109884"/>
                </a:lnTo>
                <a:lnTo>
                  <a:pt x="3127692" y="2110514"/>
                </a:lnTo>
                <a:lnTo>
                  <a:pt x="3129915" y="2111458"/>
                </a:lnTo>
                <a:lnTo>
                  <a:pt x="3132455" y="2112717"/>
                </a:lnTo>
                <a:lnTo>
                  <a:pt x="3134995" y="2114291"/>
                </a:lnTo>
                <a:lnTo>
                  <a:pt x="3139122" y="2117124"/>
                </a:lnTo>
                <a:lnTo>
                  <a:pt x="3143250" y="2120901"/>
                </a:lnTo>
                <a:lnTo>
                  <a:pt x="3133725" y="2120901"/>
                </a:lnTo>
                <a:lnTo>
                  <a:pt x="3124200" y="2120272"/>
                </a:lnTo>
                <a:lnTo>
                  <a:pt x="3114992" y="2119013"/>
                </a:lnTo>
                <a:lnTo>
                  <a:pt x="3105468" y="2116809"/>
                </a:lnTo>
                <a:lnTo>
                  <a:pt x="3091180" y="2113976"/>
                </a:lnTo>
                <a:lnTo>
                  <a:pt x="3075940" y="2110829"/>
                </a:lnTo>
                <a:lnTo>
                  <a:pt x="3061018" y="2107681"/>
                </a:lnTo>
                <a:lnTo>
                  <a:pt x="3046095" y="2105163"/>
                </a:lnTo>
                <a:lnTo>
                  <a:pt x="3030855" y="2103274"/>
                </a:lnTo>
                <a:lnTo>
                  <a:pt x="3015932" y="2102015"/>
                </a:lnTo>
                <a:lnTo>
                  <a:pt x="3000692" y="2100756"/>
                </a:lnTo>
                <a:lnTo>
                  <a:pt x="2985452" y="2100126"/>
                </a:lnTo>
                <a:lnTo>
                  <a:pt x="2976562" y="2099497"/>
                </a:lnTo>
                <a:lnTo>
                  <a:pt x="2967355" y="2099812"/>
                </a:lnTo>
                <a:lnTo>
                  <a:pt x="2958465" y="2100441"/>
                </a:lnTo>
                <a:lnTo>
                  <a:pt x="2949575" y="2102015"/>
                </a:lnTo>
                <a:lnTo>
                  <a:pt x="2941002" y="2103589"/>
                </a:lnTo>
                <a:lnTo>
                  <a:pt x="2932112" y="2105163"/>
                </a:lnTo>
                <a:lnTo>
                  <a:pt x="2914650" y="2109884"/>
                </a:lnTo>
                <a:lnTo>
                  <a:pt x="2914968" y="2105163"/>
                </a:lnTo>
                <a:lnTo>
                  <a:pt x="2915285" y="2100756"/>
                </a:lnTo>
                <a:lnTo>
                  <a:pt x="2916238" y="2098553"/>
                </a:lnTo>
                <a:lnTo>
                  <a:pt x="2916872" y="2096664"/>
                </a:lnTo>
                <a:lnTo>
                  <a:pt x="2918142" y="2095090"/>
                </a:lnTo>
                <a:lnTo>
                  <a:pt x="2920365" y="2093516"/>
                </a:lnTo>
                <a:lnTo>
                  <a:pt x="2925445" y="2091313"/>
                </a:lnTo>
                <a:lnTo>
                  <a:pt x="2930842" y="2089110"/>
                </a:lnTo>
                <a:lnTo>
                  <a:pt x="2936558" y="2087536"/>
                </a:lnTo>
                <a:lnTo>
                  <a:pt x="2941955" y="2086277"/>
                </a:lnTo>
                <a:lnTo>
                  <a:pt x="2947988" y="2085018"/>
                </a:lnTo>
                <a:lnTo>
                  <a:pt x="2953702" y="2084703"/>
                </a:lnTo>
                <a:lnTo>
                  <a:pt x="2959100" y="2084388"/>
                </a:lnTo>
                <a:close/>
                <a:moveTo>
                  <a:pt x="2862480" y="2064171"/>
                </a:moveTo>
                <a:lnTo>
                  <a:pt x="2858671" y="2072110"/>
                </a:lnTo>
                <a:lnTo>
                  <a:pt x="2854862" y="2080367"/>
                </a:lnTo>
                <a:lnTo>
                  <a:pt x="2851370" y="2088624"/>
                </a:lnTo>
                <a:lnTo>
                  <a:pt x="2848831" y="2096880"/>
                </a:lnTo>
                <a:lnTo>
                  <a:pt x="2845656" y="2105455"/>
                </a:lnTo>
                <a:lnTo>
                  <a:pt x="2843117" y="2114347"/>
                </a:lnTo>
                <a:lnTo>
                  <a:pt x="2840895" y="2122921"/>
                </a:lnTo>
                <a:lnTo>
                  <a:pt x="2838674" y="2131495"/>
                </a:lnTo>
                <a:lnTo>
                  <a:pt x="2842800" y="2123556"/>
                </a:lnTo>
                <a:lnTo>
                  <a:pt x="2846609" y="2115617"/>
                </a:lnTo>
                <a:lnTo>
                  <a:pt x="2849783" y="2107043"/>
                </a:lnTo>
                <a:lnTo>
                  <a:pt x="2852640" y="2098786"/>
                </a:lnTo>
                <a:lnTo>
                  <a:pt x="2857718" y="2081320"/>
                </a:lnTo>
                <a:lnTo>
                  <a:pt x="2862480" y="2064171"/>
                </a:lnTo>
                <a:close/>
                <a:moveTo>
                  <a:pt x="1938104" y="2057400"/>
                </a:moveTo>
                <a:lnTo>
                  <a:pt x="1951390" y="2057400"/>
                </a:lnTo>
                <a:lnTo>
                  <a:pt x="1952317" y="2064024"/>
                </a:lnTo>
                <a:lnTo>
                  <a:pt x="1952626" y="2070963"/>
                </a:lnTo>
                <a:lnTo>
                  <a:pt x="1952317" y="2077271"/>
                </a:lnTo>
                <a:lnTo>
                  <a:pt x="1951699" y="2083895"/>
                </a:lnTo>
                <a:lnTo>
                  <a:pt x="1950154" y="2090519"/>
                </a:lnTo>
                <a:lnTo>
                  <a:pt x="1948918" y="2096827"/>
                </a:lnTo>
                <a:lnTo>
                  <a:pt x="1946138" y="2109444"/>
                </a:lnTo>
                <a:lnTo>
                  <a:pt x="1938413" y="2140354"/>
                </a:lnTo>
                <a:lnTo>
                  <a:pt x="1930998" y="2171265"/>
                </a:lnTo>
                <a:lnTo>
                  <a:pt x="1923891" y="2202176"/>
                </a:lnTo>
                <a:lnTo>
                  <a:pt x="1915549" y="2233087"/>
                </a:lnTo>
                <a:lnTo>
                  <a:pt x="1914004" y="2237502"/>
                </a:lnTo>
                <a:lnTo>
                  <a:pt x="1912459" y="2241603"/>
                </a:lnTo>
                <a:lnTo>
                  <a:pt x="1909987" y="2245703"/>
                </a:lnTo>
                <a:lnTo>
                  <a:pt x="1907515" y="2249488"/>
                </a:lnTo>
                <a:lnTo>
                  <a:pt x="1906897" y="2243495"/>
                </a:lnTo>
                <a:lnTo>
                  <a:pt x="1906588" y="2237818"/>
                </a:lnTo>
                <a:lnTo>
                  <a:pt x="1906588" y="2232140"/>
                </a:lnTo>
                <a:lnTo>
                  <a:pt x="1906897" y="2226147"/>
                </a:lnTo>
                <a:lnTo>
                  <a:pt x="1907515" y="2220470"/>
                </a:lnTo>
                <a:lnTo>
                  <a:pt x="1908442" y="2214792"/>
                </a:lnTo>
                <a:lnTo>
                  <a:pt x="1910605" y="2203122"/>
                </a:lnTo>
                <a:lnTo>
                  <a:pt x="1913386" y="2191767"/>
                </a:lnTo>
                <a:lnTo>
                  <a:pt x="1916167" y="2180412"/>
                </a:lnTo>
                <a:lnTo>
                  <a:pt x="1918638" y="2169057"/>
                </a:lnTo>
                <a:lnTo>
                  <a:pt x="1920801" y="2157702"/>
                </a:lnTo>
                <a:lnTo>
                  <a:pt x="1922655" y="2145401"/>
                </a:lnTo>
                <a:lnTo>
                  <a:pt x="1925127" y="2132469"/>
                </a:lnTo>
                <a:lnTo>
                  <a:pt x="1930380" y="2107867"/>
                </a:lnTo>
                <a:lnTo>
                  <a:pt x="1932852" y="2095250"/>
                </a:lnTo>
                <a:lnTo>
                  <a:pt x="1935014" y="2082949"/>
                </a:lnTo>
                <a:lnTo>
                  <a:pt x="1936868" y="2070017"/>
                </a:lnTo>
                <a:lnTo>
                  <a:pt x="1938104" y="2057400"/>
                </a:lnTo>
                <a:close/>
                <a:moveTo>
                  <a:pt x="2848196" y="2037178"/>
                </a:moveTo>
                <a:lnTo>
                  <a:pt x="2845974" y="2037496"/>
                </a:lnTo>
                <a:lnTo>
                  <a:pt x="2843435" y="2038131"/>
                </a:lnTo>
                <a:lnTo>
                  <a:pt x="2841530" y="2039084"/>
                </a:lnTo>
                <a:lnTo>
                  <a:pt x="2839308" y="2040036"/>
                </a:lnTo>
                <a:lnTo>
                  <a:pt x="2837404" y="2041307"/>
                </a:lnTo>
                <a:lnTo>
                  <a:pt x="2833595" y="2044482"/>
                </a:lnTo>
                <a:lnTo>
                  <a:pt x="2830103" y="2048293"/>
                </a:lnTo>
                <a:lnTo>
                  <a:pt x="2826929" y="2052104"/>
                </a:lnTo>
                <a:lnTo>
                  <a:pt x="2821533" y="2060043"/>
                </a:lnTo>
                <a:lnTo>
                  <a:pt x="2817089" y="2067982"/>
                </a:lnTo>
                <a:lnTo>
                  <a:pt x="2812328" y="2076239"/>
                </a:lnTo>
                <a:lnTo>
                  <a:pt x="2804392" y="2092435"/>
                </a:lnTo>
                <a:lnTo>
                  <a:pt x="2797092" y="2108948"/>
                </a:lnTo>
                <a:lnTo>
                  <a:pt x="2790426" y="2126097"/>
                </a:lnTo>
                <a:lnTo>
                  <a:pt x="2766620" y="2123556"/>
                </a:lnTo>
                <a:lnTo>
                  <a:pt x="2766620" y="2117522"/>
                </a:lnTo>
                <a:lnTo>
                  <a:pt x="2767254" y="2112124"/>
                </a:lnTo>
                <a:lnTo>
                  <a:pt x="2768207" y="2106725"/>
                </a:lnTo>
                <a:lnTo>
                  <a:pt x="2769794" y="2101009"/>
                </a:lnTo>
                <a:lnTo>
                  <a:pt x="2771381" y="2095610"/>
                </a:lnTo>
                <a:lnTo>
                  <a:pt x="2773603" y="2090529"/>
                </a:lnTo>
                <a:lnTo>
                  <a:pt x="2775825" y="2085131"/>
                </a:lnTo>
                <a:lnTo>
                  <a:pt x="2778364" y="2080050"/>
                </a:lnTo>
                <a:lnTo>
                  <a:pt x="2783443" y="2069570"/>
                </a:lnTo>
                <a:lnTo>
                  <a:pt x="2789474" y="2059725"/>
                </a:lnTo>
                <a:lnTo>
                  <a:pt x="2794870" y="2049563"/>
                </a:lnTo>
                <a:lnTo>
                  <a:pt x="2799948" y="2039401"/>
                </a:lnTo>
                <a:lnTo>
                  <a:pt x="2788521" y="2039084"/>
                </a:lnTo>
                <a:lnTo>
                  <a:pt x="2777412" y="2039084"/>
                </a:lnTo>
                <a:lnTo>
                  <a:pt x="2771698" y="2051151"/>
                </a:lnTo>
                <a:lnTo>
                  <a:pt x="2766937" y="2063536"/>
                </a:lnTo>
                <a:lnTo>
                  <a:pt x="2762810" y="2076239"/>
                </a:lnTo>
                <a:lnTo>
                  <a:pt x="2759319" y="2088941"/>
                </a:lnTo>
                <a:lnTo>
                  <a:pt x="2756145" y="2101644"/>
                </a:lnTo>
                <a:lnTo>
                  <a:pt x="2753605" y="2114982"/>
                </a:lnTo>
                <a:lnTo>
                  <a:pt x="2751066" y="2128002"/>
                </a:lnTo>
                <a:lnTo>
                  <a:pt x="2748527" y="2140705"/>
                </a:lnTo>
                <a:lnTo>
                  <a:pt x="2757732" y="2138799"/>
                </a:lnTo>
                <a:lnTo>
                  <a:pt x="2766620" y="2136576"/>
                </a:lnTo>
                <a:lnTo>
                  <a:pt x="2775507" y="2134988"/>
                </a:lnTo>
                <a:lnTo>
                  <a:pt x="2784395" y="2134036"/>
                </a:lnTo>
                <a:lnTo>
                  <a:pt x="2802488" y="2131813"/>
                </a:lnTo>
                <a:lnTo>
                  <a:pt x="2820898" y="2130225"/>
                </a:lnTo>
                <a:lnTo>
                  <a:pt x="2822168" y="2120063"/>
                </a:lnTo>
                <a:lnTo>
                  <a:pt x="2809154" y="2118157"/>
                </a:lnTo>
                <a:lnTo>
                  <a:pt x="2810423" y="2111489"/>
                </a:lnTo>
                <a:lnTo>
                  <a:pt x="2812010" y="2104820"/>
                </a:lnTo>
                <a:lnTo>
                  <a:pt x="2814232" y="2098468"/>
                </a:lnTo>
                <a:lnTo>
                  <a:pt x="2816137" y="2091799"/>
                </a:lnTo>
                <a:lnTo>
                  <a:pt x="2818994" y="2085448"/>
                </a:lnTo>
                <a:lnTo>
                  <a:pt x="2821850" y="2079732"/>
                </a:lnTo>
                <a:lnTo>
                  <a:pt x="2825342" y="2073381"/>
                </a:lnTo>
                <a:lnTo>
                  <a:pt x="2829151" y="2067982"/>
                </a:lnTo>
                <a:lnTo>
                  <a:pt x="2834547" y="2060361"/>
                </a:lnTo>
                <a:lnTo>
                  <a:pt x="2840260" y="2052739"/>
                </a:lnTo>
                <a:lnTo>
                  <a:pt x="2845974" y="2045117"/>
                </a:lnTo>
                <a:lnTo>
                  <a:pt x="2848831" y="2041307"/>
                </a:lnTo>
                <a:lnTo>
                  <a:pt x="2851053" y="2037178"/>
                </a:lnTo>
                <a:lnTo>
                  <a:pt x="2848196" y="2037178"/>
                </a:lnTo>
                <a:close/>
                <a:moveTo>
                  <a:pt x="3002663" y="2036763"/>
                </a:moveTo>
                <a:lnTo>
                  <a:pt x="3012201" y="2036763"/>
                </a:lnTo>
                <a:lnTo>
                  <a:pt x="3021422" y="2037086"/>
                </a:lnTo>
                <a:lnTo>
                  <a:pt x="3030642" y="2038376"/>
                </a:lnTo>
                <a:lnTo>
                  <a:pt x="3039863" y="2039666"/>
                </a:lnTo>
                <a:lnTo>
                  <a:pt x="3049083" y="2041602"/>
                </a:lnTo>
                <a:lnTo>
                  <a:pt x="3066570" y="2045150"/>
                </a:lnTo>
                <a:lnTo>
                  <a:pt x="3084375" y="2049667"/>
                </a:lnTo>
                <a:lnTo>
                  <a:pt x="3102180" y="2054183"/>
                </a:lnTo>
                <a:lnTo>
                  <a:pt x="3111082" y="2056441"/>
                </a:lnTo>
                <a:lnTo>
                  <a:pt x="3119667" y="2059345"/>
                </a:lnTo>
                <a:lnTo>
                  <a:pt x="3128251" y="2062571"/>
                </a:lnTo>
                <a:lnTo>
                  <a:pt x="3136518" y="2066119"/>
                </a:lnTo>
                <a:lnTo>
                  <a:pt x="3144785" y="2069345"/>
                </a:lnTo>
                <a:lnTo>
                  <a:pt x="3152733" y="2073861"/>
                </a:lnTo>
                <a:lnTo>
                  <a:pt x="3160682" y="2078378"/>
                </a:lnTo>
                <a:lnTo>
                  <a:pt x="3168313" y="2083217"/>
                </a:lnTo>
                <a:lnTo>
                  <a:pt x="3175625" y="2088701"/>
                </a:lnTo>
                <a:lnTo>
                  <a:pt x="3182938" y="2094830"/>
                </a:lnTo>
                <a:lnTo>
                  <a:pt x="3180394" y="2095798"/>
                </a:lnTo>
                <a:lnTo>
                  <a:pt x="3178487" y="2096443"/>
                </a:lnTo>
                <a:lnTo>
                  <a:pt x="3175943" y="2097088"/>
                </a:lnTo>
                <a:lnTo>
                  <a:pt x="3173718" y="2097088"/>
                </a:lnTo>
                <a:lnTo>
                  <a:pt x="3171810" y="2097088"/>
                </a:lnTo>
                <a:lnTo>
                  <a:pt x="3169266" y="2096765"/>
                </a:lnTo>
                <a:lnTo>
                  <a:pt x="3165133" y="2095475"/>
                </a:lnTo>
                <a:lnTo>
                  <a:pt x="3160682" y="2093217"/>
                </a:lnTo>
                <a:lnTo>
                  <a:pt x="3156549" y="2091281"/>
                </a:lnTo>
                <a:lnTo>
                  <a:pt x="3152415" y="2088701"/>
                </a:lnTo>
                <a:lnTo>
                  <a:pt x="3148282" y="2086765"/>
                </a:lnTo>
                <a:lnTo>
                  <a:pt x="3141923" y="2083539"/>
                </a:lnTo>
                <a:lnTo>
                  <a:pt x="3135564" y="2080313"/>
                </a:lnTo>
                <a:lnTo>
                  <a:pt x="3129205" y="2077410"/>
                </a:lnTo>
                <a:lnTo>
                  <a:pt x="3122846" y="2075152"/>
                </a:lnTo>
                <a:lnTo>
                  <a:pt x="3115852" y="2072571"/>
                </a:lnTo>
                <a:lnTo>
                  <a:pt x="3109175" y="2070635"/>
                </a:lnTo>
                <a:lnTo>
                  <a:pt x="3095821" y="2066764"/>
                </a:lnTo>
                <a:lnTo>
                  <a:pt x="3081831" y="2063538"/>
                </a:lnTo>
                <a:lnTo>
                  <a:pt x="3068160" y="2060635"/>
                </a:lnTo>
                <a:lnTo>
                  <a:pt x="3040498" y="2055151"/>
                </a:lnTo>
                <a:lnTo>
                  <a:pt x="3033504" y="2053861"/>
                </a:lnTo>
                <a:lnTo>
                  <a:pt x="3026509" y="2052570"/>
                </a:lnTo>
                <a:lnTo>
                  <a:pt x="3019832" y="2052248"/>
                </a:lnTo>
                <a:lnTo>
                  <a:pt x="3012837" y="2051925"/>
                </a:lnTo>
                <a:lnTo>
                  <a:pt x="3005524" y="2051925"/>
                </a:lnTo>
                <a:lnTo>
                  <a:pt x="2998530" y="2051925"/>
                </a:lnTo>
                <a:lnTo>
                  <a:pt x="2984540" y="2052893"/>
                </a:lnTo>
                <a:lnTo>
                  <a:pt x="2996622" y="2055473"/>
                </a:lnTo>
                <a:lnTo>
                  <a:pt x="3008068" y="2058377"/>
                </a:lnTo>
                <a:lnTo>
                  <a:pt x="3019832" y="2061280"/>
                </a:lnTo>
                <a:lnTo>
                  <a:pt x="3030960" y="2064829"/>
                </a:lnTo>
                <a:lnTo>
                  <a:pt x="3054170" y="2072248"/>
                </a:lnTo>
                <a:lnTo>
                  <a:pt x="3077062" y="2080313"/>
                </a:lnTo>
                <a:lnTo>
                  <a:pt x="3083421" y="2082894"/>
                </a:lnTo>
                <a:lnTo>
                  <a:pt x="3089462" y="2086120"/>
                </a:lnTo>
                <a:lnTo>
                  <a:pt x="3095821" y="2089991"/>
                </a:lnTo>
                <a:lnTo>
                  <a:pt x="3101544" y="2093540"/>
                </a:lnTo>
                <a:lnTo>
                  <a:pt x="3092324" y="2093540"/>
                </a:lnTo>
                <a:lnTo>
                  <a:pt x="3083103" y="2092894"/>
                </a:lnTo>
                <a:lnTo>
                  <a:pt x="3073883" y="2091927"/>
                </a:lnTo>
                <a:lnTo>
                  <a:pt x="3064662" y="2089991"/>
                </a:lnTo>
                <a:lnTo>
                  <a:pt x="3055760" y="2087733"/>
                </a:lnTo>
                <a:lnTo>
                  <a:pt x="3046539" y="2085152"/>
                </a:lnTo>
                <a:lnTo>
                  <a:pt x="3028734" y="2079991"/>
                </a:lnTo>
                <a:lnTo>
                  <a:pt x="3019832" y="2077087"/>
                </a:lnTo>
                <a:lnTo>
                  <a:pt x="3010612" y="2075152"/>
                </a:lnTo>
                <a:lnTo>
                  <a:pt x="3001709" y="2072894"/>
                </a:lnTo>
                <a:lnTo>
                  <a:pt x="2992807" y="2071281"/>
                </a:lnTo>
                <a:lnTo>
                  <a:pt x="2983904" y="2070313"/>
                </a:lnTo>
                <a:lnTo>
                  <a:pt x="2974366" y="2069990"/>
                </a:lnTo>
                <a:lnTo>
                  <a:pt x="2969915" y="2069990"/>
                </a:lnTo>
                <a:lnTo>
                  <a:pt x="2965145" y="2070313"/>
                </a:lnTo>
                <a:lnTo>
                  <a:pt x="2960376" y="2070635"/>
                </a:lnTo>
                <a:lnTo>
                  <a:pt x="2955925" y="2071281"/>
                </a:lnTo>
                <a:lnTo>
                  <a:pt x="2955925" y="2067732"/>
                </a:lnTo>
                <a:lnTo>
                  <a:pt x="2956561" y="2064506"/>
                </a:lnTo>
                <a:lnTo>
                  <a:pt x="2957833" y="2061925"/>
                </a:lnTo>
                <a:lnTo>
                  <a:pt x="2959422" y="2059345"/>
                </a:lnTo>
                <a:lnTo>
                  <a:pt x="2961966" y="2056764"/>
                </a:lnTo>
                <a:lnTo>
                  <a:pt x="2964510" y="2055151"/>
                </a:lnTo>
                <a:lnTo>
                  <a:pt x="2969915" y="2051280"/>
                </a:lnTo>
                <a:lnTo>
                  <a:pt x="2972140" y="2045150"/>
                </a:lnTo>
                <a:lnTo>
                  <a:pt x="2973094" y="2042247"/>
                </a:lnTo>
                <a:lnTo>
                  <a:pt x="2974684" y="2039344"/>
                </a:lnTo>
                <a:lnTo>
                  <a:pt x="2983904" y="2038053"/>
                </a:lnTo>
                <a:lnTo>
                  <a:pt x="2993125" y="2037086"/>
                </a:lnTo>
                <a:lnTo>
                  <a:pt x="3002663" y="2036763"/>
                </a:lnTo>
                <a:close/>
                <a:moveTo>
                  <a:pt x="3032421" y="2001838"/>
                </a:moveTo>
                <a:lnTo>
                  <a:pt x="3035273" y="2001838"/>
                </a:lnTo>
                <a:lnTo>
                  <a:pt x="3040343" y="2001838"/>
                </a:lnTo>
                <a:lnTo>
                  <a:pt x="3044779" y="2002470"/>
                </a:lnTo>
                <a:lnTo>
                  <a:pt x="3049532" y="2003101"/>
                </a:lnTo>
                <a:lnTo>
                  <a:pt x="3053968" y="2003733"/>
                </a:lnTo>
                <a:lnTo>
                  <a:pt x="3062841" y="2005627"/>
                </a:lnTo>
                <a:lnTo>
                  <a:pt x="3072030" y="2008153"/>
                </a:lnTo>
                <a:lnTo>
                  <a:pt x="3080903" y="2011310"/>
                </a:lnTo>
                <a:lnTo>
                  <a:pt x="3089459" y="2014468"/>
                </a:lnTo>
                <a:lnTo>
                  <a:pt x="3107204" y="2021099"/>
                </a:lnTo>
                <a:lnTo>
                  <a:pt x="3126217" y="2028045"/>
                </a:lnTo>
                <a:lnTo>
                  <a:pt x="3145546" y="2035307"/>
                </a:lnTo>
                <a:lnTo>
                  <a:pt x="3155370" y="2039096"/>
                </a:lnTo>
                <a:lnTo>
                  <a:pt x="3164559" y="2043201"/>
                </a:lnTo>
                <a:lnTo>
                  <a:pt x="3173749" y="2047621"/>
                </a:lnTo>
                <a:lnTo>
                  <a:pt x="3182938" y="2052357"/>
                </a:lnTo>
                <a:lnTo>
                  <a:pt x="3177868" y="2058988"/>
                </a:lnTo>
                <a:lnTo>
                  <a:pt x="3164242" y="2055199"/>
                </a:lnTo>
                <a:lnTo>
                  <a:pt x="3150300" y="2050779"/>
                </a:lnTo>
                <a:lnTo>
                  <a:pt x="3136991" y="2046674"/>
                </a:lnTo>
                <a:lnTo>
                  <a:pt x="3123365" y="2041938"/>
                </a:lnTo>
                <a:lnTo>
                  <a:pt x="3096113" y="2032465"/>
                </a:lnTo>
                <a:lnTo>
                  <a:pt x="3069179" y="2022993"/>
                </a:lnTo>
                <a:lnTo>
                  <a:pt x="3063792" y="2021099"/>
                </a:lnTo>
                <a:lnTo>
                  <a:pt x="3057771" y="2020151"/>
                </a:lnTo>
                <a:lnTo>
                  <a:pt x="3052384" y="2019520"/>
                </a:lnTo>
                <a:lnTo>
                  <a:pt x="3046363" y="2018888"/>
                </a:lnTo>
                <a:lnTo>
                  <a:pt x="3034956" y="2018573"/>
                </a:lnTo>
                <a:lnTo>
                  <a:pt x="3023548" y="2018257"/>
                </a:lnTo>
                <a:lnTo>
                  <a:pt x="3022597" y="2016362"/>
                </a:lnTo>
                <a:lnTo>
                  <a:pt x="3021647" y="2015099"/>
                </a:lnTo>
                <a:lnTo>
                  <a:pt x="3021330" y="2013205"/>
                </a:lnTo>
                <a:lnTo>
                  <a:pt x="3021013" y="2011942"/>
                </a:lnTo>
                <a:lnTo>
                  <a:pt x="3021330" y="2010679"/>
                </a:lnTo>
                <a:lnTo>
                  <a:pt x="3021647" y="2009100"/>
                </a:lnTo>
                <a:lnTo>
                  <a:pt x="3022281" y="2007837"/>
                </a:lnTo>
                <a:lnTo>
                  <a:pt x="3023231" y="2006890"/>
                </a:lnTo>
                <a:lnTo>
                  <a:pt x="3025766" y="2004680"/>
                </a:lnTo>
                <a:lnTo>
                  <a:pt x="3028935" y="2003101"/>
                </a:lnTo>
                <a:lnTo>
                  <a:pt x="3032421" y="2001838"/>
                </a:lnTo>
                <a:close/>
                <a:moveTo>
                  <a:pt x="3093063" y="1968500"/>
                </a:moveTo>
                <a:lnTo>
                  <a:pt x="3096852" y="1968819"/>
                </a:lnTo>
                <a:lnTo>
                  <a:pt x="3100324" y="1969138"/>
                </a:lnTo>
                <a:lnTo>
                  <a:pt x="3104113" y="1969777"/>
                </a:lnTo>
                <a:lnTo>
                  <a:pt x="3107585" y="1971054"/>
                </a:lnTo>
                <a:lnTo>
                  <a:pt x="3110742" y="1972011"/>
                </a:lnTo>
                <a:lnTo>
                  <a:pt x="3117688" y="1974884"/>
                </a:lnTo>
                <a:lnTo>
                  <a:pt x="3124317" y="1978395"/>
                </a:lnTo>
                <a:lnTo>
                  <a:pt x="3130947" y="1981586"/>
                </a:lnTo>
                <a:lnTo>
                  <a:pt x="3137261" y="1985097"/>
                </a:lnTo>
                <a:lnTo>
                  <a:pt x="3143890" y="1988608"/>
                </a:lnTo>
                <a:lnTo>
                  <a:pt x="3151151" y="1993077"/>
                </a:lnTo>
                <a:lnTo>
                  <a:pt x="3158728" y="1997545"/>
                </a:lnTo>
                <a:lnTo>
                  <a:pt x="3165989" y="2001695"/>
                </a:lnTo>
                <a:lnTo>
                  <a:pt x="3173566" y="2006482"/>
                </a:lnTo>
                <a:lnTo>
                  <a:pt x="3181143" y="2011270"/>
                </a:lnTo>
                <a:lnTo>
                  <a:pt x="3188088" y="2016377"/>
                </a:lnTo>
                <a:lnTo>
                  <a:pt x="3191561" y="2019250"/>
                </a:lnTo>
                <a:lnTo>
                  <a:pt x="3194717" y="2022441"/>
                </a:lnTo>
                <a:lnTo>
                  <a:pt x="3197559" y="2025314"/>
                </a:lnTo>
                <a:lnTo>
                  <a:pt x="3200400" y="2028825"/>
                </a:lnTo>
                <a:lnTo>
                  <a:pt x="3193139" y="2026910"/>
                </a:lnTo>
                <a:lnTo>
                  <a:pt x="3186194" y="2024676"/>
                </a:lnTo>
                <a:lnTo>
                  <a:pt x="3178933" y="2021803"/>
                </a:lnTo>
                <a:lnTo>
                  <a:pt x="3171987" y="2019250"/>
                </a:lnTo>
                <a:lnTo>
                  <a:pt x="3165358" y="2016058"/>
                </a:lnTo>
                <a:lnTo>
                  <a:pt x="3158728" y="2012866"/>
                </a:lnTo>
                <a:lnTo>
                  <a:pt x="3145469" y="2005844"/>
                </a:lnTo>
                <a:lnTo>
                  <a:pt x="3132210" y="1998822"/>
                </a:lnTo>
                <a:lnTo>
                  <a:pt x="3119266" y="1991800"/>
                </a:lnTo>
                <a:lnTo>
                  <a:pt x="3112321" y="1988608"/>
                </a:lnTo>
                <a:lnTo>
                  <a:pt x="3105375" y="1985736"/>
                </a:lnTo>
                <a:lnTo>
                  <a:pt x="3098430" y="1983182"/>
                </a:lnTo>
                <a:lnTo>
                  <a:pt x="3091485" y="1980629"/>
                </a:lnTo>
                <a:lnTo>
                  <a:pt x="3090222" y="1974884"/>
                </a:lnTo>
                <a:lnTo>
                  <a:pt x="3089275" y="1968819"/>
                </a:lnTo>
                <a:lnTo>
                  <a:pt x="3093063" y="1968500"/>
                </a:lnTo>
                <a:close/>
                <a:moveTo>
                  <a:pt x="3338513" y="1941513"/>
                </a:moveTo>
                <a:lnTo>
                  <a:pt x="3344646" y="1942466"/>
                </a:lnTo>
                <a:lnTo>
                  <a:pt x="3350133" y="1943736"/>
                </a:lnTo>
                <a:lnTo>
                  <a:pt x="3355943" y="1945006"/>
                </a:lnTo>
                <a:lnTo>
                  <a:pt x="3361753" y="1946276"/>
                </a:lnTo>
                <a:lnTo>
                  <a:pt x="3367562" y="1948498"/>
                </a:lnTo>
                <a:lnTo>
                  <a:pt x="3373372" y="1950403"/>
                </a:lnTo>
                <a:lnTo>
                  <a:pt x="3378537" y="1953261"/>
                </a:lnTo>
                <a:lnTo>
                  <a:pt x="3383701" y="1956118"/>
                </a:lnTo>
                <a:lnTo>
                  <a:pt x="3389188" y="1958976"/>
                </a:lnTo>
                <a:lnTo>
                  <a:pt x="3394030" y="1962468"/>
                </a:lnTo>
                <a:lnTo>
                  <a:pt x="3398549" y="1965961"/>
                </a:lnTo>
                <a:lnTo>
                  <a:pt x="3402745" y="1970088"/>
                </a:lnTo>
                <a:lnTo>
                  <a:pt x="3406618" y="1974216"/>
                </a:lnTo>
                <a:lnTo>
                  <a:pt x="3410491" y="1979296"/>
                </a:lnTo>
                <a:lnTo>
                  <a:pt x="3413719" y="1984058"/>
                </a:lnTo>
                <a:lnTo>
                  <a:pt x="3416301" y="1989138"/>
                </a:lnTo>
                <a:lnTo>
                  <a:pt x="3411137" y="1987233"/>
                </a:lnTo>
                <a:lnTo>
                  <a:pt x="3406295" y="1985011"/>
                </a:lnTo>
                <a:lnTo>
                  <a:pt x="3401453" y="1982153"/>
                </a:lnTo>
                <a:lnTo>
                  <a:pt x="3396289" y="1979613"/>
                </a:lnTo>
                <a:lnTo>
                  <a:pt x="3387252" y="1973263"/>
                </a:lnTo>
                <a:lnTo>
                  <a:pt x="3377891" y="1967866"/>
                </a:lnTo>
                <a:lnTo>
                  <a:pt x="3357557" y="1955801"/>
                </a:lnTo>
                <a:lnTo>
                  <a:pt x="3352715" y="1952626"/>
                </a:lnTo>
                <a:lnTo>
                  <a:pt x="3347551" y="1949133"/>
                </a:lnTo>
                <a:lnTo>
                  <a:pt x="3343032" y="1945641"/>
                </a:lnTo>
                <a:lnTo>
                  <a:pt x="3338513" y="1941513"/>
                </a:lnTo>
                <a:close/>
                <a:moveTo>
                  <a:pt x="3334042" y="1884363"/>
                </a:moveTo>
                <a:lnTo>
                  <a:pt x="3337840" y="1884363"/>
                </a:lnTo>
                <a:lnTo>
                  <a:pt x="3341639" y="1884679"/>
                </a:lnTo>
                <a:lnTo>
                  <a:pt x="3345753" y="1884995"/>
                </a:lnTo>
                <a:lnTo>
                  <a:pt x="3349551" y="1885942"/>
                </a:lnTo>
                <a:lnTo>
                  <a:pt x="3357148" y="1888153"/>
                </a:lnTo>
                <a:lnTo>
                  <a:pt x="3364111" y="1890995"/>
                </a:lnTo>
                <a:lnTo>
                  <a:pt x="3371391" y="1893837"/>
                </a:lnTo>
                <a:lnTo>
                  <a:pt x="3378670" y="1897626"/>
                </a:lnTo>
                <a:lnTo>
                  <a:pt x="3385634" y="1901416"/>
                </a:lnTo>
                <a:lnTo>
                  <a:pt x="3391964" y="1905206"/>
                </a:lnTo>
                <a:lnTo>
                  <a:pt x="3398294" y="1909311"/>
                </a:lnTo>
                <a:lnTo>
                  <a:pt x="3404624" y="1913732"/>
                </a:lnTo>
                <a:lnTo>
                  <a:pt x="3410321" y="1918785"/>
                </a:lnTo>
                <a:lnTo>
                  <a:pt x="3415386" y="1924153"/>
                </a:lnTo>
                <a:lnTo>
                  <a:pt x="3418234" y="1926995"/>
                </a:lnTo>
                <a:lnTo>
                  <a:pt x="3420450" y="1929522"/>
                </a:lnTo>
                <a:lnTo>
                  <a:pt x="3422349" y="1932680"/>
                </a:lnTo>
                <a:lnTo>
                  <a:pt x="3424564" y="1936154"/>
                </a:lnTo>
                <a:lnTo>
                  <a:pt x="3426147" y="1939627"/>
                </a:lnTo>
                <a:lnTo>
                  <a:pt x="3427413" y="1943101"/>
                </a:lnTo>
                <a:lnTo>
                  <a:pt x="3424248" y="1942785"/>
                </a:lnTo>
                <a:lnTo>
                  <a:pt x="3420766" y="1941838"/>
                </a:lnTo>
                <a:lnTo>
                  <a:pt x="3417285" y="1940890"/>
                </a:lnTo>
                <a:lnTo>
                  <a:pt x="3414120" y="1939312"/>
                </a:lnTo>
                <a:lnTo>
                  <a:pt x="3411271" y="1937733"/>
                </a:lnTo>
                <a:lnTo>
                  <a:pt x="3408422" y="1935838"/>
                </a:lnTo>
                <a:lnTo>
                  <a:pt x="3402725" y="1931732"/>
                </a:lnTo>
                <a:lnTo>
                  <a:pt x="3391964" y="1922574"/>
                </a:lnTo>
                <a:lnTo>
                  <a:pt x="3386583" y="1917837"/>
                </a:lnTo>
                <a:lnTo>
                  <a:pt x="3383418" y="1916258"/>
                </a:lnTo>
                <a:lnTo>
                  <a:pt x="3380886" y="1914679"/>
                </a:lnTo>
                <a:lnTo>
                  <a:pt x="3377404" y="1912469"/>
                </a:lnTo>
                <a:lnTo>
                  <a:pt x="3373923" y="1910258"/>
                </a:lnTo>
                <a:lnTo>
                  <a:pt x="3366959" y="1907100"/>
                </a:lnTo>
                <a:lnTo>
                  <a:pt x="3359680" y="1903627"/>
                </a:lnTo>
                <a:lnTo>
                  <a:pt x="3352400" y="1900469"/>
                </a:lnTo>
                <a:lnTo>
                  <a:pt x="3345753" y="1897311"/>
                </a:lnTo>
                <a:lnTo>
                  <a:pt x="3338473" y="1893837"/>
                </a:lnTo>
                <a:lnTo>
                  <a:pt x="3335308" y="1891942"/>
                </a:lnTo>
                <a:lnTo>
                  <a:pt x="3331827" y="1889732"/>
                </a:lnTo>
                <a:lnTo>
                  <a:pt x="3328662" y="1887837"/>
                </a:lnTo>
                <a:lnTo>
                  <a:pt x="3325813" y="1884995"/>
                </a:lnTo>
                <a:lnTo>
                  <a:pt x="3329928" y="1884679"/>
                </a:lnTo>
                <a:lnTo>
                  <a:pt x="3334042" y="1884363"/>
                </a:lnTo>
                <a:close/>
                <a:moveTo>
                  <a:pt x="2079944" y="1862138"/>
                </a:moveTo>
                <a:lnTo>
                  <a:pt x="2082801" y="1864990"/>
                </a:lnTo>
                <a:lnTo>
                  <a:pt x="2085024" y="1867842"/>
                </a:lnTo>
                <a:lnTo>
                  <a:pt x="2086294" y="1869109"/>
                </a:lnTo>
                <a:lnTo>
                  <a:pt x="2087246" y="1870694"/>
                </a:lnTo>
                <a:lnTo>
                  <a:pt x="2087564" y="1872595"/>
                </a:lnTo>
                <a:lnTo>
                  <a:pt x="2087881" y="1874496"/>
                </a:lnTo>
                <a:lnTo>
                  <a:pt x="2088834" y="1885904"/>
                </a:lnTo>
                <a:lnTo>
                  <a:pt x="2089151" y="1897311"/>
                </a:lnTo>
                <a:lnTo>
                  <a:pt x="2088516" y="1908718"/>
                </a:lnTo>
                <a:lnTo>
                  <a:pt x="2087881" y="1920126"/>
                </a:lnTo>
                <a:lnTo>
                  <a:pt x="2086294" y="1931533"/>
                </a:lnTo>
                <a:lnTo>
                  <a:pt x="2084389" y="1942624"/>
                </a:lnTo>
                <a:lnTo>
                  <a:pt x="2082166" y="1953714"/>
                </a:lnTo>
                <a:lnTo>
                  <a:pt x="2079309" y="1964805"/>
                </a:lnTo>
                <a:lnTo>
                  <a:pt x="2075816" y="1977163"/>
                </a:lnTo>
                <a:lnTo>
                  <a:pt x="2072324" y="1989521"/>
                </a:lnTo>
                <a:lnTo>
                  <a:pt x="2068196" y="2001879"/>
                </a:lnTo>
                <a:lnTo>
                  <a:pt x="2063751" y="2013920"/>
                </a:lnTo>
                <a:lnTo>
                  <a:pt x="2059306" y="2026278"/>
                </a:lnTo>
                <a:lnTo>
                  <a:pt x="2054544" y="2038319"/>
                </a:lnTo>
                <a:lnTo>
                  <a:pt x="2044384" y="2061451"/>
                </a:lnTo>
                <a:lnTo>
                  <a:pt x="2033589" y="2084899"/>
                </a:lnTo>
                <a:lnTo>
                  <a:pt x="2022476" y="2108348"/>
                </a:lnTo>
                <a:lnTo>
                  <a:pt x="1999298" y="2154295"/>
                </a:lnTo>
                <a:lnTo>
                  <a:pt x="1994853" y="2163167"/>
                </a:lnTo>
                <a:lnTo>
                  <a:pt x="1992313" y="2167920"/>
                </a:lnTo>
                <a:lnTo>
                  <a:pt x="1989456" y="2172039"/>
                </a:lnTo>
                <a:lnTo>
                  <a:pt x="1986281" y="2175842"/>
                </a:lnTo>
                <a:lnTo>
                  <a:pt x="1984693" y="2177743"/>
                </a:lnTo>
                <a:lnTo>
                  <a:pt x="1982788" y="2179328"/>
                </a:lnTo>
                <a:lnTo>
                  <a:pt x="1980566" y="2180278"/>
                </a:lnTo>
                <a:lnTo>
                  <a:pt x="1978343" y="2181863"/>
                </a:lnTo>
                <a:lnTo>
                  <a:pt x="1976121" y="2182496"/>
                </a:lnTo>
                <a:lnTo>
                  <a:pt x="1973263" y="2182813"/>
                </a:lnTo>
                <a:lnTo>
                  <a:pt x="1973581" y="2179328"/>
                </a:lnTo>
                <a:lnTo>
                  <a:pt x="1974216" y="2175525"/>
                </a:lnTo>
                <a:lnTo>
                  <a:pt x="1975168" y="2172039"/>
                </a:lnTo>
                <a:lnTo>
                  <a:pt x="1976121" y="2168871"/>
                </a:lnTo>
                <a:lnTo>
                  <a:pt x="1978978" y="2162216"/>
                </a:lnTo>
                <a:lnTo>
                  <a:pt x="1981836" y="2155562"/>
                </a:lnTo>
                <a:lnTo>
                  <a:pt x="1988503" y="2142887"/>
                </a:lnTo>
                <a:lnTo>
                  <a:pt x="1991996" y="2136233"/>
                </a:lnTo>
                <a:lnTo>
                  <a:pt x="1995171" y="2129895"/>
                </a:lnTo>
                <a:lnTo>
                  <a:pt x="2008188" y="2104546"/>
                </a:lnTo>
                <a:lnTo>
                  <a:pt x="2021206" y="2078879"/>
                </a:lnTo>
                <a:lnTo>
                  <a:pt x="2027556" y="2065887"/>
                </a:lnTo>
                <a:lnTo>
                  <a:pt x="2033271" y="2052578"/>
                </a:lnTo>
                <a:lnTo>
                  <a:pt x="2039304" y="2039587"/>
                </a:lnTo>
                <a:lnTo>
                  <a:pt x="2044384" y="2026595"/>
                </a:lnTo>
                <a:lnTo>
                  <a:pt x="2049464" y="2012969"/>
                </a:lnTo>
                <a:lnTo>
                  <a:pt x="2054544" y="1999661"/>
                </a:lnTo>
                <a:lnTo>
                  <a:pt x="2058989" y="1985718"/>
                </a:lnTo>
                <a:lnTo>
                  <a:pt x="2063116" y="1972093"/>
                </a:lnTo>
                <a:lnTo>
                  <a:pt x="2066609" y="1958150"/>
                </a:lnTo>
                <a:lnTo>
                  <a:pt x="2069466" y="1944208"/>
                </a:lnTo>
                <a:lnTo>
                  <a:pt x="2072006" y="1929949"/>
                </a:lnTo>
                <a:lnTo>
                  <a:pt x="2074229" y="1916006"/>
                </a:lnTo>
                <a:lnTo>
                  <a:pt x="2076451" y="1889072"/>
                </a:lnTo>
                <a:lnTo>
                  <a:pt x="2078039" y="1875764"/>
                </a:lnTo>
                <a:lnTo>
                  <a:pt x="2078991" y="1868792"/>
                </a:lnTo>
                <a:lnTo>
                  <a:pt x="2079944" y="1862138"/>
                </a:lnTo>
                <a:close/>
                <a:moveTo>
                  <a:pt x="1655763" y="1860550"/>
                </a:moveTo>
                <a:lnTo>
                  <a:pt x="1660494" y="1865306"/>
                </a:lnTo>
                <a:lnTo>
                  <a:pt x="1665224" y="1870062"/>
                </a:lnTo>
                <a:lnTo>
                  <a:pt x="1669639" y="1875135"/>
                </a:lnTo>
                <a:lnTo>
                  <a:pt x="1671847" y="1877671"/>
                </a:lnTo>
                <a:lnTo>
                  <a:pt x="1673739" y="1880525"/>
                </a:lnTo>
                <a:lnTo>
                  <a:pt x="1686984" y="1904304"/>
                </a:lnTo>
                <a:lnTo>
                  <a:pt x="1699914" y="1928084"/>
                </a:lnTo>
                <a:lnTo>
                  <a:pt x="1712528" y="1951863"/>
                </a:lnTo>
                <a:lnTo>
                  <a:pt x="1724512" y="1975959"/>
                </a:lnTo>
                <a:lnTo>
                  <a:pt x="1736496" y="2000373"/>
                </a:lnTo>
                <a:lnTo>
                  <a:pt x="1747849" y="2024786"/>
                </a:lnTo>
                <a:lnTo>
                  <a:pt x="1758887" y="2049517"/>
                </a:lnTo>
                <a:lnTo>
                  <a:pt x="1769609" y="2074565"/>
                </a:lnTo>
                <a:lnTo>
                  <a:pt x="1779700" y="2099612"/>
                </a:lnTo>
                <a:lnTo>
                  <a:pt x="1789477" y="2124660"/>
                </a:lnTo>
                <a:lnTo>
                  <a:pt x="1798622" y="2150342"/>
                </a:lnTo>
                <a:lnTo>
                  <a:pt x="1807452" y="2175706"/>
                </a:lnTo>
                <a:lnTo>
                  <a:pt x="1816282" y="2201388"/>
                </a:lnTo>
                <a:lnTo>
                  <a:pt x="1824167" y="2227387"/>
                </a:lnTo>
                <a:lnTo>
                  <a:pt x="1831104" y="2253386"/>
                </a:lnTo>
                <a:lnTo>
                  <a:pt x="1838358" y="2279384"/>
                </a:lnTo>
                <a:lnTo>
                  <a:pt x="1840881" y="2288579"/>
                </a:lnTo>
                <a:lnTo>
                  <a:pt x="1842142" y="2297457"/>
                </a:lnTo>
                <a:lnTo>
                  <a:pt x="1842773" y="2302213"/>
                </a:lnTo>
                <a:lnTo>
                  <a:pt x="1843088" y="2306651"/>
                </a:lnTo>
                <a:lnTo>
                  <a:pt x="1843088" y="2311090"/>
                </a:lnTo>
                <a:lnTo>
                  <a:pt x="1843088" y="2316163"/>
                </a:lnTo>
                <a:lnTo>
                  <a:pt x="1833312" y="2311090"/>
                </a:lnTo>
                <a:lnTo>
                  <a:pt x="1829843" y="2301578"/>
                </a:lnTo>
                <a:lnTo>
                  <a:pt x="1826689" y="2291750"/>
                </a:lnTo>
                <a:lnTo>
                  <a:pt x="1821328" y="2272409"/>
                </a:lnTo>
                <a:lnTo>
                  <a:pt x="1816282" y="2252117"/>
                </a:lnTo>
                <a:lnTo>
                  <a:pt x="1810606" y="2232777"/>
                </a:lnTo>
                <a:lnTo>
                  <a:pt x="1802091" y="2205193"/>
                </a:lnTo>
                <a:lnTo>
                  <a:pt x="1793261" y="2177609"/>
                </a:lnTo>
                <a:lnTo>
                  <a:pt x="1783800" y="2150342"/>
                </a:lnTo>
                <a:lnTo>
                  <a:pt x="1774339" y="2123075"/>
                </a:lnTo>
                <a:lnTo>
                  <a:pt x="1763932" y="2096125"/>
                </a:lnTo>
                <a:lnTo>
                  <a:pt x="1753210" y="2069492"/>
                </a:lnTo>
                <a:lnTo>
                  <a:pt x="1747534" y="2056175"/>
                </a:lnTo>
                <a:lnTo>
                  <a:pt x="1741857" y="2043176"/>
                </a:lnTo>
                <a:lnTo>
                  <a:pt x="1735550" y="2029859"/>
                </a:lnTo>
                <a:lnTo>
                  <a:pt x="1729558" y="2016860"/>
                </a:lnTo>
                <a:lnTo>
                  <a:pt x="1720097" y="1997202"/>
                </a:lnTo>
                <a:lnTo>
                  <a:pt x="1710952" y="1977862"/>
                </a:lnTo>
                <a:lnTo>
                  <a:pt x="1691715" y="1938864"/>
                </a:lnTo>
                <a:lnTo>
                  <a:pt x="1682569" y="1919840"/>
                </a:lnTo>
                <a:lnTo>
                  <a:pt x="1673108" y="1900182"/>
                </a:lnTo>
                <a:lnTo>
                  <a:pt x="1664278" y="1880525"/>
                </a:lnTo>
                <a:lnTo>
                  <a:pt x="1655763" y="1860550"/>
                </a:lnTo>
                <a:close/>
                <a:moveTo>
                  <a:pt x="1835552" y="1789113"/>
                </a:moveTo>
                <a:lnTo>
                  <a:pt x="1838741" y="1791648"/>
                </a:lnTo>
                <a:lnTo>
                  <a:pt x="1841930" y="1794817"/>
                </a:lnTo>
                <a:lnTo>
                  <a:pt x="1844800" y="1797986"/>
                </a:lnTo>
                <a:lnTo>
                  <a:pt x="1847032" y="1801472"/>
                </a:lnTo>
                <a:lnTo>
                  <a:pt x="1849264" y="1804958"/>
                </a:lnTo>
                <a:lnTo>
                  <a:pt x="1851178" y="1808444"/>
                </a:lnTo>
                <a:lnTo>
                  <a:pt x="1854686" y="1815733"/>
                </a:lnTo>
                <a:lnTo>
                  <a:pt x="1857874" y="1823656"/>
                </a:lnTo>
                <a:lnTo>
                  <a:pt x="1860107" y="1831578"/>
                </a:lnTo>
                <a:lnTo>
                  <a:pt x="1865209" y="1847424"/>
                </a:lnTo>
                <a:lnTo>
                  <a:pt x="1870311" y="1866121"/>
                </a:lnTo>
                <a:lnTo>
                  <a:pt x="1874456" y="1884819"/>
                </a:lnTo>
                <a:lnTo>
                  <a:pt x="1878283" y="1903833"/>
                </a:lnTo>
                <a:lnTo>
                  <a:pt x="1881472" y="1922214"/>
                </a:lnTo>
                <a:lnTo>
                  <a:pt x="1883704" y="1941228"/>
                </a:lnTo>
                <a:lnTo>
                  <a:pt x="1885617" y="1960242"/>
                </a:lnTo>
                <a:lnTo>
                  <a:pt x="1887212" y="1979573"/>
                </a:lnTo>
                <a:lnTo>
                  <a:pt x="1888169" y="1998588"/>
                </a:lnTo>
                <a:lnTo>
                  <a:pt x="1888806" y="2017602"/>
                </a:lnTo>
                <a:lnTo>
                  <a:pt x="1889125" y="2036617"/>
                </a:lnTo>
                <a:lnTo>
                  <a:pt x="1889125" y="2055948"/>
                </a:lnTo>
                <a:lnTo>
                  <a:pt x="1888806" y="2074962"/>
                </a:lnTo>
                <a:lnTo>
                  <a:pt x="1887531" y="2113625"/>
                </a:lnTo>
                <a:lnTo>
                  <a:pt x="1885936" y="2151336"/>
                </a:lnTo>
                <a:lnTo>
                  <a:pt x="1884661" y="2169717"/>
                </a:lnTo>
                <a:lnTo>
                  <a:pt x="1883066" y="2187781"/>
                </a:lnTo>
                <a:lnTo>
                  <a:pt x="1882110" y="2206161"/>
                </a:lnTo>
                <a:lnTo>
                  <a:pt x="1880196" y="2224542"/>
                </a:lnTo>
                <a:lnTo>
                  <a:pt x="1878602" y="2242288"/>
                </a:lnTo>
                <a:lnTo>
                  <a:pt x="1876051" y="2260669"/>
                </a:lnTo>
                <a:lnTo>
                  <a:pt x="1874456" y="2269542"/>
                </a:lnTo>
                <a:lnTo>
                  <a:pt x="1872862" y="2278416"/>
                </a:lnTo>
                <a:lnTo>
                  <a:pt x="1870630" y="2286972"/>
                </a:lnTo>
                <a:lnTo>
                  <a:pt x="1868079" y="2296162"/>
                </a:lnTo>
                <a:lnTo>
                  <a:pt x="1856918" y="2297113"/>
                </a:lnTo>
                <a:lnTo>
                  <a:pt x="1855642" y="2291092"/>
                </a:lnTo>
                <a:lnTo>
                  <a:pt x="1855004" y="2285071"/>
                </a:lnTo>
                <a:lnTo>
                  <a:pt x="1855004" y="2279050"/>
                </a:lnTo>
                <a:lnTo>
                  <a:pt x="1855004" y="2273345"/>
                </a:lnTo>
                <a:lnTo>
                  <a:pt x="1845757" y="2267958"/>
                </a:lnTo>
                <a:lnTo>
                  <a:pt x="1845119" y="2237535"/>
                </a:lnTo>
                <a:lnTo>
                  <a:pt x="1843524" y="2206795"/>
                </a:lnTo>
                <a:lnTo>
                  <a:pt x="1840336" y="2145949"/>
                </a:lnTo>
                <a:lnTo>
                  <a:pt x="1839060" y="2132322"/>
                </a:lnTo>
                <a:lnTo>
                  <a:pt x="1837466" y="2119012"/>
                </a:lnTo>
                <a:lnTo>
                  <a:pt x="1835233" y="2105702"/>
                </a:lnTo>
                <a:lnTo>
                  <a:pt x="1832363" y="2092075"/>
                </a:lnTo>
                <a:lnTo>
                  <a:pt x="1829812" y="2078765"/>
                </a:lnTo>
                <a:lnTo>
                  <a:pt x="1826624" y="2065772"/>
                </a:lnTo>
                <a:lnTo>
                  <a:pt x="1819608" y="2039152"/>
                </a:lnTo>
                <a:lnTo>
                  <a:pt x="1818014" y="2031546"/>
                </a:lnTo>
                <a:lnTo>
                  <a:pt x="1817057" y="2023940"/>
                </a:lnTo>
                <a:lnTo>
                  <a:pt x="1816100" y="2016335"/>
                </a:lnTo>
                <a:lnTo>
                  <a:pt x="1816100" y="2008729"/>
                </a:lnTo>
                <a:lnTo>
                  <a:pt x="1818651" y="2011898"/>
                </a:lnTo>
                <a:lnTo>
                  <a:pt x="1821202" y="2015384"/>
                </a:lnTo>
                <a:lnTo>
                  <a:pt x="1823116" y="2018870"/>
                </a:lnTo>
                <a:lnTo>
                  <a:pt x="1825029" y="2022356"/>
                </a:lnTo>
                <a:lnTo>
                  <a:pt x="1829175" y="2034081"/>
                </a:lnTo>
                <a:lnTo>
                  <a:pt x="1833001" y="2045490"/>
                </a:lnTo>
                <a:lnTo>
                  <a:pt x="1836190" y="2057215"/>
                </a:lnTo>
                <a:lnTo>
                  <a:pt x="1839379" y="2068941"/>
                </a:lnTo>
                <a:lnTo>
                  <a:pt x="1842249" y="2080983"/>
                </a:lnTo>
                <a:lnTo>
                  <a:pt x="1844800" y="2093026"/>
                </a:lnTo>
                <a:lnTo>
                  <a:pt x="1847032" y="2105385"/>
                </a:lnTo>
                <a:lnTo>
                  <a:pt x="1849264" y="2117428"/>
                </a:lnTo>
                <a:lnTo>
                  <a:pt x="1850540" y="2126618"/>
                </a:lnTo>
                <a:lnTo>
                  <a:pt x="1851497" y="2136125"/>
                </a:lnTo>
                <a:lnTo>
                  <a:pt x="1853410" y="2155139"/>
                </a:lnTo>
                <a:lnTo>
                  <a:pt x="1854686" y="2174471"/>
                </a:lnTo>
                <a:lnTo>
                  <a:pt x="1855323" y="2193485"/>
                </a:lnTo>
                <a:lnTo>
                  <a:pt x="1856918" y="2231514"/>
                </a:lnTo>
                <a:lnTo>
                  <a:pt x="1857874" y="2250528"/>
                </a:lnTo>
                <a:lnTo>
                  <a:pt x="1858831" y="2269859"/>
                </a:lnTo>
                <a:lnTo>
                  <a:pt x="1862339" y="2244824"/>
                </a:lnTo>
                <a:lnTo>
                  <a:pt x="1865209" y="2219471"/>
                </a:lnTo>
                <a:lnTo>
                  <a:pt x="1867441" y="2194436"/>
                </a:lnTo>
                <a:lnTo>
                  <a:pt x="1869673" y="2169400"/>
                </a:lnTo>
                <a:lnTo>
                  <a:pt x="1871268" y="2144048"/>
                </a:lnTo>
                <a:lnTo>
                  <a:pt x="1872862" y="2119012"/>
                </a:lnTo>
                <a:lnTo>
                  <a:pt x="1873819" y="2093976"/>
                </a:lnTo>
                <a:lnTo>
                  <a:pt x="1874456" y="2068307"/>
                </a:lnTo>
                <a:lnTo>
                  <a:pt x="1875094" y="2039786"/>
                </a:lnTo>
                <a:lnTo>
                  <a:pt x="1875094" y="2024891"/>
                </a:lnTo>
                <a:lnTo>
                  <a:pt x="1875094" y="2010630"/>
                </a:lnTo>
                <a:lnTo>
                  <a:pt x="1874456" y="1996053"/>
                </a:lnTo>
                <a:lnTo>
                  <a:pt x="1873819" y="1981475"/>
                </a:lnTo>
                <a:lnTo>
                  <a:pt x="1872862" y="1967214"/>
                </a:lnTo>
                <a:lnTo>
                  <a:pt x="1871586" y="1952636"/>
                </a:lnTo>
                <a:lnTo>
                  <a:pt x="1869992" y="1938059"/>
                </a:lnTo>
                <a:lnTo>
                  <a:pt x="1868079" y="1924115"/>
                </a:lnTo>
                <a:lnTo>
                  <a:pt x="1865847" y="1909537"/>
                </a:lnTo>
                <a:lnTo>
                  <a:pt x="1863295" y="1895593"/>
                </a:lnTo>
                <a:lnTo>
                  <a:pt x="1860744" y="1881016"/>
                </a:lnTo>
                <a:lnTo>
                  <a:pt x="1857237" y="1866755"/>
                </a:lnTo>
                <a:lnTo>
                  <a:pt x="1853410" y="1853128"/>
                </a:lnTo>
                <a:lnTo>
                  <a:pt x="1849264" y="1838867"/>
                </a:lnTo>
                <a:lnTo>
                  <a:pt x="1847351" y="1832846"/>
                </a:lnTo>
                <a:lnTo>
                  <a:pt x="1845119" y="1826825"/>
                </a:lnTo>
                <a:lnTo>
                  <a:pt x="1840336" y="1814466"/>
                </a:lnTo>
                <a:lnTo>
                  <a:pt x="1838741" y="1808444"/>
                </a:lnTo>
                <a:lnTo>
                  <a:pt x="1837147" y="1802106"/>
                </a:lnTo>
                <a:lnTo>
                  <a:pt x="1835871" y="1795451"/>
                </a:lnTo>
                <a:lnTo>
                  <a:pt x="1835552" y="1789113"/>
                </a:lnTo>
                <a:close/>
                <a:moveTo>
                  <a:pt x="3316388" y="1730728"/>
                </a:moveTo>
                <a:lnTo>
                  <a:pt x="3309088" y="1743113"/>
                </a:lnTo>
                <a:lnTo>
                  <a:pt x="3301470" y="1755498"/>
                </a:lnTo>
                <a:lnTo>
                  <a:pt x="3297343" y="1761532"/>
                </a:lnTo>
                <a:lnTo>
                  <a:pt x="3293217" y="1767248"/>
                </a:lnTo>
                <a:lnTo>
                  <a:pt x="3288138" y="1772964"/>
                </a:lnTo>
                <a:lnTo>
                  <a:pt x="3283377" y="1778045"/>
                </a:lnTo>
                <a:lnTo>
                  <a:pt x="3278616" y="1783126"/>
                </a:lnTo>
                <a:lnTo>
                  <a:pt x="3274172" y="1788843"/>
                </a:lnTo>
                <a:lnTo>
                  <a:pt x="3269728" y="1794241"/>
                </a:lnTo>
                <a:lnTo>
                  <a:pt x="3265601" y="1799957"/>
                </a:lnTo>
                <a:lnTo>
                  <a:pt x="3257348" y="1811707"/>
                </a:lnTo>
                <a:lnTo>
                  <a:pt x="3249730" y="1823775"/>
                </a:lnTo>
                <a:lnTo>
                  <a:pt x="3241795" y="1836160"/>
                </a:lnTo>
                <a:lnTo>
                  <a:pt x="3233860" y="1848227"/>
                </a:lnTo>
                <a:lnTo>
                  <a:pt x="3225606" y="1859342"/>
                </a:lnTo>
                <a:lnTo>
                  <a:pt x="3220845" y="1865058"/>
                </a:lnTo>
                <a:lnTo>
                  <a:pt x="3216401" y="1870457"/>
                </a:lnTo>
                <a:lnTo>
                  <a:pt x="3191008" y="1894592"/>
                </a:lnTo>
                <a:lnTo>
                  <a:pt x="3178311" y="1906659"/>
                </a:lnTo>
                <a:lnTo>
                  <a:pt x="3164980" y="1918092"/>
                </a:lnTo>
                <a:lnTo>
                  <a:pt x="3151648" y="1929524"/>
                </a:lnTo>
                <a:lnTo>
                  <a:pt x="3144348" y="1934605"/>
                </a:lnTo>
                <a:lnTo>
                  <a:pt x="3137364" y="1940003"/>
                </a:lnTo>
                <a:lnTo>
                  <a:pt x="3130381" y="1944767"/>
                </a:lnTo>
                <a:lnTo>
                  <a:pt x="3122763" y="1949213"/>
                </a:lnTo>
                <a:lnTo>
                  <a:pt x="3115145" y="1953659"/>
                </a:lnTo>
                <a:lnTo>
                  <a:pt x="3107210" y="1957787"/>
                </a:lnTo>
                <a:lnTo>
                  <a:pt x="3086895" y="1967632"/>
                </a:lnTo>
                <a:lnTo>
                  <a:pt x="3065628" y="1976841"/>
                </a:lnTo>
                <a:lnTo>
                  <a:pt x="3044678" y="1985415"/>
                </a:lnTo>
                <a:lnTo>
                  <a:pt x="3023728" y="1993672"/>
                </a:lnTo>
                <a:lnTo>
                  <a:pt x="3001826" y="2000976"/>
                </a:lnTo>
                <a:lnTo>
                  <a:pt x="2980242" y="2008280"/>
                </a:lnTo>
                <a:lnTo>
                  <a:pt x="2958340" y="2014314"/>
                </a:lnTo>
                <a:lnTo>
                  <a:pt x="2936438" y="2020347"/>
                </a:lnTo>
                <a:lnTo>
                  <a:pt x="2933899" y="2024476"/>
                </a:lnTo>
                <a:lnTo>
                  <a:pt x="2931360" y="2028286"/>
                </a:lnTo>
                <a:lnTo>
                  <a:pt x="2925646" y="2035908"/>
                </a:lnTo>
                <a:lnTo>
                  <a:pt x="2913902" y="2050834"/>
                </a:lnTo>
                <a:lnTo>
                  <a:pt x="2908188" y="2059725"/>
                </a:lnTo>
                <a:lnTo>
                  <a:pt x="2902474" y="2068935"/>
                </a:lnTo>
                <a:lnTo>
                  <a:pt x="2897396" y="2078462"/>
                </a:lnTo>
                <a:lnTo>
                  <a:pt x="2892952" y="2087989"/>
                </a:lnTo>
                <a:lnTo>
                  <a:pt x="2888508" y="2097516"/>
                </a:lnTo>
                <a:lnTo>
                  <a:pt x="2884382" y="2107678"/>
                </a:lnTo>
                <a:lnTo>
                  <a:pt x="2880573" y="2117522"/>
                </a:lnTo>
                <a:lnTo>
                  <a:pt x="2876764" y="2128002"/>
                </a:lnTo>
                <a:lnTo>
                  <a:pt x="2891365" y="2128955"/>
                </a:lnTo>
                <a:lnTo>
                  <a:pt x="2898666" y="2129272"/>
                </a:lnTo>
                <a:lnTo>
                  <a:pt x="2906284" y="2130225"/>
                </a:lnTo>
                <a:lnTo>
                  <a:pt x="2913584" y="2131178"/>
                </a:lnTo>
                <a:lnTo>
                  <a:pt x="2920567" y="2132448"/>
                </a:lnTo>
                <a:lnTo>
                  <a:pt x="2927550" y="2134671"/>
                </a:lnTo>
                <a:lnTo>
                  <a:pt x="2931042" y="2135941"/>
                </a:lnTo>
                <a:lnTo>
                  <a:pt x="2934534" y="2137211"/>
                </a:lnTo>
                <a:lnTo>
                  <a:pt x="2940247" y="2139752"/>
                </a:lnTo>
                <a:lnTo>
                  <a:pt x="2945961" y="2141975"/>
                </a:lnTo>
                <a:lnTo>
                  <a:pt x="2957705" y="2145786"/>
                </a:lnTo>
                <a:lnTo>
                  <a:pt x="2963736" y="2147691"/>
                </a:lnTo>
                <a:lnTo>
                  <a:pt x="2969450" y="2150231"/>
                </a:lnTo>
                <a:lnTo>
                  <a:pt x="2974528" y="2153090"/>
                </a:lnTo>
                <a:lnTo>
                  <a:pt x="2977385" y="2154995"/>
                </a:lnTo>
                <a:lnTo>
                  <a:pt x="2979924" y="2156900"/>
                </a:lnTo>
                <a:lnTo>
                  <a:pt x="2991986" y="2167062"/>
                </a:lnTo>
                <a:lnTo>
                  <a:pt x="2998335" y="2171826"/>
                </a:lnTo>
                <a:lnTo>
                  <a:pt x="3004366" y="2176907"/>
                </a:lnTo>
                <a:lnTo>
                  <a:pt x="3010079" y="2182623"/>
                </a:lnTo>
                <a:lnTo>
                  <a:pt x="3015793" y="2188339"/>
                </a:lnTo>
                <a:lnTo>
                  <a:pt x="3020554" y="2194691"/>
                </a:lnTo>
                <a:lnTo>
                  <a:pt x="3022459" y="2197866"/>
                </a:lnTo>
                <a:lnTo>
                  <a:pt x="3024680" y="2201359"/>
                </a:lnTo>
                <a:lnTo>
                  <a:pt x="3025316" y="2208346"/>
                </a:lnTo>
                <a:lnTo>
                  <a:pt x="3026585" y="2215650"/>
                </a:lnTo>
                <a:lnTo>
                  <a:pt x="3028172" y="2222636"/>
                </a:lnTo>
                <a:lnTo>
                  <a:pt x="3029759" y="2229623"/>
                </a:lnTo>
                <a:lnTo>
                  <a:pt x="3033886" y="2243278"/>
                </a:lnTo>
                <a:lnTo>
                  <a:pt x="3037377" y="2257251"/>
                </a:lnTo>
                <a:lnTo>
                  <a:pt x="3037060" y="2269636"/>
                </a:lnTo>
                <a:lnTo>
                  <a:pt x="3035790" y="2281703"/>
                </a:lnTo>
                <a:lnTo>
                  <a:pt x="3033886" y="2294088"/>
                </a:lnTo>
                <a:lnTo>
                  <a:pt x="3031664" y="2306156"/>
                </a:lnTo>
                <a:lnTo>
                  <a:pt x="3029124" y="2317906"/>
                </a:lnTo>
                <a:lnTo>
                  <a:pt x="3025950" y="2329973"/>
                </a:lnTo>
                <a:lnTo>
                  <a:pt x="3020237" y="2353790"/>
                </a:lnTo>
                <a:lnTo>
                  <a:pt x="3018332" y="2362047"/>
                </a:lnTo>
                <a:lnTo>
                  <a:pt x="3015793" y="2369669"/>
                </a:lnTo>
                <a:lnTo>
                  <a:pt x="3012936" y="2377608"/>
                </a:lnTo>
                <a:lnTo>
                  <a:pt x="3009762" y="2385229"/>
                </a:lnTo>
                <a:lnTo>
                  <a:pt x="3003414" y="2400473"/>
                </a:lnTo>
                <a:lnTo>
                  <a:pt x="2996748" y="2415716"/>
                </a:lnTo>
                <a:lnTo>
                  <a:pt x="2992304" y="2424607"/>
                </a:lnTo>
                <a:lnTo>
                  <a:pt x="2987860" y="2432864"/>
                </a:lnTo>
                <a:lnTo>
                  <a:pt x="2982464" y="2441121"/>
                </a:lnTo>
                <a:lnTo>
                  <a:pt x="2977385" y="2449377"/>
                </a:lnTo>
                <a:lnTo>
                  <a:pt x="2971989" y="2457317"/>
                </a:lnTo>
                <a:lnTo>
                  <a:pt x="2966593" y="2465573"/>
                </a:lnTo>
                <a:lnTo>
                  <a:pt x="2961832" y="2473830"/>
                </a:lnTo>
                <a:lnTo>
                  <a:pt x="2957388" y="2482404"/>
                </a:lnTo>
                <a:lnTo>
                  <a:pt x="2952309" y="2492884"/>
                </a:lnTo>
                <a:lnTo>
                  <a:pt x="2946278" y="2502411"/>
                </a:lnTo>
                <a:lnTo>
                  <a:pt x="2940247" y="2512255"/>
                </a:lnTo>
                <a:lnTo>
                  <a:pt x="2933582" y="2521465"/>
                </a:lnTo>
                <a:lnTo>
                  <a:pt x="2926598" y="2530357"/>
                </a:lnTo>
                <a:lnTo>
                  <a:pt x="2919298" y="2539566"/>
                </a:lnTo>
                <a:lnTo>
                  <a:pt x="2911680" y="2548140"/>
                </a:lnTo>
                <a:lnTo>
                  <a:pt x="2903744" y="2556397"/>
                </a:lnTo>
                <a:lnTo>
                  <a:pt x="2900888" y="2559572"/>
                </a:lnTo>
                <a:lnTo>
                  <a:pt x="2897396" y="2562113"/>
                </a:lnTo>
                <a:lnTo>
                  <a:pt x="2893587" y="2564336"/>
                </a:lnTo>
                <a:lnTo>
                  <a:pt x="2889778" y="2566876"/>
                </a:lnTo>
                <a:lnTo>
                  <a:pt x="2885651" y="2568782"/>
                </a:lnTo>
                <a:lnTo>
                  <a:pt x="2881842" y="2571005"/>
                </a:lnTo>
                <a:lnTo>
                  <a:pt x="2878351" y="2573545"/>
                </a:lnTo>
                <a:lnTo>
                  <a:pt x="2874859" y="2576403"/>
                </a:lnTo>
                <a:lnTo>
                  <a:pt x="2862480" y="2589106"/>
                </a:lnTo>
                <a:lnTo>
                  <a:pt x="2849466" y="2601173"/>
                </a:lnTo>
                <a:lnTo>
                  <a:pt x="2836134" y="2612923"/>
                </a:lnTo>
                <a:lnTo>
                  <a:pt x="2822803" y="2624673"/>
                </a:lnTo>
                <a:lnTo>
                  <a:pt x="2809471" y="2636106"/>
                </a:lnTo>
                <a:lnTo>
                  <a:pt x="2795505" y="2647538"/>
                </a:lnTo>
                <a:lnTo>
                  <a:pt x="2767572" y="2669767"/>
                </a:lnTo>
                <a:lnTo>
                  <a:pt x="2755827" y="2678342"/>
                </a:lnTo>
                <a:lnTo>
                  <a:pt x="2744400" y="2686598"/>
                </a:lnTo>
                <a:lnTo>
                  <a:pt x="2720911" y="2703112"/>
                </a:lnTo>
                <a:lnTo>
                  <a:pt x="2709167" y="2711686"/>
                </a:lnTo>
                <a:lnTo>
                  <a:pt x="2698057" y="2720260"/>
                </a:lnTo>
                <a:lnTo>
                  <a:pt x="2686947" y="2729470"/>
                </a:lnTo>
                <a:lnTo>
                  <a:pt x="2675838" y="2738997"/>
                </a:lnTo>
                <a:lnTo>
                  <a:pt x="2699644" y="2737726"/>
                </a:lnTo>
                <a:lnTo>
                  <a:pt x="2723451" y="2735503"/>
                </a:lnTo>
                <a:lnTo>
                  <a:pt x="2747257" y="2733280"/>
                </a:lnTo>
                <a:lnTo>
                  <a:pt x="2771063" y="2730105"/>
                </a:lnTo>
                <a:lnTo>
                  <a:pt x="2794552" y="2726612"/>
                </a:lnTo>
                <a:lnTo>
                  <a:pt x="2818041" y="2722801"/>
                </a:lnTo>
                <a:lnTo>
                  <a:pt x="2841530" y="2718672"/>
                </a:lnTo>
                <a:lnTo>
                  <a:pt x="2865019" y="2714227"/>
                </a:lnTo>
                <a:lnTo>
                  <a:pt x="2875494" y="2712639"/>
                </a:lnTo>
                <a:lnTo>
                  <a:pt x="2886286" y="2711368"/>
                </a:lnTo>
                <a:lnTo>
                  <a:pt x="2907553" y="2707875"/>
                </a:lnTo>
                <a:lnTo>
                  <a:pt x="2929138" y="2703747"/>
                </a:lnTo>
                <a:lnTo>
                  <a:pt x="2950087" y="2699301"/>
                </a:lnTo>
                <a:lnTo>
                  <a:pt x="2966593" y="2694538"/>
                </a:lnTo>
                <a:lnTo>
                  <a:pt x="2974846" y="2691997"/>
                </a:lnTo>
                <a:lnTo>
                  <a:pt x="2982781" y="2689774"/>
                </a:lnTo>
                <a:lnTo>
                  <a:pt x="2991034" y="2686598"/>
                </a:lnTo>
                <a:lnTo>
                  <a:pt x="2998652" y="2683105"/>
                </a:lnTo>
                <a:lnTo>
                  <a:pt x="3006270" y="2679294"/>
                </a:lnTo>
                <a:lnTo>
                  <a:pt x="3010079" y="2676754"/>
                </a:lnTo>
                <a:lnTo>
                  <a:pt x="3013888" y="2674531"/>
                </a:lnTo>
                <a:lnTo>
                  <a:pt x="3022459" y="2668180"/>
                </a:lnTo>
                <a:lnTo>
                  <a:pt x="3031664" y="2661828"/>
                </a:lnTo>
                <a:lnTo>
                  <a:pt x="3039917" y="2654842"/>
                </a:lnTo>
                <a:lnTo>
                  <a:pt x="3048487" y="2647856"/>
                </a:lnTo>
                <a:lnTo>
                  <a:pt x="3064993" y="2633565"/>
                </a:lnTo>
                <a:lnTo>
                  <a:pt x="3081181" y="2618957"/>
                </a:lnTo>
                <a:lnTo>
                  <a:pt x="3089434" y="2610383"/>
                </a:lnTo>
                <a:lnTo>
                  <a:pt x="3097052" y="2601173"/>
                </a:lnTo>
                <a:lnTo>
                  <a:pt x="3104353" y="2591964"/>
                </a:lnTo>
                <a:lnTo>
                  <a:pt x="3111336" y="2582437"/>
                </a:lnTo>
                <a:lnTo>
                  <a:pt x="3118002" y="2572593"/>
                </a:lnTo>
                <a:lnTo>
                  <a:pt x="3124668" y="2562748"/>
                </a:lnTo>
                <a:lnTo>
                  <a:pt x="3138316" y="2543059"/>
                </a:lnTo>
                <a:lnTo>
                  <a:pt x="3138951" y="2526863"/>
                </a:lnTo>
                <a:lnTo>
                  <a:pt x="3139269" y="2510350"/>
                </a:lnTo>
                <a:lnTo>
                  <a:pt x="3139269" y="2502093"/>
                </a:lnTo>
                <a:lnTo>
                  <a:pt x="3138951" y="2494154"/>
                </a:lnTo>
                <a:lnTo>
                  <a:pt x="3138316" y="2485897"/>
                </a:lnTo>
                <a:lnTo>
                  <a:pt x="3136729" y="2477958"/>
                </a:lnTo>
                <a:lnTo>
                  <a:pt x="3135777" y="2469384"/>
                </a:lnTo>
                <a:lnTo>
                  <a:pt x="3133872" y="2460810"/>
                </a:lnTo>
                <a:lnTo>
                  <a:pt x="3131651" y="2452553"/>
                </a:lnTo>
                <a:lnTo>
                  <a:pt x="3129111" y="2444296"/>
                </a:lnTo>
                <a:lnTo>
                  <a:pt x="3124350" y="2427783"/>
                </a:lnTo>
                <a:lnTo>
                  <a:pt x="3121811" y="2419209"/>
                </a:lnTo>
                <a:lnTo>
                  <a:pt x="3120224" y="2410952"/>
                </a:lnTo>
                <a:lnTo>
                  <a:pt x="3122763" y="2412540"/>
                </a:lnTo>
                <a:lnTo>
                  <a:pt x="3124668" y="2414128"/>
                </a:lnTo>
                <a:lnTo>
                  <a:pt x="3127207" y="2416033"/>
                </a:lnTo>
                <a:lnTo>
                  <a:pt x="3128794" y="2417621"/>
                </a:lnTo>
                <a:lnTo>
                  <a:pt x="3131016" y="2419844"/>
                </a:lnTo>
                <a:lnTo>
                  <a:pt x="3132286" y="2422067"/>
                </a:lnTo>
                <a:lnTo>
                  <a:pt x="3133872" y="2424290"/>
                </a:lnTo>
                <a:lnTo>
                  <a:pt x="3135142" y="2426830"/>
                </a:lnTo>
                <a:lnTo>
                  <a:pt x="3140221" y="2438263"/>
                </a:lnTo>
                <a:lnTo>
                  <a:pt x="3144665" y="2450013"/>
                </a:lnTo>
                <a:lnTo>
                  <a:pt x="3148156" y="2461763"/>
                </a:lnTo>
                <a:lnTo>
                  <a:pt x="3151330" y="2474148"/>
                </a:lnTo>
                <a:lnTo>
                  <a:pt x="3154187" y="2486215"/>
                </a:lnTo>
                <a:lnTo>
                  <a:pt x="3155774" y="2498600"/>
                </a:lnTo>
                <a:lnTo>
                  <a:pt x="3157362" y="2511303"/>
                </a:lnTo>
                <a:lnTo>
                  <a:pt x="3158631" y="2523688"/>
                </a:lnTo>
                <a:lnTo>
                  <a:pt x="3163075" y="2519559"/>
                </a:lnTo>
                <a:lnTo>
                  <a:pt x="3160853" y="2511303"/>
                </a:lnTo>
                <a:lnTo>
                  <a:pt x="3160536" y="2507174"/>
                </a:lnTo>
                <a:lnTo>
                  <a:pt x="3160536" y="2505269"/>
                </a:lnTo>
                <a:lnTo>
                  <a:pt x="3160536" y="2503364"/>
                </a:lnTo>
                <a:lnTo>
                  <a:pt x="3163392" y="2481452"/>
                </a:lnTo>
                <a:lnTo>
                  <a:pt x="3164027" y="2470654"/>
                </a:lnTo>
                <a:lnTo>
                  <a:pt x="3164662" y="2459857"/>
                </a:lnTo>
                <a:lnTo>
                  <a:pt x="3164980" y="2449060"/>
                </a:lnTo>
                <a:lnTo>
                  <a:pt x="3164662" y="2438263"/>
                </a:lnTo>
                <a:lnTo>
                  <a:pt x="3163710" y="2427148"/>
                </a:lnTo>
                <a:lnTo>
                  <a:pt x="3163075" y="2422067"/>
                </a:lnTo>
                <a:lnTo>
                  <a:pt x="3162123" y="2416668"/>
                </a:lnTo>
                <a:lnTo>
                  <a:pt x="3159901" y="2408094"/>
                </a:lnTo>
                <a:lnTo>
                  <a:pt x="3157362" y="2398885"/>
                </a:lnTo>
                <a:lnTo>
                  <a:pt x="3154822" y="2390628"/>
                </a:lnTo>
                <a:lnTo>
                  <a:pt x="3151966" y="2381736"/>
                </a:lnTo>
                <a:lnTo>
                  <a:pt x="3154822" y="2381736"/>
                </a:lnTo>
                <a:lnTo>
                  <a:pt x="3157044" y="2381736"/>
                </a:lnTo>
                <a:lnTo>
                  <a:pt x="3159584" y="2382054"/>
                </a:lnTo>
                <a:lnTo>
                  <a:pt x="3161488" y="2382689"/>
                </a:lnTo>
                <a:lnTo>
                  <a:pt x="3163710" y="2383959"/>
                </a:lnTo>
                <a:lnTo>
                  <a:pt x="3165297" y="2385229"/>
                </a:lnTo>
                <a:lnTo>
                  <a:pt x="3167202" y="2386500"/>
                </a:lnTo>
                <a:lnTo>
                  <a:pt x="3168788" y="2388405"/>
                </a:lnTo>
                <a:lnTo>
                  <a:pt x="3171645" y="2392216"/>
                </a:lnTo>
                <a:lnTo>
                  <a:pt x="3173550" y="2396662"/>
                </a:lnTo>
                <a:lnTo>
                  <a:pt x="3175454" y="2401108"/>
                </a:lnTo>
                <a:lnTo>
                  <a:pt x="3176724" y="2405554"/>
                </a:lnTo>
                <a:lnTo>
                  <a:pt x="3180533" y="2420479"/>
                </a:lnTo>
                <a:lnTo>
                  <a:pt x="3182438" y="2427783"/>
                </a:lnTo>
                <a:lnTo>
                  <a:pt x="3184342" y="2435087"/>
                </a:lnTo>
                <a:lnTo>
                  <a:pt x="3184977" y="2425243"/>
                </a:lnTo>
                <a:lnTo>
                  <a:pt x="3184660" y="2414763"/>
                </a:lnTo>
                <a:lnTo>
                  <a:pt x="3184342" y="2404918"/>
                </a:lnTo>
                <a:lnTo>
                  <a:pt x="3183707" y="2394756"/>
                </a:lnTo>
                <a:lnTo>
                  <a:pt x="3182755" y="2385229"/>
                </a:lnTo>
                <a:lnTo>
                  <a:pt x="3180850" y="2375067"/>
                </a:lnTo>
                <a:lnTo>
                  <a:pt x="3179581" y="2365223"/>
                </a:lnTo>
                <a:lnTo>
                  <a:pt x="3177359" y="2355378"/>
                </a:lnTo>
                <a:lnTo>
                  <a:pt x="3190373" y="2354743"/>
                </a:lnTo>
                <a:lnTo>
                  <a:pt x="3192595" y="2361412"/>
                </a:lnTo>
                <a:lnTo>
                  <a:pt x="3194817" y="2368398"/>
                </a:lnTo>
                <a:lnTo>
                  <a:pt x="3196404" y="2374750"/>
                </a:lnTo>
                <a:lnTo>
                  <a:pt x="3197991" y="2381736"/>
                </a:lnTo>
                <a:lnTo>
                  <a:pt x="3198943" y="2388405"/>
                </a:lnTo>
                <a:lnTo>
                  <a:pt x="3199896" y="2395074"/>
                </a:lnTo>
                <a:lnTo>
                  <a:pt x="3200848" y="2409047"/>
                </a:lnTo>
                <a:lnTo>
                  <a:pt x="3201165" y="2423020"/>
                </a:lnTo>
                <a:lnTo>
                  <a:pt x="3201800" y="2436992"/>
                </a:lnTo>
                <a:lnTo>
                  <a:pt x="3202118" y="2450648"/>
                </a:lnTo>
                <a:lnTo>
                  <a:pt x="3203070" y="2464621"/>
                </a:lnTo>
                <a:lnTo>
                  <a:pt x="3206244" y="2455729"/>
                </a:lnTo>
                <a:lnTo>
                  <a:pt x="3209101" y="2446519"/>
                </a:lnTo>
                <a:lnTo>
                  <a:pt x="3212275" y="2437310"/>
                </a:lnTo>
                <a:lnTo>
                  <a:pt x="3214814" y="2428101"/>
                </a:lnTo>
                <a:lnTo>
                  <a:pt x="3217036" y="2418574"/>
                </a:lnTo>
                <a:lnTo>
                  <a:pt x="3219258" y="2409364"/>
                </a:lnTo>
                <a:lnTo>
                  <a:pt x="3220845" y="2399837"/>
                </a:lnTo>
                <a:lnTo>
                  <a:pt x="3222432" y="2390310"/>
                </a:lnTo>
                <a:lnTo>
                  <a:pt x="3223384" y="2380783"/>
                </a:lnTo>
                <a:lnTo>
                  <a:pt x="3224020" y="2370939"/>
                </a:lnTo>
                <a:lnTo>
                  <a:pt x="3224337" y="2361412"/>
                </a:lnTo>
                <a:lnTo>
                  <a:pt x="3224337" y="2351568"/>
                </a:lnTo>
                <a:lnTo>
                  <a:pt x="3223702" y="2342358"/>
                </a:lnTo>
                <a:lnTo>
                  <a:pt x="3222750" y="2332831"/>
                </a:lnTo>
                <a:lnTo>
                  <a:pt x="3221163" y="2322987"/>
                </a:lnTo>
                <a:lnTo>
                  <a:pt x="3219258" y="2313777"/>
                </a:lnTo>
                <a:lnTo>
                  <a:pt x="3218623" y="2310284"/>
                </a:lnTo>
                <a:lnTo>
                  <a:pt x="3217036" y="2307108"/>
                </a:lnTo>
                <a:lnTo>
                  <a:pt x="3215449" y="2303933"/>
                </a:lnTo>
                <a:lnTo>
                  <a:pt x="3213862" y="2301392"/>
                </a:lnTo>
                <a:lnTo>
                  <a:pt x="3210053" y="2295359"/>
                </a:lnTo>
                <a:lnTo>
                  <a:pt x="3205926" y="2289960"/>
                </a:lnTo>
                <a:lnTo>
                  <a:pt x="3208148" y="2289642"/>
                </a:lnTo>
                <a:lnTo>
                  <a:pt x="3210688" y="2288690"/>
                </a:lnTo>
                <a:lnTo>
                  <a:pt x="3215449" y="2287102"/>
                </a:lnTo>
                <a:lnTo>
                  <a:pt x="3217988" y="2286467"/>
                </a:lnTo>
                <a:lnTo>
                  <a:pt x="3219893" y="2286467"/>
                </a:lnTo>
                <a:lnTo>
                  <a:pt x="3222432" y="2286784"/>
                </a:lnTo>
                <a:lnTo>
                  <a:pt x="3224337" y="2287737"/>
                </a:lnTo>
                <a:lnTo>
                  <a:pt x="3226559" y="2290278"/>
                </a:lnTo>
                <a:lnTo>
                  <a:pt x="3228463" y="2293136"/>
                </a:lnTo>
                <a:lnTo>
                  <a:pt x="3230050" y="2295676"/>
                </a:lnTo>
                <a:lnTo>
                  <a:pt x="3231320" y="2298534"/>
                </a:lnTo>
                <a:lnTo>
                  <a:pt x="3233860" y="2304568"/>
                </a:lnTo>
                <a:lnTo>
                  <a:pt x="3235446" y="2310284"/>
                </a:lnTo>
                <a:lnTo>
                  <a:pt x="3236716" y="2316635"/>
                </a:lnTo>
                <a:lnTo>
                  <a:pt x="3237986" y="2322987"/>
                </a:lnTo>
                <a:lnTo>
                  <a:pt x="3239573" y="2335372"/>
                </a:lnTo>
                <a:lnTo>
                  <a:pt x="3240208" y="2343628"/>
                </a:lnTo>
                <a:lnTo>
                  <a:pt x="3240842" y="2352203"/>
                </a:lnTo>
                <a:lnTo>
                  <a:pt x="3240842" y="2360459"/>
                </a:lnTo>
                <a:lnTo>
                  <a:pt x="3240842" y="2368716"/>
                </a:lnTo>
                <a:lnTo>
                  <a:pt x="3240208" y="2376973"/>
                </a:lnTo>
                <a:lnTo>
                  <a:pt x="3239573" y="2385229"/>
                </a:lnTo>
                <a:lnTo>
                  <a:pt x="3238621" y="2393486"/>
                </a:lnTo>
                <a:lnTo>
                  <a:pt x="3237034" y="2401743"/>
                </a:lnTo>
                <a:lnTo>
                  <a:pt x="3234177" y="2417939"/>
                </a:lnTo>
                <a:lnTo>
                  <a:pt x="3230685" y="2434134"/>
                </a:lnTo>
                <a:lnTo>
                  <a:pt x="3226559" y="2450330"/>
                </a:lnTo>
                <a:lnTo>
                  <a:pt x="3222432" y="2466526"/>
                </a:lnTo>
                <a:lnTo>
                  <a:pt x="3238938" y="2450965"/>
                </a:lnTo>
                <a:lnTo>
                  <a:pt x="3255444" y="2436040"/>
                </a:lnTo>
                <a:lnTo>
                  <a:pt x="3271632" y="2420162"/>
                </a:lnTo>
                <a:lnTo>
                  <a:pt x="3287820" y="2404283"/>
                </a:lnTo>
                <a:lnTo>
                  <a:pt x="3293534" y="2399202"/>
                </a:lnTo>
                <a:lnTo>
                  <a:pt x="3298930" y="2394439"/>
                </a:lnTo>
                <a:lnTo>
                  <a:pt x="3304326" y="2389358"/>
                </a:lnTo>
                <a:lnTo>
                  <a:pt x="3310040" y="2384594"/>
                </a:lnTo>
                <a:lnTo>
                  <a:pt x="3315118" y="2378878"/>
                </a:lnTo>
                <a:lnTo>
                  <a:pt x="3317658" y="2376338"/>
                </a:lnTo>
                <a:lnTo>
                  <a:pt x="3319562" y="2373162"/>
                </a:lnTo>
                <a:lnTo>
                  <a:pt x="3321467" y="2369986"/>
                </a:lnTo>
                <a:lnTo>
                  <a:pt x="3323054" y="2366493"/>
                </a:lnTo>
                <a:lnTo>
                  <a:pt x="3324324" y="2363000"/>
                </a:lnTo>
                <a:lnTo>
                  <a:pt x="3325593" y="2359507"/>
                </a:lnTo>
                <a:lnTo>
                  <a:pt x="3335751" y="2322034"/>
                </a:lnTo>
                <a:lnTo>
                  <a:pt x="3341464" y="2303298"/>
                </a:lnTo>
                <a:lnTo>
                  <a:pt x="3347178" y="2284879"/>
                </a:lnTo>
                <a:lnTo>
                  <a:pt x="3354478" y="2251852"/>
                </a:lnTo>
                <a:lnTo>
                  <a:pt x="3361462" y="2219143"/>
                </a:lnTo>
                <a:lnTo>
                  <a:pt x="3368128" y="2186434"/>
                </a:lnTo>
                <a:lnTo>
                  <a:pt x="3375746" y="2153725"/>
                </a:lnTo>
                <a:lnTo>
                  <a:pt x="3377332" y="2142610"/>
                </a:lnTo>
                <a:lnTo>
                  <a:pt x="3378920" y="2131495"/>
                </a:lnTo>
                <a:lnTo>
                  <a:pt x="3381459" y="2120380"/>
                </a:lnTo>
                <a:lnTo>
                  <a:pt x="3384633" y="2109583"/>
                </a:lnTo>
                <a:lnTo>
                  <a:pt x="3390664" y="2088306"/>
                </a:lnTo>
                <a:lnTo>
                  <a:pt x="3393838" y="2077509"/>
                </a:lnTo>
                <a:lnTo>
                  <a:pt x="3397012" y="2067029"/>
                </a:lnTo>
                <a:lnTo>
                  <a:pt x="3399869" y="2056232"/>
                </a:lnTo>
                <a:lnTo>
                  <a:pt x="3403678" y="2045435"/>
                </a:lnTo>
                <a:lnTo>
                  <a:pt x="3411614" y="2024476"/>
                </a:lnTo>
                <a:lnTo>
                  <a:pt x="3415423" y="2013679"/>
                </a:lnTo>
                <a:lnTo>
                  <a:pt x="3419232" y="2003199"/>
                </a:lnTo>
                <a:lnTo>
                  <a:pt x="3422406" y="1992402"/>
                </a:lnTo>
                <a:lnTo>
                  <a:pt x="3425263" y="1981287"/>
                </a:lnTo>
                <a:lnTo>
                  <a:pt x="3425898" y="1977476"/>
                </a:lnTo>
                <a:lnTo>
                  <a:pt x="3426850" y="1973983"/>
                </a:lnTo>
                <a:lnTo>
                  <a:pt x="3429389" y="1966361"/>
                </a:lnTo>
                <a:lnTo>
                  <a:pt x="3432246" y="1958740"/>
                </a:lnTo>
                <a:lnTo>
                  <a:pt x="3434785" y="1951436"/>
                </a:lnTo>
                <a:lnTo>
                  <a:pt x="3436055" y="1947625"/>
                </a:lnTo>
                <a:lnTo>
                  <a:pt x="3436690" y="1944132"/>
                </a:lnTo>
                <a:lnTo>
                  <a:pt x="3437325" y="1940321"/>
                </a:lnTo>
                <a:lnTo>
                  <a:pt x="3437642" y="1936510"/>
                </a:lnTo>
                <a:lnTo>
                  <a:pt x="3437325" y="1932699"/>
                </a:lnTo>
                <a:lnTo>
                  <a:pt x="3437007" y="1928571"/>
                </a:lnTo>
                <a:lnTo>
                  <a:pt x="3436055" y="1924760"/>
                </a:lnTo>
                <a:lnTo>
                  <a:pt x="3434468" y="1920950"/>
                </a:lnTo>
                <a:lnTo>
                  <a:pt x="3433833" y="1917456"/>
                </a:lnTo>
                <a:lnTo>
                  <a:pt x="3433198" y="1913963"/>
                </a:lnTo>
                <a:lnTo>
                  <a:pt x="3432563" y="1906977"/>
                </a:lnTo>
                <a:lnTo>
                  <a:pt x="3432563" y="1893321"/>
                </a:lnTo>
                <a:lnTo>
                  <a:pt x="3425898" y="1887288"/>
                </a:lnTo>
                <a:lnTo>
                  <a:pt x="3426215" y="1897450"/>
                </a:lnTo>
                <a:lnTo>
                  <a:pt x="3426532" y="1907612"/>
                </a:lnTo>
                <a:lnTo>
                  <a:pt x="3421771" y="1904436"/>
                </a:lnTo>
                <a:lnTo>
                  <a:pt x="3417010" y="1900625"/>
                </a:lnTo>
                <a:lnTo>
                  <a:pt x="3412566" y="1896815"/>
                </a:lnTo>
                <a:lnTo>
                  <a:pt x="3407805" y="1892686"/>
                </a:lnTo>
                <a:lnTo>
                  <a:pt x="3399234" y="1884747"/>
                </a:lnTo>
                <a:lnTo>
                  <a:pt x="3394790" y="1880936"/>
                </a:lnTo>
                <a:lnTo>
                  <a:pt x="3390029" y="1877126"/>
                </a:lnTo>
                <a:lnTo>
                  <a:pt x="3383998" y="1873632"/>
                </a:lnTo>
                <a:lnTo>
                  <a:pt x="3378285" y="1870139"/>
                </a:lnTo>
                <a:lnTo>
                  <a:pt x="3372571" y="1866646"/>
                </a:lnTo>
                <a:lnTo>
                  <a:pt x="3366223" y="1863470"/>
                </a:lnTo>
                <a:lnTo>
                  <a:pt x="3353844" y="1858072"/>
                </a:lnTo>
                <a:lnTo>
                  <a:pt x="3341147" y="1853308"/>
                </a:lnTo>
                <a:lnTo>
                  <a:pt x="3334798" y="1851085"/>
                </a:lnTo>
                <a:lnTo>
                  <a:pt x="3329085" y="1849180"/>
                </a:lnTo>
                <a:lnTo>
                  <a:pt x="3325911" y="1847592"/>
                </a:lnTo>
                <a:lnTo>
                  <a:pt x="3323372" y="1846004"/>
                </a:lnTo>
                <a:lnTo>
                  <a:pt x="3321150" y="1844099"/>
                </a:lnTo>
                <a:lnTo>
                  <a:pt x="3319245" y="1841241"/>
                </a:lnTo>
                <a:lnTo>
                  <a:pt x="3325911" y="1841241"/>
                </a:lnTo>
                <a:lnTo>
                  <a:pt x="3332259" y="1841876"/>
                </a:lnTo>
                <a:lnTo>
                  <a:pt x="3338925" y="1842829"/>
                </a:lnTo>
                <a:lnTo>
                  <a:pt x="3345591" y="1844099"/>
                </a:lnTo>
                <a:lnTo>
                  <a:pt x="3351622" y="1845687"/>
                </a:lnTo>
                <a:lnTo>
                  <a:pt x="3357970" y="1847592"/>
                </a:lnTo>
                <a:lnTo>
                  <a:pt x="3364001" y="1849815"/>
                </a:lnTo>
                <a:lnTo>
                  <a:pt x="3370349" y="1852356"/>
                </a:lnTo>
                <a:lnTo>
                  <a:pt x="3376063" y="1854896"/>
                </a:lnTo>
                <a:lnTo>
                  <a:pt x="3382094" y="1857754"/>
                </a:lnTo>
                <a:lnTo>
                  <a:pt x="3393838" y="1864423"/>
                </a:lnTo>
                <a:lnTo>
                  <a:pt x="3405265" y="1870774"/>
                </a:lnTo>
                <a:lnTo>
                  <a:pt x="3416375" y="1877761"/>
                </a:lnTo>
                <a:lnTo>
                  <a:pt x="3409709" y="1870139"/>
                </a:lnTo>
                <a:lnTo>
                  <a:pt x="3402091" y="1863153"/>
                </a:lnTo>
                <a:lnTo>
                  <a:pt x="3394473" y="1856802"/>
                </a:lnTo>
                <a:lnTo>
                  <a:pt x="3386220" y="1850450"/>
                </a:lnTo>
                <a:lnTo>
                  <a:pt x="3377967" y="1845052"/>
                </a:lnTo>
                <a:lnTo>
                  <a:pt x="3369080" y="1839653"/>
                </a:lnTo>
                <a:lnTo>
                  <a:pt x="3359874" y="1834890"/>
                </a:lnTo>
                <a:lnTo>
                  <a:pt x="3350987" y="1830761"/>
                </a:lnTo>
                <a:lnTo>
                  <a:pt x="3345273" y="1828221"/>
                </a:lnTo>
                <a:lnTo>
                  <a:pt x="3339560" y="1825045"/>
                </a:lnTo>
                <a:lnTo>
                  <a:pt x="3329402" y="1818059"/>
                </a:lnTo>
                <a:lnTo>
                  <a:pt x="3331624" y="1816788"/>
                </a:lnTo>
                <a:lnTo>
                  <a:pt x="3334481" y="1815201"/>
                </a:lnTo>
                <a:lnTo>
                  <a:pt x="3337338" y="1814565"/>
                </a:lnTo>
                <a:lnTo>
                  <a:pt x="3339877" y="1814248"/>
                </a:lnTo>
                <a:lnTo>
                  <a:pt x="3342734" y="1813930"/>
                </a:lnTo>
                <a:lnTo>
                  <a:pt x="3345591" y="1814248"/>
                </a:lnTo>
                <a:lnTo>
                  <a:pt x="3348765" y="1814565"/>
                </a:lnTo>
                <a:lnTo>
                  <a:pt x="3351304" y="1815201"/>
                </a:lnTo>
                <a:lnTo>
                  <a:pt x="3357018" y="1817423"/>
                </a:lnTo>
                <a:lnTo>
                  <a:pt x="3362414" y="1819646"/>
                </a:lnTo>
                <a:lnTo>
                  <a:pt x="3372889" y="1824410"/>
                </a:lnTo>
                <a:lnTo>
                  <a:pt x="3381459" y="1828538"/>
                </a:lnTo>
                <a:lnTo>
                  <a:pt x="3389394" y="1832984"/>
                </a:lnTo>
                <a:lnTo>
                  <a:pt x="3397012" y="1838065"/>
                </a:lnTo>
                <a:lnTo>
                  <a:pt x="3404630" y="1843464"/>
                </a:lnTo>
                <a:lnTo>
                  <a:pt x="3411296" y="1849498"/>
                </a:lnTo>
                <a:lnTo>
                  <a:pt x="3418597" y="1855214"/>
                </a:lnTo>
                <a:lnTo>
                  <a:pt x="3425263" y="1861883"/>
                </a:lnTo>
                <a:lnTo>
                  <a:pt x="3432246" y="1868234"/>
                </a:lnTo>
                <a:lnTo>
                  <a:pt x="3429389" y="1862835"/>
                </a:lnTo>
                <a:lnTo>
                  <a:pt x="3426215" y="1857754"/>
                </a:lnTo>
                <a:lnTo>
                  <a:pt x="3423041" y="1852991"/>
                </a:lnTo>
                <a:lnTo>
                  <a:pt x="3419549" y="1848227"/>
                </a:lnTo>
                <a:lnTo>
                  <a:pt x="3416375" y="1843464"/>
                </a:lnTo>
                <a:lnTo>
                  <a:pt x="3412566" y="1838700"/>
                </a:lnTo>
                <a:lnTo>
                  <a:pt x="3408757" y="1834572"/>
                </a:lnTo>
                <a:lnTo>
                  <a:pt x="3404630" y="1830126"/>
                </a:lnTo>
                <a:lnTo>
                  <a:pt x="3395743" y="1822187"/>
                </a:lnTo>
                <a:lnTo>
                  <a:pt x="3386855" y="1814565"/>
                </a:lnTo>
                <a:lnTo>
                  <a:pt x="3377332" y="1807579"/>
                </a:lnTo>
                <a:lnTo>
                  <a:pt x="3367175" y="1801545"/>
                </a:lnTo>
                <a:lnTo>
                  <a:pt x="3362096" y="1798370"/>
                </a:lnTo>
                <a:lnTo>
                  <a:pt x="3356066" y="1795194"/>
                </a:lnTo>
                <a:lnTo>
                  <a:pt x="3344956" y="1789478"/>
                </a:lnTo>
                <a:lnTo>
                  <a:pt x="3339560" y="1786302"/>
                </a:lnTo>
                <a:lnTo>
                  <a:pt x="3334481" y="1782491"/>
                </a:lnTo>
                <a:lnTo>
                  <a:pt x="3331942" y="1780586"/>
                </a:lnTo>
                <a:lnTo>
                  <a:pt x="3330037" y="1778045"/>
                </a:lnTo>
                <a:lnTo>
                  <a:pt x="3327815" y="1775505"/>
                </a:lnTo>
                <a:lnTo>
                  <a:pt x="3326228" y="1772964"/>
                </a:lnTo>
                <a:lnTo>
                  <a:pt x="3332894" y="1773600"/>
                </a:lnTo>
                <a:lnTo>
                  <a:pt x="3338925" y="1774552"/>
                </a:lnTo>
                <a:lnTo>
                  <a:pt x="3345273" y="1775822"/>
                </a:lnTo>
                <a:lnTo>
                  <a:pt x="3351304" y="1777728"/>
                </a:lnTo>
                <a:lnTo>
                  <a:pt x="3357335" y="1779951"/>
                </a:lnTo>
                <a:lnTo>
                  <a:pt x="3363049" y="1782491"/>
                </a:lnTo>
                <a:lnTo>
                  <a:pt x="3369080" y="1785667"/>
                </a:lnTo>
                <a:lnTo>
                  <a:pt x="3374476" y="1788843"/>
                </a:lnTo>
                <a:lnTo>
                  <a:pt x="3379872" y="1792018"/>
                </a:lnTo>
                <a:lnTo>
                  <a:pt x="3385586" y="1795511"/>
                </a:lnTo>
                <a:lnTo>
                  <a:pt x="3396378" y="1803133"/>
                </a:lnTo>
                <a:lnTo>
                  <a:pt x="3417010" y="1818694"/>
                </a:lnTo>
                <a:lnTo>
                  <a:pt x="3414788" y="1812978"/>
                </a:lnTo>
                <a:lnTo>
                  <a:pt x="3412248" y="1807579"/>
                </a:lnTo>
                <a:lnTo>
                  <a:pt x="3409074" y="1802498"/>
                </a:lnTo>
                <a:lnTo>
                  <a:pt x="3405265" y="1798052"/>
                </a:lnTo>
                <a:lnTo>
                  <a:pt x="3401456" y="1793606"/>
                </a:lnTo>
                <a:lnTo>
                  <a:pt x="3397012" y="1789160"/>
                </a:lnTo>
                <a:lnTo>
                  <a:pt x="3387807" y="1781221"/>
                </a:lnTo>
                <a:lnTo>
                  <a:pt x="3379872" y="1773600"/>
                </a:lnTo>
                <a:lnTo>
                  <a:pt x="3371619" y="1766296"/>
                </a:lnTo>
                <a:lnTo>
                  <a:pt x="3363049" y="1759309"/>
                </a:lnTo>
                <a:lnTo>
                  <a:pt x="3354478" y="1752323"/>
                </a:lnTo>
                <a:lnTo>
                  <a:pt x="3345591" y="1746289"/>
                </a:lnTo>
                <a:lnTo>
                  <a:pt x="3336068" y="1740255"/>
                </a:lnTo>
                <a:lnTo>
                  <a:pt x="3326546" y="1735174"/>
                </a:lnTo>
                <a:lnTo>
                  <a:pt x="3316388" y="1730728"/>
                </a:lnTo>
                <a:close/>
                <a:moveTo>
                  <a:pt x="3334798" y="1704370"/>
                </a:moveTo>
                <a:lnTo>
                  <a:pt x="3324958" y="1718343"/>
                </a:lnTo>
                <a:lnTo>
                  <a:pt x="3331624" y="1721201"/>
                </a:lnTo>
                <a:lnTo>
                  <a:pt x="3338290" y="1724377"/>
                </a:lnTo>
                <a:lnTo>
                  <a:pt x="3344321" y="1727870"/>
                </a:lnTo>
                <a:lnTo>
                  <a:pt x="3350987" y="1731681"/>
                </a:lnTo>
                <a:lnTo>
                  <a:pt x="3363366" y="1739620"/>
                </a:lnTo>
                <a:lnTo>
                  <a:pt x="3375746" y="1747559"/>
                </a:lnTo>
                <a:lnTo>
                  <a:pt x="3371619" y="1741525"/>
                </a:lnTo>
                <a:lnTo>
                  <a:pt x="3367492" y="1735174"/>
                </a:lnTo>
                <a:lnTo>
                  <a:pt x="3363049" y="1729140"/>
                </a:lnTo>
                <a:lnTo>
                  <a:pt x="3358288" y="1723424"/>
                </a:lnTo>
                <a:lnTo>
                  <a:pt x="3352891" y="1718026"/>
                </a:lnTo>
                <a:lnTo>
                  <a:pt x="3347178" y="1712627"/>
                </a:lnTo>
                <a:lnTo>
                  <a:pt x="3341464" y="1708181"/>
                </a:lnTo>
                <a:lnTo>
                  <a:pt x="3334798" y="1704370"/>
                </a:lnTo>
                <a:close/>
                <a:moveTo>
                  <a:pt x="864608" y="1671638"/>
                </a:moveTo>
                <a:lnTo>
                  <a:pt x="869951" y="1684338"/>
                </a:lnTo>
                <a:lnTo>
                  <a:pt x="865237" y="1686561"/>
                </a:lnTo>
                <a:lnTo>
                  <a:pt x="860522" y="1688148"/>
                </a:lnTo>
                <a:lnTo>
                  <a:pt x="850779" y="1691006"/>
                </a:lnTo>
                <a:lnTo>
                  <a:pt x="841035" y="1693228"/>
                </a:lnTo>
                <a:lnTo>
                  <a:pt x="830977" y="1694498"/>
                </a:lnTo>
                <a:lnTo>
                  <a:pt x="821234" y="1695769"/>
                </a:lnTo>
                <a:lnTo>
                  <a:pt x="810862" y="1696404"/>
                </a:lnTo>
                <a:lnTo>
                  <a:pt x="791061" y="1698309"/>
                </a:lnTo>
                <a:lnTo>
                  <a:pt x="789175" y="1698626"/>
                </a:lnTo>
                <a:lnTo>
                  <a:pt x="786975" y="1698309"/>
                </a:lnTo>
                <a:lnTo>
                  <a:pt x="785403" y="1697991"/>
                </a:lnTo>
                <a:lnTo>
                  <a:pt x="783203" y="1697039"/>
                </a:lnTo>
                <a:lnTo>
                  <a:pt x="779746" y="1694816"/>
                </a:lnTo>
                <a:lnTo>
                  <a:pt x="776288" y="1692911"/>
                </a:lnTo>
                <a:lnTo>
                  <a:pt x="781317" y="1690688"/>
                </a:lnTo>
                <a:lnTo>
                  <a:pt x="786346" y="1689101"/>
                </a:lnTo>
                <a:lnTo>
                  <a:pt x="791061" y="1687196"/>
                </a:lnTo>
                <a:lnTo>
                  <a:pt x="796089" y="1685926"/>
                </a:lnTo>
                <a:lnTo>
                  <a:pt x="806462" y="1683703"/>
                </a:lnTo>
                <a:lnTo>
                  <a:pt x="816834" y="1682433"/>
                </a:lnTo>
                <a:lnTo>
                  <a:pt x="822805" y="1681481"/>
                </a:lnTo>
                <a:lnTo>
                  <a:pt x="829092" y="1680211"/>
                </a:lnTo>
                <a:lnTo>
                  <a:pt x="840721" y="1677353"/>
                </a:lnTo>
                <a:lnTo>
                  <a:pt x="852664" y="1674178"/>
                </a:lnTo>
                <a:lnTo>
                  <a:pt x="858636" y="1672591"/>
                </a:lnTo>
                <a:lnTo>
                  <a:pt x="864608" y="1671638"/>
                </a:lnTo>
                <a:close/>
                <a:moveTo>
                  <a:pt x="934798" y="1628155"/>
                </a:moveTo>
                <a:lnTo>
                  <a:pt x="936385" y="1639587"/>
                </a:lnTo>
                <a:lnTo>
                  <a:pt x="937972" y="1650702"/>
                </a:lnTo>
                <a:lnTo>
                  <a:pt x="942416" y="1672296"/>
                </a:lnTo>
                <a:lnTo>
                  <a:pt x="944638" y="1683411"/>
                </a:lnTo>
                <a:lnTo>
                  <a:pt x="946225" y="1694526"/>
                </a:lnTo>
                <a:lnTo>
                  <a:pt x="948129" y="1705958"/>
                </a:lnTo>
                <a:lnTo>
                  <a:pt x="949081" y="1717073"/>
                </a:lnTo>
                <a:lnTo>
                  <a:pt x="960509" y="1766296"/>
                </a:lnTo>
                <a:lnTo>
                  <a:pt x="971618" y="1815836"/>
                </a:lnTo>
                <a:lnTo>
                  <a:pt x="977014" y="1840923"/>
                </a:lnTo>
                <a:lnTo>
                  <a:pt x="982093" y="1865376"/>
                </a:lnTo>
                <a:lnTo>
                  <a:pt x="986854" y="1890463"/>
                </a:lnTo>
                <a:lnTo>
                  <a:pt x="991616" y="1915551"/>
                </a:lnTo>
                <a:lnTo>
                  <a:pt x="995742" y="1928889"/>
                </a:lnTo>
                <a:lnTo>
                  <a:pt x="999551" y="1942544"/>
                </a:lnTo>
                <a:lnTo>
                  <a:pt x="1002725" y="1956517"/>
                </a:lnTo>
                <a:lnTo>
                  <a:pt x="1006217" y="1970172"/>
                </a:lnTo>
                <a:lnTo>
                  <a:pt x="1009708" y="1984145"/>
                </a:lnTo>
                <a:lnTo>
                  <a:pt x="1013200" y="1997800"/>
                </a:lnTo>
                <a:lnTo>
                  <a:pt x="1017009" y="2011773"/>
                </a:lnTo>
                <a:lnTo>
                  <a:pt x="1021135" y="2025111"/>
                </a:lnTo>
                <a:lnTo>
                  <a:pt x="1022405" y="2029557"/>
                </a:lnTo>
                <a:lnTo>
                  <a:pt x="1023992" y="2034638"/>
                </a:lnTo>
                <a:lnTo>
                  <a:pt x="1025897" y="2043847"/>
                </a:lnTo>
                <a:lnTo>
                  <a:pt x="1027801" y="2053057"/>
                </a:lnTo>
                <a:lnTo>
                  <a:pt x="1029706" y="2062583"/>
                </a:lnTo>
                <a:lnTo>
                  <a:pt x="1043355" y="2098468"/>
                </a:lnTo>
                <a:lnTo>
                  <a:pt x="1056686" y="2134036"/>
                </a:lnTo>
                <a:lnTo>
                  <a:pt x="1070653" y="2169920"/>
                </a:lnTo>
                <a:lnTo>
                  <a:pt x="1084619" y="2205488"/>
                </a:lnTo>
                <a:lnTo>
                  <a:pt x="1099538" y="2240420"/>
                </a:lnTo>
                <a:lnTo>
                  <a:pt x="1114774" y="2275670"/>
                </a:lnTo>
                <a:lnTo>
                  <a:pt x="1122709" y="2293453"/>
                </a:lnTo>
                <a:lnTo>
                  <a:pt x="1130962" y="2310602"/>
                </a:lnTo>
                <a:lnTo>
                  <a:pt x="1139215" y="2327750"/>
                </a:lnTo>
                <a:lnTo>
                  <a:pt x="1147468" y="2345216"/>
                </a:lnTo>
                <a:lnTo>
                  <a:pt x="1149372" y="2348709"/>
                </a:lnTo>
                <a:lnTo>
                  <a:pt x="1151594" y="2352203"/>
                </a:lnTo>
                <a:lnTo>
                  <a:pt x="1154451" y="2355061"/>
                </a:lnTo>
                <a:lnTo>
                  <a:pt x="1156673" y="2357919"/>
                </a:lnTo>
                <a:lnTo>
                  <a:pt x="1162704" y="2363635"/>
                </a:lnTo>
                <a:lnTo>
                  <a:pt x="1165243" y="2366811"/>
                </a:lnTo>
                <a:lnTo>
                  <a:pt x="1167783" y="2369986"/>
                </a:lnTo>
                <a:lnTo>
                  <a:pt x="1175401" y="2385865"/>
                </a:lnTo>
                <a:lnTo>
                  <a:pt x="1182701" y="2402060"/>
                </a:lnTo>
                <a:lnTo>
                  <a:pt x="1196668" y="2434134"/>
                </a:lnTo>
                <a:lnTo>
                  <a:pt x="1203968" y="2450330"/>
                </a:lnTo>
                <a:lnTo>
                  <a:pt x="1211586" y="2466208"/>
                </a:lnTo>
                <a:lnTo>
                  <a:pt x="1219522" y="2481769"/>
                </a:lnTo>
                <a:lnTo>
                  <a:pt x="1223966" y="2489708"/>
                </a:lnTo>
                <a:lnTo>
                  <a:pt x="1228410" y="2497330"/>
                </a:lnTo>
                <a:lnTo>
                  <a:pt x="1234123" y="2507174"/>
                </a:lnTo>
                <a:lnTo>
                  <a:pt x="1239202" y="2516701"/>
                </a:lnTo>
                <a:lnTo>
                  <a:pt x="1249359" y="2536390"/>
                </a:lnTo>
                <a:lnTo>
                  <a:pt x="1259199" y="2556079"/>
                </a:lnTo>
                <a:lnTo>
                  <a:pt x="1269357" y="2576086"/>
                </a:lnTo>
                <a:lnTo>
                  <a:pt x="1277610" y="2590694"/>
                </a:lnTo>
                <a:lnTo>
                  <a:pt x="1285862" y="2604667"/>
                </a:lnTo>
                <a:lnTo>
                  <a:pt x="1303320" y="2633248"/>
                </a:lnTo>
                <a:lnTo>
                  <a:pt x="1321413" y="2661193"/>
                </a:lnTo>
                <a:lnTo>
                  <a:pt x="1339506" y="2689139"/>
                </a:lnTo>
                <a:lnTo>
                  <a:pt x="1357916" y="2717402"/>
                </a:lnTo>
                <a:lnTo>
                  <a:pt x="1375692" y="2745348"/>
                </a:lnTo>
                <a:lnTo>
                  <a:pt x="1384897" y="2759638"/>
                </a:lnTo>
                <a:lnTo>
                  <a:pt x="1393467" y="2773929"/>
                </a:lnTo>
                <a:lnTo>
                  <a:pt x="1401720" y="2788219"/>
                </a:lnTo>
                <a:lnTo>
                  <a:pt x="1409973" y="2802827"/>
                </a:lnTo>
                <a:lnTo>
                  <a:pt x="1428066" y="2828867"/>
                </a:lnTo>
                <a:lnTo>
                  <a:pt x="1445841" y="2854908"/>
                </a:lnTo>
                <a:lnTo>
                  <a:pt x="1463934" y="2881583"/>
                </a:lnTo>
                <a:lnTo>
                  <a:pt x="1482027" y="2907306"/>
                </a:lnTo>
                <a:lnTo>
                  <a:pt x="1491550" y="2920326"/>
                </a:lnTo>
                <a:lnTo>
                  <a:pt x="1501072" y="2933029"/>
                </a:lnTo>
                <a:lnTo>
                  <a:pt x="1510595" y="2945414"/>
                </a:lnTo>
                <a:lnTo>
                  <a:pt x="1520752" y="2957799"/>
                </a:lnTo>
                <a:lnTo>
                  <a:pt x="1531227" y="2969866"/>
                </a:lnTo>
                <a:lnTo>
                  <a:pt x="1541384" y="2981934"/>
                </a:lnTo>
                <a:lnTo>
                  <a:pt x="1552494" y="2993366"/>
                </a:lnTo>
                <a:lnTo>
                  <a:pt x="1563921" y="3004798"/>
                </a:lnTo>
                <a:lnTo>
                  <a:pt x="1568047" y="3008927"/>
                </a:lnTo>
                <a:lnTo>
                  <a:pt x="1572174" y="3013055"/>
                </a:lnTo>
                <a:lnTo>
                  <a:pt x="1576618" y="3016866"/>
                </a:lnTo>
                <a:lnTo>
                  <a:pt x="1581062" y="3020677"/>
                </a:lnTo>
                <a:lnTo>
                  <a:pt x="1590902" y="3027663"/>
                </a:lnTo>
                <a:lnTo>
                  <a:pt x="1600424" y="3034014"/>
                </a:lnTo>
                <a:lnTo>
                  <a:pt x="1620421" y="3046082"/>
                </a:lnTo>
                <a:lnTo>
                  <a:pt x="1630579" y="3052751"/>
                </a:lnTo>
                <a:lnTo>
                  <a:pt x="1640101" y="3059419"/>
                </a:lnTo>
                <a:lnTo>
                  <a:pt x="1644545" y="3061960"/>
                </a:lnTo>
                <a:lnTo>
                  <a:pt x="1649307" y="3064818"/>
                </a:lnTo>
                <a:lnTo>
                  <a:pt x="1654385" y="3067359"/>
                </a:lnTo>
                <a:lnTo>
                  <a:pt x="1659464" y="3069264"/>
                </a:lnTo>
                <a:lnTo>
                  <a:pt x="1664225" y="3071169"/>
                </a:lnTo>
                <a:lnTo>
                  <a:pt x="1669939" y="3072122"/>
                </a:lnTo>
                <a:lnTo>
                  <a:pt x="1675017" y="3072757"/>
                </a:lnTo>
                <a:lnTo>
                  <a:pt x="1680414" y="3072757"/>
                </a:lnTo>
                <a:lnTo>
                  <a:pt x="1687079" y="3073075"/>
                </a:lnTo>
                <a:lnTo>
                  <a:pt x="1694063" y="3073392"/>
                </a:lnTo>
                <a:lnTo>
                  <a:pt x="1707394" y="3074980"/>
                </a:lnTo>
                <a:lnTo>
                  <a:pt x="1714060" y="3075615"/>
                </a:lnTo>
                <a:lnTo>
                  <a:pt x="1720726" y="3076250"/>
                </a:lnTo>
                <a:lnTo>
                  <a:pt x="1727392" y="3076250"/>
                </a:lnTo>
                <a:lnTo>
                  <a:pt x="1734057" y="3075933"/>
                </a:lnTo>
                <a:lnTo>
                  <a:pt x="1741993" y="3074980"/>
                </a:lnTo>
                <a:lnTo>
                  <a:pt x="1749928" y="3074663"/>
                </a:lnTo>
                <a:lnTo>
                  <a:pt x="1765799" y="3073710"/>
                </a:lnTo>
                <a:lnTo>
                  <a:pt x="1773735" y="3073075"/>
                </a:lnTo>
                <a:lnTo>
                  <a:pt x="1781353" y="3072122"/>
                </a:lnTo>
                <a:lnTo>
                  <a:pt x="1789288" y="3070852"/>
                </a:lnTo>
                <a:lnTo>
                  <a:pt x="1796906" y="3068946"/>
                </a:lnTo>
                <a:lnTo>
                  <a:pt x="1805159" y="3067041"/>
                </a:lnTo>
                <a:lnTo>
                  <a:pt x="1813094" y="3065136"/>
                </a:lnTo>
                <a:lnTo>
                  <a:pt x="1829600" y="3062913"/>
                </a:lnTo>
                <a:lnTo>
                  <a:pt x="1837853" y="3061642"/>
                </a:lnTo>
                <a:lnTo>
                  <a:pt x="1845789" y="3060372"/>
                </a:lnTo>
                <a:lnTo>
                  <a:pt x="1853724" y="3058149"/>
                </a:lnTo>
                <a:lnTo>
                  <a:pt x="1857850" y="3056879"/>
                </a:lnTo>
                <a:lnTo>
                  <a:pt x="1861660" y="3055609"/>
                </a:lnTo>
                <a:lnTo>
                  <a:pt x="1878483" y="3048622"/>
                </a:lnTo>
                <a:lnTo>
                  <a:pt x="1886736" y="3044812"/>
                </a:lnTo>
                <a:lnTo>
                  <a:pt x="1894988" y="3041001"/>
                </a:lnTo>
                <a:lnTo>
                  <a:pt x="1902924" y="3036872"/>
                </a:lnTo>
                <a:lnTo>
                  <a:pt x="1911177" y="3032744"/>
                </a:lnTo>
                <a:lnTo>
                  <a:pt x="1918795" y="3028298"/>
                </a:lnTo>
                <a:lnTo>
                  <a:pt x="1926730" y="3023217"/>
                </a:lnTo>
                <a:lnTo>
                  <a:pt x="1932761" y="3019724"/>
                </a:lnTo>
                <a:lnTo>
                  <a:pt x="1938792" y="3015913"/>
                </a:lnTo>
                <a:lnTo>
                  <a:pt x="1951172" y="3009562"/>
                </a:lnTo>
                <a:lnTo>
                  <a:pt x="1964186" y="3003846"/>
                </a:lnTo>
                <a:lnTo>
                  <a:pt x="1976882" y="2998129"/>
                </a:lnTo>
                <a:lnTo>
                  <a:pt x="1989579" y="2992413"/>
                </a:lnTo>
                <a:lnTo>
                  <a:pt x="2002276" y="2986062"/>
                </a:lnTo>
                <a:lnTo>
                  <a:pt x="2008624" y="2982569"/>
                </a:lnTo>
                <a:lnTo>
                  <a:pt x="2014338" y="2979393"/>
                </a:lnTo>
                <a:lnTo>
                  <a:pt x="2020686" y="2975582"/>
                </a:lnTo>
                <a:lnTo>
                  <a:pt x="2026082" y="2971454"/>
                </a:lnTo>
                <a:lnTo>
                  <a:pt x="2034018" y="2966373"/>
                </a:lnTo>
                <a:lnTo>
                  <a:pt x="2041953" y="2962245"/>
                </a:lnTo>
                <a:lnTo>
                  <a:pt x="2057824" y="2953988"/>
                </a:lnTo>
                <a:lnTo>
                  <a:pt x="2066077" y="2949860"/>
                </a:lnTo>
                <a:lnTo>
                  <a:pt x="2074012" y="2945731"/>
                </a:lnTo>
                <a:lnTo>
                  <a:pt x="2081631" y="2940968"/>
                </a:lnTo>
                <a:lnTo>
                  <a:pt x="2088931" y="2936204"/>
                </a:lnTo>
                <a:lnTo>
                  <a:pt x="2098771" y="2928900"/>
                </a:lnTo>
                <a:lnTo>
                  <a:pt x="2108294" y="2921914"/>
                </a:lnTo>
                <a:lnTo>
                  <a:pt x="2118451" y="2915880"/>
                </a:lnTo>
                <a:lnTo>
                  <a:pt x="2128608" y="2909529"/>
                </a:lnTo>
                <a:lnTo>
                  <a:pt x="2139083" y="2903495"/>
                </a:lnTo>
                <a:lnTo>
                  <a:pt x="2149241" y="2897779"/>
                </a:lnTo>
                <a:lnTo>
                  <a:pt x="2170508" y="2886664"/>
                </a:lnTo>
                <a:lnTo>
                  <a:pt x="2176221" y="2884441"/>
                </a:lnTo>
                <a:lnTo>
                  <a:pt x="2181300" y="2881266"/>
                </a:lnTo>
                <a:lnTo>
                  <a:pt x="2192410" y="2875232"/>
                </a:lnTo>
                <a:lnTo>
                  <a:pt x="2213677" y="2862529"/>
                </a:lnTo>
                <a:lnTo>
                  <a:pt x="2224151" y="2856813"/>
                </a:lnTo>
                <a:lnTo>
                  <a:pt x="2229865" y="2853955"/>
                </a:lnTo>
                <a:lnTo>
                  <a:pt x="2235261" y="2851097"/>
                </a:lnTo>
                <a:lnTo>
                  <a:pt x="2240657" y="2848874"/>
                </a:lnTo>
                <a:lnTo>
                  <a:pt x="2246688" y="2846651"/>
                </a:lnTo>
                <a:lnTo>
                  <a:pt x="2252402" y="2845063"/>
                </a:lnTo>
                <a:lnTo>
                  <a:pt x="2258750" y="2843158"/>
                </a:lnTo>
                <a:lnTo>
                  <a:pt x="2270494" y="2837759"/>
                </a:lnTo>
                <a:lnTo>
                  <a:pt x="2282556" y="2832043"/>
                </a:lnTo>
                <a:lnTo>
                  <a:pt x="2294936" y="2826962"/>
                </a:lnTo>
                <a:lnTo>
                  <a:pt x="2307315" y="2822516"/>
                </a:lnTo>
                <a:lnTo>
                  <a:pt x="2319694" y="2818388"/>
                </a:lnTo>
                <a:lnTo>
                  <a:pt x="2332708" y="2814577"/>
                </a:lnTo>
                <a:lnTo>
                  <a:pt x="2345405" y="2811084"/>
                </a:lnTo>
                <a:lnTo>
                  <a:pt x="2358102" y="2808226"/>
                </a:lnTo>
                <a:lnTo>
                  <a:pt x="2370164" y="2803780"/>
                </a:lnTo>
                <a:lnTo>
                  <a:pt x="2382226" y="2800287"/>
                </a:lnTo>
                <a:lnTo>
                  <a:pt x="2394605" y="2797429"/>
                </a:lnTo>
                <a:lnTo>
                  <a:pt x="2406984" y="2794570"/>
                </a:lnTo>
                <a:lnTo>
                  <a:pt x="2432060" y="2789489"/>
                </a:lnTo>
                <a:lnTo>
                  <a:pt x="2444440" y="2786631"/>
                </a:lnTo>
                <a:lnTo>
                  <a:pt x="2456819" y="2783456"/>
                </a:lnTo>
                <a:lnTo>
                  <a:pt x="2471738" y="2779645"/>
                </a:lnTo>
                <a:lnTo>
                  <a:pt x="2486339" y="2776152"/>
                </a:lnTo>
                <a:lnTo>
                  <a:pt x="2516494" y="2769800"/>
                </a:lnTo>
                <a:lnTo>
                  <a:pt x="2531412" y="2765990"/>
                </a:lnTo>
                <a:lnTo>
                  <a:pt x="2546014" y="2761861"/>
                </a:lnTo>
                <a:lnTo>
                  <a:pt x="2553314" y="2759321"/>
                </a:lnTo>
                <a:lnTo>
                  <a:pt x="2560615" y="2756463"/>
                </a:lnTo>
                <a:lnTo>
                  <a:pt x="2567598" y="2753922"/>
                </a:lnTo>
                <a:lnTo>
                  <a:pt x="2574264" y="2750747"/>
                </a:lnTo>
                <a:lnTo>
                  <a:pt x="2579025" y="2748206"/>
                </a:lnTo>
                <a:lnTo>
                  <a:pt x="2583469" y="2746301"/>
                </a:lnTo>
                <a:lnTo>
                  <a:pt x="2592357" y="2742490"/>
                </a:lnTo>
                <a:lnTo>
                  <a:pt x="2596801" y="2740267"/>
                </a:lnTo>
                <a:lnTo>
                  <a:pt x="2600927" y="2738044"/>
                </a:lnTo>
                <a:lnTo>
                  <a:pt x="2604736" y="2734868"/>
                </a:lnTo>
                <a:lnTo>
                  <a:pt x="2608545" y="2731693"/>
                </a:lnTo>
                <a:lnTo>
                  <a:pt x="2611084" y="2728835"/>
                </a:lnTo>
                <a:lnTo>
                  <a:pt x="2613306" y="2726929"/>
                </a:lnTo>
                <a:lnTo>
                  <a:pt x="2616163" y="2724706"/>
                </a:lnTo>
                <a:lnTo>
                  <a:pt x="2619337" y="2723118"/>
                </a:lnTo>
                <a:lnTo>
                  <a:pt x="2625051" y="2719943"/>
                </a:lnTo>
                <a:lnTo>
                  <a:pt x="2631399" y="2717402"/>
                </a:lnTo>
                <a:lnTo>
                  <a:pt x="2637748" y="2714544"/>
                </a:lnTo>
                <a:lnTo>
                  <a:pt x="2644096" y="2711686"/>
                </a:lnTo>
                <a:lnTo>
                  <a:pt x="2649810" y="2708510"/>
                </a:lnTo>
                <a:lnTo>
                  <a:pt x="2652666" y="2706605"/>
                </a:lnTo>
                <a:lnTo>
                  <a:pt x="2655523" y="2704382"/>
                </a:lnTo>
                <a:lnTo>
                  <a:pt x="2717737" y="2654207"/>
                </a:lnTo>
                <a:lnTo>
                  <a:pt x="2748844" y="2629119"/>
                </a:lnTo>
                <a:lnTo>
                  <a:pt x="2780269" y="2604349"/>
                </a:lnTo>
                <a:lnTo>
                  <a:pt x="2795187" y="2590694"/>
                </a:lnTo>
                <a:lnTo>
                  <a:pt x="2810423" y="2577039"/>
                </a:lnTo>
                <a:lnTo>
                  <a:pt x="2825977" y="2564018"/>
                </a:lnTo>
                <a:lnTo>
                  <a:pt x="2841213" y="2550681"/>
                </a:lnTo>
                <a:lnTo>
                  <a:pt x="2855814" y="2536708"/>
                </a:lnTo>
                <a:lnTo>
                  <a:pt x="2863114" y="2529404"/>
                </a:lnTo>
                <a:lnTo>
                  <a:pt x="2870415" y="2522100"/>
                </a:lnTo>
                <a:lnTo>
                  <a:pt x="2877398" y="2515113"/>
                </a:lnTo>
                <a:lnTo>
                  <a:pt x="2883747" y="2507174"/>
                </a:lnTo>
                <a:lnTo>
                  <a:pt x="2890095" y="2499235"/>
                </a:lnTo>
                <a:lnTo>
                  <a:pt x="2895809" y="2490661"/>
                </a:lnTo>
                <a:lnTo>
                  <a:pt x="2902157" y="2482404"/>
                </a:lnTo>
                <a:lnTo>
                  <a:pt x="2908188" y="2473512"/>
                </a:lnTo>
                <a:lnTo>
                  <a:pt x="2913267" y="2464621"/>
                </a:lnTo>
                <a:lnTo>
                  <a:pt x="2918028" y="2455411"/>
                </a:lnTo>
                <a:lnTo>
                  <a:pt x="2927233" y="2436357"/>
                </a:lnTo>
                <a:lnTo>
                  <a:pt x="2932312" y="2426830"/>
                </a:lnTo>
                <a:lnTo>
                  <a:pt x="2937073" y="2417939"/>
                </a:lnTo>
                <a:lnTo>
                  <a:pt x="2941834" y="2411270"/>
                </a:lnTo>
                <a:lnTo>
                  <a:pt x="2945961" y="2404601"/>
                </a:lnTo>
                <a:lnTo>
                  <a:pt x="2949452" y="2397614"/>
                </a:lnTo>
                <a:lnTo>
                  <a:pt x="2952944" y="2390628"/>
                </a:lnTo>
                <a:lnTo>
                  <a:pt x="2956118" y="2383324"/>
                </a:lnTo>
                <a:lnTo>
                  <a:pt x="2958340" y="2376020"/>
                </a:lnTo>
                <a:lnTo>
                  <a:pt x="2960880" y="2368716"/>
                </a:lnTo>
                <a:lnTo>
                  <a:pt x="2962466" y="2360777"/>
                </a:lnTo>
                <a:lnTo>
                  <a:pt x="2964371" y="2353155"/>
                </a:lnTo>
                <a:lnTo>
                  <a:pt x="2965641" y="2345216"/>
                </a:lnTo>
                <a:lnTo>
                  <a:pt x="2966593" y="2337595"/>
                </a:lnTo>
                <a:lnTo>
                  <a:pt x="2967228" y="2329656"/>
                </a:lnTo>
                <a:lnTo>
                  <a:pt x="2967863" y="2321716"/>
                </a:lnTo>
                <a:lnTo>
                  <a:pt x="2968180" y="2313777"/>
                </a:lnTo>
                <a:lnTo>
                  <a:pt x="2968180" y="2305838"/>
                </a:lnTo>
                <a:lnTo>
                  <a:pt x="2968180" y="2298217"/>
                </a:lnTo>
                <a:lnTo>
                  <a:pt x="2966910" y="2279798"/>
                </a:lnTo>
                <a:lnTo>
                  <a:pt x="2966593" y="2270906"/>
                </a:lnTo>
                <a:lnTo>
                  <a:pt x="2965958" y="2262014"/>
                </a:lnTo>
                <a:lnTo>
                  <a:pt x="2965323" y="2252487"/>
                </a:lnTo>
                <a:lnTo>
                  <a:pt x="2964054" y="2243596"/>
                </a:lnTo>
                <a:lnTo>
                  <a:pt x="2961832" y="2235021"/>
                </a:lnTo>
                <a:lnTo>
                  <a:pt x="2959292" y="2226129"/>
                </a:lnTo>
                <a:lnTo>
                  <a:pt x="2952626" y="2220731"/>
                </a:lnTo>
                <a:lnTo>
                  <a:pt x="2945326" y="2216285"/>
                </a:lnTo>
                <a:lnTo>
                  <a:pt x="2937708" y="2211839"/>
                </a:lnTo>
                <a:lnTo>
                  <a:pt x="2929772" y="2208028"/>
                </a:lnTo>
                <a:lnTo>
                  <a:pt x="2913902" y="2200724"/>
                </a:lnTo>
                <a:lnTo>
                  <a:pt x="2897713" y="2193738"/>
                </a:lnTo>
                <a:lnTo>
                  <a:pt x="2890730" y="2190880"/>
                </a:lnTo>
                <a:lnTo>
                  <a:pt x="2883430" y="2188657"/>
                </a:lnTo>
                <a:lnTo>
                  <a:pt x="2875811" y="2187069"/>
                </a:lnTo>
                <a:lnTo>
                  <a:pt x="2868511" y="2186116"/>
                </a:lnTo>
                <a:lnTo>
                  <a:pt x="2853275" y="2184211"/>
                </a:lnTo>
                <a:lnTo>
                  <a:pt x="2838038" y="2182941"/>
                </a:lnTo>
                <a:lnTo>
                  <a:pt x="2828834" y="2182305"/>
                </a:lnTo>
                <a:lnTo>
                  <a:pt x="2819311" y="2181670"/>
                </a:lnTo>
                <a:lnTo>
                  <a:pt x="2810106" y="2181670"/>
                </a:lnTo>
                <a:lnTo>
                  <a:pt x="2800583" y="2181670"/>
                </a:lnTo>
                <a:lnTo>
                  <a:pt x="2791378" y="2182305"/>
                </a:lnTo>
                <a:lnTo>
                  <a:pt x="2782173" y="2183258"/>
                </a:lnTo>
                <a:lnTo>
                  <a:pt x="2773285" y="2184528"/>
                </a:lnTo>
                <a:lnTo>
                  <a:pt x="2763763" y="2186751"/>
                </a:lnTo>
                <a:lnTo>
                  <a:pt x="2777412" y="2190880"/>
                </a:lnTo>
                <a:lnTo>
                  <a:pt x="2790743" y="2195326"/>
                </a:lnTo>
                <a:lnTo>
                  <a:pt x="2804075" y="2200089"/>
                </a:lnTo>
                <a:lnTo>
                  <a:pt x="2817089" y="2205805"/>
                </a:lnTo>
                <a:lnTo>
                  <a:pt x="2829786" y="2211839"/>
                </a:lnTo>
                <a:lnTo>
                  <a:pt x="2835816" y="2215332"/>
                </a:lnTo>
                <a:lnTo>
                  <a:pt x="2842165" y="2218825"/>
                </a:lnTo>
                <a:lnTo>
                  <a:pt x="2847878" y="2222636"/>
                </a:lnTo>
                <a:lnTo>
                  <a:pt x="2853910" y="2226447"/>
                </a:lnTo>
                <a:lnTo>
                  <a:pt x="2859306" y="2230575"/>
                </a:lnTo>
                <a:lnTo>
                  <a:pt x="2865019" y="2235021"/>
                </a:lnTo>
                <a:lnTo>
                  <a:pt x="2868511" y="2243278"/>
                </a:lnTo>
                <a:lnTo>
                  <a:pt x="2861210" y="2241055"/>
                </a:lnTo>
                <a:lnTo>
                  <a:pt x="2853910" y="2238197"/>
                </a:lnTo>
                <a:lnTo>
                  <a:pt x="2846926" y="2235021"/>
                </a:lnTo>
                <a:lnTo>
                  <a:pt x="2839943" y="2231528"/>
                </a:lnTo>
                <a:lnTo>
                  <a:pt x="2826294" y="2224542"/>
                </a:lnTo>
                <a:lnTo>
                  <a:pt x="2819311" y="2221684"/>
                </a:lnTo>
                <a:lnTo>
                  <a:pt x="2812010" y="2218508"/>
                </a:lnTo>
                <a:lnTo>
                  <a:pt x="2799631" y="2213744"/>
                </a:lnTo>
                <a:lnTo>
                  <a:pt x="2786934" y="2209616"/>
                </a:lnTo>
                <a:lnTo>
                  <a:pt x="2774238" y="2205805"/>
                </a:lnTo>
                <a:lnTo>
                  <a:pt x="2761541" y="2202630"/>
                </a:lnTo>
                <a:lnTo>
                  <a:pt x="2748209" y="2199772"/>
                </a:lnTo>
                <a:lnTo>
                  <a:pt x="2734878" y="2198184"/>
                </a:lnTo>
                <a:lnTo>
                  <a:pt x="2721864" y="2196913"/>
                </a:lnTo>
                <a:lnTo>
                  <a:pt x="2708215" y="2196596"/>
                </a:lnTo>
                <a:lnTo>
                  <a:pt x="2696787" y="2198501"/>
                </a:lnTo>
                <a:lnTo>
                  <a:pt x="2685995" y="2201359"/>
                </a:lnTo>
                <a:lnTo>
                  <a:pt x="2675203" y="2204217"/>
                </a:lnTo>
                <a:lnTo>
                  <a:pt x="2664411" y="2208028"/>
                </a:lnTo>
                <a:lnTo>
                  <a:pt x="2699327" y="2218825"/>
                </a:lnTo>
                <a:lnTo>
                  <a:pt x="2716467" y="2224224"/>
                </a:lnTo>
                <a:lnTo>
                  <a:pt x="2733925" y="2230258"/>
                </a:lnTo>
                <a:lnTo>
                  <a:pt x="2751066" y="2235974"/>
                </a:lnTo>
                <a:lnTo>
                  <a:pt x="2768207" y="2242643"/>
                </a:lnTo>
                <a:lnTo>
                  <a:pt x="2785347" y="2249312"/>
                </a:lnTo>
                <a:lnTo>
                  <a:pt x="2801853" y="2256933"/>
                </a:lnTo>
                <a:lnTo>
                  <a:pt x="2811058" y="2261062"/>
                </a:lnTo>
                <a:lnTo>
                  <a:pt x="2820263" y="2265507"/>
                </a:lnTo>
                <a:lnTo>
                  <a:pt x="2825025" y="2268048"/>
                </a:lnTo>
                <a:lnTo>
                  <a:pt x="2829151" y="2270906"/>
                </a:lnTo>
                <a:lnTo>
                  <a:pt x="2832960" y="2274082"/>
                </a:lnTo>
                <a:lnTo>
                  <a:pt x="2836134" y="2277893"/>
                </a:lnTo>
                <a:lnTo>
                  <a:pt x="2832325" y="2277893"/>
                </a:lnTo>
                <a:lnTo>
                  <a:pt x="2828834" y="2277575"/>
                </a:lnTo>
                <a:lnTo>
                  <a:pt x="2821215" y="2276305"/>
                </a:lnTo>
                <a:lnTo>
                  <a:pt x="2813915" y="2274399"/>
                </a:lnTo>
                <a:lnTo>
                  <a:pt x="2806614" y="2272176"/>
                </a:lnTo>
                <a:lnTo>
                  <a:pt x="2799314" y="2269636"/>
                </a:lnTo>
                <a:lnTo>
                  <a:pt x="2792013" y="2266778"/>
                </a:lnTo>
                <a:lnTo>
                  <a:pt x="2778047" y="2261062"/>
                </a:lnTo>
                <a:lnTo>
                  <a:pt x="2764080" y="2255663"/>
                </a:lnTo>
                <a:lnTo>
                  <a:pt x="2750431" y="2250582"/>
                </a:lnTo>
                <a:lnTo>
                  <a:pt x="2736465" y="2246136"/>
                </a:lnTo>
                <a:lnTo>
                  <a:pt x="2722498" y="2241690"/>
                </a:lnTo>
                <a:lnTo>
                  <a:pt x="2708215" y="2237244"/>
                </a:lnTo>
                <a:lnTo>
                  <a:pt x="2694566" y="2233433"/>
                </a:lnTo>
                <a:lnTo>
                  <a:pt x="2665680" y="2225494"/>
                </a:lnTo>
                <a:lnTo>
                  <a:pt x="2659015" y="2223589"/>
                </a:lnTo>
                <a:lnTo>
                  <a:pt x="2652031" y="2222636"/>
                </a:lnTo>
                <a:lnTo>
                  <a:pt x="2644731" y="2222001"/>
                </a:lnTo>
                <a:lnTo>
                  <a:pt x="2637748" y="2221684"/>
                </a:lnTo>
                <a:lnTo>
                  <a:pt x="2631082" y="2221684"/>
                </a:lnTo>
                <a:lnTo>
                  <a:pt x="2623781" y="2222319"/>
                </a:lnTo>
                <a:lnTo>
                  <a:pt x="2616798" y="2222954"/>
                </a:lnTo>
                <a:lnTo>
                  <a:pt x="2609815" y="2224224"/>
                </a:lnTo>
                <a:lnTo>
                  <a:pt x="2603149" y="2225812"/>
                </a:lnTo>
                <a:lnTo>
                  <a:pt x="2596166" y="2227082"/>
                </a:lnTo>
                <a:lnTo>
                  <a:pt x="2582199" y="2230575"/>
                </a:lnTo>
                <a:lnTo>
                  <a:pt x="2555219" y="2238514"/>
                </a:lnTo>
                <a:lnTo>
                  <a:pt x="2572042" y="2242008"/>
                </a:lnTo>
                <a:lnTo>
                  <a:pt x="2588865" y="2246136"/>
                </a:lnTo>
                <a:lnTo>
                  <a:pt x="2605688" y="2250264"/>
                </a:lnTo>
                <a:lnTo>
                  <a:pt x="2622829" y="2254710"/>
                </a:lnTo>
                <a:lnTo>
                  <a:pt x="2656158" y="2264237"/>
                </a:lnTo>
                <a:lnTo>
                  <a:pt x="2690122" y="2274082"/>
                </a:lnTo>
                <a:lnTo>
                  <a:pt x="2702501" y="2277575"/>
                </a:lnTo>
                <a:lnTo>
                  <a:pt x="2708532" y="2279163"/>
                </a:lnTo>
                <a:lnTo>
                  <a:pt x="2714880" y="2281386"/>
                </a:lnTo>
                <a:lnTo>
                  <a:pt x="2720911" y="2283609"/>
                </a:lnTo>
                <a:lnTo>
                  <a:pt x="2726625" y="2286467"/>
                </a:lnTo>
                <a:lnTo>
                  <a:pt x="2732021" y="2290278"/>
                </a:lnTo>
                <a:lnTo>
                  <a:pt x="2734560" y="2292183"/>
                </a:lnTo>
                <a:lnTo>
                  <a:pt x="2737100" y="2294406"/>
                </a:lnTo>
                <a:lnTo>
                  <a:pt x="2726625" y="2292183"/>
                </a:lnTo>
                <a:lnTo>
                  <a:pt x="2716150" y="2289960"/>
                </a:lnTo>
                <a:lnTo>
                  <a:pt x="2695835" y="2283609"/>
                </a:lnTo>
                <a:lnTo>
                  <a:pt x="2685360" y="2281068"/>
                </a:lnTo>
                <a:lnTo>
                  <a:pt x="2675203" y="2278528"/>
                </a:lnTo>
                <a:lnTo>
                  <a:pt x="2664728" y="2276305"/>
                </a:lnTo>
                <a:lnTo>
                  <a:pt x="2659649" y="2275670"/>
                </a:lnTo>
                <a:lnTo>
                  <a:pt x="2654253" y="2275352"/>
                </a:lnTo>
                <a:lnTo>
                  <a:pt x="2637748" y="2272176"/>
                </a:lnTo>
                <a:lnTo>
                  <a:pt x="2621242" y="2269001"/>
                </a:lnTo>
                <a:lnTo>
                  <a:pt x="2588548" y="2261697"/>
                </a:lnTo>
                <a:lnTo>
                  <a:pt x="2572359" y="2257886"/>
                </a:lnTo>
                <a:lnTo>
                  <a:pt x="2556171" y="2254393"/>
                </a:lnTo>
                <a:lnTo>
                  <a:pt x="2539665" y="2251535"/>
                </a:lnTo>
                <a:lnTo>
                  <a:pt x="2523160" y="2249312"/>
                </a:lnTo>
                <a:lnTo>
                  <a:pt x="2516494" y="2250264"/>
                </a:lnTo>
                <a:lnTo>
                  <a:pt x="2509828" y="2251217"/>
                </a:lnTo>
                <a:lnTo>
                  <a:pt x="2503480" y="2253122"/>
                </a:lnTo>
                <a:lnTo>
                  <a:pt x="2497131" y="2255028"/>
                </a:lnTo>
                <a:lnTo>
                  <a:pt x="2484434" y="2259791"/>
                </a:lnTo>
                <a:lnTo>
                  <a:pt x="2472055" y="2264872"/>
                </a:lnTo>
                <a:lnTo>
                  <a:pt x="2490148" y="2266778"/>
                </a:lnTo>
                <a:lnTo>
                  <a:pt x="2508241" y="2269636"/>
                </a:lnTo>
                <a:lnTo>
                  <a:pt x="2525699" y="2273129"/>
                </a:lnTo>
                <a:lnTo>
                  <a:pt x="2543792" y="2276305"/>
                </a:lnTo>
                <a:lnTo>
                  <a:pt x="2561250" y="2280751"/>
                </a:lnTo>
                <a:lnTo>
                  <a:pt x="2579025" y="2285196"/>
                </a:lnTo>
                <a:lnTo>
                  <a:pt x="2596483" y="2290278"/>
                </a:lnTo>
                <a:lnTo>
                  <a:pt x="2613624" y="2295359"/>
                </a:lnTo>
                <a:lnTo>
                  <a:pt x="2631082" y="2301392"/>
                </a:lnTo>
                <a:lnTo>
                  <a:pt x="2647905" y="2307426"/>
                </a:lnTo>
                <a:lnTo>
                  <a:pt x="2664728" y="2314095"/>
                </a:lnTo>
                <a:lnTo>
                  <a:pt x="2681551" y="2321081"/>
                </a:lnTo>
                <a:lnTo>
                  <a:pt x="2698375" y="2328385"/>
                </a:lnTo>
                <a:lnTo>
                  <a:pt x="2714880" y="2336324"/>
                </a:lnTo>
                <a:lnTo>
                  <a:pt x="2731069" y="2344264"/>
                </a:lnTo>
                <a:lnTo>
                  <a:pt x="2747257" y="2352520"/>
                </a:lnTo>
                <a:lnTo>
                  <a:pt x="2766302" y="2362682"/>
                </a:lnTo>
                <a:lnTo>
                  <a:pt x="2775507" y="2368081"/>
                </a:lnTo>
                <a:lnTo>
                  <a:pt x="2784712" y="2373480"/>
                </a:lnTo>
                <a:lnTo>
                  <a:pt x="2794235" y="2378878"/>
                </a:lnTo>
                <a:lnTo>
                  <a:pt x="2803123" y="2385229"/>
                </a:lnTo>
                <a:lnTo>
                  <a:pt x="2811376" y="2391898"/>
                </a:lnTo>
                <a:lnTo>
                  <a:pt x="2819628" y="2398567"/>
                </a:lnTo>
                <a:lnTo>
                  <a:pt x="2821215" y="2400155"/>
                </a:lnTo>
                <a:lnTo>
                  <a:pt x="2822485" y="2401743"/>
                </a:lnTo>
                <a:lnTo>
                  <a:pt x="2824390" y="2405236"/>
                </a:lnTo>
                <a:lnTo>
                  <a:pt x="2827564" y="2412540"/>
                </a:lnTo>
                <a:lnTo>
                  <a:pt x="2824390" y="2412540"/>
                </a:lnTo>
                <a:lnTo>
                  <a:pt x="2821533" y="2412222"/>
                </a:lnTo>
                <a:lnTo>
                  <a:pt x="2818676" y="2411905"/>
                </a:lnTo>
                <a:lnTo>
                  <a:pt x="2815819" y="2410635"/>
                </a:lnTo>
                <a:lnTo>
                  <a:pt x="2813280" y="2409682"/>
                </a:lnTo>
                <a:lnTo>
                  <a:pt x="2810741" y="2408412"/>
                </a:lnTo>
                <a:lnTo>
                  <a:pt x="2805662" y="2405236"/>
                </a:lnTo>
                <a:lnTo>
                  <a:pt x="2800583" y="2401743"/>
                </a:lnTo>
                <a:lnTo>
                  <a:pt x="2795822" y="2397932"/>
                </a:lnTo>
                <a:lnTo>
                  <a:pt x="2791061" y="2394439"/>
                </a:lnTo>
                <a:lnTo>
                  <a:pt x="2786299" y="2391263"/>
                </a:lnTo>
                <a:lnTo>
                  <a:pt x="2767254" y="2380148"/>
                </a:lnTo>
                <a:lnTo>
                  <a:pt x="2748209" y="2369034"/>
                </a:lnTo>
                <a:lnTo>
                  <a:pt x="2728529" y="2358554"/>
                </a:lnTo>
                <a:lnTo>
                  <a:pt x="2708849" y="2348709"/>
                </a:lnTo>
                <a:lnTo>
                  <a:pt x="2688852" y="2339183"/>
                </a:lnTo>
                <a:lnTo>
                  <a:pt x="2668855" y="2330608"/>
                </a:lnTo>
                <a:lnTo>
                  <a:pt x="2648222" y="2322352"/>
                </a:lnTo>
                <a:lnTo>
                  <a:pt x="2627590" y="2314730"/>
                </a:lnTo>
                <a:lnTo>
                  <a:pt x="2606641" y="2308061"/>
                </a:lnTo>
                <a:lnTo>
                  <a:pt x="2585374" y="2302027"/>
                </a:lnTo>
                <a:lnTo>
                  <a:pt x="2564107" y="2296629"/>
                </a:lnTo>
                <a:lnTo>
                  <a:pt x="2542522" y="2291548"/>
                </a:lnTo>
                <a:lnTo>
                  <a:pt x="2520938" y="2287419"/>
                </a:lnTo>
                <a:lnTo>
                  <a:pt x="2499353" y="2283926"/>
                </a:lnTo>
                <a:lnTo>
                  <a:pt x="2477134" y="2281703"/>
                </a:lnTo>
                <a:lnTo>
                  <a:pt x="2454915" y="2279480"/>
                </a:lnTo>
                <a:lnTo>
                  <a:pt x="2452693" y="2278845"/>
                </a:lnTo>
                <a:lnTo>
                  <a:pt x="2450153" y="2277893"/>
                </a:lnTo>
                <a:lnTo>
                  <a:pt x="2445075" y="2275352"/>
                </a:lnTo>
                <a:lnTo>
                  <a:pt x="2442535" y="2274717"/>
                </a:lnTo>
                <a:lnTo>
                  <a:pt x="2439996" y="2274082"/>
                </a:lnTo>
                <a:lnTo>
                  <a:pt x="2437457" y="2274082"/>
                </a:lnTo>
                <a:lnTo>
                  <a:pt x="2434600" y="2274717"/>
                </a:lnTo>
                <a:lnTo>
                  <a:pt x="2400319" y="2283926"/>
                </a:lnTo>
                <a:lnTo>
                  <a:pt x="2366037" y="2293453"/>
                </a:lnTo>
                <a:lnTo>
                  <a:pt x="2331756" y="2302345"/>
                </a:lnTo>
                <a:lnTo>
                  <a:pt x="2314933" y="2306791"/>
                </a:lnTo>
                <a:lnTo>
                  <a:pt x="2297792" y="2310602"/>
                </a:lnTo>
                <a:lnTo>
                  <a:pt x="2285731" y="2311872"/>
                </a:lnTo>
                <a:lnTo>
                  <a:pt x="2273986" y="2313777"/>
                </a:lnTo>
                <a:lnTo>
                  <a:pt x="2267955" y="2314730"/>
                </a:lnTo>
                <a:lnTo>
                  <a:pt x="2262559" y="2316635"/>
                </a:lnTo>
                <a:lnTo>
                  <a:pt x="2256528" y="2318223"/>
                </a:lnTo>
                <a:lnTo>
                  <a:pt x="2251132" y="2320764"/>
                </a:lnTo>
                <a:lnTo>
                  <a:pt x="2235578" y="2325845"/>
                </a:lnTo>
                <a:lnTo>
                  <a:pt x="2220025" y="2330926"/>
                </a:lnTo>
                <a:lnTo>
                  <a:pt x="2188283" y="2340770"/>
                </a:lnTo>
                <a:lnTo>
                  <a:pt x="2172730" y="2345851"/>
                </a:lnTo>
                <a:lnTo>
                  <a:pt x="2157176" y="2351250"/>
                </a:lnTo>
                <a:lnTo>
                  <a:pt x="2141623" y="2357284"/>
                </a:lnTo>
                <a:lnTo>
                  <a:pt x="2126704" y="2363317"/>
                </a:lnTo>
                <a:lnTo>
                  <a:pt x="2104802" y="2371257"/>
                </a:lnTo>
                <a:lnTo>
                  <a:pt x="2083218" y="2378878"/>
                </a:lnTo>
                <a:lnTo>
                  <a:pt x="2060998" y="2386182"/>
                </a:lnTo>
                <a:lnTo>
                  <a:pt x="2039096" y="2393169"/>
                </a:lnTo>
                <a:lnTo>
                  <a:pt x="2016560" y="2399202"/>
                </a:lnTo>
                <a:lnTo>
                  <a:pt x="1994023" y="2404918"/>
                </a:lnTo>
                <a:lnTo>
                  <a:pt x="1982596" y="2407777"/>
                </a:lnTo>
                <a:lnTo>
                  <a:pt x="1971169" y="2409682"/>
                </a:lnTo>
                <a:lnTo>
                  <a:pt x="1960059" y="2411905"/>
                </a:lnTo>
                <a:lnTo>
                  <a:pt x="1948632" y="2413810"/>
                </a:lnTo>
                <a:lnTo>
                  <a:pt x="1954663" y="2417303"/>
                </a:lnTo>
                <a:lnTo>
                  <a:pt x="1961329" y="2421114"/>
                </a:lnTo>
                <a:lnTo>
                  <a:pt x="1967042" y="2425243"/>
                </a:lnTo>
                <a:lnTo>
                  <a:pt x="1973073" y="2429688"/>
                </a:lnTo>
                <a:lnTo>
                  <a:pt x="1978787" y="2434134"/>
                </a:lnTo>
                <a:lnTo>
                  <a:pt x="1984183" y="2439533"/>
                </a:lnTo>
                <a:lnTo>
                  <a:pt x="1988627" y="2444932"/>
                </a:lnTo>
                <a:lnTo>
                  <a:pt x="1992753" y="2450965"/>
                </a:lnTo>
                <a:lnTo>
                  <a:pt x="1987675" y="2450330"/>
                </a:lnTo>
                <a:lnTo>
                  <a:pt x="1982279" y="2449060"/>
                </a:lnTo>
                <a:lnTo>
                  <a:pt x="1979739" y="2448425"/>
                </a:lnTo>
                <a:lnTo>
                  <a:pt x="1977200" y="2446837"/>
                </a:lnTo>
                <a:lnTo>
                  <a:pt x="1974660" y="2445884"/>
                </a:lnTo>
                <a:lnTo>
                  <a:pt x="1972756" y="2444296"/>
                </a:lnTo>
                <a:lnTo>
                  <a:pt x="1966725" y="2440486"/>
                </a:lnTo>
                <a:lnTo>
                  <a:pt x="1961012" y="2436992"/>
                </a:lnTo>
                <a:lnTo>
                  <a:pt x="1954663" y="2433817"/>
                </a:lnTo>
                <a:lnTo>
                  <a:pt x="1948950" y="2430641"/>
                </a:lnTo>
                <a:lnTo>
                  <a:pt x="1936570" y="2424925"/>
                </a:lnTo>
                <a:lnTo>
                  <a:pt x="1930222" y="2421749"/>
                </a:lnTo>
                <a:lnTo>
                  <a:pt x="1924508" y="2418256"/>
                </a:lnTo>
                <a:lnTo>
                  <a:pt x="1918795" y="2418574"/>
                </a:lnTo>
                <a:lnTo>
                  <a:pt x="1913081" y="2418891"/>
                </a:lnTo>
                <a:lnTo>
                  <a:pt x="1901972" y="2420797"/>
                </a:lnTo>
                <a:lnTo>
                  <a:pt x="1890545" y="2422702"/>
                </a:lnTo>
                <a:lnTo>
                  <a:pt x="1879435" y="2424925"/>
                </a:lnTo>
                <a:lnTo>
                  <a:pt x="1898480" y="2437945"/>
                </a:lnTo>
                <a:lnTo>
                  <a:pt x="1917208" y="2451600"/>
                </a:lnTo>
                <a:lnTo>
                  <a:pt x="1926413" y="2457952"/>
                </a:lnTo>
                <a:lnTo>
                  <a:pt x="1935301" y="2465256"/>
                </a:lnTo>
                <a:lnTo>
                  <a:pt x="1944506" y="2472560"/>
                </a:lnTo>
                <a:lnTo>
                  <a:pt x="1953393" y="2479864"/>
                </a:lnTo>
                <a:lnTo>
                  <a:pt x="1962599" y="2487485"/>
                </a:lnTo>
                <a:lnTo>
                  <a:pt x="1967677" y="2491296"/>
                </a:lnTo>
                <a:lnTo>
                  <a:pt x="1972121" y="2495424"/>
                </a:lnTo>
                <a:lnTo>
                  <a:pt x="1976248" y="2499553"/>
                </a:lnTo>
                <a:lnTo>
                  <a:pt x="1980374" y="2503999"/>
                </a:lnTo>
                <a:lnTo>
                  <a:pt x="1983866" y="2508762"/>
                </a:lnTo>
                <a:lnTo>
                  <a:pt x="1986722" y="2514161"/>
                </a:lnTo>
                <a:lnTo>
                  <a:pt x="1978470" y="2510032"/>
                </a:lnTo>
                <a:lnTo>
                  <a:pt x="1970534" y="2505586"/>
                </a:lnTo>
                <a:lnTo>
                  <a:pt x="1962916" y="2500823"/>
                </a:lnTo>
                <a:lnTo>
                  <a:pt x="1955298" y="2495742"/>
                </a:lnTo>
                <a:lnTo>
                  <a:pt x="1940697" y="2484945"/>
                </a:lnTo>
                <a:lnTo>
                  <a:pt x="1933079" y="2479864"/>
                </a:lnTo>
                <a:lnTo>
                  <a:pt x="1925143" y="2475418"/>
                </a:lnTo>
                <a:lnTo>
                  <a:pt x="1916573" y="2469702"/>
                </a:lnTo>
                <a:lnTo>
                  <a:pt x="1908320" y="2464303"/>
                </a:lnTo>
                <a:lnTo>
                  <a:pt x="1891179" y="2452553"/>
                </a:lnTo>
                <a:lnTo>
                  <a:pt x="1882609" y="2446837"/>
                </a:lnTo>
                <a:lnTo>
                  <a:pt x="1878165" y="2444614"/>
                </a:lnTo>
                <a:lnTo>
                  <a:pt x="1873721" y="2442074"/>
                </a:lnTo>
                <a:lnTo>
                  <a:pt x="1869278" y="2439851"/>
                </a:lnTo>
                <a:lnTo>
                  <a:pt x="1864516" y="2437945"/>
                </a:lnTo>
                <a:lnTo>
                  <a:pt x="1859438" y="2436357"/>
                </a:lnTo>
                <a:lnTo>
                  <a:pt x="1854676" y="2434770"/>
                </a:lnTo>
                <a:lnTo>
                  <a:pt x="1851185" y="2433182"/>
                </a:lnTo>
                <a:lnTo>
                  <a:pt x="1847693" y="2431911"/>
                </a:lnTo>
                <a:lnTo>
                  <a:pt x="1843884" y="2430324"/>
                </a:lnTo>
                <a:lnTo>
                  <a:pt x="1840710" y="2429688"/>
                </a:lnTo>
                <a:lnTo>
                  <a:pt x="1836901" y="2429371"/>
                </a:lnTo>
                <a:lnTo>
                  <a:pt x="1833092" y="2429053"/>
                </a:lnTo>
                <a:lnTo>
                  <a:pt x="1825474" y="2429371"/>
                </a:lnTo>
                <a:lnTo>
                  <a:pt x="1817856" y="2430006"/>
                </a:lnTo>
                <a:lnTo>
                  <a:pt x="1810238" y="2430641"/>
                </a:lnTo>
                <a:lnTo>
                  <a:pt x="1802620" y="2431594"/>
                </a:lnTo>
                <a:lnTo>
                  <a:pt x="1795002" y="2430959"/>
                </a:lnTo>
                <a:lnTo>
                  <a:pt x="1803255" y="2436040"/>
                </a:lnTo>
                <a:lnTo>
                  <a:pt x="1811190" y="2441121"/>
                </a:lnTo>
                <a:lnTo>
                  <a:pt x="1826743" y="2451918"/>
                </a:lnTo>
                <a:lnTo>
                  <a:pt x="1842297" y="2462715"/>
                </a:lnTo>
                <a:lnTo>
                  <a:pt x="1857850" y="2473512"/>
                </a:lnTo>
                <a:lnTo>
                  <a:pt x="1872452" y="2483357"/>
                </a:lnTo>
                <a:lnTo>
                  <a:pt x="1886101" y="2493837"/>
                </a:lnTo>
                <a:lnTo>
                  <a:pt x="1899432" y="2504951"/>
                </a:lnTo>
                <a:lnTo>
                  <a:pt x="1912446" y="2516701"/>
                </a:lnTo>
                <a:lnTo>
                  <a:pt x="1924826" y="2528769"/>
                </a:lnTo>
                <a:lnTo>
                  <a:pt x="1936888" y="2541154"/>
                </a:lnTo>
                <a:lnTo>
                  <a:pt x="1948315" y="2554809"/>
                </a:lnTo>
                <a:lnTo>
                  <a:pt x="1958790" y="2568147"/>
                </a:lnTo>
                <a:lnTo>
                  <a:pt x="1951806" y="2571322"/>
                </a:lnTo>
                <a:lnTo>
                  <a:pt x="1939427" y="2558620"/>
                </a:lnTo>
                <a:lnTo>
                  <a:pt x="1927048" y="2546235"/>
                </a:lnTo>
                <a:lnTo>
                  <a:pt x="1914034" y="2534802"/>
                </a:lnTo>
                <a:lnTo>
                  <a:pt x="1900702" y="2523370"/>
                </a:lnTo>
                <a:lnTo>
                  <a:pt x="1887053" y="2512573"/>
                </a:lnTo>
                <a:lnTo>
                  <a:pt x="1873087" y="2502093"/>
                </a:lnTo>
                <a:lnTo>
                  <a:pt x="1858485" y="2492566"/>
                </a:lnTo>
                <a:lnTo>
                  <a:pt x="1843567" y="2483357"/>
                </a:lnTo>
                <a:lnTo>
                  <a:pt x="1835631" y="2477958"/>
                </a:lnTo>
                <a:lnTo>
                  <a:pt x="1827696" y="2472560"/>
                </a:lnTo>
                <a:lnTo>
                  <a:pt x="1811825" y="2461445"/>
                </a:lnTo>
                <a:lnTo>
                  <a:pt x="1803572" y="2456046"/>
                </a:lnTo>
                <a:lnTo>
                  <a:pt x="1795319" y="2450965"/>
                </a:lnTo>
                <a:lnTo>
                  <a:pt x="1786749" y="2446519"/>
                </a:lnTo>
                <a:lnTo>
                  <a:pt x="1782622" y="2444932"/>
                </a:lnTo>
                <a:lnTo>
                  <a:pt x="1777861" y="2443026"/>
                </a:lnTo>
                <a:lnTo>
                  <a:pt x="1774369" y="2441756"/>
                </a:lnTo>
                <a:lnTo>
                  <a:pt x="1771195" y="2440486"/>
                </a:lnTo>
                <a:lnTo>
                  <a:pt x="1764529" y="2437310"/>
                </a:lnTo>
                <a:lnTo>
                  <a:pt x="1761355" y="2436040"/>
                </a:lnTo>
                <a:lnTo>
                  <a:pt x="1757864" y="2434770"/>
                </a:lnTo>
                <a:lnTo>
                  <a:pt x="1754372" y="2434134"/>
                </a:lnTo>
                <a:lnTo>
                  <a:pt x="1750563" y="2434134"/>
                </a:lnTo>
                <a:lnTo>
                  <a:pt x="1732788" y="2434452"/>
                </a:lnTo>
                <a:lnTo>
                  <a:pt x="1715012" y="2434770"/>
                </a:lnTo>
                <a:lnTo>
                  <a:pt x="1697237" y="2434452"/>
                </a:lnTo>
                <a:lnTo>
                  <a:pt x="1679779" y="2433817"/>
                </a:lnTo>
                <a:lnTo>
                  <a:pt x="1730248" y="2471289"/>
                </a:lnTo>
                <a:lnTo>
                  <a:pt x="1755007" y="2489708"/>
                </a:lnTo>
                <a:lnTo>
                  <a:pt x="1767386" y="2499553"/>
                </a:lnTo>
                <a:lnTo>
                  <a:pt x="1779448" y="2509397"/>
                </a:lnTo>
                <a:lnTo>
                  <a:pt x="1791510" y="2519559"/>
                </a:lnTo>
                <a:lnTo>
                  <a:pt x="1803572" y="2529404"/>
                </a:lnTo>
                <a:lnTo>
                  <a:pt x="1814999" y="2540201"/>
                </a:lnTo>
                <a:lnTo>
                  <a:pt x="1826426" y="2550998"/>
                </a:lnTo>
                <a:lnTo>
                  <a:pt x="1837536" y="2561795"/>
                </a:lnTo>
                <a:lnTo>
                  <a:pt x="1848011" y="2573228"/>
                </a:lnTo>
                <a:lnTo>
                  <a:pt x="1858485" y="2585295"/>
                </a:lnTo>
                <a:lnTo>
                  <a:pt x="1868325" y="2597363"/>
                </a:lnTo>
                <a:lnTo>
                  <a:pt x="1874039" y="2604984"/>
                </a:lnTo>
                <a:lnTo>
                  <a:pt x="1879118" y="2612923"/>
                </a:lnTo>
                <a:lnTo>
                  <a:pt x="1884196" y="2621180"/>
                </a:lnTo>
                <a:lnTo>
                  <a:pt x="1886101" y="2625626"/>
                </a:lnTo>
                <a:lnTo>
                  <a:pt x="1887688" y="2630389"/>
                </a:lnTo>
                <a:lnTo>
                  <a:pt x="1889592" y="2634835"/>
                </a:lnTo>
                <a:lnTo>
                  <a:pt x="1891179" y="2639281"/>
                </a:lnTo>
                <a:lnTo>
                  <a:pt x="1892449" y="2643727"/>
                </a:lnTo>
                <a:lnTo>
                  <a:pt x="1893401" y="2648491"/>
                </a:lnTo>
                <a:lnTo>
                  <a:pt x="1894036" y="2652937"/>
                </a:lnTo>
                <a:lnTo>
                  <a:pt x="1894354" y="2658018"/>
                </a:lnTo>
                <a:lnTo>
                  <a:pt x="1894354" y="2662781"/>
                </a:lnTo>
                <a:lnTo>
                  <a:pt x="1894354" y="2667545"/>
                </a:lnTo>
                <a:lnTo>
                  <a:pt x="1892132" y="2665957"/>
                </a:lnTo>
                <a:lnTo>
                  <a:pt x="1890227" y="2663734"/>
                </a:lnTo>
                <a:lnTo>
                  <a:pt x="1888323" y="2661828"/>
                </a:lnTo>
                <a:lnTo>
                  <a:pt x="1886736" y="2659605"/>
                </a:lnTo>
                <a:lnTo>
                  <a:pt x="1884514" y="2654842"/>
                </a:lnTo>
                <a:lnTo>
                  <a:pt x="1881974" y="2649443"/>
                </a:lnTo>
                <a:lnTo>
                  <a:pt x="1878483" y="2639281"/>
                </a:lnTo>
                <a:lnTo>
                  <a:pt x="1876578" y="2634200"/>
                </a:lnTo>
                <a:lnTo>
                  <a:pt x="1873721" y="2629119"/>
                </a:lnTo>
                <a:lnTo>
                  <a:pt x="1867373" y="2619275"/>
                </a:lnTo>
                <a:lnTo>
                  <a:pt x="1860707" y="2609430"/>
                </a:lnTo>
                <a:lnTo>
                  <a:pt x="1853407" y="2600221"/>
                </a:lnTo>
                <a:lnTo>
                  <a:pt x="1846106" y="2591329"/>
                </a:lnTo>
                <a:lnTo>
                  <a:pt x="1838171" y="2582437"/>
                </a:lnTo>
                <a:lnTo>
                  <a:pt x="1829918" y="2573545"/>
                </a:lnTo>
                <a:lnTo>
                  <a:pt x="1821665" y="2565289"/>
                </a:lnTo>
                <a:lnTo>
                  <a:pt x="1813094" y="2557032"/>
                </a:lnTo>
                <a:lnTo>
                  <a:pt x="1804207" y="2549093"/>
                </a:lnTo>
                <a:lnTo>
                  <a:pt x="1795319" y="2541154"/>
                </a:lnTo>
                <a:lnTo>
                  <a:pt x="1777226" y="2526228"/>
                </a:lnTo>
                <a:lnTo>
                  <a:pt x="1758499" y="2511620"/>
                </a:lnTo>
                <a:lnTo>
                  <a:pt x="1739453" y="2497330"/>
                </a:lnTo>
                <a:lnTo>
                  <a:pt x="1728979" y="2489708"/>
                </a:lnTo>
                <a:lnTo>
                  <a:pt x="1718821" y="2482087"/>
                </a:lnTo>
                <a:lnTo>
                  <a:pt x="1697872" y="2466844"/>
                </a:lnTo>
                <a:lnTo>
                  <a:pt x="1687397" y="2459540"/>
                </a:lnTo>
                <a:lnTo>
                  <a:pt x="1676605" y="2452236"/>
                </a:lnTo>
                <a:lnTo>
                  <a:pt x="1665495" y="2445249"/>
                </a:lnTo>
                <a:lnTo>
                  <a:pt x="1654385" y="2438898"/>
                </a:lnTo>
                <a:lnTo>
                  <a:pt x="1651211" y="2436992"/>
                </a:lnTo>
                <a:lnTo>
                  <a:pt x="1648354" y="2435087"/>
                </a:lnTo>
                <a:lnTo>
                  <a:pt x="1645180" y="2433499"/>
                </a:lnTo>
                <a:lnTo>
                  <a:pt x="1642323" y="2432229"/>
                </a:lnTo>
                <a:lnTo>
                  <a:pt x="1635340" y="2429688"/>
                </a:lnTo>
                <a:lnTo>
                  <a:pt x="1628674" y="2428418"/>
                </a:lnTo>
                <a:lnTo>
                  <a:pt x="1621374" y="2427148"/>
                </a:lnTo>
                <a:lnTo>
                  <a:pt x="1614708" y="2426195"/>
                </a:lnTo>
                <a:lnTo>
                  <a:pt x="1600424" y="2424925"/>
                </a:lnTo>
                <a:lnTo>
                  <a:pt x="1622326" y="2442709"/>
                </a:lnTo>
                <a:lnTo>
                  <a:pt x="1643910" y="2460810"/>
                </a:lnTo>
                <a:lnTo>
                  <a:pt x="1664860" y="2479546"/>
                </a:lnTo>
                <a:lnTo>
                  <a:pt x="1686127" y="2498282"/>
                </a:lnTo>
                <a:lnTo>
                  <a:pt x="1706442" y="2517654"/>
                </a:lnTo>
                <a:lnTo>
                  <a:pt x="1726122" y="2537343"/>
                </a:lnTo>
                <a:lnTo>
                  <a:pt x="1745484" y="2557985"/>
                </a:lnTo>
                <a:lnTo>
                  <a:pt x="1764212" y="2578944"/>
                </a:lnTo>
                <a:lnTo>
                  <a:pt x="1772465" y="2588788"/>
                </a:lnTo>
                <a:lnTo>
                  <a:pt x="1781353" y="2599268"/>
                </a:lnTo>
                <a:lnTo>
                  <a:pt x="1789606" y="2609430"/>
                </a:lnTo>
                <a:lnTo>
                  <a:pt x="1797541" y="2619910"/>
                </a:lnTo>
                <a:lnTo>
                  <a:pt x="1805159" y="2631025"/>
                </a:lnTo>
                <a:lnTo>
                  <a:pt x="1812142" y="2642139"/>
                </a:lnTo>
                <a:lnTo>
                  <a:pt x="1819125" y="2652937"/>
                </a:lnTo>
                <a:lnTo>
                  <a:pt x="1825791" y="2664686"/>
                </a:lnTo>
                <a:lnTo>
                  <a:pt x="1828965" y="2672626"/>
                </a:lnTo>
                <a:lnTo>
                  <a:pt x="1830553" y="2676436"/>
                </a:lnTo>
                <a:lnTo>
                  <a:pt x="1831822" y="2680565"/>
                </a:lnTo>
                <a:lnTo>
                  <a:pt x="1832774" y="2684693"/>
                </a:lnTo>
                <a:lnTo>
                  <a:pt x="1832774" y="2686916"/>
                </a:lnTo>
                <a:lnTo>
                  <a:pt x="1832140" y="2688821"/>
                </a:lnTo>
                <a:lnTo>
                  <a:pt x="1831822" y="2691044"/>
                </a:lnTo>
                <a:lnTo>
                  <a:pt x="1830870" y="2692632"/>
                </a:lnTo>
                <a:lnTo>
                  <a:pt x="1829918" y="2694855"/>
                </a:lnTo>
                <a:lnTo>
                  <a:pt x="1828013" y="2696443"/>
                </a:lnTo>
                <a:lnTo>
                  <a:pt x="1816904" y="2674531"/>
                </a:lnTo>
                <a:lnTo>
                  <a:pt x="1810873" y="2663416"/>
                </a:lnTo>
                <a:lnTo>
                  <a:pt x="1804842" y="2652619"/>
                </a:lnTo>
                <a:lnTo>
                  <a:pt x="1798176" y="2642139"/>
                </a:lnTo>
                <a:lnTo>
                  <a:pt x="1791510" y="2631660"/>
                </a:lnTo>
                <a:lnTo>
                  <a:pt x="1783892" y="2622133"/>
                </a:lnTo>
                <a:lnTo>
                  <a:pt x="1775957" y="2612288"/>
                </a:lnTo>
                <a:lnTo>
                  <a:pt x="1766751" y="2600856"/>
                </a:lnTo>
                <a:lnTo>
                  <a:pt x="1757546" y="2589741"/>
                </a:lnTo>
                <a:lnTo>
                  <a:pt x="1747706" y="2578944"/>
                </a:lnTo>
                <a:lnTo>
                  <a:pt x="1738184" y="2568147"/>
                </a:lnTo>
                <a:lnTo>
                  <a:pt x="1728026" y="2557350"/>
                </a:lnTo>
                <a:lnTo>
                  <a:pt x="1717869" y="2547187"/>
                </a:lnTo>
                <a:lnTo>
                  <a:pt x="1707712" y="2536708"/>
                </a:lnTo>
                <a:lnTo>
                  <a:pt x="1696919" y="2526228"/>
                </a:lnTo>
                <a:lnTo>
                  <a:pt x="1686445" y="2516384"/>
                </a:lnTo>
                <a:lnTo>
                  <a:pt x="1675652" y="2506539"/>
                </a:lnTo>
                <a:lnTo>
                  <a:pt x="1664543" y="2497012"/>
                </a:lnTo>
                <a:lnTo>
                  <a:pt x="1653433" y="2487803"/>
                </a:lnTo>
                <a:lnTo>
                  <a:pt x="1642323" y="2478276"/>
                </a:lnTo>
                <a:lnTo>
                  <a:pt x="1630896" y="2469384"/>
                </a:lnTo>
                <a:lnTo>
                  <a:pt x="1619152" y="2460810"/>
                </a:lnTo>
                <a:lnTo>
                  <a:pt x="1607407" y="2452236"/>
                </a:lnTo>
                <a:lnTo>
                  <a:pt x="1615978" y="2464303"/>
                </a:lnTo>
                <a:lnTo>
                  <a:pt x="1624865" y="2476053"/>
                </a:lnTo>
                <a:lnTo>
                  <a:pt x="1634388" y="2487803"/>
                </a:lnTo>
                <a:lnTo>
                  <a:pt x="1642958" y="2499870"/>
                </a:lnTo>
                <a:lnTo>
                  <a:pt x="1658829" y="2523370"/>
                </a:lnTo>
                <a:lnTo>
                  <a:pt x="1674383" y="2546870"/>
                </a:lnTo>
                <a:lnTo>
                  <a:pt x="1688984" y="2570687"/>
                </a:lnTo>
                <a:lnTo>
                  <a:pt x="1703903" y="2594822"/>
                </a:lnTo>
                <a:lnTo>
                  <a:pt x="1733422" y="2642774"/>
                </a:lnTo>
                <a:lnTo>
                  <a:pt x="1748024" y="2666909"/>
                </a:lnTo>
                <a:lnTo>
                  <a:pt x="1762942" y="2690727"/>
                </a:lnTo>
                <a:lnTo>
                  <a:pt x="1766751" y="2696760"/>
                </a:lnTo>
                <a:lnTo>
                  <a:pt x="1770243" y="2703429"/>
                </a:lnTo>
                <a:lnTo>
                  <a:pt x="1773417" y="2710416"/>
                </a:lnTo>
                <a:lnTo>
                  <a:pt x="1775639" y="2717402"/>
                </a:lnTo>
                <a:lnTo>
                  <a:pt x="1773100" y="2716132"/>
                </a:lnTo>
                <a:lnTo>
                  <a:pt x="1769926" y="2714862"/>
                </a:lnTo>
                <a:lnTo>
                  <a:pt x="1767069" y="2712956"/>
                </a:lnTo>
                <a:lnTo>
                  <a:pt x="1764212" y="2711368"/>
                </a:lnTo>
                <a:lnTo>
                  <a:pt x="1761990" y="2709781"/>
                </a:lnTo>
                <a:lnTo>
                  <a:pt x="1759768" y="2707240"/>
                </a:lnTo>
                <a:lnTo>
                  <a:pt x="1757546" y="2704700"/>
                </a:lnTo>
                <a:lnTo>
                  <a:pt x="1755642" y="2702477"/>
                </a:lnTo>
                <a:lnTo>
                  <a:pt x="1745484" y="2687234"/>
                </a:lnTo>
                <a:lnTo>
                  <a:pt x="1735327" y="2671990"/>
                </a:lnTo>
                <a:lnTo>
                  <a:pt x="1725804" y="2656747"/>
                </a:lnTo>
                <a:lnTo>
                  <a:pt x="1715964" y="2641187"/>
                </a:lnTo>
                <a:lnTo>
                  <a:pt x="1696919" y="2610383"/>
                </a:lnTo>
                <a:lnTo>
                  <a:pt x="1687714" y="2595140"/>
                </a:lnTo>
                <a:lnTo>
                  <a:pt x="1677874" y="2579897"/>
                </a:lnTo>
                <a:lnTo>
                  <a:pt x="1664225" y="2559572"/>
                </a:lnTo>
                <a:lnTo>
                  <a:pt x="1650894" y="2539248"/>
                </a:lnTo>
                <a:lnTo>
                  <a:pt x="1637245" y="2519242"/>
                </a:lnTo>
                <a:lnTo>
                  <a:pt x="1630261" y="2509080"/>
                </a:lnTo>
                <a:lnTo>
                  <a:pt x="1622961" y="2499553"/>
                </a:lnTo>
                <a:lnTo>
                  <a:pt x="1615343" y="2489073"/>
                </a:lnTo>
                <a:lnTo>
                  <a:pt x="1607407" y="2479546"/>
                </a:lnTo>
                <a:lnTo>
                  <a:pt x="1599154" y="2469384"/>
                </a:lnTo>
                <a:lnTo>
                  <a:pt x="1590902" y="2460175"/>
                </a:lnTo>
                <a:lnTo>
                  <a:pt x="1582014" y="2450330"/>
                </a:lnTo>
                <a:lnTo>
                  <a:pt x="1573444" y="2441438"/>
                </a:lnTo>
                <a:lnTo>
                  <a:pt x="1555668" y="2423020"/>
                </a:lnTo>
                <a:lnTo>
                  <a:pt x="1536940" y="2417621"/>
                </a:lnTo>
                <a:lnTo>
                  <a:pt x="1518213" y="2411905"/>
                </a:lnTo>
                <a:lnTo>
                  <a:pt x="1525831" y="2424607"/>
                </a:lnTo>
                <a:lnTo>
                  <a:pt x="1534084" y="2437310"/>
                </a:lnTo>
                <a:lnTo>
                  <a:pt x="1542019" y="2450330"/>
                </a:lnTo>
                <a:lnTo>
                  <a:pt x="1549955" y="2463668"/>
                </a:lnTo>
                <a:lnTo>
                  <a:pt x="1553446" y="2470019"/>
                </a:lnTo>
                <a:lnTo>
                  <a:pt x="1556938" y="2477006"/>
                </a:lnTo>
                <a:lnTo>
                  <a:pt x="1560112" y="2483992"/>
                </a:lnTo>
                <a:lnTo>
                  <a:pt x="1562969" y="2490661"/>
                </a:lnTo>
                <a:lnTo>
                  <a:pt x="1565191" y="2497965"/>
                </a:lnTo>
                <a:lnTo>
                  <a:pt x="1567413" y="2505269"/>
                </a:lnTo>
                <a:lnTo>
                  <a:pt x="1569000" y="2512573"/>
                </a:lnTo>
                <a:lnTo>
                  <a:pt x="1570269" y="2520194"/>
                </a:lnTo>
                <a:lnTo>
                  <a:pt x="1562016" y="2521147"/>
                </a:lnTo>
                <a:lnTo>
                  <a:pt x="1557255" y="2512890"/>
                </a:lnTo>
                <a:lnTo>
                  <a:pt x="1552811" y="2504634"/>
                </a:lnTo>
                <a:lnTo>
                  <a:pt x="1544241" y="2487485"/>
                </a:lnTo>
                <a:lnTo>
                  <a:pt x="1540115" y="2478593"/>
                </a:lnTo>
                <a:lnTo>
                  <a:pt x="1535671" y="2470337"/>
                </a:lnTo>
                <a:lnTo>
                  <a:pt x="1530592" y="2461763"/>
                </a:lnTo>
                <a:lnTo>
                  <a:pt x="1525513" y="2453823"/>
                </a:lnTo>
                <a:lnTo>
                  <a:pt x="1519482" y="2444296"/>
                </a:lnTo>
                <a:lnTo>
                  <a:pt x="1512817" y="2434452"/>
                </a:lnTo>
                <a:lnTo>
                  <a:pt x="1498533" y="2416351"/>
                </a:lnTo>
                <a:lnTo>
                  <a:pt x="1491867" y="2406824"/>
                </a:lnTo>
                <a:lnTo>
                  <a:pt x="1484884" y="2397614"/>
                </a:lnTo>
                <a:lnTo>
                  <a:pt x="1478535" y="2388087"/>
                </a:lnTo>
                <a:lnTo>
                  <a:pt x="1472504" y="2377925"/>
                </a:lnTo>
                <a:lnTo>
                  <a:pt x="1474726" y="2389040"/>
                </a:lnTo>
                <a:lnTo>
                  <a:pt x="1477901" y="2399837"/>
                </a:lnTo>
                <a:lnTo>
                  <a:pt x="1481075" y="2410317"/>
                </a:lnTo>
                <a:lnTo>
                  <a:pt x="1484566" y="2421114"/>
                </a:lnTo>
                <a:lnTo>
                  <a:pt x="1491550" y="2442391"/>
                </a:lnTo>
                <a:lnTo>
                  <a:pt x="1498850" y="2463668"/>
                </a:lnTo>
                <a:lnTo>
                  <a:pt x="1499802" y="2465891"/>
                </a:lnTo>
                <a:lnTo>
                  <a:pt x="1500120" y="2468431"/>
                </a:lnTo>
                <a:lnTo>
                  <a:pt x="1500437" y="2473512"/>
                </a:lnTo>
                <a:lnTo>
                  <a:pt x="1500755" y="2483674"/>
                </a:lnTo>
                <a:lnTo>
                  <a:pt x="1497581" y="2480499"/>
                </a:lnTo>
                <a:lnTo>
                  <a:pt x="1494406" y="2477323"/>
                </a:lnTo>
                <a:lnTo>
                  <a:pt x="1491867" y="2474148"/>
                </a:lnTo>
                <a:lnTo>
                  <a:pt x="1489328" y="2470654"/>
                </a:lnTo>
                <a:lnTo>
                  <a:pt x="1487423" y="2466844"/>
                </a:lnTo>
                <a:lnTo>
                  <a:pt x="1485201" y="2463668"/>
                </a:lnTo>
                <a:lnTo>
                  <a:pt x="1481392" y="2455729"/>
                </a:lnTo>
                <a:lnTo>
                  <a:pt x="1477901" y="2447790"/>
                </a:lnTo>
                <a:lnTo>
                  <a:pt x="1475044" y="2439851"/>
                </a:lnTo>
                <a:lnTo>
                  <a:pt x="1472187" y="2431911"/>
                </a:lnTo>
                <a:lnTo>
                  <a:pt x="1469013" y="2423972"/>
                </a:lnTo>
                <a:lnTo>
                  <a:pt x="1464886" y="2413175"/>
                </a:lnTo>
                <a:lnTo>
                  <a:pt x="1460760" y="2402378"/>
                </a:lnTo>
                <a:lnTo>
                  <a:pt x="1458855" y="2397297"/>
                </a:lnTo>
                <a:lnTo>
                  <a:pt x="1457268" y="2391898"/>
                </a:lnTo>
                <a:lnTo>
                  <a:pt x="1455999" y="2386500"/>
                </a:lnTo>
                <a:lnTo>
                  <a:pt x="1455046" y="2380783"/>
                </a:lnTo>
                <a:lnTo>
                  <a:pt x="1462347" y="2369669"/>
                </a:lnTo>
                <a:lnTo>
                  <a:pt x="1454094" y="2363635"/>
                </a:lnTo>
                <a:lnTo>
                  <a:pt x="1445841" y="2357919"/>
                </a:lnTo>
                <a:lnTo>
                  <a:pt x="1437588" y="2351568"/>
                </a:lnTo>
                <a:lnTo>
                  <a:pt x="1429653" y="2345534"/>
                </a:lnTo>
                <a:lnTo>
                  <a:pt x="1414099" y="2332514"/>
                </a:lnTo>
                <a:lnTo>
                  <a:pt x="1398863" y="2318541"/>
                </a:lnTo>
                <a:lnTo>
                  <a:pt x="1390611" y="2309331"/>
                </a:lnTo>
                <a:lnTo>
                  <a:pt x="1382358" y="2299487"/>
                </a:lnTo>
                <a:lnTo>
                  <a:pt x="1366169" y="2279798"/>
                </a:lnTo>
                <a:lnTo>
                  <a:pt x="1350298" y="2259791"/>
                </a:lnTo>
                <a:lnTo>
                  <a:pt x="1342363" y="2249947"/>
                </a:lnTo>
                <a:lnTo>
                  <a:pt x="1334110" y="2240102"/>
                </a:lnTo>
                <a:lnTo>
                  <a:pt x="1324270" y="2228352"/>
                </a:lnTo>
                <a:lnTo>
                  <a:pt x="1315382" y="2216285"/>
                </a:lnTo>
                <a:lnTo>
                  <a:pt x="1306812" y="2203900"/>
                </a:lnTo>
                <a:lnTo>
                  <a:pt x="1298559" y="2190880"/>
                </a:lnTo>
                <a:lnTo>
                  <a:pt x="1290624" y="2177860"/>
                </a:lnTo>
                <a:lnTo>
                  <a:pt x="1283323" y="2164522"/>
                </a:lnTo>
                <a:lnTo>
                  <a:pt x="1276022" y="2151184"/>
                </a:lnTo>
                <a:lnTo>
                  <a:pt x="1269357" y="2137211"/>
                </a:lnTo>
                <a:lnTo>
                  <a:pt x="1265230" y="2128955"/>
                </a:lnTo>
                <a:lnTo>
                  <a:pt x="1260469" y="2120698"/>
                </a:lnTo>
                <a:lnTo>
                  <a:pt x="1255708" y="2112759"/>
                </a:lnTo>
                <a:lnTo>
                  <a:pt x="1250629" y="2104820"/>
                </a:lnTo>
                <a:lnTo>
                  <a:pt x="1240472" y="2088941"/>
                </a:lnTo>
                <a:lnTo>
                  <a:pt x="1235393" y="2081002"/>
                </a:lnTo>
                <a:lnTo>
                  <a:pt x="1230949" y="2072746"/>
                </a:lnTo>
                <a:lnTo>
                  <a:pt x="1216983" y="2054009"/>
                </a:lnTo>
                <a:lnTo>
                  <a:pt x="1202699" y="2036226"/>
                </a:lnTo>
                <a:lnTo>
                  <a:pt x="1187463" y="2018760"/>
                </a:lnTo>
                <a:lnTo>
                  <a:pt x="1171909" y="2001293"/>
                </a:lnTo>
                <a:lnTo>
                  <a:pt x="1161117" y="1991449"/>
                </a:lnTo>
                <a:lnTo>
                  <a:pt x="1150325" y="1981287"/>
                </a:lnTo>
                <a:lnTo>
                  <a:pt x="1138898" y="1971760"/>
                </a:lnTo>
                <a:lnTo>
                  <a:pt x="1127153" y="1962233"/>
                </a:lnTo>
                <a:lnTo>
                  <a:pt x="1103982" y="1943814"/>
                </a:lnTo>
                <a:lnTo>
                  <a:pt x="1092555" y="1933970"/>
                </a:lnTo>
                <a:lnTo>
                  <a:pt x="1081128" y="1924443"/>
                </a:lnTo>
                <a:lnTo>
                  <a:pt x="1057321" y="1907612"/>
                </a:lnTo>
                <a:lnTo>
                  <a:pt x="1033197" y="1890781"/>
                </a:lnTo>
                <a:lnTo>
                  <a:pt x="1020818" y="1882842"/>
                </a:lnTo>
                <a:lnTo>
                  <a:pt x="1008439" y="1874903"/>
                </a:lnTo>
                <a:lnTo>
                  <a:pt x="995742" y="1867916"/>
                </a:lnTo>
                <a:lnTo>
                  <a:pt x="982410" y="1860930"/>
                </a:lnTo>
                <a:lnTo>
                  <a:pt x="985902" y="1848227"/>
                </a:lnTo>
                <a:lnTo>
                  <a:pt x="990028" y="1849180"/>
                </a:lnTo>
                <a:lnTo>
                  <a:pt x="994155" y="1850133"/>
                </a:lnTo>
                <a:lnTo>
                  <a:pt x="997964" y="1851403"/>
                </a:lnTo>
                <a:lnTo>
                  <a:pt x="1001773" y="1853308"/>
                </a:lnTo>
                <a:lnTo>
                  <a:pt x="1009391" y="1856802"/>
                </a:lnTo>
                <a:lnTo>
                  <a:pt x="1017009" y="1860930"/>
                </a:lnTo>
                <a:lnTo>
                  <a:pt x="1024310" y="1864741"/>
                </a:lnTo>
                <a:lnTo>
                  <a:pt x="1031928" y="1868551"/>
                </a:lnTo>
                <a:lnTo>
                  <a:pt x="1035737" y="1869822"/>
                </a:lnTo>
                <a:lnTo>
                  <a:pt x="1039546" y="1871092"/>
                </a:lnTo>
                <a:lnTo>
                  <a:pt x="1043672" y="1872362"/>
                </a:lnTo>
                <a:lnTo>
                  <a:pt x="1047799" y="1873315"/>
                </a:lnTo>
                <a:lnTo>
                  <a:pt x="1045577" y="1870139"/>
                </a:lnTo>
                <a:lnTo>
                  <a:pt x="1043355" y="1867281"/>
                </a:lnTo>
                <a:lnTo>
                  <a:pt x="1037641" y="1861883"/>
                </a:lnTo>
                <a:lnTo>
                  <a:pt x="1031928" y="1857119"/>
                </a:lnTo>
                <a:lnTo>
                  <a:pt x="1025897" y="1852356"/>
                </a:lnTo>
                <a:lnTo>
                  <a:pt x="1020501" y="1846957"/>
                </a:lnTo>
                <a:lnTo>
                  <a:pt x="1017644" y="1844416"/>
                </a:lnTo>
                <a:lnTo>
                  <a:pt x="1015422" y="1841558"/>
                </a:lnTo>
                <a:lnTo>
                  <a:pt x="1012883" y="1838700"/>
                </a:lnTo>
                <a:lnTo>
                  <a:pt x="1011295" y="1835525"/>
                </a:lnTo>
                <a:lnTo>
                  <a:pt x="1009391" y="1832349"/>
                </a:lnTo>
                <a:lnTo>
                  <a:pt x="1008121" y="1828856"/>
                </a:lnTo>
                <a:lnTo>
                  <a:pt x="1014470" y="1830126"/>
                </a:lnTo>
                <a:lnTo>
                  <a:pt x="1021453" y="1831714"/>
                </a:lnTo>
                <a:lnTo>
                  <a:pt x="1034467" y="1835207"/>
                </a:lnTo>
                <a:lnTo>
                  <a:pt x="1028119" y="1828856"/>
                </a:lnTo>
                <a:lnTo>
                  <a:pt x="1021135" y="1822822"/>
                </a:lnTo>
                <a:lnTo>
                  <a:pt x="1013835" y="1817423"/>
                </a:lnTo>
                <a:lnTo>
                  <a:pt x="1006217" y="1812342"/>
                </a:lnTo>
                <a:lnTo>
                  <a:pt x="998281" y="1807261"/>
                </a:lnTo>
                <a:lnTo>
                  <a:pt x="990346" y="1802498"/>
                </a:lnTo>
                <a:lnTo>
                  <a:pt x="974475" y="1793606"/>
                </a:lnTo>
                <a:lnTo>
                  <a:pt x="974158" y="1778363"/>
                </a:lnTo>
                <a:lnTo>
                  <a:pt x="979871" y="1778998"/>
                </a:lnTo>
                <a:lnTo>
                  <a:pt x="984950" y="1779951"/>
                </a:lnTo>
                <a:lnTo>
                  <a:pt x="990028" y="1781856"/>
                </a:lnTo>
                <a:lnTo>
                  <a:pt x="995425" y="1784079"/>
                </a:lnTo>
                <a:lnTo>
                  <a:pt x="1000186" y="1786620"/>
                </a:lnTo>
                <a:lnTo>
                  <a:pt x="1004947" y="1789160"/>
                </a:lnTo>
                <a:lnTo>
                  <a:pt x="1014152" y="1794559"/>
                </a:lnTo>
                <a:lnTo>
                  <a:pt x="1011295" y="1785349"/>
                </a:lnTo>
                <a:lnTo>
                  <a:pt x="1008121" y="1775822"/>
                </a:lnTo>
                <a:lnTo>
                  <a:pt x="1002090" y="1757086"/>
                </a:lnTo>
                <a:lnTo>
                  <a:pt x="998599" y="1747559"/>
                </a:lnTo>
                <a:lnTo>
                  <a:pt x="994790" y="1738667"/>
                </a:lnTo>
                <a:lnTo>
                  <a:pt x="990663" y="1729776"/>
                </a:lnTo>
                <a:lnTo>
                  <a:pt x="988441" y="1725647"/>
                </a:lnTo>
                <a:lnTo>
                  <a:pt x="985585" y="1721519"/>
                </a:lnTo>
                <a:lnTo>
                  <a:pt x="982093" y="1715485"/>
                </a:lnTo>
                <a:lnTo>
                  <a:pt x="978601" y="1710087"/>
                </a:lnTo>
                <a:lnTo>
                  <a:pt x="972570" y="1698337"/>
                </a:lnTo>
                <a:lnTo>
                  <a:pt x="966539" y="1686269"/>
                </a:lnTo>
                <a:lnTo>
                  <a:pt x="961143" y="1674519"/>
                </a:lnTo>
                <a:lnTo>
                  <a:pt x="955112" y="1662452"/>
                </a:lnTo>
                <a:lnTo>
                  <a:pt x="949081" y="1650702"/>
                </a:lnTo>
                <a:lnTo>
                  <a:pt x="945907" y="1644668"/>
                </a:lnTo>
                <a:lnTo>
                  <a:pt x="942416" y="1639270"/>
                </a:lnTo>
                <a:lnTo>
                  <a:pt x="938607" y="1633871"/>
                </a:lnTo>
                <a:lnTo>
                  <a:pt x="934798" y="1628155"/>
                </a:lnTo>
                <a:close/>
                <a:moveTo>
                  <a:pt x="1051925" y="1588459"/>
                </a:moveTo>
                <a:lnTo>
                  <a:pt x="1050973" y="1594811"/>
                </a:lnTo>
                <a:lnTo>
                  <a:pt x="1050338" y="1601162"/>
                </a:lnTo>
                <a:lnTo>
                  <a:pt x="1050338" y="1607831"/>
                </a:lnTo>
                <a:lnTo>
                  <a:pt x="1050338" y="1614182"/>
                </a:lnTo>
                <a:lnTo>
                  <a:pt x="1051925" y="1627202"/>
                </a:lnTo>
                <a:lnTo>
                  <a:pt x="1052877" y="1639905"/>
                </a:lnTo>
                <a:lnTo>
                  <a:pt x="1054782" y="1659911"/>
                </a:lnTo>
                <a:lnTo>
                  <a:pt x="1056051" y="1679918"/>
                </a:lnTo>
                <a:lnTo>
                  <a:pt x="1057956" y="1719614"/>
                </a:lnTo>
                <a:lnTo>
                  <a:pt x="1048116" y="1720566"/>
                </a:lnTo>
                <a:lnTo>
                  <a:pt x="1037959" y="1721836"/>
                </a:lnTo>
                <a:lnTo>
                  <a:pt x="1037006" y="1725965"/>
                </a:lnTo>
                <a:lnTo>
                  <a:pt x="1036372" y="1730093"/>
                </a:lnTo>
                <a:lnTo>
                  <a:pt x="1036054" y="1733904"/>
                </a:lnTo>
                <a:lnTo>
                  <a:pt x="1035737" y="1738032"/>
                </a:lnTo>
                <a:lnTo>
                  <a:pt x="1036054" y="1741843"/>
                </a:lnTo>
                <a:lnTo>
                  <a:pt x="1036372" y="1745971"/>
                </a:lnTo>
                <a:lnTo>
                  <a:pt x="1037006" y="1749782"/>
                </a:lnTo>
                <a:lnTo>
                  <a:pt x="1037641" y="1753593"/>
                </a:lnTo>
                <a:lnTo>
                  <a:pt x="1039863" y="1761532"/>
                </a:lnTo>
                <a:lnTo>
                  <a:pt x="1043037" y="1768836"/>
                </a:lnTo>
                <a:lnTo>
                  <a:pt x="1046212" y="1776140"/>
                </a:lnTo>
                <a:lnTo>
                  <a:pt x="1049703" y="1783126"/>
                </a:lnTo>
                <a:lnTo>
                  <a:pt x="1043037" y="1791701"/>
                </a:lnTo>
                <a:lnTo>
                  <a:pt x="1036054" y="1799957"/>
                </a:lnTo>
                <a:lnTo>
                  <a:pt x="1045577" y="1821869"/>
                </a:lnTo>
                <a:lnTo>
                  <a:pt x="1055417" y="1843464"/>
                </a:lnTo>
                <a:lnTo>
                  <a:pt x="1064622" y="1865376"/>
                </a:lnTo>
                <a:lnTo>
                  <a:pt x="1073827" y="1886970"/>
                </a:lnTo>
                <a:lnTo>
                  <a:pt x="1075097" y="1889828"/>
                </a:lnTo>
                <a:lnTo>
                  <a:pt x="1076366" y="1892686"/>
                </a:lnTo>
                <a:lnTo>
                  <a:pt x="1077953" y="1895227"/>
                </a:lnTo>
                <a:lnTo>
                  <a:pt x="1079858" y="1897767"/>
                </a:lnTo>
                <a:lnTo>
                  <a:pt x="1083984" y="1902531"/>
                </a:lnTo>
                <a:lnTo>
                  <a:pt x="1088428" y="1906659"/>
                </a:lnTo>
                <a:lnTo>
                  <a:pt x="1092872" y="1910788"/>
                </a:lnTo>
                <a:lnTo>
                  <a:pt x="1097951" y="1914916"/>
                </a:lnTo>
                <a:lnTo>
                  <a:pt x="1107473" y="1922537"/>
                </a:lnTo>
                <a:lnTo>
                  <a:pt x="1115409" y="1928571"/>
                </a:lnTo>
                <a:lnTo>
                  <a:pt x="1123027" y="1934605"/>
                </a:lnTo>
                <a:lnTo>
                  <a:pt x="1138263" y="1947307"/>
                </a:lnTo>
                <a:lnTo>
                  <a:pt x="1153181" y="1959692"/>
                </a:lnTo>
                <a:lnTo>
                  <a:pt x="1168418" y="1972078"/>
                </a:lnTo>
                <a:lnTo>
                  <a:pt x="1173814" y="1976523"/>
                </a:lnTo>
                <a:lnTo>
                  <a:pt x="1178575" y="1980969"/>
                </a:lnTo>
                <a:lnTo>
                  <a:pt x="1188098" y="1990179"/>
                </a:lnTo>
                <a:lnTo>
                  <a:pt x="1197620" y="2000023"/>
                </a:lnTo>
                <a:lnTo>
                  <a:pt x="1206508" y="2009868"/>
                </a:lnTo>
                <a:lnTo>
                  <a:pt x="1214761" y="2020347"/>
                </a:lnTo>
                <a:lnTo>
                  <a:pt x="1223331" y="2030827"/>
                </a:lnTo>
                <a:lnTo>
                  <a:pt x="1240154" y="2051469"/>
                </a:lnTo>
                <a:lnTo>
                  <a:pt x="1249994" y="2066394"/>
                </a:lnTo>
                <a:lnTo>
                  <a:pt x="1259199" y="2080685"/>
                </a:lnTo>
                <a:lnTo>
                  <a:pt x="1268404" y="2095610"/>
                </a:lnTo>
                <a:lnTo>
                  <a:pt x="1277610" y="2110853"/>
                </a:lnTo>
                <a:lnTo>
                  <a:pt x="1295068" y="2141022"/>
                </a:lnTo>
                <a:lnTo>
                  <a:pt x="1311891" y="2171826"/>
                </a:lnTo>
                <a:lnTo>
                  <a:pt x="1320778" y="2185799"/>
                </a:lnTo>
                <a:lnTo>
                  <a:pt x="1329349" y="2199454"/>
                </a:lnTo>
                <a:lnTo>
                  <a:pt x="1333793" y="2206440"/>
                </a:lnTo>
                <a:lnTo>
                  <a:pt x="1338554" y="2212792"/>
                </a:lnTo>
                <a:lnTo>
                  <a:pt x="1343315" y="2219461"/>
                </a:lnTo>
                <a:lnTo>
                  <a:pt x="1348711" y="2225812"/>
                </a:lnTo>
                <a:lnTo>
                  <a:pt x="1359186" y="2238197"/>
                </a:lnTo>
                <a:lnTo>
                  <a:pt x="1369661" y="2250582"/>
                </a:lnTo>
                <a:lnTo>
                  <a:pt x="1389658" y="2276305"/>
                </a:lnTo>
                <a:lnTo>
                  <a:pt x="1400450" y="2289325"/>
                </a:lnTo>
                <a:lnTo>
                  <a:pt x="1405529" y="2295359"/>
                </a:lnTo>
                <a:lnTo>
                  <a:pt x="1410925" y="2301392"/>
                </a:lnTo>
                <a:lnTo>
                  <a:pt x="1416639" y="2307108"/>
                </a:lnTo>
                <a:lnTo>
                  <a:pt x="1422670" y="2312825"/>
                </a:lnTo>
                <a:lnTo>
                  <a:pt x="1428701" y="2318223"/>
                </a:lnTo>
                <a:lnTo>
                  <a:pt x="1435049" y="2323304"/>
                </a:lnTo>
                <a:lnTo>
                  <a:pt x="1466791" y="2349027"/>
                </a:lnTo>
                <a:lnTo>
                  <a:pt x="1482662" y="2361730"/>
                </a:lnTo>
                <a:lnTo>
                  <a:pt x="1490915" y="2367446"/>
                </a:lnTo>
                <a:lnTo>
                  <a:pt x="1499485" y="2373480"/>
                </a:lnTo>
                <a:lnTo>
                  <a:pt x="1507738" y="2376973"/>
                </a:lnTo>
                <a:lnTo>
                  <a:pt x="1515356" y="2380466"/>
                </a:lnTo>
                <a:lnTo>
                  <a:pt x="1531227" y="2388087"/>
                </a:lnTo>
                <a:lnTo>
                  <a:pt x="1539162" y="2391263"/>
                </a:lnTo>
                <a:lnTo>
                  <a:pt x="1547098" y="2394439"/>
                </a:lnTo>
                <a:lnTo>
                  <a:pt x="1555351" y="2397297"/>
                </a:lnTo>
                <a:lnTo>
                  <a:pt x="1559477" y="2398567"/>
                </a:lnTo>
                <a:lnTo>
                  <a:pt x="1563604" y="2399202"/>
                </a:lnTo>
                <a:lnTo>
                  <a:pt x="1583284" y="2402378"/>
                </a:lnTo>
                <a:lnTo>
                  <a:pt x="1602963" y="2404918"/>
                </a:lnTo>
                <a:lnTo>
                  <a:pt x="1622326" y="2407141"/>
                </a:lnTo>
                <a:lnTo>
                  <a:pt x="1641689" y="2410317"/>
                </a:lnTo>
                <a:lnTo>
                  <a:pt x="1654385" y="2411270"/>
                </a:lnTo>
                <a:lnTo>
                  <a:pt x="1666765" y="2412540"/>
                </a:lnTo>
                <a:lnTo>
                  <a:pt x="1679144" y="2413175"/>
                </a:lnTo>
                <a:lnTo>
                  <a:pt x="1691841" y="2413493"/>
                </a:lnTo>
                <a:lnTo>
                  <a:pt x="1704220" y="2413493"/>
                </a:lnTo>
                <a:lnTo>
                  <a:pt x="1716599" y="2413493"/>
                </a:lnTo>
                <a:lnTo>
                  <a:pt x="1741993" y="2412858"/>
                </a:lnTo>
                <a:lnTo>
                  <a:pt x="1767069" y="2411270"/>
                </a:lnTo>
                <a:lnTo>
                  <a:pt x="1791827" y="2409682"/>
                </a:lnTo>
                <a:lnTo>
                  <a:pt x="1817221" y="2407777"/>
                </a:lnTo>
                <a:lnTo>
                  <a:pt x="1841980" y="2405236"/>
                </a:lnTo>
                <a:lnTo>
                  <a:pt x="1834679" y="2396979"/>
                </a:lnTo>
                <a:lnTo>
                  <a:pt x="1826743" y="2389040"/>
                </a:lnTo>
                <a:lnTo>
                  <a:pt x="1818808" y="2381419"/>
                </a:lnTo>
                <a:lnTo>
                  <a:pt x="1810873" y="2374115"/>
                </a:lnTo>
                <a:lnTo>
                  <a:pt x="1794367" y="2359189"/>
                </a:lnTo>
                <a:lnTo>
                  <a:pt x="1786114" y="2352203"/>
                </a:lnTo>
                <a:lnTo>
                  <a:pt x="1777861" y="2344581"/>
                </a:lnTo>
                <a:lnTo>
                  <a:pt x="1752785" y="2319176"/>
                </a:lnTo>
                <a:lnTo>
                  <a:pt x="1728026" y="2294088"/>
                </a:lnTo>
                <a:lnTo>
                  <a:pt x="1703268" y="2269001"/>
                </a:lnTo>
                <a:lnTo>
                  <a:pt x="1678192" y="2243913"/>
                </a:lnTo>
                <a:lnTo>
                  <a:pt x="1675017" y="2240102"/>
                </a:lnTo>
                <a:lnTo>
                  <a:pt x="1671843" y="2236609"/>
                </a:lnTo>
                <a:lnTo>
                  <a:pt x="1664860" y="2230258"/>
                </a:lnTo>
                <a:lnTo>
                  <a:pt x="1657559" y="2223906"/>
                </a:lnTo>
                <a:lnTo>
                  <a:pt x="1650576" y="2218508"/>
                </a:lnTo>
                <a:lnTo>
                  <a:pt x="1635340" y="2207076"/>
                </a:lnTo>
                <a:lnTo>
                  <a:pt x="1628040" y="2201359"/>
                </a:lnTo>
                <a:lnTo>
                  <a:pt x="1621056" y="2194691"/>
                </a:lnTo>
                <a:lnTo>
                  <a:pt x="1611534" y="2186751"/>
                </a:lnTo>
                <a:lnTo>
                  <a:pt x="1602011" y="2178812"/>
                </a:lnTo>
                <a:lnTo>
                  <a:pt x="1593441" y="2170238"/>
                </a:lnTo>
                <a:lnTo>
                  <a:pt x="1584553" y="2161664"/>
                </a:lnTo>
                <a:lnTo>
                  <a:pt x="1575983" y="2152454"/>
                </a:lnTo>
                <a:lnTo>
                  <a:pt x="1567095" y="2143880"/>
                </a:lnTo>
                <a:lnTo>
                  <a:pt x="1557890" y="2135623"/>
                </a:lnTo>
                <a:lnTo>
                  <a:pt x="1548685" y="2127684"/>
                </a:lnTo>
                <a:lnTo>
                  <a:pt x="1545193" y="2125144"/>
                </a:lnTo>
                <a:lnTo>
                  <a:pt x="1541702" y="2123238"/>
                </a:lnTo>
                <a:lnTo>
                  <a:pt x="1534084" y="2119428"/>
                </a:lnTo>
                <a:lnTo>
                  <a:pt x="1526466" y="2115934"/>
                </a:lnTo>
                <a:lnTo>
                  <a:pt x="1523291" y="2114029"/>
                </a:lnTo>
                <a:lnTo>
                  <a:pt x="1519800" y="2111806"/>
                </a:lnTo>
                <a:lnTo>
                  <a:pt x="1514086" y="2107043"/>
                </a:lnTo>
                <a:lnTo>
                  <a:pt x="1509008" y="2102597"/>
                </a:lnTo>
                <a:lnTo>
                  <a:pt x="1498850" y="2092435"/>
                </a:lnTo>
                <a:lnTo>
                  <a:pt x="1489010" y="2082590"/>
                </a:lnTo>
                <a:lnTo>
                  <a:pt x="1479805" y="2072110"/>
                </a:lnTo>
                <a:lnTo>
                  <a:pt x="1461077" y="2050834"/>
                </a:lnTo>
                <a:lnTo>
                  <a:pt x="1451237" y="2040354"/>
                </a:lnTo>
                <a:lnTo>
                  <a:pt x="1441397" y="2030192"/>
                </a:lnTo>
                <a:lnTo>
                  <a:pt x="1430288" y="2019077"/>
                </a:lnTo>
                <a:lnTo>
                  <a:pt x="1419496" y="2007010"/>
                </a:lnTo>
                <a:lnTo>
                  <a:pt x="1409338" y="1995260"/>
                </a:lnTo>
                <a:lnTo>
                  <a:pt x="1398863" y="1983192"/>
                </a:lnTo>
                <a:lnTo>
                  <a:pt x="1378549" y="1958105"/>
                </a:lnTo>
                <a:lnTo>
                  <a:pt x="1358551" y="1933335"/>
                </a:lnTo>
                <a:lnTo>
                  <a:pt x="1350298" y="1924125"/>
                </a:lnTo>
                <a:lnTo>
                  <a:pt x="1342045" y="1913963"/>
                </a:lnTo>
                <a:lnTo>
                  <a:pt x="1326175" y="1894274"/>
                </a:lnTo>
                <a:lnTo>
                  <a:pt x="1310304" y="1874268"/>
                </a:lnTo>
                <a:lnTo>
                  <a:pt x="1302051" y="1864741"/>
                </a:lnTo>
                <a:lnTo>
                  <a:pt x="1293480" y="1855214"/>
                </a:lnTo>
                <a:lnTo>
                  <a:pt x="1280466" y="1840923"/>
                </a:lnTo>
                <a:lnTo>
                  <a:pt x="1267770" y="1826633"/>
                </a:lnTo>
                <a:lnTo>
                  <a:pt x="1242694" y="1797734"/>
                </a:lnTo>
                <a:lnTo>
                  <a:pt x="1229997" y="1783126"/>
                </a:lnTo>
                <a:lnTo>
                  <a:pt x="1216983" y="1769471"/>
                </a:lnTo>
                <a:lnTo>
                  <a:pt x="1203651" y="1755498"/>
                </a:lnTo>
                <a:lnTo>
                  <a:pt x="1190002" y="1742161"/>
                </a:lnTo>
                <a:lnTo>
                  <a:pt x="1181749" y="1738667"/>
                </a:lnTo>
                <a:lnTo>
                  <a:pt x="1172861" y="1735174"/>
                </a:lnTo>
                <a:lnTo>
                  <a:pt x="1169052" y="1733269"/>
                </a:lnTo>
                <a:lnTo>
                  <a:pt x="1164926" y="1730728"/>
                </a:lnTo>
                <a:lnTo>
                  <a:pt x="1161117" y="1728188"/>
                </a:lnTo>
                <a:lnTo>
                  <a:pt x="1157943" y="1725330"/>
                </a:lnTo>
                <a:lnTo>
                  <a:pt x="1164926" y="1752958"/>
                </a:lnTo>
                <a:lnTo>
                  <a:pt x="1168735" y="1766931"/>
                </a:lnTo>
                <a:lnTo>
                  <a:pt x="1171592" y="1780904"/>
                </a:lnTo>
                <a:lnTo>
                  <a:pt x="1166830" y="1776775"/>
                </a:lnTo>
                <a:lnTo>
                  <a:pt x="1164291" y="1774235"/>
                </a:lnTo>
                <a:lnTo>
                  <a:pt x="1162069" y="1771694"/>
                </a:lnTo>
                <a:lnTo>
                  <a:pt x="1159847" y="1769471"/>
                </a:lnTo>
                <a:lnTo>
                  <a:pt x="1158260" y="1766613"/>
                </a:lnTo>
                <a:lnTo>
                  <a:pt x="1156356" y="1763437"/>
                </a:lnTo>
                <a:lnTo>
                  <a:pt x="1155086" y="1760262"/>
                </a:lnTo>
                <a:lnTo>
                  <a:pt x="1148103" y="1742478"/>
                </a:lnTo>
                <a:lnTo>
                  <a:pt x="1142072" y="1723742"/>
                </a:lnTo>
                <a:lnTo>
                  <a:pt x="1136041" y="1705323"/>
                </a:lnTo>
                <a:lnTo>
                  <a:pt x="1130645" y="1686587"/>
                </a:lnTo>
                <a:lnTo>
                  <a:pt x="1127788" y="1680871"/>
                </a:lnTo>
                <a:lnTo>
                  <a:pt x="1124931" y="1675790"/>
                </a:lnTo>
                <a:lnTo>
                  <a:pt x="1121440" y="1670709"/>
                </a:lnTo>
                <a:lnTo>
                  <a:pt x="1118265" y="1665627"/>
                </a:lnTo>
                <a:lnTo>
                  <a:pt x="1111282" y="1655783"/>
                </a:lnTo>
                <a:lnTo>
                  <a:pt x="1103664" y="1646256"/>
                </a:lnTo>
                <a:lnTo>
                  <a:pt x="1104934" y="1660229"/>
                </a:lnTo>
                <a:lnTo>
                  <a:pt x="1106838" y="1674837"/>
                </a:lnTo>
                <a:lnTo>
                  <a:pt x="1110965" y="1703418"/>
                </a:lnTo>
                <a:lnTo>
                  <a:pt x="1115091" y="1731999"/>
                </a:lnTo>
                <a:lnTo>
                  <a:pt x="1116678" y="1746607"/>
                </a:lnTo>
                <a:lnTo>
                  <a:pt x="1118583" y="1760897"/>
                </a:lnTo>
                <a:lnTo>
                  <a:pt x="1115409" y="1758356"/>
                </a:lnTo>
                <a:lnTo>
                  <a:pt x="1112552" y="1755498"/>
                </a:lnTo>
                <a:lnTo>
                  <a:pt x="1110330" y="1752958"/>
                </a:lnTo>
                <a:lnTo>
                  <a:pt x="1108108" y="1749782"/>
                </a:lnTo>
                <a:lnTo>
                  <a:pt x="1106521" y="1746289"/>
                </a:lnTo>
                <a:lnTo>
                  <a:pt x="1104616" y="1742796"/>
                </a:lnTo>
                <a:lnTo>
                  <a:pt x="1103664" y="1739303"/>
                </a:lnTo>
                <a:lnTo>
                  <a:pt x="1102395" y="1735492"/>
                </a:lnTo>
                <a:lnTo>
                  <a:pt x="1100490" y="1727870"/>
                </a:lnTo>
                <a:lnTo>
                  <a:pt x="1099220" y="1720249"/>
                </a:lnTo>
                <a:lnTo>
                  <a:pt x="1097951" y="1712627"/>
                </a:lnTo>
                <a:lnTo>
                  <a:pt x="1096364" y="1705323"/>
                </a:lnTo>
                <a:lnTo>
                  <a:pt x="1091920" y="1682776"/>
                </a:lnTo>
                <a:lnTo>
                  <a:pt x="1087793" y="1660229"/>
                </a:lnTo>
                <a:lnTo>
                  <a:pt x="1086524" y="1648797"/>
                </a:lnTo>
                <a:lnTo>
                  <a:pt x="1084619" y="1637999"/>
                </a:lnTo>
                <a:lnTo>
                  <a:pt x="1083667" y="1626567"/>
                </a:lnTo>
                <a:lnTo>
                  <a:pt x="1082715" y="1615135"/>
                </a:lnTo>
                <a:lnTo>
                  <a:pt x="1082080" y="1612277"/>
                </a:lnTo>
                <a:lnTo>
                  <a:pt x="1081445" y="1610054"/>
                </a:lnTo>
                <a:lnTo>
                  <a:pt x="1080493" y="1607513"/>
                </a:lnTo>
                <a:lnTo>
                  <a:pt x="1079223" y="1604973"/>
                </a:lnTo>
                <a:lnTo>
                  <a:pt x="1076049" y="1600527"/>
                </a:lnTo>
                <a:lnTo>
                  <a:pt x="1072875" y="1596398"/>
                </a:lnTo>
                <a:lnTo>
                  <a:pt x="1072875" y="1604337"/>
                </a:lnTo>
                <a:lnTo>
                  <a:pt x="1072875" y="1612277"/>
                </a:lnTo>
                <a:lnTo>
                  <a:pt x="1073509" y="1620216"/>
                </a:lnTo>
                <a:lnTo>
                  <a:pt x="1074144" y="1628155"/>
                </a:lnTo>
                <a:lnTo>
                  <a:pt x="1076049" y="1644033"/>
                </a:lnTo>
                <a:lnTo>
                  <a:pt x="1077953" y="1659911"/>
                </a:lnTo>
                <a:lnTo>
                  <a:pt x="1083032" y="1691668"/>
                </a:lnTo>
                <a:lnTo>
                  <a:pt x="1084937" y="1707546"/>
                </a:lnTo>
                <a:lnTo>
                  <a:pt x="1086524" y="1723424"/>
                </a:lnTo>
                <a:lnTo>
                  <a:pt x="1083667" y="1721519"/>
                </a:lnTo>
                <a:lnTo>
                  <a:pt x="1080810" y="1718978"/>
                </a:lnTo>
                <a:lnTo>
                  <a:pt x="1078588" y="1716438"/>
                </a:lnTo>
                <a:lnTo>
                  <a:pt x="1076366" y="1713897"/>
                </a:lnTo>
                <a:lnTo>
                  <a:pt x="1074779" y="1711039"/>
                </a:lnTo>
                <a:lnTo>
                  <a:pt x="1073192" y="1707864"/>
                </a:lnTo>
                <a:lnTo>
                  <a:pt x="1071922" y="1704370"/>
                </a:lnTo>
                <a:lnTo>
                  <a:pt x="1071288" y="1701512"/>
                </a:lnTo>
                <a:lnTo>
                  <a:pt x="1065257" y="1672931"/>
                </a:lnTo>
                <a:lnTo>
                  <a:pt x="1060178" y="1644986"/>
                </a:lnTo>
                <a:lnTo>
                  <a:pt x="1055734" y="1616723"/>
                </a:lnTo>
                <a:lnTo>
                  <a:pt x="1053512" y="1602750"/>
                </a:lnTo>
                <a:lnTo>
                  <a:pt x="1051925" y="1588459"/>
                </a:lnTo>
                <a:close/>
                <a:moveTo>
                  <a:pt x="673322" y="1543050"/>
                </a:moveTo>
                <a:lnTo>
                  <a:pt x="684456" y="1543050"/>
                </a:lnTo>
                <a:lnTo>
                  <a:pt x="695907" y="1543368"/>
                </a:lnTo>
                <a:lnTo>
                  <a:pt x="707359" y="1544003"/>
                </a:lnTo>
                <a:lnTo>
                  <a:pt x="718811" y="1544955"/>
                </a:lnTo>
                <a:lnTo>
                  <a:pt x="729945" y="1546543"/>
                </a:lnTo>
                <a:lnTo>
                  <a:pt x="741397" y="1548130"/>
                </a:lnTo>
                <a:lnTo>
                  <a:pt x="752530" y="1550353"/>
                </a:lnTo>
                <a:lnTo>
                  <a:pt x="763346" y="1552575"/>
                </a:lnTo>
                <a:lnTo>
                  <a:pt x="774480" y="1555433"/>
                </a:lnTo>
                <a:lnTo>
                  <a:pt x="789749" y="1559878"/>
                </a:lnTo>
                <a:lnTo>
                  <a:pt x="804700" y="1564323"/>
                </a:lnTo>
                <a:lnTo>
                  <a:pt x="819651" y="1569085"/>
                </a:lnTo>
                <a:lnTo>
                  <a:pt x="834602" y="1574800"/>
                </a:lnTo>
                <a:lnTo>
                  <a:pt x="849234" y="1580515"/>
                </a:lnTo>
                <a:lnTo>
                  <a:pt x="856551" y="1583690"/>
                </a:lnTo>
                <a:lnTo>
                  <a:pt x="863231" y="1587183"/>
                </a:lnTo>
                <a:lnTo>
                  <a:pt x="870548" y="1590675"/>
                </a:lnTo>
                <a:lnTo>
                  <a:pt x="877228" y="1594485"/>
                </a:lnTo>
                <a:lnTo>
                  <a:pt x="884226" y="1598295"/>
                </a:lnTo>
                <a:lnTo>
                  <a:pt x="890588" y="1602740"/>
                </a:lnTo>
                <a:lnTo>
                  <a:pt x="889952" y="1616075"/>
                </a:lnTo>
                <a:lnTo>
                  <a:pt x="885499" y="1616075"/>
                </a:lnTo>
                <a:lnTo>
                  <a:pt x="881045" y="1616075"/>
                </a:lnTo>
                <a:lnTo>
                  <a:pt x="878818" y="1615758"/>
                </a:lnTo>
                <a:lnTo>
                  <a:pt x="876910" y="1615123"/>
                </a:lnTo>
                <a:lnTo>
                  <a:pt x="874683" y="1614488"/>
                </a:lnTo>
                <a:lnTo>
                  <a:pt x="872774" y="1612900"/>
                </a:lnTo>
                <a:lnTo>
                  <a:pt x="866094" y="1608455"/>
                </a:lnTo>
                <a:lnTo>
                  <a:pt x="859414" y="1604328"/>
                </a:lnTo>
                <a:lnTo>
                  <a:pt x="852734" y="1600518"/>
                </a:lnTo>
                <a:lnTo>
                  <a:pt x="845735" y="1597025"/>
                </a:lnTo>
                <a:lnTo>
                  <a:pt x="838419" y="1593850"/>
                </a:lnTo>
                <a:lnTo>
                  <a:pt x="831102" y="1590358"/>
                </a:lnTo>
                <a:lnTo>
                  <a:pt x="816788" y="1584325"/>
                </a:lnTo>
                <a:lnTo>
                  <a:pt x="801837" y="1579245"/>
                </a:lnTo>
                <a:lnTo>
                  <a:pt x="786886" y="1574483"/>
                </a:lnTo>
                <a:lnTo>
                  <a:pt x="771617" y="1570038"/>
                </a:lnTo>
                <a:lnTo>
                  <a:pt x="756666" y="1565910"/>
                </a:lnTo>
                <a:lnTo>
                  <a:pt x="746804" y="1563370"/>
                </a:lnTo>
                <a:lnTo>
                  <a:pt x="736943" y="1561465"/>
                </a:lnTo>
                <a:lnTo>
                  <a:pt x="726764" y="1559878"/>
                </a:lnTo>
                <a:lnTo>
                  <a:pt x="716902" y="1558925"/>
                </a:lnTo>
                <a:lnTo>
                  <a:pt x="706723" y="1557973"/>
                </a:lnTo>
                <a:lnTo>
                  <a:pt x="696862" y="1557020"/>
                </a:lnTo>
                <a:lnTo>
                  <a:pt x="686682" y="1556385"/>
                </a:lnTo>
                <a:lnTo>
                  <a:pt x="676503" y="1556068"/>
                </a:lnTo>
                <a:lnTo>
                  <a:pt x="666324" y="1556068"/>
                </a:lnTo>
                <a:lnTo>
                  <a:pt x="656144" y="1556385"/>
                </a:lnTo>
                <a:lnTo>
                  <a:pt x="646283" y="1556703"/>
                </a:lnTo>
                <a:lnTo>
                  <a:pt x="636104" y="1557338"/>
                </a:lnTo>
                <a:lnTo>
                  <a:pt x="616063" y="1559560"/>
                </a:lnTo>
                <a:lnTo>
                  <a:pt x="596022" y="1562418"/>
                </a:lnTo>
                <a:lnTo>
                  <a:pt x="586479" y="1564005"/>
                </a:lnTo>
                <a:lnTo>
                  <a:pt x="576618" y="1565275"/>
                </a:lnTo>
                <a:lnTo>
                  <a:pt x="571846" y="1566228"/>
                </a:lnTo>
                <a:lnTo>
                  <a:pt x="567075" y="1566228"/>
                </a:lnTo>
                <a:lnTo>
                  <a:pt x="562303" y="1566228"/>
                </a:lnTo>
                <a:lnTo>
                  <a:pt x="557213" y="1565275"/>
                </a:lnTo>
                <a:lnTo>
                  <a:pt x="559122" y="1563688"/>
                </a:lnTo>
                <a:lnTo>
                  <a:pt x="561031" y="1562100"/>
                </a:lnTo>
                <a:lnTo>
                  <a:pt x="564848" y="1558925"/>
                </a:lnTo>
                <a:lnTo>
                  <a:pt x="569619" y="1556703"/>
                </a:lnTo>
                <a:lnTo>
                  <a:pt x="574391" y="1555115"/>
                </a:lnTo>
                <a:lnTo>
                  <a:pt x="579163" y="1553528"/>
                </a:lnTo>
                <a:lnTo>
                  <a:pt x="584252" y="1552575"/>
                </a:lnTo>
                <a:lnTo>
                  <a:pt x="594114" y="1550988"/>
                </a:lnTo>
                <a:lnTo>
                  <a:pt x="605565" y="1548765"/>
                </a:lnTo>
                <a:lnTo>
                  <a:pt x="616381" y="1547178"/>
                </a:lnTo>
                <a:lnTo>
                  <a:pt x="627833" y="1545590"/>
                </a:lnTo>
                <a:lnTo>
                  <a:pt x="639285" y="1544638"/>
                </a:lnTo>
                <a:lnTo>
                  <a:pt x="650736" y="1544003"/>
                </a:lnTo>
                <a:lnTo>
                  <a:pt x="661870" y="1543368"/>
                </a:lnTo>
                <a:lnTo>
                  <a:pt x="673322" y="1543050"/>
                </a:lnTo>
                <a:close/>
                <a:moveTo>
                  <a:pt x="1018596" y="1489379"/>
                </a:moveTo>
                <a:lnTo>
                  <a:pt x="1018279" y="1506845"/>
                </a:lnTo>
                <a:lnTo>
                  <a:pt x="1018596" y="1523676"/>
                </a:lnTo>
                <a:lnTo>
                  <a:pt x="1019548" y="1540825"/>
                </a:lnTo>
                <a:lnTo>
                  <a:pt x="1020501" y="1558291"/>
                </a:lnTo>
                <a:lnTo>
                  <a:pt x="1022088" y="1575122"/>
                </a:lnTo>
                <a:lnTo>
                  <a:pt x="1023992" y="1591952"/>
                </a:lnTo>
                <a:lnTo>
                  <a:pt x="1027801" y="1626249"/>
                </a:lnTo>
                <a:lnTo>
                  <a:pt x="1030341" y="1644668"/>
                </a:lnTo>
                <a:lnTo>
                  <a:pt x="1033197" y="1663087"/>
                </a:lnTo>
                <a:lnTo>
                  <a:pt x="1035102" y="1672296"/>
                </a:lnTo>
                <a:lnTo>
                  <a:pt x="1037006" y="1681506"/>
                </a:lnTo>
                <a:lnTo>
                  <a:pt x="1039546" y="1690398"/>
                </a:lnTo>
                <a:lnTo>
                  <a:pt x="1042085" y="1699289"/>
                </a:lnTo>
                <a:lnTo>
                  <a:pt x="1042402" y="1694208"/>
                </a:lnTo>
                <a:lnTo>
                  <a:pt x="1042402" y="1688810"/>
                </a:lnTo>
                <a:lnTo>
                  <a:pt x="1041768" y="1678965"/>
                </a:lnTo>
                <a:lnTo>
                  <a:pt x="1040815" y="1668803"/>
                </a:lnTo>
                <a:lnTo>
                  <a:pt x="1039228" y="1658959"/>
                </a:lnTo>
                <a:lnTo>
                  <a:pt x="1036054" y="1638952"/>
                </a:lnTo>
                <a:lnTo>
                  <a:pt x="1034467" y="1628790"/>
                </a:lnTo>
                <a:lnTo>
                  <a:pt x="1033832" y="1618945"/>
                </a:lnTo>
                <a:lnTo>
                  <a:pt x="1032245" y="1596398"/>
                </a:lnTo>
                <a:lnTo>
                  <a:pt x="1031293" y="1574169"/>
                </a:lnTo>
                <a:lnTo>
                  <a:pt x="1030975" y="1551304"/>
                </a:lnTo>
                <a:lnTo>
                  <a:pt x="1031293" y="1540189"/>
                </a:lnTo>
                <a:lnTo>
                  <a:pt x="1031610" y="1528757"/>
                </a:lnTo>
                <a:lnTo>
                  <a:pt x="1031928" y="1523676"/>
                </a:lnTo>
                <a:lnTo>
                  <a:pt x="1031293" y="1517960"/>
                </a:lnTo>
                <a:lnTo>
                  <a:pt x="1030023" y="1513196"/>
                </a:lnTo>
                <a:lnTo>
                  <a:pt x="1028436" y="1508115"/>
                </a:lnTo>
                <a:lnTo>
                  <a:pt x="1026214" y="1503352"/>
                </a:lnTo>
                <a:lnTo>
                  <a:pt x="1023992" y="1498906"/>
                </a:lnTo>
                <a:lnTo>
                  <a:pt x="1018596" y="1489379"/>
                </a:lnTo>
                <a:close/>
                <a:moveTo>
                  <a:pt x="1359186" y="1431900"/>
                </a:moveTo>
                <a:lnTo>
                  <a:pt x="1350933" y="1434123"/>
                </a:lnTo>
                <a:lnTo>
                  <a:pt x="1353473" y="1443332"/>
                </a:lnTo>
                <a:lnTo>
                  <a:pt x="1354742" y="1451906"/>
                </a:lnTo>
                <a:lnTo>
                  <a:pt x="1357282" y="1469690"/>
                </a:lnTo>
                <a:lnTo>
                  <a:pt x="1361725" y="1463021"/>
                </a:lnTo>
                <a:lnTo>
                  <a:pt x="1363313" y="1459210"/>
                </a:lnTo>
                <a:lnTo>
                  <a:pt x="1365217" y="1455400"/>
                </a:lnTo>
                <a:lnTo>
                  <a:pt x="1363630" y="1449366"/>
                </a:lnTo>
                <a:lnTo>
                  <a:pt x="1362360" y="1443650"/>
                </a:lnTo>
                <a:lnTo>
                  <a:pt x="1359186" y="1431900"/>
                </a:lnTo>
                <a:close/>
                <a:moveTo>
                  <a:pt x="1480123" y="1368704"/>
                </a:moveTo>
                <a:lnTo>
                  <a:pt x="1474092" y="1377596"/>
                </a:lnTo>
                <a:lnTo>
                  <a:pt x="1468378" y="1386806"/>
                </a:lnTo>
                <a:lnTo>
                  <a:pt x="1465521" y="1391887"/>
                </a:lnTo>
                <a:lnTo>
                  <a:pt x="1462982" y="1396650"/>
                </a:lnTo>
                <a:lnTo>
                  <a:pt x="1461077" y="1401414"/>
                </a:lnTo>
                <a:lnTo>
                  <a:pt x="1459173" y="1406495"/>
                </a:lnTo>
                <a:lnTo>
                  <a:pt x="1461712" y="1405225"/>
                </a:lnTo>
                <a:lnTo>
                  <a:pt x="1463934" y="1403002"/>
                </a:lnTo>
                <a:lnTo>
                  <a:pt x="1465521" y="1401414"/>
                </a:lnTo>
                <a:lnTo>
                  <a:pt x="1467108" y="1398873"/>
                </a:lnTo>
                <a:lnTo>
                  <a:pt x="1470283" y="1394427"/>
                </a:lnTo>
                <a:lnTo>
                  <a:pt x="1472822" y="1389664"/>
                </a:lnTo>
                <a:lnTo>
                  <a:pt x="1475044" y="1384583"/>
                </a:lnTo>
                <a:lnTo>
                  <a:pt x="1476948" y="1379184"/>
                </a:lnTo>
                <a:lnTo>
                  <a:pt x="1480123" y="1368704"/>
                </a:lnTo>
                <a:close/>
                <a:moveTo>
                  <a:pt x="392019" y="1360488"/>
                </a:moveTo>
                <a:lnTo>
                  <a:pt x="405004" y="1360488"/>
                </a:lnTo>
                <a:lnTo>
                  <a:pt x="417989" y="1360807"/>
                </a:lnTo>
                <a:lnTo>
                  <a:pt x="431607" y="1361446"/>
                </a:lnTo>
                <a:lnTo>
                  <a:pt x="444909" y="1362404"/>
                </a:lnTo>
                <a:lnTo>
                  <a:pt x="458211" y="1363682"/>
                </a:lnTo>
                <a:lnTo>
                  <a:pt x="471513" y="1364959"/>
                </a:lnTo>
                <a:lnTo>
                  <a:pt x="484815" y="1366556"/>
                </a:lnTo>
                <a:lnTo>
                  <a:pt x="498117" y="1368473"/>
                </a:lnTo>
                <a:lnTo>
                  <a:pt x="511419" y="1370069"/>
                </a:lnTo>
                <a:lnTo>
                  <a:pt x="524404" y="1372624"/>
                </a:lnTo>
                <a:lnTo>
                  <a:pt x="537706" y="1375179"/>
                </a:lnTo>
                <a:lnTo>
                  <a:pt x="551007" y="1377735"/>
                </a:lnTo>
                <a:lnTo>
                  <a:pt x="563993" y="1380609"/>
                </a:lnTo>
                <a:lnTo>
                  <a:pt x="576978" y="1383803"/>
                </a:lnTo>
                <a:lnTo>
                  <a:pt x="589646" y="1386677"/>
                </a:lnTo>
                <a:lnTo>
                  <a:pt x="602948" y="1390510"/>
                </a:lnTo>
                <a:lnTo>
                  <a:pt x="615617" y="1394342"/>
                </a:lnTo>
                <a:lnTo>
                  <a:pt x="624484" y="1396897"/>
                </a:lnTo>
                <a:lnTo>
                  <a:pt x="633986" y="1399452"/>
                </a:lnTo>
                <a:lnTo>
                  <a:pt x="642854" y="1401369"/>
                </a:lnTo>
                <a:lnTo>
                  <a:pt x="652038" y="1403285"/>
                </a:lnTo>
                <a:lnTo>
                  <a:pt x="670724" y="1406479"/>
                </a:lnTo>
                <a:lnTo>
                  <a:pt x="679592" y="1408714"/>
                </a:lnTo>
                <a:lnTo>
                  <a:pt x="689093" y="1410631"/>
                </a:lnTo>
                <a:lnTo>
                  <a:pt x="698912" y="1413824"/>
                </a:lnTo>
                <a:lnTo>
                  <a:pt x="709363" y="1417018"/>
                </a:lnTo>
                <a:lnTo>
                  <a:pt x="719181" y="1420531"/>
                </a:lnTo>
                <a:lnTo>
                  <a:pt x="728999" y="1424044"/>
                </a:lnTo>
                <a:lnTo>
                  <a:pt x="738817" y="1428196"/>
                </a:lnTo>
                <a:lnTo>
                  <a:pt x="748635" y="1432348"/>
                </a:lnTo>
                <a:lnTo>
                  <a:pt x="758136" y="1436820"/>
                </a:lnTo>
                <a:lnTo>
                  <a:pt x="767321" y="1441291"/>
                </a:lnTo>
                <a:lnTo>
                  <a:pt x="776822" y="1446082"/>
                </a:lnTo>
                <a:lnTo>
                  <a:pt x="786007" y="1451511"/>
                </a:lnTo>
                <a:lnTo>
                  <a:pt x="795192" y="1456940"/>
                </a:lnTo>
                <a:lnTo>
                  <a:pt x="804376" y="1462370"/>
                </a:lnTo>
                <a:lnTo>
                  <a:pt x="812927" y="1468438"/>
                </a:lnTo>
                <a:lnTo>
                  <a:pt x="821479" y="1474187"/>
                </a:lnTo>
                <a:lnTo>
                  <a:pt x="830030" y="1480574"/>
                </a:lnTo>
                <a:lnTo>
                  <a:pt x="838264" y="1487281"/>
                </a:lnTo>
                <a:lnTo>
                  <a:pt x="845232" y="1492711"/>
                </a:lnTo>
                <a:lnTo>
                  <a:pt x="852200" y="1498460"/>
                </a:lnTo>
                <a:lnTo>
                  <a:pt x="855683" y="1501973"/>
                </a:lnTo>
                <a:lnTo>
                  <a:pt x="858217" y="1505167"/>
                </a:lnTo>
                <a:lnTo>
                  <a:pt x="861068" y="1508999"/>
                </a:lnTo>
                <a:lnTo>
                  <a:pt x="863601" y="1512832"/>
                </a:lnTo>
                <a:lnTo>
                  <a:pt x="863285" y="1515067"/>
                </a:lnTo>
                <a:lnTo>
                  <a:pt x="862651" y="1516984"/>
                </a:lnTo>
                <a:lnTo>
                  <a:pt x="861701" y="1518261"/>
                </a:lnTo>
                <a:lnTo>
                  <a:pt x="860751" y="1519858"/>
                </a:lnTo>
                <a:lnTo>
                  <a:pt x="859484" y="1520816"/>
                </a:lnTo>
                <a:lnTo>
                  <a:pt x="857900" y="1521455"/>
                </a:lnTo>
                <a:lnTo>
                  <a:pt x="856000" y="1522094"/>
                </a:lnTo>
                <a:lnTo>
                  <a:pt x="853783" y="1522413"/>
                </a:lnTo>
                <a:lnTo>
                  <a:pt x="849033" y="1518900"/>
                </a:lnTo>
                <a:lnTo>
                  <a:pt x="843965" y="1514429"/>
                </a:lnTo>
                <a:lnTo>
                  <a:pt x="834464" y="1506125"/>
                </a:lnTo>
                <a:lnTo>
                  <a:pt x="825279" y="1497502"/>
                </a:lnTo>
                <a:lnTo>
                  <a:pt x="820529" y="1493350"/>
                </a:lnTo>
                <a:lnTo>
                  <a:pt x="815778" y="1489517"/>
                </a:lnTo>
                <a:lnTo>
                  <a:pt x="803426" y="1480574"/>
                </a:lnTo>
                <a:lnTo>
                  <a:pt x="790758" y="1471951"/>
                </a:lnTo>
                <a:lnTo>
                  <a:pt x="778089" y="1463967"/>
                </a:lnTo>
                <a:lnTo>
                  <a:pt x="765104" y="1456621"/>
                </a:lnTo>
                <a:lnTo>
                  <a:pt x="751486" y="1449595"/>
                </a:lnTo>
                <a:lnTo>
                  <a:pt x="737867" y="1443207"/>
                </a:lnTo>
                <a:lnTo>
                  <a:pt x="723932" y="1437458"/>
                </a:lnTo>
                <a:lnTo>
                  <a:pt x="709996" y="1432348"/>
                </a:lnTo>
                <a:lnTo>
                  <a:pt x="708413" y="1431710"/>
                </a:lnTo>
                <a:lnTo>
                  <a:pt x="707146" y="1431390"/>
                </a:lnTo>
                <a:lnTo>
                  <a:pt x="704929" y="1431071"/>
                </a:lnTo>
                <a:lnTo>
                  <a:pt x="702079" y="1431710"/>
                </a:lnTo>
                <a:lnTo>
                  <a:pt x="699545" y="1432668"/>
                </a:lnTo>
                <a:lnTo>
                  <a:pt x="694794" y="1435542"/>
                </a:lnTo>
                <a:lnTo>
                  <a:pt x="692261" y="1436820"/>
                </a:lnTo>
                <a:lnTo>
                  <a:pt x="690044" y="1437778"/>
                </a:lnTo>
                <a:lnTo>
                  <a:pt x="676108" y="1432348"/>
                </a:lnTo>
                <a:lnTo>
                  <a:pt x="662806" y="1426599"/>
                </a:lnTo>
                <a:lnTo>
                  <a:pt x="648871" y="1421170"/>
                </a:lnTo>
                <a:lnTo>
                  <a:pt x="642220" y="1418615"/>
                </a:lnTo>
                <a:lnTo>
                  <a:pt x="635253" y="1416379"/>
                </a:lnTo>
                <a:lnTo>
                  <a:pt x="628918" y="1414463"/>
                </a:lnTo>
                <a:lnTo>
                  <a:pt x="622901" y="1413505"/>
                </a:lnTo>
                <a:lnTo>
                  <a:pt x="616567" y="1412547"/>
                </a:lnTo>
                <a:lnTo>
                  <a:pt x="610549" y="1411908"/>
                </a:lnTo>
                <a:lnTo>
                  <a:pt x="597564" y="1411269"/>
                </a:lnTo>
                <a:lnTo>
                  <a:pt x="591546" y="1410631"/>
                </a:lnTo>
                <a:lnTo>
                  <a:pt x="584896" y="1409992"/>
                </a:lnTo>
                <a:lnTo>
                  <a:pt x="583312" y="1405840"/>
                </a:lnTo>
                <a:lnTo>
                  <a:pt x="581728" y="1403924"/>
                </a:lnTo>
                <a:lnTo>
                  <a:pt x="580462" y="1402007"/>
                </a:lnTo>
                <a:lnTo>
                  <a:pt x="579195" y="1400410"/>
                </a:lnTo>
                <a:lnTo>
                  <a:pt x="577294" y="1399133"/>
                </a:lnTo>
                <a:lnTo>
                  <a:pt x="575078" y="1398175"/>
                </a:lnTo>
                <a:lnTo>
                  <a:pt x="572544" y="1397536"/>
                </a:lnTo>
                <a:lnTo>
                  <a:pt x="560192" y="1394342"/>
                </a:lnTo>
                <a:lnTo>
                  <a:pt x="547840" y="1391468"/>
                </a:lnTo>
                <a:lnTo>
                  <a:pt x="535172" y="1388593"/>
                </a:lnTo>
                <a:lnTo>
                  <a:pt x="522187" y="1386038"/>
                </a:lnTo>
                <a:lnTo>
                  <a:pt x="509835" y="1384122"/>
                </a:lnTo>
                <a:lnTo>
                  <a:pt x="497167" y="1381886"/>
                </a:lnTo>
                <a:lnTo>
                  <a:pt x="471513" y="1378373"/>
                </a:lnTo>
                <a:lnTo>
                  <a:pt x="445859" y="1375818"/>
                </a:lnTo>
                <a:lnTo>
                  <a:pt x="420206" y="1373902"/>
                </a:lnTo>
                <a:lnTo>
                  <a:pt x="394236" y="1372305"/>
                </a:lnTo>
                <a:lnTo>
                  <a:pt x="368899" y="1371347"/>
                </a:lnTo>
                <a:lnTo>
                  <a:pt x="366682" y="1370708"/>
                </a:lnTo>
                <a:lnTo>
                  <a:pt x="364781" y="1370069"/>
                </a:lnTo>
                <a:lnTo>
                  <a:pt x="360981" y="1368473"/>
                </a:lnTo>
                <a:lnTo>
                  <a:pt x="354013" y="1364321"/>
                </a:lnTo>
                <a:lnTo>
                  <a:pt x="360347" y="1363362"/>
                </a:lnTo>
                <a:lnTo>
                  <a:pt x="366365" y="1362085"/>
                </a:lnTo>
                <a:lnTo>
                  <a:pt x="379033" y="1361127"/>
                </a:lnTo>
                <a:lnTo>
                  <a:pt x="392019" y="1360488"/>
                </a:lnTo>
                <a:close/>
                <a:moveTo>
                  <a:pt x="2879620" y="1324563"/>
                </a:moveTo>
                <a:lnTo>
                  <a:pt x="2872954" y="1336313"/>
                </a:lnTo>
                <a:lnTo>
                  <a:pt x="2865336" y="1347110"/>
                </a:lnTo>
                <a:lnTo>
                  <a:pt x="2857401" y="1358225"/>
                </a:lnTo>
                <a:lnTo>
                  <a:pt x="2849148" y="1369022"/>
                </a:lnTo>
                <a:lnTo>
                  <a:pt x="2840895" y="1379819"/>
                </a:lnTo>
                <a:lnTo>
                  <a:pt x="2831690" y="1389981"/>
                </a:lnTo>
                <a:lnTo>
                  <a:pt x="2813915" y="1410306"/>
                </a:lnTo>
                <a:lnTo>
                  <a:pt x="2809471" y="1416339"/>
                </a:lnTo>
                <a:lnTo>
                  <a:pt x="2805027" y="1421738"/>
                </a:lnTo>
                <a:lnTo>
                  <a:pt x="2799631" y="1426819"/>
                </a:lnTo>
                <a:lnTo>
                  <a:pt x="2794870" y="1432217"/>
                </a:lnTo>
                <a:lnTo>
                  <a:pt x="2789474" y="1436981"/>
                </a:lnTo>
                <a:lnTo>
                  <a:pt x="2783760" y="1441744"/>
                </a:lnTo>
                <a:lnTo>
                  <a:pt x="2772650" y="1451271"/>
                </a:lnTo>
                <a:lnTo>
                  <a:pt x="2761541" y="1460481"/>
                </a:lnTo>
                <a:lnTo>
                  <a:pt x="2750431" y="1469372"/>
                </a:lnTo>
                <a:lnTo>
                  <a:pt x="2739322" y="1479217"/>
                </a:lnTo>
                <a:lnTo>
                  <a:pt x="2734243" y="1484298"/>
                </a:lnTo>
                <a:lnTo>
                  <a:pt x="2728847" y="1489379"/>
                </a:lnTo>
                <a:lnTo>
                  <a:pt x="2724085" y="1493507"/>
                </a:lnTo>
                <a:lnTo>
                  <a:pt x="2719007" y="1497636"/>
                </a:lnTo>
                <a:lnTo>
                  <a:pt x="2708215" y="1505257"/>
                </a:lnTo>
                <a:lnTo>
                  <a:pt x="2697105" y="1512561"/>
                </a:lnTo>
                <a:lnTo>
                  <a:pt x="2686313" y="1519865"/>
                </a:lnTo>
                <a:lnTo>
                  <a:pt x="2677108" y="1525581"/>
                </a:lnTo>
                <a:lnTo>
                  <a:pt x="2668537" y="1531933"/>
                </a:lnTo>
                <a:lnTo>
                  <a:pt x="2651714" y="1544635"/>
                </a:lnTo>
                <a:lnTo>
                  <a:pt x="2634891" y="1557338"/>
                </a:lnTo>
                <a:lnTo>
                  <a:pt x="2626003" y="1563689"/>
                </a:lnTo>
                <a:lnTo>
                  <a:pt x="2617115" y="1569405"/>
                </a:lnTo>
                <a:lnTo>
                  <a:pt x="2610450" y="1574169"/>
                </a:lnTo>
                <a:lnTo>
                  <a:pt x="2603466" y="1578297"/>
                </a:lnTo>
                <a:lnTo>
                  <a:pt x="2589183" y="1586236"/>
                </a:lnTo>
                <a:lnTo>
                  <a:pt x="2574899" y="1593540"/>
                </a:lnTo>
                <a:lnTo>
                  <a:pt x="2559980" y="1600527"/>
                </a:lnTo>
                <a:lnTo>
                  <a:pt x="2530143" y="1614500"/>
                </a:lnTo>
                <a:lnTo>
                  <a:pt x="2515542" y="1620851"/>
                </a:lnTo>
                <a:lnTo>
                  <a:pt x="2500940" y="1628155"/>
                </a:lnTo>
                <a:lnTo>
                  <a:pt x="2495862" y="1630695"/>
                </a:lnTo>
                <a:lnTo>
                  <a:pt x="2490465" y="1632601"/>
                </a:lnTo>
                <a:lnTo>
                  <a:pt x="2480625" y="1636412"/>
                </a:lnTo>
                <a:lnTo>
                  <a:pt x="2470151" y="1640222"/>
                </a:lnTo>
                <a:lnTo>
                  <a:pt x="2459993" y="1644351"/>
                </a:lnTo>
                <a:lnTo>
                  <a:pt x="2453645" y="1646891"/>
                </a:lnTo>
                <a:lnTo>
                  <a:pt x="2447931" y="1648797"/>
                </a:lnTo>
                <a:lnTo>
                  <a:pt x="2444757" y="1649749"/>
                </a:lnTo>
                <a:lnTo>
                  <a:pt x="2441266" y="1650067"/>
                </a:lnTo>
                <a:lnTo>
                  <a:pt x="2438091" y="1650067"/>
                </a:lnTo>
                <a:lnTo>
                  <a:pt x="2434917" y="1649749"/>
                </a:lnTo>
                <a:lnTo>
                  <a:pt x="2428251" y="1648479"/>
                </a:lnTo>
                <a:lnTo>
                  <a:pt x="2421268" y="1648161"/>
                </a:lnTo>
                <a:lnTo>
                  <a:pt x="2414285" y="1648161"/>
                </a:lnTo>
                <a:lnTo>
                  <a:pt x="2407302" y="1648479"/>
                </a:lnTo>
                <a:lnTo>
                  <a:pt x="2393653" y="1650067"/>
                </a:lnTo>
                <a:lnTo>
                  <a:pt x="2380321" y="1651337"/>
                </a:lnTo>
                <a:lnTo>
                  <a:pt x="2387304" y="1658006"/>
                </a:lnTo>
                <a:lnTo>
                  <a:pt x="2394922" y="1664357"/>
                </a:lnTo>
                <a:lnTo>
                  <a:pt x="2410159" y="1677377"/>
                </a:lnTo>
                <a:lnTo>
                  <a:pt x="2417459" y="1684046"/>
                </a:lnTo>
                <a:lnTo>
                  <a:pt x="2424760" y="1691033"/>
                </a:lnTo>
                <a:lnTo>
                  <a:pt x="2431108" y="1698337"/>
                </a:lnTo>
                <a:lnTo>
                  <a:pt x="2434282" y="1702147"/>
                </a:lnTo>
                <a:lnTo>
                  <a:pt x="2437457" y="1706276"/>
                </a:lnTo>
                <a:lnTo>
                  <a:pt x="2431426" y="1704053"/>
                </a:lnTo>
                <a:lnTo>
                  <a:pt x="2426030" y="1701512"/>
                </a:lnTo>
                <a:lnTo>
                  <a:pt x="2420633" y="1698654"/>
                </a:lnTo>
                <a:lnTo>
                  <a:pt x="2415237" y="1695479"/>
                </a:lnTo>
                <a:lnTo>
                  <a:pt x="2405080" y="1688492"/>
                </a:lnTo>
                <a:lnTo>
                  <a:pt x="2395240" y="1681506"/>
                </a:lnTo>
                <a:lnTo>
                  <a:pt x="2385400" y="1673884"/>
                </a:lnTo>
                <a:lnTo>
                  <a:pt x="2375243" y="1666580"/>
                </a:lnTo>
                <a:lnTo>
                  <a:pt x="2370164" y="1663087"/>
                </a:lnTo>
                <a:lnTo>
                  <a:pt x="2365085" y="1659911"/>
                </a:lnTo>
                <a:lnTo>
                  <a:pt x="2359372" y="1656736"/>
                </a:lnTo>
                <a:lnTo>
                  <a:pt x="2353976" y="1654513"/>
                </a:lnTo>
                <a:lnTo>
                  <a:pt x="2351119" y="1653560"/>
                </a:lnTo>
                <a:lnTo>
                  <a:pt x="2347945" y="1652607"/>
                </a:lnTo>
                <a:lnTo>
                  <a:pt x="2341914" y="1651972"/>
                </a:lnTo>
                <a:lnTo>
                  <a:pt x="2329534" y="1651655"/>
                </a:lnTo>
                <a:lnTo>
                  <a:pt x="2346040" y="1666898"/>
                </a:lnTo>
                <a:lnTo>
                  <a:pt x="2353976" y="1674519"/>
                </a:lnTo>
                <a:lnTo>
                  <a:pt x="2361911" y="1682458"/>
                </a:lnTo>
                <a:lnTo>
                  <a:pt x="2371751" y="1692303"/>
                </a:lnTo>
                <a:lnTo>
                  <a:pt x="2377147" y="1697702"/>
                </a:lnTo>
                <a:lnTo>
                  <a:pt x="2381908" y="1702783"/>
                </a:lnTo>
                <a:lnTo>
                  <a:pt x="2386352" y="1708181"/>
                </a:lnTo>
                <a:lnTo>
                  <a:pt x="2390479" y="1714215"/>
                </a:lnTo>
                <a:lnTo>
                  <a:pt x="2393970" y="1720249"/>
                </a:lnTo>
                <a:lnTo>
                  <a:pt x="2395557" y="1723424"/>
                </a:lnTo>
                <a:lnTo>
                  <a:pt x="2397144" y="1726917"/>
                </a:lnTo>
                <a:lnTo>
                  <a:pt x="2393970" y="1725647"/>
                </a:lnTo>
                <a:lnTo>
                  <a:pt x="2390796" y="1723742"/>
                </a:lnTo>
                <a:lnTo>
                  <a:pt x="2385400" y="1720249"/>
                </a:lnTo>
                <a:lnTo>
                  <a:pt x="2379686" y="1716120"/>
                </a:lnTo>
                <a:lnTo>
                  <a:pt x="2374925" y="1711674"/>
                </a:lnTo>
                <a:lnTo>
                  <a:pt x="2365403" y="1702465"/>
                </a:lnTo>
                <a:lnTo>
                  <a:pt x="2360641" y="1697702"/>
                </a:lnTo>
                <a:lnTo>
                  <a:pt x="2355245" y="1693256"/>
                </a:lnTo>
                <a:lnTo>
                  <a:pt x="2344136" y="1683411"/>
                </a:lnTo>
                <a:lnTo>
                  <a:pt x="2333026" y="1674519"/>
                </a:lnTo>
                <a:lnTo>
                  <a:pt x="2326995" y="1670073"/>
                </a:lnTo>
                <a:lnTo>
                  <a:pt x="2320964" y="1665945"/>
                </a:lnTo>
                <a:lnTo>
                  <a:pt x="2314616" y="1662134"/>
                </a:lnTo>
                <a:lnTo>
                  <a:pt x="2307950" y="1658959"/>
                </a:lnTo>
                <a:lnTo>
                  <a:pt x="2300014" y="1656418"/>
                </a:lnTo>
                <a:lnTo>
                  <a:pt x="2292079" y="1654830"/>
                </a:lnTo>
                <a:lnTo>
                  <a:pt x="2276208" y="1651655"/>
                </a:lnTo>
                <a:lnTo>
                  <a:pt x="2289540" y="1660546"/>
                </a:lnTo>
                <a:lnTo>
                  <a:pt x="2302554" y="1670391"/>
                </a:lnTo>
                <a:lnTo>
                  <a:pt x="2315250" y="1680553"/>
                </a:lnTo>
                <a:lnTo>
                  <a:pt x="2327312" y="1691350"/>
                </a:lnTo>
                <a:lnTo>
                  <a:pt x="2339057" y="1702465"/>
                </a:lnTo>
                <a:lnTo>
                  <a:pt x="2344770" y="1708181"/>
                </a:lnTo>
                <a:lnTo>
                  <a:pt x="2349849" y="1714532"/>
                </a:lnTo>
                <a:lnTo>
                  <a:pt x="2355245" y="1720566"/>
                </a:lnTo>
                <a:lnTo>
                  <a:pt x="2360006" y="1726917"/>
                </a:lnTo>
                <a:lnTo>
                  <a:pt x="2365403" y="1733269"/>
                </a:lnTo>
                <a:lnTo>
                  <a:pt x="2369846" y="1739938"/>
                </a:lnTo>
                <a:lnTo>
                  <a:pt x="2371751" y="1742478"/>
                </a:lnTo>
                <a:lnTo>
                  <a:pt x="2373338" y="1745654"/>
                </a:lnTo>
                <a:lnTo>
                  <a:pt x="2374608" y="1748194"/>
                </a:lnTo>
                <a:lnTo>
                  <a:pt x="2375560" y="1751370"/>
                </a:lnTo>
                <a:lnTo>
                  <a:pt x="2377464" y="1757721"/>
                </a:lnTo>
                <a:lnTo>
                  <a:pt x="2378417" y="1763755"/>
                </a:lnTo>
                <a:lnTo>
                  <a:pt x="2375560" y="1762802"/>
                </a:lnTo>
                <a:lnTo>
                  <a:pt x="2373021" y="1761532"/>
                </a:lnTo>
                <a:lnTo>
                  <a:pt x="2370481" y="1759627"/>
                </a:lnTo>
                <a:lnTo>
                  <a:pt x="2368577" y="1758039"/>
                </a:lnTo>
                <a:lnTo>
                  <a:pt x="2364450" y="1753911"/>
                </a:lnTo>
                <a:lnTo>
                  <a:pt x="2360959" y="1749147"/>
                </a:lnTo>
                <a:lnTo>
                  <a:pt x="2353976" y="1739303"/>
                </a:lnTo>
                <a:lnTo>
                  <a:pt x="2350484" y="1734857"/>
                </a:lnTo>
                <a:lnTo>
                  <a:pt x="2346675" y="1730411"/>
                </a:lnTo>
                <a:lnTo>
                  <a:pt x="2338105" y="1721519"/>
                </a:lnTo>
                <a:lnTo>
                  <a:pt x="2329534" y="1712310"/>
                </a:lnTo>
                <a:lnTo>
                  <a:pt x="2320012" y="1703735"/>
                </a:lnTo>
                <a:lnTo>
                  <a:pt x="2310807" y="1695479"/>
                </a:lnTo>
                <a:lnTo>
                  <a:pt x="2301284" y="1687539"/>
                </a:lnTo>
                <a:lnTo>
                  <a:pt x="2291127" y="1680235"/>
                </a:lnTo>
                <a:lnTo>
                  <a:pt x="2280334" y="1673884"/>
                </a:lnTo>
                <a:lnTo>
                  <a:pt x="2274938" y="1670709"/>
                </a:lnTo>
                <a:lnTo>
                  <a:pt x="2269542" y="1667533"/>
                </a:lnTo>
                <a:lnTo>
                  <a:pt x="2279065" y="1677695"/>
                </a:lnTo>
                <a:lnTo>
                  <a:pt x="2289222" y="1687222"/>
                </a:lnTo>
                <a:lnTo>
                  <a:pt x="2309537" y="1705958"/>
                </a:lnTo>
                <a:lnTo>
                  <a:pt x="2319377" y="1715168"/>
                </a:lnTo>
                <a:lnTo>
                  <a:pt x="2329534" y="1725330"/>
                </a:lnTo>
                <a:lnTo>
                  <a:pt x="2338739" y="1735174"/>
                </a:lnTo>
                <a:lnTo>
                  <a:pt x="2343183" y="1740255"/>
                </a:lnTo>
                <a:lnTo>
                  <a:pt x="2347627" y="1745971"/>
                </a:lnTo>
                <a:lnTo>
                  <a:pt x="2354293" y="1754228"/>
                </a:lnTo>
                <a:lnTo>
                  <a:pt x="2361594" y="1762485"/>
                </a:lnTo>
                <a:lnTo>
                  <a:pt x="2368577" y="1770741"/>
                </a:lnTo>
                <a:lnTo>
                  <a:pt x="2375243" y="1779316"/>
                </a:lnTo>
                <a:lnTo>
                  <a:pt x="2378417" y="1783762"/>
                </a:lnTo>
                <a:lnTo>
                  <a:pt x="2381591" y="1788525"/>
                </a:lnTo>
                <a:lnTo>
                  <a:pt x="2384448" y="1792971"/>
                </a:lnTo>
                <a:lnTo>
                  <a:pt x="2386670" y="1797734"/>
                </a:lnTo>
                <a:lnTo>
                  <a:pt x="2389209" y="1802498"/>
                </a:lnTo>
                <a:lnTo>
                  <a:pt x="2390796" y="1807261"/>
                </a:lnTo>
                <a:lnTo>
                  <a:pt x="2392701" y="1812660"/>
                </a:lnTo>
                <a:lnTo>
                  <a:pt x="2393653" y="1818059"/>
                </a:lnTo>
                <a:lnTo>
                  <a:pt x="2391113" y="1818059"/>
                </a:lnTo>
                <a:lnTo>
                  <a:pt x="2389209" y="1817741"/>
                </a:lnTo>
                <a:lnTo>
                  <a:pt x="2386987" y="1816788"/>
                </a:lnTo>
                <a:lnTo>
                  <a:pt x="2385083" y="1815518"/>
                </a:lnTo>
                <a:lnTo>
                  <a:pt x="2383178" y="1814565"/>
                </a:lnTo>
                <a:lnTo>
                  <a:pt x="2381591" y="1813295"/>
                </a:lnTo>
                <a:lnTo>
                  <a:pt x="2378734" y="1809802"/>
                </a:lnTo>
                <a:lnTo>
                  <a:pt x="2376512" y="1805674"/>
                </a:lnTo>
                <a:lnTo>
                  <a:pt x="2373973" y="1801863"/>
                </a:lnTo>
                <a:lnTo>
                  <a:pt x="2371434" y="1797734"/>
                </a:lnTo>
                <a:lnTo>
                  <a:pt x="2369212" y="1793924"/>
                </a:lnTo>
                <a:lnTo>
                  <a:pt x="2363498" y="1786620"/>
                </a:lnTo>
                <a:lnTo>
                  <a:pt x="2358419" y="1779316"/>
                </a:lnTo>
                <a:lnTo>
                  <a:pt x="2352706" y="1772647"/>
                </a:lnTo>
                <a:lnTo>
                  <a:pt x="2346675" y="1765343"/>
                </a:lnTo>
                <a:lnTo>
                  <a:pt x="2334613" y="1751688"/>
                </a:lnTo>
                <a:lnTo>
                  <a:pt x="2322234" y="1738667"/>
                </a:lnTo>
                <a:lnTo>
                  <a:pt x="2309537" y="1725965"/>
                </a:lnTo>
                <a:lnTo>
                  <a:pt x="2296205" y="1713262"/>
                </a:lnTo>
                <a:lnTo>
                  <a:pt x="2269860" y="1688492"/>
                </a:lnTo>
                <a:lnTo>
                  <a:pt x="2273669" y="1694843"/>
                </a:lnTo>
                <a:lnTo>
                  <a:pt x="2277795" y="1701512"/>
                </a:lnTo>
                <a:lnTo>
                  <a:pt x="2281604" y="1707546"/>
                </a:lnTo>
                <a:lnTo>
                  <a:pt x="2285413" y="1713897"/>
                </a:lnTo>
                <a:lnTo>
                  <a:pt x="2288587" y="1720566"/>
                </a:lnTo>
                <a:lnTo>
                  <a:pt x="2290174" y="1723742"/>
                </a:lnTo>
                <a:lnTo>
                  <a:pt x="2291444" y="1727235"/>
                </a:lnTo>
                <a:lnTo>
                  <a:pt x="2292396" y="1731046"/>
                </a:lnTo>
                <a:lnTo>
                  <a:pt x="2293349" y="1734539"/>
                </a:lnTo>
                <a:lnTo>
                  <a:pt x="2293666" y="1738350"/>
                </a:lnTo>
                <a:lnTo>
                  <a:pt x="2293666" y="1742161"/>
                </a:lnTo>
                <a:lnTo>
                  <a:pt x="2291127" y="1741843"/>
                </a:lnTo>
                <a:lnTo>
                  <a:pt x="2289222" y="1741208"/>
                </a:lnTo>
                <a:lnTo>
                  <a:pt x="2287000" y="1740255"/>
                </a:lnTo>
                <a:lnTo>
                  <a:pt x="2285413" y="1739303"/>
                </a:lnTo>
                <a:lnTo>
                  <a:pt x="2283509" y="1738032"/>
                </a:lnTo>
                <a:lnTo>
                  <a:pt x="2282239" y="1736127"/>
                </a:lnTo>
                <a:lnTo>
                  <a:pt x="2279382" y="1732951"/>
                </a:lnTo>
                <a:lnTo>
                  <a:pt x="2277160" y="1729140"/>
                </a:lnTo>
                <a:lnTo>
                  <a:pt x="2274621" y="1725012"/>
                </a:lnTo>
                <a:lnTo>
                  <a:pt x="2272399" y="1721201"/>
                </a:lnTo>
                <a:lnTo>
                  <a:pt x="2270177" y="1717391"/>
                </a:lnTo>
                <a:lnTo>
                  <a:pt x="2263511" y="1707228"/>
                </a:lnTo>
                <a:lnTo>
                  <a:pt x="2256528" y="1697384"/>
                </a:lnTo>
                <a:lnTo>
                  <a:pt x="2248910" y="1687857"/>
                </a:lnTo>
                <a:lnTo>
                  <a:pt x="2241609" y="1678648"/>
                </a:lnTo>
                <a:lnTo>
                  <a:pt x="2226056" y="1659911"/>
                </a:lnTo>
                <a:lnTo>
                  <a:pt x="2218120" y="1650702"/>
                </a:lnTo>
                <a:lnTo>
                  <a:pt x="2210820" y="1641175"/>
                </a:lnTo>
                <a:lnTo>
                  <a:pt x="2203519" y="1638634"/>
                </a:lnTo>
                <a:lnTo>
                  <a:pt x="2196219" y="1636094"/>
                </a:lnTo>
                <a:lnTo>
                  <a:pt x="2188918" y="1633871"/>
                </a:lnTo>
                <a:lnTo>
                  <a:pt x="2181300" y="1631966"/>
                </a:lnTo>
                <a:lnTo>
                  <a:pt x="2187966" y="1643080"/>
                </a:lnTo>
                <a:lnTo>
                  <a:pt x="2194314" y="1654195"/>
                </a:lnTo>
                <a:lnTo>
                  <a:pt x="2197171" y="1659594"/>
                </a:lnTo>
                <a:lnTo>
                  <a:pt x="2200028" y="1665627"/>
                </a:lnTo>
                <a:lnTo>
                  <a:pt x="2202567" y="1671344"/>
                </a:lnTo>
                <a:lnTo>
                  <a:pt x="2204471" y="1677695"/>
                </a:lnTo>
                <a:lnTo>
                  <a:pt x="2200345" y="1675790"/>
                </a:lnTo>
                <a:lnTo>
                  <a:pt x="2196219" y="1673884"/>
                </a:lnTo>
                <a:lnTo>
                  <a:pt x="2192727" y="1671026"/>
                </a:lnTo>
                <a:lnTo>
                  <a:pt x="2189235" y="1668168"/>
                </a:lnTo>
                <a:lnTo>
                  <a:pt x="2186061" y="1664992"/>
                </a:lnTo>
                <a:lnTo>
                  <a:pt x="2183204" y="1662134"/>
                </a:lnTo>
                <a:lnTo>
                  <a:pt x="2180030" y="1658641"/>
                </a:lnTo>
                <a:lnTo>
                  <a:pt x="2177491" y="1654830"/>
                </a:lnTo>
                <a:lnTo>
                  <a:pt x="2172412" y="1647526"/>
                </a:lnTo>
                <a:lnTo>
                  <a:pt x="2167333" y="1639905"/>
                </a:lnTo>
                <a:lnTo>
                  <a:pt x="2162255" y="1632283"/>
                </a:lnTo>
                <a:lnTo>
                  <a:pt x="2159398" y="1628790"/>
                </a:lnTo>
                <a:lnTo>
                  <a:pt x="2156541" y="1625297"/>
                </a:lnTo>
                <a:lnTo>
                  <a:pt x="2148606" y="1622121"/>
                </a:lnTo>
                <a:lnTo>
                  <a:pt x="2140670" y="1618945"/>
                </a:lnTo>
                <a:lnTo>
                  <a:pt x="2132735" y="1616087"/>
                </a:lnTo>
                <a:lnTo>
                  <a:pt x="2124799" y="1613864"/>
                </a:lnTo>
                <a:lnTo>
                  <a:pt x="2108294" y="1609101"/>
                </a:lnTo>
                <a:lnTo>
                  <a:pt x="2100041" y="1606878"/>
                </a:lnTo>
                <a:lnTo>
                  <a:pt x="2092105" y="1604020"/>
                </a:lnTo>
                <a:lnTo>
                  <a:pt x="2081948" y="1599574"/>
                </a:lnTo>
                <a:lnTo>
                  <a:pt x="2072108" y="1595763"/>
                </a:lnTo>
                <a:lnTo>
                  <a:pt x="2061633" y="1591952"/>
                </a:lnTo>
                <a:lnTo>
                  <a:pt x="2051476" y="1588459"/>
                </a:lnTo>
                <a:lnTo>
                  <a:pt x="2036240" y="1583696"/>
                </a:lnTo>
                <a:lnTo>
                  <a:pt x="2021321" y="1578615"/>
                </a:lnTo>
                <a:lnTo>
                  <a:pt x="2006720" y="1572263"/>
                </a:lnTo>
                <a:lnTo>
                  <a:pt x="1992436" y="1566547"/>
                </a:lnTo>
                <a:lnTo>
                  <a:pt x="1962916" y="1553845"/>
                </a:lnTo>
                <a:lnTo>
                  <a:pt x="1948632" y="1548129"/>
                </a:lnTo>
                <a:lnTo>
                  <a:pt x="1933714" y="1542730"/>
                </a:lnTo>
                <a:lnTo>
                  <a:pt x="1924826" y="1539872"/>
                </a:lnTo>
                <a:lnTo>
                  <a:pt x="1916255" y="1536696"/>
                </a:lnTo>
                <a:lnTo>
                  <a:pt x="1908003" y="1532886"/>
                </a:lnTo>
                <a:lnTo>
                  <a:pt x="1899115" y="1529075"/>
                </a:lnTo>
                <a:lnTo>
                  <a:pt x="1890862" y="1525581"/>
                </a:lnTo>
                <a:lnTo>
                  <a:pt x="1882292" y="1522088"/>
                </a:lnTo>
                <a:lnTo>
                  <a:pt x="1873721" y="1518913"/>
                </a:lnTo>
                <a:lnTo>
                  <a:pt x="1864834" y="1516372"/>
                </a:lnTo>
                <a:lnTo>
                  <a:pt x="1855946" y="1513196"/>
                </a:lnTo>
                <a:lnTo>
                  <a:pt x="1847058" y="1510656"/>
                </a:lnTo>
                <a:lnTo>
                  <a:pt x="1829600" y="1504940"/>
                </a:lnTo>
                <a:lnTo>
                  <a:pt x="1821030" y="1502082"/>
                </a:lnTo>
                <a:lnTo>
                  <a:pt x="1812142" y="1499541"/>
                </a:lnTo>
                <a:lnTo>
                  <a:pt x="1803572" y="1496048"/>
                </a:lnTo>
                <a:lnTo>
                  <a:pt x="1795319" y="1492237"/>
                </a:lnTo>
                <a:lnTo>
                  <a:pt x="1789288" y="1489697"/>
                </a:lnTo>
                <a:lnTo>
                  <a:pt x="1782622" y="1487791"/>
                </a:lnTo>
                <a:lnTo>
                  <a:pt x="1769926" y="1483663"/>
                </a:lnTo>
                <a:lnTo>
                  <a:pt x="1757229" y="1479852"/>
                </a:lnTo>
                <a:lnTo>
                  <a:pt x="1743897" y="1476359"/>
                </a:lnTo>
                <a:lnTo>
                  <a:pt x="1730883" y="1472866"/>
                </a:lnTo>
                <a:lnTo>
                  <a:pt x="1718186" y="1469055"/>
                </a:lnTo>
                <a:lnTo>
                  <a:pt x="1705172" y="1464927"/>
                </a:lnTo>
                <a:lnTo>
                  <a:pt x="1699141" y="1462386"/>
                </a:lnTo>
                <a:lnTo>
                  <a:pt x="1692793" y="1459846"/>
                </a:lnTo>
                <a:lnTo>
                  <a:pt x="1686762" y="1457623"/>
                </a:lnTo>
                <a:lnTo>
                  <a:pt x="1680731" y="1456035"/>
                </a:lnTo>
                <a:lnTo>
                  <a:pt x="1674700" y="1454130"/>
                </a:lnTo>
                <a:lnTo>
                  <a:pt x="1668352" y="1452859"/>
                </a:lnTo>
                <a:lnTo>
                  <a:pt x="1655655" y="1450319"/>
                </a:lnTo>
                <a:lnTo>
                  <a:pt x="1643276" y="1448413"/>
                </a:lnTo>
                <a:lnTo>
                  <a:pt x="1630579" y="1446190"/>
                </a:lnTo>
                <a:lnTo>
                  <a:pt x="1617565" y="1444285"/>
                </a:lnTo>
                <a:lnTo>
                  <a:pt x="1611534" y="1442697"/>
                </a:lnTo>
                <a:lnTo>
                  <a:pt x="1605185" y="1441109"/>
                </a:lnTo>
                <a:lnTo>
                  <a:pt x="1599154" y="1439521"/>
                </a:lnTo>
                <a:lnTo>
                  <a:pt x="1593123" y="1437299"/>
                </a:lnTo>
                <a:lnTo>
                  <a:pt x="1563604" y="1434758"/>
                </a:lnTo>
                <a:lnTo>
                  <a:pt x="1548685" y="1433170"/>
                </a:lnTo>
                <a:lnTo>
                  <a:pt x="1541384" y="1432217"/>
                </a:lnTo>
                <a:lnTo>
                  <a:pt x="1533766" y="1431265"/>
                </a:lnTo>
                <a:lnTo>
                  <a:pt x="1526466" y="1431582"/>
                </a:lnTo>
                <a:lnTo>
                  <a:pt x="1519165" y="1431582"/>
                </a:lnTo>
                <a:lnTo>
                  <a:pt x="1511547" y="1431582"/>
                </a:lnTo>
                <a:lnTo>
                  <a:pt x="1504246" y="1430630"/>
                </a:lnTo>
                <a:lnTo>
                  <a:pt x="1496946" y="1429359"/>
                </a:lnTo>
                <a:lnTo>
                  <a:pt x="1489645" y="1428089"/>
                </a:lnTo>
                <a:lnTo>
                  <a:pt x="1482344" y="1425548"/>
                </a:lnTo>
                <a:lnTo>
                  <a:pt x="1475679" y="1422691"/>
                </a:lnTo>
                <a:lnTo>
                  <a:pt x="1472187" y="1428724"/>
                </a:lnTo>
                <a:lnTo>
                  <a:pt x="1470283" y="1431582"/>
                </a:lnTo>
                <a:lnTo>
                  <a:pt x="1468378" y="1434123"/>
                </a:lnTo>
                <a:lnTo>
                  <a:pt x="1466156" y="1436663"/>
                </a:lnTo>
                <a:lnTo>
                  <a:pt x="1463617" y="1438569"/>
                </a:lnTo>
                <a:lnTo>
                  <a:pt x="1460443" y="1440157"/>
                </a:lnTo>
                <a:lnTo>
                  <a:pt x="1456951" y="1441109"/>
                </a:lnTo>
                <a:lnTo>
                  <a:pt x="1457903" y="1424278"/>
                </a:lnTo>
                <a:lnTo>
                  <a:pt x="1438541" y="1424914"/>
                </a:lnTo>
                <a:lnTo>
                  <a:pt x="1419496" y="1425866"/>
                </a:lnTo>
                <a:lnTo>
                  <a:pt x="1414417" y="1435393"/>
                </a:lnTo>
                <a:lnTo>
                  <a:pt x="1431240" y="1438251"/>
                </a:lnTo>
                <a:lnTo>
                  <a:pt x="1448381" y="1440792"/>
                </a:lnTo>
                <a:lnTo>
                  <a:pt x="1482027" y="1444920"/>
                </a:lnTo>
                <a:lnTo>
                  <a:pt x="1498850" y="1447143"/>
                </a:lnTo>
                <a:lnTo>
                  <a:pt x="1515991" y="1449049"/>
                </a:lnTo>
                <a:lnTo>
                  <a:pt x="1532814" y="1451906"/>
                </a:lnTo>
                <a:lnTo>
                  <a:pt x="1549637" y="1455082"/>
                </a:lnTo>
                <a:lnTo>
                  <a:pt x="1564238" y="1458258"/>
                </a:lnTo>
                <a:lnTo>
                  <a:pt x="1579157" y="1461433"/>
                </a:lnTo>
                <a:lnTo>
                  <a:pt x="1608042" y="1467149"/>
                </a:lnTo>
                <a:lnTo>
                  <a:pt x="1637562" y="1472231"/>
                </a:lnTo>
                <a:lnTo>
                  <a:pt x="1652163" y="1475089"/>
                </a:lnTo>
                <a:lnTo>
                  <a:pt x="1666765" y="1477947"/>
                </a:lnTo>
                <a:lnTo>
                  <a:pt x="1697872" y="1487156"/>
                </a:lnTo>
                <a:lnTo>
                  <a:pt x="1728661" y="1496683"/>
                </a:lnTo>
                <a:lnTo>
                  <a:pt x="1744215" y="1501446"/>
                </a:lnTo>
                <a:lnTo>
                  <a:pt x="1759451" y="1506845"/>
                </a:lnTo>
                <a:lnTo>
                  <a:pt x="1774687" y="1512244"/>
                </a:lnTo>
                <a:lnTo>
                  <a:pt x="1789923" y="1517960"/>
                </a:lnTo>
                <a:lnTo>
                  <a:pt x="1806746" y="1523994"/>
                </a:lnTo>
                <a:lnTo>
                  <a:pt x="1823569" y="1530027"/>
                </a:lnTo>
                <a:lnTo>
                  <a:pt x="1840075" y="1536379"/>
                </a:lnTo>
                <a:lnTo>
                  <a:pt x="1856898" y="1543048"/>
                </a:lnTo>
                <a:lnTo>
                  <a:pt x="1889910" y="1556703"/>
                </a:lnTo>
                <a:lnTo>
                  <a:pt x="1922604" y="1571311"/>
                </a:lnTo>
                <a:lnTo>
                  <a:pt x="1954981" y="1586236"/>
                </a:lnTo>
                <a:lnTo>
                  <a:pt x="1987040" y="1601479"/>
                </a:lnTo>
                <a:lnTo>
                  <a:pt x="2051793" y="1632283"/>
                </a:lnTo>
                <a:lnTo>
                  <a:pt x="2070838" y="1642763"/>
                </a:lnTo>
                <a:lnTo>
                  <a:pt x="2089566" y="1652607"/>
                </a:lnTo>
                <a:lnTo>
                  <a:pt x="2108928" y="1661817"/>
                </a:lnTo>
                <a:lnTo>
                  <a:pt x="2128608" y="1670391"/>
                </a:lnTo>
                <a:lnTo>
                  <a:pt x="2141623" y="1678330"/>
                </a:lnTo>
                <a:lnTo>
                  <a:pt x="2155272" y="1685952"/>
                </a:lnTo>
                <a:lnTo>
                  <a:pt x="2182252" y="1700242"/>
                </a:lnTo>
                <a:lnTo>
                  <a:pt x="2195584" y="1707864"/>
                </a:lnTo>
                <a:lnTo>
                  <a:pt x="2208598" y="1715485"/>
                </a:lnTo>
                <a:lnTo>
                  <a:pt x="2221929" y="1723742"/>
                </a:lnTo>
                <a:lnTo>
                  <a:pt x="2234309" y="1732316"/>
                </a:lnTo>
                <a:lnTo>
                  <a:pt x="2238753" y="1735174"/>
                </a:lnTo>
                <a:lnTo>
                  <a:pt x="2242879" y="1738032"/>
                </a:lnTo>
                <a:lnTo>
                  <a:pt x="2250815" y="1744066"/>
                </a:lnTo>
                <a:lnTo>
                  <a:pt x="2258433" y="1751052"/>
                </a:lnTo>
                <a:lnTo>
                  <a:pt x="2265733" y="1758039"/>
                </a:lnTo>
                <a:lnTo>
                  <a:pt x="2280017" y="1772647"/>
                </a:lnTo>
                <a:lnTo>
                  <a:pt x="2287635" y="1779316"/>
                </a:lnTo>
                <a:lnTo>
                  <a:pt x="2295571" y="1785667"/>
                </a:lnTo>
                <a:lnTo>
                  <a:pt x="2302236" y="1791383"/>
                </a:lnTo>
                <a:lnTo>
                  <a:pt x="2308902" y="1797417"/>
                </a:lnTo>
                <a:lnTo>
                  <a:pt x="2314616" y="1803451"/>
                </a:lnTo>
                <a:lnTo>
                  <a:pt x="2320329" y="1810119"/>
                </a:lnTo>
                <a:lnTo>
                  <a:pt x="2326043" y="1817106"/>
                </a:lnTo>
                <a:lnTo>
                  <a:pt x="2330804" y="1824410"/>
                </a:lnTo>
                <a:lnTo>
                  <a:pt x="2335883" y="1831396"/>
                </a:lnTo>
                <a:lnTo>
                  <a:pt x="2340644" y="1839018"/>
                </a:lnTo>
                <a:lnTo>
                  <a:pt x="2354928" y="1834254"/>
                </a:lnTo>
                <a:lnTo>
                  <a:pt x="2369529" y="1829173"/>
                </a:lnTo>
                <a:lnTo>
                  <a:pt x="2383495" y="1823140"/>
                </a:lnTo>
                <a:lnTo>
                  <a:pt x="2397779" y="1816788"/>
                </a:lnTo>
                <a:lnTo>
                  <a:pt x="2425395" y="1803451"/>
                </a:lnTo>
                <a:lnTo>
                  <a:pt x="2453327" y="1790113"/>
                </a:lnTo>
                <a:lnTo>
                  <a:pt x="2461898" y="1785667"/>
                </a:lnTo>
                <a:lnTo>
                  <a:pt x="2466024" y="1783444"/>
                </a:lnTo>
                <a:lnTo>
                  <a:pt x="2470468" y="1781221"/>
                </a:lnTo>
                <a:lnTo>
                  <a:pt x="2474277" y="1778363"/>
                </a:lnTo>
                <a:lnTo>
                  <a:pt x="2477769" y="1775187"/>
                </a:lnTo>
                <a:lnTo>
                  <a:pt x="2479673" y="1773600"/>
                </a:lnTo>
                <a:lnTo>
                  <a:pt x="2480943" y="1771377"/>
                </a:lnTo>
                <a:lnTo>
                  <a:pt x="2482213" y="1769471"/>
                </a:lnTo>
                <a:lnTo>
                  <a:pt x="2483482" y="1767248"/>
                </a:lnTo>
                <a:lnTo>
                  <a:pt x="2484117" y="1765343"/>
                </a:lnTo>
                <a:lnTo>
                  <a:pt x="2485069" y="1763437"/>
                </a:lnTo>
                <a:lnTo>
                  <a:pt x="2486022" y="1762167"/>
                </a:lnTo>
                <a:lnTo>
                  <a:pt x="2487609" y="1760897"/>
                </a:lnTo>
                <a:lnTo>
                  <a:pt x="2490148" y="1758356"/>
                </a:lnTo>
                <a:lnTo>
                  <a:pt x="2493640" y="1756769"/>
                </a:lnTo>
                <a:lnTo>
                  <a:pt x="2497131" y="1755181"/>
                </a:lnTo>
                <a:lnTo>
                  <a:pt x="2500940" y="1753911"/>
                </a:lnTo>
                <a:lnTo>
                  <a:pt x="2504432" y="1752323"/>
                </a:lnTo>
                <a:lnTo>
                  <a:pt x="2508241" y="1751052"/>
                </a:lnTo>
                <a:lnTo>
                  <a:pt x="2514589" y="1748194"/>
                </a:lnTo>
                <a:lnTo>
                  <a:pt x="2520938" y="1745019"/>
                </a:lnTo>
                <a:lnTo>
                  <a:pt x="2526651" y="1740890"/>
                </a:lnTo>
                <a:lnTo>
                  <a:pt x="2529508" y="1738350"/>
                </a:lnTo>
                <a:lnTo>
                  <a:pt x="2532365" y="1735809"/>
                </a:lnTo>
                <a:lnTo>
                  <a:pt x="2534587" y="1733586"/>
                </a:lnTo>
                <a:lnTo>
                  <a:pt x="2537126" y="1730728"/>
                </a:lnTo>
                <a:lnTo>
                  <a:pt x="2539348" y="1727553"/>
                </a:lnTo>
                <a:lnTo>
                  <a:pt x="2540935" y="1724377"/>
                </a:lnTo>
                <a:lnTo>
                  <a:pt x="2542522" y="1721519"/>
                </a:lnTo>
                <a:lnTo>
                  <a:pt x="2544427" y="1718343"/>
                </a:lnTo>
                <a:lnTo>
                  <a:pt x="2545696" y="1714850"/>
                </a:lnTo>
                <a:lnTo>
                  <a:pt x="2546966" y="1711357"/>
                </a:lnTo>
                <a:lnTo>
                  <a:pt x="2549188" y="1708181"/>
                </a:lnTo>
                <a:lnTo>
                  <a:pt x="2551727" y="1705323"/>
                </a:lnTo>
                <a:lnTo>
                  <a:pt x="2554901" y="1702465"/>
                </a:lnTo>
                <a:lnTo>
                  <a:pt x="2557441" y="1699607"/>
                </a:lnTo>
                <a:lnTo>
                  <a:pt x="2564107" y="1695161"/>
                </a:lnTo>
                <a:lnTo>
                  <a:pt x="2570772" y="1690715"/>
                </a:lnTo>
                <a:lnTo>
                  <a:pt x="2577438" y="1686269"/>
                </a:lnTo>
                <a:lnTo>
                  <a:pt x="2584104" y="1682141"/>
                </a:lnTo>
                <a:lnTo>
                  <a:pt x="2590770" y="1676742"/>
                </a:lnTo>
                <a:lnTo>
                  <a:pt x="2593309" y="1674519"/>
                </a:lnTo>
                <a:lnTo>
                  <a:pt x="2596483" y="1671344"/>
                </a:lnTo>
                <a:lnTo>
                  <a:pt x="2612037" y="1656736"/>
                </a:lnTo>
                <a:lnTo>
                  <a:pt x="2627273" y="1642128"/>
                </a:lnTo>
                <a:lnTo>
                  <a:pt x="2657110" y="1611959"/>
                </a:lnTo>
                <a:lnTo>
                  <a:pt x="2672346" y="1596716"/>
                </a:lnTo>
                <a:lnTo>
                  <a:pt x="2687900" y="1582108"/>
                </a:lnTo>
                <a:lnTo>
                  <a:pt x="2703453" y="1567500"/>
                </a:lnTo>
                <a:lnTo>
                  <a:pt x="2719324" y="1553210"/>
                </a:lnTo>
                <a:lnTo>
                  <a:pt x="2745670" y="1525899"/>
                </a:lnTo>
                <a:lnTo>
                  <a:pt x="2771381" y="1498906"/>
                </a:lnTo>
                <a:lnTo>
                  <a:pt x="2784078" y="1484616"/>
                </a:lnTo>
                <a:lnTo>
                  <a:pt x="2796139" y="1470325"/>
                </a:lnTo>
                <a:lnTo>
                  <a:pt x="2808201" y="1456035"/>
                </a:lnTo>
                <a:lnTo>
                  <a:pt x="2813915" y="1448413"/>
                </a:lnTo>
                <a:lnTo>
                  <a:pt x="2819628" y="1440792"/>
                </a:lnTo>
                <a:lnTo>
                  <a:pt x="2830738" y="1426184"/>
                </a:lnTo>
                <a:lnTo>
                  <a:pt x="2841848" y="1411893"/>
                </a:lnTo>
                <a:lnTo>
                  <a:pt x="2852640" y="1396968"/>
                </a:lnTo>
                <a:lnTo>
                  <a:pt x="2862797" y="1381725"/>
                </a:lnTo>
                <a:lnTo>
                  <a:pt x="2866606" y="1375056"/>
                </a:lnTo>
                <a:lnTo>
                  <a:pt x="2869780" y="1368387"/>
                </a:lnTo>
                <a:lnTo>
                  <a:pt x="2872637" y="1361401"/>
                </a:lnTo>
                <a:lnTo>
                  <a:pt x="2874542" y="1354097"/>
                </a:lnTo>
                <a:lnTo>
                  <a:pt x="2876446" y="1346475"/>
                </a:lnTo>
                <a:lnTo>
                  <a:pt x="2877716" y="1339171"/>
                </a:lnTo>
                <a:lnTo>
                  <a:pt x="2879620" y="1324563"/>
                </a:lnTo>
                <a:close/>
                <a:moveTo>
                  <a:pt x="2561567" y="1222307"/>
                </a:moveTo>
                <a:lnTo>
                  <a:pt x="2555536" y="1225165"/>
                </a:lnTo>
                <a:lnTo>
                  <a:pt x="2552362" y="1226435"/>
                </a:lnTo>
                <a:lnTo>
                  <a:pt x="2549188" y="1227071"/>
                </a:lnTo>
                <a:lnTo>
                  <a:pt x="2546014" y="1227706"/>
                </a:lnTo>
                <a:lnTo>
                  <a:pt x="2542522" y="1228023"/>
                </a:lnTo>
                <a:lnTo>
                  <a:pt x="2539348" y="1228341"/>
                </a:lnTo>
                <a:lnTo>
                  <a:pt x="2535856" y="1228023"/>
                </a:lnTo>
                <a:lnTo>
                  <a:pt x="2532365" y="1242314"/>
                </a:lnTo>
                <a:lnTo>
                  <a:pt x="2528238" y="1256604"/>
                </a:lnTo>
                <a:lnTo>
                  <a:pt x="2523477" y="1269942"/>
                </a:lnTo>
                <a:lnTo>
                  <a:pt x="2520620" y="1276928"/>
                </a:lnTo>
                <a:lnTo>
                  <a:pt x="2517446" y="1283280"/>
                </a:lnTo>
                <a:lnTo>
                  <a:pt x="2514272" y="1289949"/>
                </a:lnTo>
                <a:lnTo>
                  <a:pt x="2511415" y="1296617"/>
                </a:lnTo>
                <a:lnTo>
                  <a:pt x="2507606" y="1302651"/>
                </a:lnTo>
                <a:lnTo>
                  <a:pt x="2503797" y="1309002"/>
                </a:lnTo>
                <a:lnTo>
                  <a:pt x="2499988" y="1315036"/>
                </a:lnTo>
                <a:lnTo>
                  <a:pt x="2495862" y="1321388"/>
                </a:lnTo>
                <a:lnTo>
                  <a:pt x="2491735" y="1327104"/>
                </a:lnTo>
                <a:lnTo>
                  <a:pt x="2486656" y="1332820"/>
                </a:lnTo>
                <a:lnTo>
                  <a:pt x="2468246" y="1357272"/>
                </a:lnTo>
                <a:lnTo>
                  <a:pt x="2458089" y="1369340"/>
                </a:lnTo>
                <a:lnTo>
                  <a:pt x="2453010" y="1375056"/>
                </a:lnTo>
                <a:lnTo>
                  <a:pt x="2447931" y="1380772"/>
                </a:lnTo>
                <a:lnTo>
                  <a:pt x="2442535" y="1386170"/>
                </a:lnTo>
                <a:lnTo>
                  <a:pt x="2437139" y="1391569"/>
                </a:lnTo>
                <a:lnTo>
                  <a:pt x="2431108" y="1396650"/>
                </a:lnTo>
                <a:lnTo>
                  <a:pt x="2425395" y="1401414"/>
                </a:lnTo>
                <a:lnTo>
                  <a:pt x="2419046" y="1405542"/>
                </a:lnTo>
                <a:lnTo>
                  <a:pt x="2412698" y="1409670"/>
                </a:lnTo>
                <a:lnTo>
                  <a:pt x="2405715" y="1413164"/>
                </a:lnTo>
                <a:lnTo>
                  <a:pt x="2398414" y="1416339"/>
                </a:lnTo>
                <a:lnTo>
                  <a:pt x="2389209" y="1420467"/>
                </a:lnTo>
                <a:lnTo>
                  <a:pt x="2379686" y="1424278"/>
                </a:lnTo>
                <a:lnTo>
                  <a:pt x="2370481" y="1428089"/>
                </a:lnTo>
                <a:lnTo>
                  <a:pt x="2360959" y="1431265"/>
                </a:lnTo>
                <a:lnTo>
                  <a:pt x="2351119" y="1433805"/>
                </a:lnTo>
                <a:lnTo>
                  <a:pt x="2341596" y="1436663"/>
                </a:lnTo>
                <a:lnTo>
                  <a:pt x="2331439" y="1438569"/>
                </a:lnTo>
                <a:lnTo>
                  <a:pt x="2321916" y="1440792"/>
                </a:lnTo>
                <a:lnTo>
                  <a:pt x="2327630" y="1448731"/>
                </a:lnTo>
                <a:lnTo>
                  <a:pt x="2333978" y="1456670"/>
                </a:lnTo>
                <a:lnTo>
                  <a:pt x="2346992" y="1472548"/>
                </a:lnTo>
                <a:lnTo>
                  <a:pt x="2353341" y="1465244"/>
                </a:lnTo>
                <a:lnTo>
                  <a:pt x="2360006" y="1458575"/>
                </a:lnTo>
                <a:lnTo>
                  <a:pt x="2374290" y="1445555"/>
                </a:lnTo>
                <a:lnTo>
                  <a:pt x="2381908" y="1440157"/>
                </a:lnTo>
                <a:lnTo>
                  <a:pt x="2389844" y="1434758"/>
                </a:lnTo>
                <a:lnTo>
                  <a:pt x="2397779" y="1430312"/>
                </a:lnTo>
                <a:lnTo>
                  <a:pt x="2406032" y="1425866"/>
                </a:lnTo>
                <a:lnTo>
                  <a:pt x="2414285" y="1421420"/>
                </a:lnTo>
                <a:lnTo>
                  <a:pt x="2422538" y="1416974"/>
                </a:lnTo>
                <a:lnTo>
                  <a:pt x="2430473" y="1412211"/>
                </a:lnTo>
                <a:lnTo>
                  <a:pt x="2438091" y="1406812"/>
                </a:lnTo>
                <a:lnTo>
                  <a:pt x="2442535" y="1402684"/>
                </a:lnTo>
                <a:lnTo>
                  <a:pt x="2446662" y="1398238"/>
                </a:lnTo>
                <a:lnTo>
                  <a:pt x="2454915" y="1389346"/>
                </a:lnTo>
                <a:lnTo>
                  <a:pt x="2463802" y="1380454"/>
                </a:lnTo>
                <a:lnTo>
                  <a:pt x="2467929" y="1376009"/>
                </a:lnTo>
                <a:lnTo>
                  <a:pt x="2472373" y="1371880"/>
                </a:lnTo>
                <a:lnTo>
                  <a:pt x="2485069" y="1359813"/>
                </a:lnTo>
                <a:lnTo>
                  <a:pt x="2497449" y="1347110"/>
                </a:lnTo>
                <a:lnTo>
                  <a:pt x="2509511" y="1334407"/>
                </a:lnTo>
                <a:lnTo>
                  <a:pt x="2521572" y="1321705"/>
                </a:lnTo>
                <a:lnTo>
                  <a:pt x="2545379" y="1295347"/>
                </a:lnTo>
                <a:lnTo>
                  <a:pt x="2557123" y="1282644"/>
                </a:lnTo>
                <a:lnTo>
                  <a:pt x="2569503" y="1270259"/>
                </a:lnTo>
                <a:lnTo>
                  <a:pt x="2568550" y="1257874"/>
                </a:lnTo>
                <a:lnTo>
                  <a:pt x="2564107" y="1260097"/>
                </a:lnTo>
                <a:lnTo>
                  <a:pt x="2559663" y="1262956"/>
                </a:lnTo>
                <a:lnTo>
                  <a:pt x="2554901" y="1265814"/>
                </a:lnTo>
                <a:lnTo>
                  <a:pt x="2550140" y="1268037"/>
                </a:lnTo>
                <a:lnTo>
                  <a:pt x="2547918" y="1269307"/>
                </a:lnTo>
                <a:lnTo>
                  <a:pt x="2545379" y="1269625"/>
                </a:lnTo>
                <a:lnTo>
                  <a:pt x="2543157" y="1269942"/>
                </a:lnTo>
                <a:lnTo>
                  <a:pt x="2540618" y="1269942"/>
                </a:lnTo>
                <a:lnTo>
                  <a:pt x="2538396" y="1269307"/>
                </a:lnTo>
                <a:lnTo>
                  <a:pt x="2536174" y="1267719"/>
                </a:lnTo>
                <a:lnTo>
                  <a:pt x="2533952" y="1266131"/>
                </a:lnTo>
                <a:lnTo>
                  <a:pt x="2532047" y="1263591"/>
                </a:lnTo>
                <a:lnTo>
                  <a:pt x="2535539" y="1259462"/>
                </a:lnTo>
                <a:lnTo>
                  <a:pt x="2539348" y="1255969"/>
                </a:lnTo>
                <a:lnTo>
                  <a:pt x="2543792" y="1252793"/>
                </a:lnTo>
                <a:lnTo>
                  <a:pt x="2548236" y="1249618"/>
                </a:lnTo>
                <a:lnTo>
                  <a:pt x="2557758" y="1244219"/>
                </a:lnTo>
                <a:lnTo>
                  <a:pt x="2567598" y="1239138"/>
                </a:lnTo>
                <a:lnTo>
                  <a:pt x="2561567" y="1222307"/>
                </a:lnTo>
                <a:close/>
                <a:moveTo>
                  <a:pt x="888772" y="1206111"/>
                </a:moveTo>
                <a:lnTo>
                  <a:pt x="887185" y="1209287"/>
                </a:lnTo>
                <a:lnTo>
                  <a:pt x="885915" y="1212145"/>
                </a:lnTo>
                <a:lnTo>
                  <a:pt x="884963" y="1215321"/>
                </a:lnTo>
                <a:lnTo>
                  <a:pt x="883693" y="1218814"/>
                </a:lnTo>
                <a:lnTo>
                  <a:pt x="882741" y="1225483"/>
                </a:lnTo>
                <a:lnTo>
                  <a:pt x="882106" y="1231834"/>
                </a:lnTo>
                <a:lnTo>
                  <a:pt x="881789" y="1238821"/>
                </a:lnTo>
                <a:lnTo>
                  <a:pt x="882106" y="1245489"/>
                </a:lnTo>
                <a:lnTo>
                  <a:pt x="882106" y="1258827"/>
                </a:lnTo>
                <a:lnTo>
                  <a:pt x="883058" y="1269942"/>
                </a:lnTo>
                <a:lnTo>
                  <a:pt x="883693" y="1281374"/>
                </a:lnTo>
                <a:lnTo>
                  <a:pt x="883693" y="1292489"/>
                </a:lnTo>
                <a:lnTo>
                  <a:pt x="883693" y="1303604"/>
                </a:lnTo>
                <a:lnTo>
                  <a:pt x="883693" y="1314719"/>
                </a:lnTo>
                <a:lnTo>
                  <a:pt x="884328" y="1326151"/>
                </a:lnTo>
                <a:lnTo>
                  <a:pt x="884645" y="1337266"/>
                </a:lnTo>
                <a:lnTo>
                  <a:pt x="885598" y="1348698"/>
                </a:lnTo>
                <a:lnTo>
                  <a:pt x="890994" y="1388076"/>
                </a:lnTo>
                <a:lnTo>
                  <a:pt x="897025" y="1427454"/>
                </a:lnTo>
                <a:lnTo>
                  <a:pt x="900199" y="1447143"/>
                </a:lnTo>
                <a:lnTo>
                  <a:pt x="903373" y="1466514"/>
                </a:lnTo>
                <a:lnTo>
                  <a:pt x="906865" y="1486203"/>
                </a:lnTo>
                <a:lnTo>
                  <a:pt x="910991" y="1505575"/>
                </a:lnTo>
                <a:lnTo>
                  <a:pt x="921149" y="1541142"/>
                </a:lnTo>
                <a:lnTo>
                  <a:pt x="926545" y="1558926"/>
                </a:lnTo>
                <a:lnTo>
                  <a:pt x="932258" y="1576074"/>
                </a:lnTo>
                <a:lnTo>
                  <a:pt x="938289" y="1593223"/>
                </a:lnTo>
                <a:lnTo>
                  <a:pt x="945272" y="1610689"/>
                </a:lnTo>
                <a:lnTo>
                  <a:pt x="949081" y="1618945"/>
                </a:lnTo>
                <a:lnTo>
                  <a:pt x="953208" y="1627202"/>
                </a:lnTo>
                <a:lnTo>
                  <a:pt x="957334" y="1635459"/>
                </a:lnTo>
                <a:lnTo>
                  <a:pt x="961778" y="1643398"/>
                </a:lnTo>
                <a:lnTo>
                  <a:pt x="967492" y="1654830"/>
                </a:lnTo>
                <a:lnTo>
                  <a:pt x="972888" y="1666580"/>
                </a:lnTo>
                <a:lnTo>
                  <a:pt x="978284" y="1678013"/>
                </a:lnTo>
                <a:lnTo>
                  <a:pt x="984632" y="1689762"/>
                </a:lnTo>
                <a:lnTo>
                  <a:pt x="996377" y="1696431"/>
                </a:lnTo>
                <a:lnTo>
                  <a:pt x="990663" y="1654195"/>
                </a:lnTo>
                <a:lnTo>
                  <a:pt x="984950" y="1611641"/>
                </a:lnTo>
                <a:lnTo>
                  <a:pt x="972253" y="1527169"/>
                </a:lnTo>
                <a:lnTo>
                  <a:pt x="971618" y="1508433"/>
                </a:lnTo>
                <a:lnTo>
                  <a:pt x="970348" y="1489379"/>
                </a:lnTo>
                <a:lnTo>
                  <a:pt x="969079" y="1470960"/>
                </a:lnTo>
                <a:lnTo>
                  <a:pt x="968127" y="1451906"/>
                </a:lnTo>
                <a:lnTo>
                  <a:pt x="967809" y="1442380"/>
                </a:lnTo>
                <a:lnTo>
                  <a:pt x="967809" y="1433170"/>
                </a:lnTo>
                <a:lnTo>
                  <a:pt x="967809" y="1423961"/>
                </a:lnTo>
                <a:lnTo>
                  <a:pt x="968127" y="1414434"/>
                </a:lnTo>
                <a:lnTo>
                  <a:pt x="969079" y="1405225"/>
                </a:lnTo>
                <a:lnTo>
                  <a:pt x="970031" y="1396015"/>
                </a:lnTo>
                <a:lnTo>
                  <a:pt x="971936" y="1386488"/>
                </a:lnTo>
                <a:lnTo>
                  <a:pt x="973840" y="1377279"/>
                </a:lnTo>
                <a:lnTo>
                  <a:pt x="970031" y="1367117"/>
                </a:lnTo>
                <a:lnTo>
                  <a:pt x="965905" y="1357272"/>
                </a:lnTo>
                <a:lnTo>
                  <a:pt x="961143" y="1347428"/>
                </a:lnTo>
                <a:lnTo>
                  <a:pt x="956382" y="1338218"/>
                </a:lnTo>
                <a:lnTo>
                  <a:pt x="945907" y="1319165"/>
                </a:lnTo>
                <a:lnTo>
                  <a:pt x="941146" y="1309638"/>
                </a:lnTo>
                <a:lnTo>
                  <a:pt x="936385" y="1299793"/>
                </a:lnTo>
                <a:lnTo>
                  <a:pt x="929719" y="1288678"/>
                </a:lnTo>
                <a:lnTo>
                  <a:pt x="923371" y="1276928"/>
                </a:lnTo>
                <a:lnTo>
                  <a:pt x="917657" y="1265179"/>
                </a:lnTo>
                <a:lnTo>
                  <a:pt x="912261" y="1253428"/>
                </a:lnTo>
                <a:lnTo>
                  <a:pt x="900834" y="1229611"/>
                </a:lnTo>
                <a:lnTo>
                  <a:pt x="894803" y="1217861"/>
                </a:lnTo>
                <a:lnTo>
                  <a:pt x="888772" y="1206111"/>
                </a:lnTo>
                <a:close/>
                <a:moveTo>
                  <a:pt x="2239705" y="1194044"/>
                </a:moveTo>
                <a:lnTo>
                  <a:pt x="2234626" y="1194361"/>
                </a:lnTo>
                <a:lnTo>
                  <a:pt x="2229865" y="1194679"/>
                </a:lnTo>
                <a:lnTo>
                  <a:pt x="2224469" y="1194997"/>
                </a:lnTo>
                <a:lnTo>
                  <a:pt x="2220342" y="1194679"/>
                </a:lnTo>
                <a:lnTo>
                  <a:pt x="2228595" y="1197220"/>
                </a:lnTo>
                <a:lnTo>
                  <a:pt x="2237483" y="1199125"/>
                </a:lnTo>
                <a:lnTo>
                  <a:pt x="2246053" y="1201030"/>
                </a:lnTo>
                <a:lnTo>
                  <a:pt x="2254624" y="1202618"/>
                </a:lnTo>
                <a:lnTo>
                  <a:pt x="2253354" y="1200078"/>
                </a:lnTo>
                <a:lnTo>
                  <a:pt x="2251767" y="1198172"/>
                </a:lnTo>
                <a:lnTo>
                  <a:pt x="2250497" y="1196585"/>
                </a:lnTo>
                <a:lnTo>
                  <a:pt x="2248275" y="1195632"/>
                </a:lnTo>
                <a:lnTo>
                  <a:pt x="2246688" y="1194997"/>
                </a:lnTo>
                <a:lnTo>
                  <a:pt x="2244149" y="1194361"/>
                </a:lnTo>
                <a:lnTo>
                  <a:pt x="2242244" y="1194361"/>
                </a:lnTo>
                <a:lnTo>
                  <a:pt x="2239705" y="1194044"/>
                </a:lnTo>
                <a:close/>
                <a:moveTo>
                  <a:pt x="2540618" y="1186422"/>
                </a:moveTo>
                <a:lnTo>
                  <a:pt x="2539665" y="1199760"/>
                </a:lnTo>
                <a:lnTo>
                  <a:pt x="2539030" y="1213415"/>
                </a:lnTo>
                <a:lnTo>
                  <a:pt x="2555536" y="1205794"/>
                </a:lnTo>
                <a:lnTo>
                  <a:pt x="2552679" y="1200078"/>
                </a:lnTo>
                <a:lnTo>
                  <a:pt x="2551092" y="1197537"/>
                </a:lnTo>
                <a:lnTo>
                  <a:pt x="2549505" y="1194679"/>
                </a:lnTo>
                <a:lnTo>
                  <a:pt x="2547601" y="1192139"/>
                </a:lnTo>
                <a:lnTo>
                  <a:pt x="2545379" y="1190233"/>
                </a:lnTo>
                <a:lnTo>
                  <a:pt x="2543157" y="1188010"/>
                </a:lnTo>
                <a:lnTo>
                  <a:pt x="2540618" y="1186422"/>
                </a:lnTo>
                <a:close/>
                <a:moveTo>
                  <a:pt x="1551224" y="1173402"/>
                </a:moveTo>
                <a:lnTo>
                  <a:pt x="1540115" y="1177848"/>
                </a:lnTo>
                <a:lnTo>
                  <a:pt x="1529322" y="1182611"/>
                </a:lnTo>
                <a:lnTo>
                  <a:pt x="1519165" y="1188010"/>
                </a:lnTo>
                <a:lnTo>
                  <a:pt x="1509008" y="1194044"/>
                </a:lnTo>
                <a:lnTo>
                  <a:pt x="1498850" y="1199760"/>
                </a:lnTo>
                <a:lnTo>
                  <a:pt x="1489010" y="1206429"/>
                </a:lnTo>
                <a:lnTo>
                  <a:pt x="1469648" y="1219449"/>
                </a:lnTo>
                <a:lnTo>
                  <a:pt x="1465521" y="1221990"/>
                </a:lnTo>
                <a:lnTo>
                  <a:pt x="1461712" y="1224848"/>
                </a:lnTo>
                <a:lnTo>
                  <a:pt x="1457903" y="1227706"/>
                </a:lnTo>
                <a:lnTo>
                  <a:pt x="1454412" y="1230881"/>
                </a:lnTo>
                <a:lnTo>
                  <a:pt x="1450920" y="1234057"/>
                </a:lnTo>
                <a:lnTo>
                  <a:pt x="1448063" y="1237868"/>
                </a:lnTo>
                <a:lnTo>
                  <a:pt x="1441715" y="1245172"/>
                </a:lnTo>
                <a:lnTo>
                  <a:pt x="1436319" y="1252793"/>
                </a:lnTo>
                <a:lnTo>
                  <a:pt x="1430605" y="1260733"/>
                </a:lnTo>
                <a:lnTo>
                  <a:pt x="1425527" y="1268671"/>
                </a:lnTo>
                <a:lnTo>
                  <a:pt x="1420130" y="1276611"/>
                </a:lnTo>
                <a:lnTo>
                  <a:pt x="1415052" y="1283915"/>
                </a:lnTo>
                <a:lnTo>
                  <a:pt x="1409973" y="1291536"/>
                </a:lnTo>
                <a:lnTo>
                  <a:pt x="1399498" y="1306462"/>
                </a:lnTo>
                <a:lnTo>
                  <a:pt x="1394737" y="1314083"/>
                </a:lnTo>
                <a:lnTo>
                  <a:pt x="1390293" y="1322022"/>
                </a:lnTo>
                <a:lnTo>
                  <a:pt x="1388706" y="1326151"/>
                </a:lnTo>
                <a:lnTo>
                  <a:pt x="1386484" y="1330279"/>
                </a:lnTo>
                <a:lnTo>
                  <a:pt x="1385214" y="1334407"/>
                </a:lnTo>
                <a:lnTo>
                  <a:pt x="1383627" y="1338854"/>
                </a:lnTo>
                <a:lnTo>
                  <a:pt x="1381723" y="1343935"/>
                </a:lnTo>
                <a:lnTo>
                  <a:pt x="1379183" y="1348698"/>
                </a:lnTo>
                <a:lnTo>
                  <a:pt x="1374105" y="1358225"/>
                </a:lnTo>
                <a:lnTo>
                  <a:pt x="1371248" y="1362988"/>
                </a:lnTo>
                <a:lnTo>
                  <a:pt x="1369026" y="1368070"/>
                </a:lnTo>
                <a:lnTo>
                  <a:pt x="1367122" y="1373151"/>
                </a:lnTo>
                <a:lnTo>
                  <a:pt x="1365534" y="1378231"/>
                </a:lnTo>
                <a:lnTo>
                  <a:pt x="1374422" y="1365529"/>
                </a:lnTo>
                <a:lnTo>
                  <a:pt x="1382675" y="1352509"/>
                </a:lnTo>
                <a:lnTo>
                  <a:pt x="1399181" y="1325833"/>
                </a:lnTo>
                <a:lnTo>
                  <a:pt x="1407116" y="1312813"/>
                </a:lnTo>
                <a:lnTo>
                  <a:pt x="1416004" y="1299476"/>
                </a:lnTo>
                <a:lnTo>
                  <a:pt x="1424892" y="1286773"/>
                </a:lnTo>
                <a:lnTo>
                  <a:pt x="1429653" y="1280739"/>
                </a:lnTo>
                <a:lnTo>
                  <a:pt x="1434414" y="1274705"/>
                </a:lnTo>
                <a:lnTo>
                  <a:pt x="1442032" y="1265814"/>
                </a:lnTo>
                <a:lnTo>
                  <a:pt x="1449968" y="1257239"/>
                </a:lnTo>
                <a:lnTo>
                  <a:pt x="1457903" y="1248983"/>
                </a:lnTo>
                <a:lnTo>
                  <a:pt x="1466156" y="1240726"/>
                </a:lnTo>
                <a:lnTo>
                  <a:pt x="1474409" y="1232787"/>
                </a:lnTo>
                <a:lnTo>
                  <a:pt x="1482979" y="1225165"/>
                </a:lnTo>
                <a:lnTo>
                  <a:pt x="1492184" y="1217544"/>
                </a:lnTo>
                <a:lnTo>
                  <a:pt x="1501390" y="1210557"/>
                </a:lnTo>
                <a:lnTo>
                  <a:pt x="1507738" y="1205794"/>
                </a:lnTo>
                <a:lnTo>
                  <a:pt x="1513769" y="1201348"/>
                </a:lnTo>
                <a:lnTo>
                  <a:pt x="1526148" y="1192139"/>
                </a:lnTo>
                <a:lnTo>
                  <a:pt x="1539162" y="1183247"/>
                </a:lnTo>
                <a:lnTo>
                  <a:pt x="1545193" y="1178483"/>
                </a:lnTo>
                <a:lnTo>
                  <a:pt x="1551224" y="1173402"/>
                </a:lnTo>
                <a:close/>
                <a:moveTo>
                  <a:pt x="1228725" y="1163638"/>
                </a:moveTo>
                <a:lnTo>
                  <a:pt x="1234738" y="1166173"/>
                </a:lnTo>
                <a:lnTo>
                  <a:pt x="1240751" y="1169024"/>
                </a:lnTo>
                <a:lnTo>
                  <a:pt x="1243283" y="1170292"/>
                </a:lnTo>
                <a:lnTo>
                  <a:pt x="1246131" y="1171876"/>
                </a:lnTo>
                <a:lnTo>
                  <a:pt x="1248662" y="1174094"/>
                </a:lnTo>
                <a:lnTo>
                  <a:pt x="1250878" y="1175995"/>
                </a:lnTo>
                <a:lnTo>
                  <a:pt x="1259106" y="1184549"/>
                </a:lnTo>
                <a:lnTo>
                  <a:pt x="1267334" y="1193104"/>
                </a:lnTo>
                <a:lnTo>
                  <a:pt x="1274929" y="1201975"/>
                </a:lnTo>
                <a:lnTo>
                  <a:pt x="1282208" y="1211163"/>
                </a:lnTo>
                <a:lnTo>
                  <a:pt x="1289170" y="1220985"/>
                </a:lnTo>
                <a:lnTo>
                  <a:pt x="1295183" y="1230807"/>
                </a:lnTo>
                <a:lnTo>
                  <a:pt x="1300879" y="1240946"/>
                </a:lnTo>
                <a:lnTo>
                  <a:pt x="1306259" y="1251401"/>
                </a:lnTo>
                <a:lnTo>
                  <a:pt x="1309107" y="1257421"/>
                </a:lnTo>
                <a:lnTo>
                  <a:pt x="1311955" y="1263124"/>
                </a:lnTo>
                <a:lnTo>
                  <a:pt x="1317968" y="1274530"/>
                </a:lnTo>
                <a:lnTo>
                  <a:pt x="1320500" y="1280550"/>
                </a:lnTo>
                <a:lnTo>
                  <a:pt x="1322715" y="1286253"/>
                </a:lnTo>
                <a:lnTo>
                  <a:pt x="1324297" y="1292590"/>
                </a:lnTo>
                <a:lnTo>
                  <a:pt x="1324930" y="1296075"/>
                </a:lnTo>
                <a:lnTo>
                  <a:pt x="1325247" y="1298926"/>
                </a:lnTo>
                <a:lnTo>
                  <a:pt x="1325563" y="1301144"/>
                </a:lnTo>
                <a:lnTo>
                  <a:pt x="1325563" y="1302728"/>
                </a:lnTo>
                <a:lnTo>
                  <a:pt x="1325247" y="1304629"/>
                </a:lnTo>
                <a:lnTo>
                  <a:pt x="1324614" y="1306213"/>
                </a:lnTo>
                <a:lnTo>
                  <a:pt x="1323348" y="1308114"/>
                </a:lnTo>
                <a:lnTo>
                  <a:pt x="1322399" y="1309382"/>
                </a:lnTo>
                <a:lnTo>
                  <a:pt x="1321133" y="1310332"/>
                </a:lnTo>
                <a:lnTo>
                  <a:pt x="1319867" y="1311600"/>
                </a:lnTo>
                <a:lnTo>
                  <a:pt x="1316386" y="1313184"/>
                </a:lnTo>
                <a:lnTo>
                  <a:pt x="1312905" y="1314134"/>
                </a:lnTo>
                <a:lnTo>
                  <a:pt x="1309107" y="1314451"/>
                </a:lnTo>
                <a:lnTo>
                  <a:pt x="1305310" y="1314134"/>
                </a:lnTo>
                <a:lnTo>
                  <a:pt x="1303411" y="1312550"/>
                </a:lnTo>
                <a:lnTo>
                  <a:pt x="1302461" y="1311283"/>
                </a:lnTo>
                <a:lnTo>
                  <a:pt x="1301512" y="1309065"/>
                </a:lnTo>
                <a:lnTo>
                  <a:pt x="1301196" y="1307481"/>
                </a:lnTo>
                <a:lnTo>
                  <a:pt x="1300879" y="1305580"/>
                </a:lnTo>
                <a:lnTo>
                  <a:pt x="1300879" y="1303679"/>
                </a:lnTo>
                <a:lnTo>
                  <a:pt x="1301196" y="1299877"/>
                </a:lnTo>
                <a:lnTo>
                  <a:pt x="1302461" y="1291639"/>
                </a:lnTo>
                <a:lnTo>
                  <a:pt x="1302778" y="1287837"/>
                </a:lnTo>
                <a:lnTo>
                  <a:pt x="1302461" y="1285619"/>
                </a:lnTo>
                <a:lnTo>
                  <a:pt x="1302145" y="1283718"/>
                </a:lnTo>
                <a:lnTo>
                  <a:pt x="1298664" y="1272946"/>
                </a:lnTo>
                <a:lnTo>
                  <a:pt x="1294866" y="1262173"/>
                </a:lnTo>
                <a:lnTo>
                  <a:pt x="1290119" y="1252035"/>
                </a:lnTo>
                <a:lnTo>
                  <a:pt x="1285056" y="1241896"/>
                </a:lnTo>
                <a:lnTo>
                  <a:pt x="1279043" y="1232391"/>
                </a:lnTo>
                <a:lnTo>
                  <a:pt x="1273030" y="1222886"/>
                </a:lnTo>
                <a:lnTo>
                  <a:pt x="1266068" y="1213698"/>
                </a:lnTo>
                <a:lnTo>
                  <a:pt x="1259106" y="1205143"/>
                </a:lnTo>
                <a:lnTo>
                  <a:pt x="1254992" y="1199757"/>
                </a:lnTo>
                <a:lnTo>
                  <a:pt x="1250878" y="1195005"/>
                </a:lnTo>
                <a:lnTo>
                  <a:pt x="1242333" y="1185500"/>
                </a:lnTo>
                <a:lnTo>
                  <a:pt x="1238219" y="1180747"/>
                </a:lnTo>
                <a:lnTo>
                  <a:pt x="1234422" y="1175361"/>
                </a:lnTo>
                <a:lnTo>
                  <a:pt x="1231257" y="1169658"/>
                </a:lnTo>
                <a:lnTo>
                  <a:pt x="1228725" y="1163638"/>
                </a:lnTo>
                <a:close/>
                <a:moveTo>
                  <a:pt x="2677108" y="1145457"/>
                </a:moveTo>
                <a:lnTo>
                  <a:pt x="2676155" y="1145774"/>
                </a:lnTo>
                <a:lnTo>
                  <a:pt x="2674568" y="1146727"/>
                </a:lnTo>
                <a:lnTo>
                  <a:pt x="2672664" y="1147997"/>
                </a:lnTo>
                <a:lnTo>
                  <a:pt x="2671711" y="1149902"/>
                </a:lnTo>
                <a:lnTo>
                  <a:pt x="2671077" y="1151808"/>
                </a:lnTo>
                <a:lnTo>
                  <a:pt x="2670759" y="1154348"/>
                </a:lnTo>
                <a:lnTo>
                  <a:pt x="2671077" y="1156254"/>
                </a:lnTo>
                <a:lnTo>
                  <a:pt x="2671711" y="1158159"/>
                </a:lnTo>
                <a:lnTo>
                  <a:pt x="2672981" y="1158794"/>
                </a:lnTo>
                <a:lnTo>
                  <a:pt x="2674251" y="1159112"/>
                </a:lnTo>
                <a:lnTo>
                  <a:pt x="2675520" y="1158794"/>
                </a:lnTo>
                <a:lnTo>
                  <a:pt x="2676790" y="1158476"/>
                </a:lnTo>
                <a:lnTo>
                  <a:pt x="2678060" y="1157841"/>
                </a:lnTo>
                <a:lnTo>
                  <a:pt x="2679329" y="1156571"/>
                </a:lnTo>
                <a:lnTo>
                  <a:pt x="2680917" y="1154348"/>
                </a:lnTo>
                <a:lnTo>
                  <a:pt x="2681551" y="1152760"/>
                </a:lnTo>
                <a:lnTo>
                  <a:pt x="2682186" y="1151490"/>
                </a:lnTo>
                <a:lnTo>
                  <a:pt x="2682504" y="1150537"/>
                </a:lnTo>
                <a:lnTo>
                  <a:pt x="2682504" y="1148950"/>
                </a:lnTo>
                <a:lnTo>
                  <a:pt x="2681551" y="1147997"/>
                </a:lnTo>
                <a:lnTo>
                  <a:pt x="2680917" y="1147044"/>
                </a:lnTo>
                <a:lnTo>
                  <a:pt x="2679964" y="1146092"/>
                </a:lnTo>
                <a:lnTo>
                  <a:pt x="2678695" y="1145457"/>
                </a:lnTo>
                <a:lnTo>
                  <a:pt x="2677108" y="1145457"/>
                </a:lnTo>
                <a:close/>
                <a:moveTo>
                  <a:pt x="2238000" y="1124192"/>
                </a:moveTo>
                <a:lnTo>
                  <a:pt x="2234223" y="1126738"/>
                </a:lnTo>
                <a:lnTo>
                  <a:pt x="2230131" y="1128966"/>
                </a:lnTo>
                <a:lnTo>
                  <a:pt x="2222263" y="1132467"/>
                </a:lnTo>
                <a:lnTo>
                  <a:pt x="2205897" y="1139151"/>
                </a:lnTo>
                <a:lnTo>
                  <a:pt x="2214080" y="1139469"/>
                </a:lnTo>
                <a:lnTo>
                  <a:pt x="2222263" y="1139469"/>
                </a:lnTo>
                <a:lnTo>
                  <a:pt x="2238944" y="1139469"/>
                </a:lnTo>
                <a:lnTo>
                  <a:pt x="2238000" y="1124192"/>
                </a:lnTo>
                <a:close/>
                <a:moveTo>
                  <a:pt x="2363815" y="1111477"/>
                </a:moveTo>
                <a:lnTo>
                  <a:pt x="2362863" y="1111795"/>
                </a:lnTo>
                <a:lnTo>
                  <a:pt x="2361911" y="1112112"/>
                </a:lnTo>
                <a:lnTo>
                  <a:pt x="2361276" y="1113065"/>
                </a:lnTo>
                <a:lnTo>
                  <a:pt x="2360959" y="1114335"/>
                </a:lnTo>
                <a:lnTo>
                  <a:pt x="2360641" y="1115288"/>
                </a:lnTo>
                <a:lnTo>
                  <a:pt x="2360006" y="1116558"/>
                </a:lnTo>
                <a:lnTo>
                  <a:pt x="2360641" y="1119734"/>
                </a:lnTo>
                <a:lnTo>
                  <a:pt x="2361594" y="1122592"/>
                </a:lnTo>
                <a:lnTo>
                  <a:pt x="2362228" y="1123544"/>
                </a:lnTo>
                <a:lnTo>
                  <a:pt x="2363181" y="1124497"/>
                </a:lnTo>
                <a:lnTo>
                  <a:pt x="2364450" y="1125767"/>
                </a:lnTo>
                <a:lnTo>
                  <a:pt x="2365403" y="1126085"/>
                </a:lnTo>
                <a:lnTo>
                  <a:pt x="2366355" y="1125767"/>
                </a:lnTo>
                <a:lnTo>
                  <a:pt x="2366990" y="1125132"/>
                </a:lnTo>
                <a:lnTo>
                  <a:pt x="2368577" y="1123862"/>
                </a:lnTo>
                <a:lnTo>
                  <a:pt x="2369212" y="1122274"/>
                </a:lnTo>
                <a:lnTo>
                  <a:pt x="2369529" y="1120051"/>
                </a:lnTo>
                <a:lnTo>
                  <a:pt x="2369529" y="1118146"/>
                </a:lnTo>
                <a:lnTo>
                  <a:pt x="2369212" y="1115923"/>
                </a:lnTo>
                <a:lnTo>
                  <a:pt x="2367942" y="1114018"/>
                </a:lnTo>
                <a:lnTo>
                  <a:pt x="2366990" y="1112430"/>
                </a:lnTo>
                <a:lnTo>
                  <a:pt x="2365403" y="1111795"/>
                </a:lnTo>
                <a:lnTo>
                  <a:pt x="2363815" y="1111477"/>
                </a:lnTo>
                <a:close/>
                <a:moveTo>
                  <a:pt x="3525839" y="1101726"/>
                </a:moveTo>
                <a:lnTo>
                  <a:pt x="3524897" y="1106160"/>
                </a:lnTo>
                <a:lnTo>
                  <a:pt x="3523640" y="1110277"/>
                </a:lnTo>
                <a:lnTo>
                  <a:pt x="3520500" y="1118828"/>
                </a:lnTo>
                <a:lnTo>
                  <a:pt x="3517045" y="1126745"/>
                </a:lnTo>
                <a:lnTo>
                  <a:pt x="3512648" y="1134663"/>
                </a:lnTo>
                <a:lnTo>
                  <a:pt x="3508251" y="1142264"/>
                </a:lnTo>
                <a:lnTo>
                  <a:pt x="3502911" y="1149864"/>
                </a:lnTo>
                <a:lnTo>
                  <a:pt x="3493175" y="1164116"/>
                </a:lnTo>
                <a:lnTo>
                  <a:pt x="3488464" y="1171083"/>
                </a:lnTo>
                <a:lnTo>
                  <a:pt x="3483439" y="1178367"/>
                </a:lnTo>
                <a:lnTo>
                  <a:pt x="3474959" y="1192936"/>
                </a:lnTo>
                <a:lnTo>
                  <a:pt x="3470562" y="1199586"/>
                </a:lnTo>
                <a:lnTo>
                  <a:pt x="3465851" y="1206870"/>
                </a:lnTo>
                <a:lnTo>
                  <a:pt x="3461139" y="1213838"/>
                </a:lnTo>
                <a:lnTo>
                  <a:pt x="3455800" y="1220488"/>
                </a:lnTo>
                <a:lnTo>
                  <a:pt x="3454230" y="1222389"/>
                </a:lnTo>
                <a:lnTo>
                  <a:pt x="3452659" y="1224289"/>
                </a:lnTo>
                <a:lnTo>
                  <a:pt x="3450461" y="1225556"/>
                </a:lnTo>
                <a:lnTo>
                  <a:pt x="3447948" y="1226189"/>
                </a:lnTo>
                <a:lnTo>
                  <a:pt x="3445750" y="1226822"/>
                </a:lnTo>
                <a:lnTo>
                  <a:pt x="3443237" y="1227139"/>
                </a:lnTo>
                <a:lnTo>
                  <a:pt x="3441039" y="1227139"/>
                </a:lnTo>
                <a:lnTo>
                  <a:pt x="3438526" y="1227139"/>
                </a:lnTo>
                <a:lnTo>
                  <a:pt x="3439154" y="1223972"/>
                </a:lnTo>
                <a:lnTo>
                  <a:pt x="3440096" y="1220488"/>
                </a:lnTo>
                <a:lnTo>
                  <a:pt x="3441667" y="1217321"/>
                </a:lnTo>
                <a:lnTo>
                  <a:pt x="3442923" y="1214471"/>
                </a:lnTo>
                <a:lnTo>
                  <a:pt x="3446064" y="1208771"/>
                </a:lnTo>
                <a:lnTo>
                  <a:pt x="3449833" y="1202753"/>
                </a:lnTo>
                <a:lnTo>
                  <a:pt x="3457685" y="1192302"/>
                </a:lnTo>
                <a:lnTo>
                  <a:pt x="3461454" y="1186285"/>
                </a:lnTo>
                <a:lnTo>
                  <a:pt x="3464908" y="1180901"/>
                </a:lnTo>
                <a:lnTo>
                  <a:pt x="3469305" y="1173934"/>
                </a:lnTo>
                <a:lnTo>
                  <a:pt x="3473702" y="1166966"/>
                </a:lnTo>
                <a:lnTo>
                  <a:pt x="3483125" y="1154298"/>
                </a:lnTo>
                <a:lnTo>
                  <a:pt x="3493175" y="1141314"/>
                </a:lnTo>
                <a:lnTo>
                  <a:pt x="3497572" y="1134346"/>
                </a:lnTo>
                <a:lnTo>
                  <a:pt x="3501655" y="1127379"/>
                </a:lnTo>
                <a:lnTo>
                  <a:pt x="3506366" y="1119461"/>
                </a:lnTo>
                <a:lnTo>
                  <a:pt x="3508879" y="1115661"/>
                </a:lnTo>
                <a:lnTo>
                  <a:pt x="3511077" y="1111861"/>
                </a:lnTo>
                <a:lnTo>
                  <a:pt x="3514218" y="1108377"/>
                </a:lnTo>
                <a:lnTo>
                  <a:pt x="3517673" y="1105526"/>
                </a:lnTo>
                <a:lnTo>
                  <a:pt x="3519557" y="1104260"/>
                </a:lnTo>
                <a:lnTo>
                  <a:pt x="3521442" y="1103310"/>
                </a:lnTo>
                <a:lnTo>
                  <a:pt x="3523640" y="1102359"/>
                </a:lnTo>
                <a:lnTo>
                  <a:pt x="3525839" y="1101726"/>
                </a:lnTo>
                <a:close/>
                <a:moveTo>
                  <a:pt x="458480" y="1101725"/>
                </a:moveTo>
                <a:lnTo>
                  <a:pt x="464835" y="1102359"/>
                </a:lnTo>
                <a:lnTo>
                  <a:pt x="471190" y="1102676"/>
                </a:lnTo>
                <a:lnTo>
                  <a:pt x="477227" y="1103628"/>
                </a:lnTo>
                <a:lnTo>
                  <a:pt x="483582" y="1104262"/>
                </a:lnTo>
                <a:lnTo>
                  <a:pt x="495974" y="1107116"/>
                </a:lnTo>
                <a:lnTo>
                  <a:pt x="508048" y="1110287"/>
                </a:lnTo>
                <a:lnTo>
                  <a:pt x="520123" y="1113458"/>
                </a:lnTo>
                <a:lnTo>
                  <a:pt x="543954" y="1120751"/>
                </a:lnTo>
                <a:lnTo>
                  <a:pt x="564607" y="1128044"/>
                </a:lnTo>
                <a:lnTo>
                  <a:pt x="584943" y="1135971"/>
                </a:lnTo>
                <a:lnTo>
                  <a:pt x="605278" y="1144216"/>
                </a:lnTo>
                <a:lnTo>
                  <a:pt x="625296" y="1152777"/>
                </a:lnTo>
                <a:lnTo>
                  <a:pt x="635146" y="1157851"/>
                </a:lnTo>
                <a:lnTo>
                  <a:pt x="644996" y="1162607"/>
                </a:lnTo>
                <a:lnTo>
                  <a:pt x="654846" y="1167363"/>
                </a:lnTo>
                <a:lnTo>
                  <a:pt x="664061" y="1172437"/>
                </a:lnTo>
                <a:lnTo>
                  <a:pt x="673911" y="1178145"/>
                </a:lnTo>
                <a:lnTo>
                  <a:pt x="683126" y="1183852"/>
                </a:lnTo>
                <a:lnTo>
                  <a:pt x="692022" y="1189877"/>
                </a:lnTo>
                <a:lnTo>
                  <a:pt x="700919" y="1195902"/>
                </a:lnTo>
                <a:lnTo>
                  <a:pt x="731423" y="1217781"/>
                </a:lnTo>
                <a:lnTo>
                  <a:pt x="746357" y="1228562"/>
                </a:lnTo>
                <a:lnTo>
                  <a:pt x="760655" y="1239978"/>
                </a:lnTo>
                <a:lnTo>
                  <a:pt x="775271" y="1251710"/>
                </a:lnTo>
                <a:lnTo>
                  <a:pt x="789570" y="1263760"/>
                </a:lnTo>
                <a:lnTo>
                  <a:pt x="803551" y="1275809"/>
                </a:lnTo>
                <a:lnTo>
                  <a:pt x="817214" y="1288810"/>
                </a:lnTo>
                <a:lnTo>
                  <a:pt x="827699" y="1299591"/>
                </a:lnTo>
                <a:lnTo>
                  <a:pt x="838503" y="1310690"/>
                </a:lnTo>
                <a:lnTo>
                  <a:pt x="843269" y="1316397"/>
                </a:lnTo>
                <a:lnTo>
                  <a:pt x="848035" y="1322105"/>
                </a:lnTo>
                <a:lnTo>
                  <a:pt x="852801" y="1328447"/>
                </a:lnTo>
                <a:lnTo>
                  <a:pt x="857250" y="1334789"/>
                </a:lnTo>
                <a:lnTo>
                  <a:pt x="857885" y="1336057"/>
                </a:lnTo>
                <a:lnTo>
                  <a:pt x="858520" y="1337326"/>
                </a:lnTo>
                <a:lnTo>
                  <a:pt x="858838" y="1338594"/>
                </a:lnTo>
                <a:lnTo>
                  <a:pt x="858838" y="1340179"/>
                </a:lnTo>
                <a:lnTo>
                  <a:pt x="858520" y="1343033"/>
                </a:lnTo>
                <a:lnTo>
                  <a:pt x="857567" y="1345570"/>
                </a:lnTo>
                <a:lnTo>
                  <a:pt x="856932" y="1346521"/>
                </a:lnTo>
                <a:lnTo>
                  <a:pt x="855661" y="1347473"/>
                </a:lnTo>
                <a:lnTo>
                  <a:pt x="854708" y="1348741"/>
                </a:lnTo>
                <a:lnTo>
                  <a:pt x="853754" y="1349058"/>
                </a:lnTo>
                <a:lnTo>
                  <a:pt x="852166" y="1349375"/>
                </a:lnTo>
                <a:lnTo>
                  <a:pt x="850895" y="1349375"/>
                </a:lnTo>
                <a:lnTo>
                  <a:pt x="849624" y="1349058"/>
                </a:lnTo>
                <a:lnTo>
                  <a:pt x="847717" y="1348424"/>
                </a:lnTo>
                <a:lnTo>
                  <a:pt x="843904" y="1344619"/>
                </a:lnTo>
                <a:lnTo>
                  <a:pt x="839774" y="1340814"/>
                </a:lnTo>
                <a:lnTo>
                  <a:pt x="836278" y="1336691"/>
                </a:lnTo>
                <a:lnTo>
                  <a:pt x="833101" y="1332569"/>
                </a:lnTo>
                <a:lnTo>
                  <a:pt x="825793" y="1324325"/>
                </a:lnTo>
                <a:lnTo>
                  <a:pt x="822298" y="1320202"/>
                </a:lnTo>
                <a:lnTo>
                  <a:pt x="818485" y="1315763"/>
                </a:lnTo>
                <a:lnTo>
                  <a:pt x="807046" y="1303397"/>
                </a:lnTo>
                <a:lnTo>
                  <a:pt x="794972" y="1291347"/>
                </a:lnTo>
                <a:lnTo>
                  <a:pt x="782580" y="1279615"/>
                </a:lnTo>
                <a:lnTo>
                  <a:pt x="769870" y="1268199"/>
                </a:lnTo>
                <a:lnTo>
                  <a:pt x="756525" y="1257418"/>
                </a:lnTo>
                <a:lnTo>
                  <a:pt x="743179" y="1246637"/>
                </a:lnTo>
                <a:lnTo>
                  <a:pt x="715853" y="1226026"/>
                </a:lnTo>
                <a:lnTo>
                  <a:pt x="703143" y="1216196"/>
                </a:lnTo>
                <a:lnTo>
                  <a:pt x="689798" y="1207000"/>
                </a:lnTo>
                <a:lnTo>
                  <a:pt x="676135" y="1198439"/>
                </a:lnTo>
                <a:lnTo>
                  <a:pt x="662472" y="1190194"/>
                </a:lnTo>
                <a:lnTo>
                  <a:pt x="648174" y="1182267"/>
                </a:lnTo>
                <a:lnTo>
                  <a:pt x="634193" y="1174657"/>
                </a:lnTo>
                <a:lnTo>
                  <a:pt x="619577" y="1167681"/>
                </a:lnTo>
                <a:lnTo>
                  <a:pt x="604643" y="1161022"/>
                </a:lnTo>
                <a:lnTo>
                  <a:pt x="572233" y="1147387"/>
                </a:lnTo>
                <a:lnTo>
                  <a:pt x="556028" y="1140728"/>
                </a:lnTo>
                <a:lnTo>
                  <a:pt x="539823" y="1134703"/>
                </a:lnTo>
                <a:lnTo>
                  <a:pt x="523300" y="1128678"/>
                </a:lnTo>
                <a:lnTo>
                  <a:pt x="506142" y="1123287"/>
                </a:lnTo>
                <a:lnTo>
                  <a:pt x="489301" y="1118531"/>
                </a:lnTo>
                <a:lnTo>
                  <a:pt x="481040" y="1116311"/>
                </a:lnTo>
                <a:lnTo>
                  <a:pt x="472461" y="1114726"/>
                </a:lnTo>
                <a:lnTo>
                  <a:pt x="465153" y="1112823"/>
                </a:lnTo>
                <a:lnTo>
                  <a:pt x="461340" y="1112189"/>
                </a:lnTo>
                <a:lnTo>
                  <a:pt x="457845" y="1111238"/>
                </a:lnTo>
                <a:lnTo>
                  <a:pt x="454350" y="1109652"/>
                </a:lnTo>
                <a:lnTo>
                  <a:pt x="451490" y="1108067"/>
                </a:lnTo>
                <a:lnTo>
                  <a:pt x="448630" y="1105530"/>
                </a:lnTo>
                <a:lnTo>
                  <a:pt x="447359" y="1104262"/>
                </a:lnTo>
                <a:lnTo>
                  <a:pt x="446088" y="1102676"/>
                </a:lnTo>
                <a:lnTo>
                  <a:pt x="452443" y="1102359"/>
                </a:lnTo>
                <a:lnTo>
                  <a:pt x="458480" y="1101725"/>
                </a:lnTo>
                <a:close/>
                <a:moveTo>
                  <a:pt x="290177" y="1092200"/>
                </a:moveTo>
                <a:lnTo>
                  <a:pt x="294300" y="1092200"/>
                </a:lnTo>
                <a:lnTo>
                  <a:pt x="298740" y="1092200"/>
                </a:lnTo>
                <a:lnTo>
                  <a:pt x="307303" y="1093471"/>
                </a:lnTo>
                <a:lnTo>
                  <a:pt x="316183" y="1095060"/>
                </a:lnTo>
                <a:lnTo>
                  <a:pt x="325063" y="1096967"/>
                </a:lnTo>
                <a:lnTo>
                  <a:pt x="333944" y="1098873"/>
                </a:lnTo>
                <a:lnTo>
                  <a:pt x="342507" y="1100462"/>
                </a:lnTo>
                <a:lnTo>
                  <a:pt x="365025" y="1105865"/>
                </a:lnTo>
                <a:lnTo>
                  <a:pt x="386908" y="1111585"/>
                </a:lnTo>
                <a:lnTo>
                  <a:pt x="409109" y="1117940"/>
                </a:lnTo>
                <a:lnTo>
                  <a:pt x="430675" y="1124932"/>
                </a:lnTo>
                <a:lnTo>
                  <a:pt x="452559" y="1132558"/>
                </a:lnTo>
                <a:lnTo>
                  <a:pt x="473808" y="1141138"/>
                </a:lnTo>
                <a:lnTo>
                  <a:pt x="495375" y="1150354"/>
                </a:lnTo>
                <a:lnTo>
                  <a:pt x="515990" y="1159887"/>
                </a:lnTo>
                <a:lnTo>
                  <a:pt x="536605" y="1170056"/>
                </a:lnTo>
                <a:lnTo>
                  <a:pt x="556903" y="1180861"/>
                </a:lnTo>
                <a:lnTo>
                  <a:pt x="576566" y="1192619"/>
                </a:lnTo>
                <a:lnTo>
                  <a:pt x="596230" y="1204695"/>
                </a:lnTo>
                <a:lnTo>
                  <a:pt x="615259" y="1217724"/>
                </a:lnTo>
                <a:lnTo>
                  <a:pt x="634288" y="1231070"/>
                </a:lnTo>
                <a:lnTo>
                  <a:pt x="652049" y="1245053"/>
                </a:lnTo>
                <a:lnTo>
                  <a:pt x="670126" y="1259671"/>
                </a:lnTo>
                <a:lnTo>
                  <a:pt x="691693" y="1279055"/>
                </a:lnTo>
                <a:lnTo>
                  <a:pt x="713576" y="1299076"/>
                </a:lnTo>
                <a:lnTo>
                  <a:pt x="734826" y="1318778"/>
                </a:lnTo>
                <a:lnTo>
                  <a:pt x="756075" y="1338798"/>
                </a:lnTo>
                <a:lnTo>
                  <a:pt x="798573" y="1379474"/>
                </a:lnTo>
                <a:lnTo>
                  <a:pt x="840438" y="1420468"/>
                </a:lnTo>
                <a:lnTo>
                  <a:pt x="842658" y="1423010"/>
                </a:lnTo>
                <a:lnTo>
                  <a:pt x="845195" y="1426188"/>
                </a:lnTo>
                <a:lnTo>
                  <a:pt x="848049" y="1429048"/>
                </a:lnTo>
                <a:lnTo>
                  <a:pt x="850269" y="1432226"/>
                </a:lnTo>
                <a:lnTo>
                  <a:pt x="852489" y="1435086"/>
                </a:lnTo>
                <a:lnTo>
                  <a:pt x="853124" y="1436993"/>
                </a:lnTo>
                <a:lnTo>
                  <a:pt x="853758" y="1438582"/>
                </a:lnTo>
                <a:lnTo>
                  <a:pt x="854075" y="1440488"/>
                </a:lnTo>
                <a:lnTo>
                  <a:pt x="854075" y="1442395"/>
                </a:lnTo>
                <a:lnTo>
                  <a:pt x="853758" y="1444302"/>
                </a:lnTo>
                <a:lnTo>
                  <a:pt x="853124" y="1446208"/>
                </a:lnTo>
                <a:lnTo>
                  <a:pt x="852807" y="1447797"/>
                </a:lnTo>
                <a:lnTo>
                  <a:pt x="851538" y="1448751"/>
                </a:lnTo>
                <a:lnTo>
                  <a:pt x="850904" y="1449704"/>
                </a:lnTo>
                <a:lnTo>
                  <a:pt x="849635" y="1450340"/>
                </a:lnTo>
                <a:lnTo>
                  <a:pt x="848684" y="1450657"/>
                </a:lnTo>
                <a:lnTo>
                  <a:pt x="847098" y="1450975"/>
                </a:lnTo>
                <a:lnTo>
                  <a:pt x="844878" y="1450975"/>
                </a:lnTo>
                <a:lnTo>
                  <a:pt x="842023" y="1450657"/>
                </a:lnTo>
                <a:lnTo>
                  <a:pt x="839486" y="1449386"/>
                </a:lnTo>
                <a:lnTo>
                  <a:pt x="837266" y="1448115"/>
                </a:lnTo>
                <a:lnTo>
                  <a:pt x="835363" y="1445891"/>
                </a:lnTo>
                <a:lnTo>
                  <a:pt x="823628" y="1431908"/>
                </a:lnTo>
                <a:lnTo>
                  <a:pt x="811577" y="1418244"/>
                </a:lnTo>
                <a:lnTo>
                  <a:pt x="799208" y="1405215"/>
                </a:lnTo>
                <a:lnTo>
                  <a:pt x="792865" y="1398859"/>
                </a:lnTo>
                <a:lnTo>
                  <a:pt x="786204" y="1392821"/>
                </a:lnTo>
                <a:lnTo>
                  <a:pt x="746560" y="1353416"/>
                </a:lnTo>
                <a:lnTo>
                  <a:pt x="726897" y="1334032"/>
                </a:lnTo>
                <a:lnTo>
                  <a:pt x="706599" y="1314647"/>
                </a:lnTo>
                <a:lnTo>
                  <a:pt x="686301" y="1295580"/>
                </a:lnTo>
                <a:lnTo>
                  <a:pt x="665052" y="1277149"/>
                </a:lnTo>
                <a:lnTo>
                  <a:pt x="654586" y="1267933"/>
                </a:lnTo>
                <a:lnTo>
                  <a:pt x="643803" y="1259353"/>
                </a:lnTo>
                <a:lnTo>
                  <a:pt x="632702" y="1250455"/>
                </a:lnTo>
                <a:lnTo>
                  <a:pt x="621602" y="1242193"/>
                </a:lnTo>
                <a:lnTo>
                  <a:pt x="605744" y="1229799"/>
                </a:lnTo>
                <a:lnTo>
                  <a:pt x="589569" y="1218041"/>
                </a:lnTo>
                <a:lnTo>
                  <a:pt x="573077" y="1206919"/>
                </a:lnTo>
                <a:lnTo>
                  <a:pt x="556268" y="1196432"/>
                </a:lnTo>
                <a:lnTo>
                  <a:pt x="539142" y="1186581"/>
                </a:lnTo>
                <a:lnTo>
                  <a:pt x="521381" y="1177365"/>
                </a:lnTo>
                <a:lnTo>
                  <a:pt x="503621" y="1168150"/>
                </a:lnTo>
                <a:lnTo>
                  <a:pt x="485226" y="1159887"/>
                </a:lnTo>
                <a:lnTo>
                  <a:pt x="466831" y="1152261"/>
                </a:lnTo>
                <a:lnTo>
                  <a:pt x="448119" y="1144952"/>
                </a:lnTo>
                <a:lnTo>
                  <a:pt x="429407" y="1138278"/>
                </a:lnTo>
                <a:lnTo>
                  <a:pt x="410378" y="1131605"/>
                </a:lnTo>
                <a:lnTo>
                  <a:pt x="391348" y="1125885"/>
                </a:lnTo>
                <a:lnTo>
                  <a:pt x="372319" y="1120165"/>
                </a:lnTo>
                <a:lnTo>
                  <a:pt x="352973" y="1115080"/>
                </a:lnTo>
                <a:lnTo>
                  <a:pt x="333627" y="1110314"/>
                </a:lnTo>
                <a:lnTo>
                  <a:pt x="326015" y="1108407"/>
                </a:lnTo>
                <a:lnTo>
                  <a:pt x="318403" y="1106818"/>
                </a:lnTo>
                <a:lnTo>
                  <a:pt x="302863" y="1104276"/>
                </a:lnTo>
                <a:lnTo>
                  <a:pt x="294934" y="1103005"/>
                </a:lnTo>
                <a:lnTo>
                  <a:pt x="287322" y="1100780"/>
                </a:lnTo>
                <a:lnTo>
                  <a:pt x="280028" y="1098556"/>
                </a:lnTo>
                <a:lnTo>
                  <a:pt x="273050" y="1095696"/>
                </a:lnTo>
                <a:lnTo>
                  <a:pt x="277173" y="1094425"/>
                </a:lnTo>
                <a:lnTo>
                  <a:pt x="281613" y="1093153"/>
                </a:lnTo>
                <a:lnTo>
                  <a:pt x="285736" y="1092518"/>
                </a:lnTo>
                <a:lnTo>
                  <a:pt x="290177" y="1092200"/>
                </a:lnTo>
                <a:close/>
                <a:moveTo>
                  <a:pt x="2357785" y="1083531"/>
                </a:moveTo>
                <a:lnTo>
                  <a:pt x="2341914" y="1085437"/>
                </a:lnTo>
                <a:lnTo>
                  <a:pt x="2355245" y="1104808"/>
                </a:lnTo>
                <a:lnTo>
                  <a:pt x="2357785" y="1083531"/>
                </a:lnTo>
                <a:close/>
                <a:moveTo>
                  <a:pt x="2363815" y="1056538"/>
                </a:moveTo>
                <a:lnTo>
                  <a:pt x="2357785" y="1077180"/>
                </a:lnTo>
                <a:lnTo>
                  <a:pt x="2370799" y="1075275"/>
                </a:lnTo>
                <a:lnTo>
                  <a:pt x="2373655" y="1079721"/>
                </a:lnTo>
                <a:lnTo>
                  <a:pt x="2376830" y="1083531"/>
                </a:lnTo>
                <a:lnTo>
                  <a:pt x="2378417" y="1085119"/>
                </a:lnTo>
                <a:lnTo>
                  <a:pt x="2380321" y="1087025"/>
                </a:lnTo>
                <a:lnTo>
                  <a:pt x="2382226" y="1088613"/>
                </a:lnTo>
                <a:lnTo>
                  <a:pt x="2384765" y="1089883"/>
                </a:lnTo>
                <a:lnTo>
                  <a:pt x="2382543" y="1085119"/>
                </a:lnTo>
                <a:lnTo>
                  <a:pt x="2380639" y="1080673"/>
                </a:lnTo>
                <a:lnTo>
                  <a:pt x="2378099" y="1076545"/>
                </a:lnTo>
                <a:lnTo>
                  <a:pt x="2375243" y="1072416"/>
                </a:lnTo>
                <a:lnTo>
                  <a:pt x="2369846" y="1064477"/>
                </a:lnTo>
                <a:lnTo>
                  <a:pt x="2363815" y="1056538"/>
                </a:lnTo>
                <a:close/>
                <a:moveTo>
                  <a:pt x="1917208" y="1045106"/>
                </a:moveTo>
                <a:lnTo>
                  <a:pt x="1915303" y="1050822"/>
                </a:lnTo>
                <a:lnTo>
                  <a:pt x="1913716" y="1055903"/>
                </a:lnTo>
                <a:lnTo>
                  <a:pt x="1912446" y="1061302"/>
                </a:lnTo>
                <a:lnTo>
                  <a:pt x="1911177" y="1067018"/>
                </a:lnTo>
                <a:lnTo>
                  <a:pt x="1910225" y="1072416"/>
                </a:lnTo>
                <a:lnTo>
                  <a:pt x="1909590" y="1078133"/>
                </a:lnTo>
                <a:lnTo>
                  <a:pt x="1909272" y="1083531"/>
                </a:lnTo>
                <a:lnTo>
                  <a:pt x="1909590" y="1088930"/>
                </a:lnTo>
                <a:lnTo>
                  <a:pt x="1911177" y="1083849"/>
                </a:lnTo>
                <a:lnTo>
                  <a:pt x="1913081" y="1078450"/>
                </a:lnTo>
                <a:lnTo>
                  <a:pt x="1914351" y="1073052"/>
                </a:lnTo>
                <a:lnTo>
                  <a:pt x="1915303" y="1067653"/>
                </a:lnTo>
                <a:lnTo>
                  <a:pt x="1916255" y="1062255"/>
                </a:lnTo>
                <a:lnTo>
                  <a:pt x="1916890" y="1056538"/>
                </a:lnTo>
                <a:lnTo>
                  <a:pt x="1917208" y="1045106"/>
                </a:lnTo>
                <a:close/>
                <a:moveTo>
                  <a:pt x="2164081" y="1039814"/>
                </a:moveTo>
                <a:lnTo>
                  <a:pt x="2166939" y="1039814"/>
                </a:lnTo>
                <a:lnTo>
                  <a:pt x="2169796" y="1039814"/>
                </a:lnTo>
                <a:lnTo>
                  <a:pt x="2169796" y="1042018"/>
                </a:lnTo>
                <a:lnTo>
                  <a:pt x="2170749" y="1044536"/>
                </a:lnTo>
                <a:lnTo>
                  <a:pt x="2171701" y="1049574"/>
                </a:lnTo>
                <a:lnTo>
                  <a:pt x="2171701" y="1052092"/>
                </a:lnTo>
                <a:lnTo>
                  <a:pt x="2171384" y="1054611"/>
                </a:lnTo>
                <a:lnTo>
                  <a:pt x="2170749" y="1055555"/>
                </a:lnTo>
                <a:lnTo>
                  <a:pt x="2169796" y="1056500"/>
                </a:lnTo>
                <a:lnTo>
                  <a:pt x="2168844" y="1057444"/>
                </a:lnTo>
                <a:lnTo>
                  <a:pt x="2167891" y="1058389"/>
                </a:lnTo>
                <a:lnTo>
                  <a:pt x="2164399" y="1060907"/>
                </a:lnTo>
                <a:lnTo>
                  <a:pt x="2161541" y="1064055"/>
                </a:lnTo>
                <a:lnTo>
                  <a:pt x="2158684" y="1067204"/>
                </a:lnTo>
                <a:lnTo>
                  <a:pt x="2155826" y="1070352"/>
                </a:lnTo>
                <a:lnTo>
                  <a:pt x="2151064" y="1076963"/>
                </a:lnTo>
                <a:lnTo>
                  <a:pt x="2146619" y="1084204"/>
                </a:lnTo>
                <a:lnTo>
                  <a:pt x="2142491" y="1091445"/>
                </a:lnTo>
                <a:lnTo>
                  <a:pt x="2138681" y="1099316"/>
                </a:lnTo>
                <a:lnTo>
                  <a:pt x="2131061" y="1114427"/>
                </a:lnTo>
                <a:lnTo>
                  <a:pt x="2120901" y="1106871"/>
                </a:lnTo>
                <a:lnTo>
                  <a:pt x="2123124" y="1099001"/>
                </a:lnTo>
                <a:lnTo>
                  <a:pt x="2125346" y="1091445"/>
                </a:lnTo>
                <a:lnTo>
                  <a:pt x="2128839" y="1083889"/>
                </a:lnTo>
                <a:lnTo>
                  <a:pt x="2132331" y="1076334"/>
                </a:lnTo>
                <a:lnTo>
                  <a:pt x="2136459" y="1069093"/>
                </a:lnTo>
                <a:lnTo>
                  <a:pt x="2140586" y="1062481"/>
                </a:lnTo>
                <a:lnTo>
                  <a:pt x="2149159" y="1048314"/>
                </a:lnTo>
                <a:lnTo>
                  <a:pt x="2151064" y="1045481"/>
                </a:lnTo>
                <a:lnTo>
                  <a:pt x="2152969" y="1043907"/>
                </a:lnTo>
                <a:lnTo>
                  <a:pt x="2155509" y="1042018"/>
                </a:lnTo>
                <a:lnTo>
                  <a:pt x="2158366" y="1041073"/>
                </a:lnTo>
                <a:lnTo>
                  <a:pt x="2160906" y="1040444"/>
                </a:lnTo>
                <a:lnTo>
                  <a:pt x="2164081" y="1039814"/>
                </a:lnTo>
                <a:close/>
                <a:moveTo>
                  <a:pt x="2197084" y="1025526"/>
                </a:moveTo>
                <a:lnTo>
                  <a:pt x="2198658" y="1025526"/>
                </a:lnTo>
                <a:lnTo>
                  <a:pt x="2199917" y="1025526"/>
                </a:lnTo>
                <a:lnTo>
                  <a:pt x="2206211" y="1028072"/>
                </a:lnTo>
                <a:lnTo>
                  <a:pt x="2211877" y="1030937"/>
                </a:lnTo>
                <a:lnTo>
                  <a:pt x="2218171" y="1034438"/>
                </a:lnTo>
                <a:lnTo>
                  <a:pt x="2223522" y="1037939"/>
                </a:lnTo>
                <a:lnTo>
                  <a:pt x="2235167" y="1044941"/>
                </a:lnTo>
                <a:lnTo>
                  <a:pt x="2246497" y="1051943"/>
                </a:lnTo>
                <a:lnTo>
                  <a:pt x="2254680" y="1056717"/>
                </a:lnTo>
                <a:lnTo>
                  <a:pt x="2262549" y="1062446"/>
                </a:lnTo>
                <a:lnTo>
                  <a:pt x="2270417" y="1067857"/>
                </a:lnTo>
                <a:lnTo>
                  <a:pt x="2277656" y="1074222"/>
                </a:lnTo>
                <a:lnTo>
                  <a:pt x="2284580" y="1080588"/>
                </a:lnTo>
                <a:lnTo>
                  <a:pt x="2287728" y="1084089"/>
                </a:lnTo>
                <a:lnTo>
                  <a:pt x="2290875" y="1087908"/>
                </a:lnTo>
                <a:lnTo>
                  <a:pt x="2293707" y="1091409"/>
                </a:lnTo>
                <a:lnTo>
                  <a:pt x="2296540" y="1095547"/>
                </a:lnTo>
                <a:lnTo>
                  <a:pt x="2298743" y="1099685"/>
                </a:lnTo>
                <a:lnTo>
                  <a:pt x="2300946" y="1103822"/>
                </a:lnTo>
                <a:lnTo>
                  <a:pt x="2302205" y="1106687"/>
                </a:lnTo>
                <a:lnTo>
                  <a:pt x="2302835" y="1109551"/>
                </a:lnTo>
                <a:lnTo>
                  <a:pt x="2303150" y="1111779"/>
                </a:lnTo>
                <a:lnTo>
                  <a:pt x="2303464" y="1114643"/>
                </a:lnTo>
                <a:lnTo>
                  <a:pt x="2303464" y="1117508"/>
                </a:lnTo>
                <a:lnTo>
                  <a:pt x="2303150" y="1120054"/>
                </a:lnTo>
                <a:lnTo>
                  <a:pt x="2302520" y="1122919"/>
                </a:lnTo>
                <a:lnTo>
                  <a:pt x="2301891" y="1125465"/>
                </a:lnTo>
                <a:lnTo>
                  <a:pt x="2300946" y="1127693"/>
                </a:lnTo>
                <a:lnTo>
                  <a:pt x="2299373" y="1130557"/>
                </a:lnTo>
                <a:lnTo>
                  <a:pt x="2298114" y="1132467"/>
                </a:lnTo>
                <a:lnTo>
                  <a:pt x="2296540" y="1135013"/>
                </a:lnTo>
                <a:lnTo>
                  <a:pt x="2294337" y="1136923"/>
                </a:lnTo>
                <a:lnTo>
                  <a:pt x="2292449" y="1138832"/>
                </a:lnTo>
                <a:lnTo>
                  <a:pt x="2290245" y="1140424"/>
                </a:lnTo>
                <a:lnTo>
                  <a:pt x="2287728" y="1142015"/>
                </a:lnTo>
                <a:lnTo>
                  <a:pt x="2282692" y="1145198"/>
                </a:lnTo>
                <a:lnTo>
                  <a:pt x="2277341" y="1147426"/>
                </a:lnTo>
                <a:lnTo>
                  <a:pt x="2271676" y="1149654"/>
                </a:lnTo>
                <a:lnTo>
                  <a:pt x="2266326" y="1151245"/>
                </a:lnTo>
                <a:lnTo>
                  <a:pt x="2260975" y="1152837"/>
                </a:lnTo>
                <a:lnTo>
                  <a:pt x="2254995" y="1153791"/>
                </a:lnTo>
                <a:lnTo>
                  <a:pt x="2249330" y="1154746"/>
                </a:lnTo>
                <a:lnTo>
                  <a:pt x="2243350" y="1155065"/>
                </a:lnTo>
                <a:lnTo>
                  <a:pt x="2231390" y="1155701"/>
                </a:lnTo>
                <a:lnTo>
                  <a:pt x="2219745" y="1155701"/>
                </a:lnTo>
                <a:lnTo>
                  <a:pt x="2207785" y="1155065"/>
                </a:lnTo>
                <a:lnTo>
                  <a:pt x="2196140" y="1154428"/>
                </a:lnTo>
                <a:lnTo>
                  <a:pt x="2191419" y="1154110"/>
                </a:lnTo>
                <a:lnTo>
                  <a:pt x="2186383" y="1153473"/>
                </a:lnTo>
                <a:lnTo>
                  <a:pt x="2181347" y="1151882"/>
                </a:lnTo>
                <a:lnTo>
                  <a:pt x="2176941" y="1150609"/>
                </a:lnTo>
                <a:lnTo>
                  <a:pt x="2172220" y="1149017"/>
                </a:lnTo>
                <a:lnTo>
                  <a:pt x="2167814" y="1146789"/>
                </a:lnTo>
                <a:lnTo>
                  <a:pt x="2163408" y="1144880"/>
                </a:lnTo>
                <a:lnTo>
                  <a:pt x="2159001" y="1142334"/>
                </a:lnTo>
                <a:lnTo>
                  <a:pt x="2163093" y="1140424"/>
                </a:lnTo>
                <a:lnTo>
                  <a:pt x="2166870" y="1139151"/>
                </a:lnTo>
                <a:lnTo>
                  <a:pt x="2170961" y="1138514"/>
                </a:lnTo>
                <a:lnTo>
                  <a:pt x="2175053" y="1137878"/>
                </a:lnTo>
                <a:lnTo>
                  <a:pt x="2183551" y="1137559"/>
                </a:lnTo>
                <a:lnTo>
                  <a:pt x="2191734" y="1137559"/>
                </a:lnTo>
                <a:lnTo>
                  <a:pt x="2188901" y="1128966"/>
                </a:lnTo>
                <a:lnTo>
                  <a:pt x="2186698" y="1119418"/>
                </a:lnTo>
                <a:lnTo>
                  <a:pt x="2185439" y="1114643"/>
                </a:lnTo>
                <a:lnTo>
                  <a:pt x="2184809" y="1110188"/>
                </a:lnTo>
                <a:lnTo>
                  <a:pt x="2184495" y="1105413"/>
                </a:lnTo>
                <a:lnTo>
                  <a:pt x="2184180" y="1100321"/>
                </a:lnTo>
                <a:lnTo>
                  <a:pt x="2184180" y="1095547"/>
                </a:lnTo>
                <a:lnTo>
                  <a:pt x="2184809" y="1091091"/>
                </a:lnTo>
                <a:lnTo>
                  <a:pt x="2185754" y="1086635"/>
                </a:lnTo>
                <a:lnTo>
                  <a:pt x="2187327" y="1082498"/>
                </a:lnTo>
                <a:lnTo>
                  <a:pt x="2189216" y="1078360"/>
                </a:lnTo>
                <a:lnTo>
                  <a:pt x="2191734" y="1074541"/>
                </a:lnTo>
                <a:lnTo>
                  <a:pt x="2195196" y="1071040"/>
                </a:lnTo>
                <a:lnTo>
                  <a:pt x="2198972" y="1067857"/>
                </a:lnTo>
                <a:lnTo>
                  <a:pt x="2200231" y="1066902"/>
                </a:lnTo>
                <a:lnTo>
                  <a:pt x="2201490" y="1065947"/>
                </a:lnTo>
                <a:lnTo>
                  <a:pt x="2203064" y="1065311"/>
                </a:lnTo>
                <a:lnTo>
                  <a:pt x="2204638" y="1064674"/>
                </a:lnTo>
                <a:lnTo>
                  <a:pt x="2206211" y="1064674"/>
                </a:lnTo>
                <a:lnTo>
                  <a:pt x="2207785" y="1064674"/>
                </a:lnTo>
                <a:lnTo>
                  <a:pt x="2210932" y="1065629"/>
                </a:lnTo>
                <a:lnTo>
                  <a:pt x="2214080" y="1066584"/>
                </a:lnTo>
                <a:lnTo>
                  <a:pt x="2216912" y="1067857"/>
                </a:lnTo>
                <a:lnTo>
                  <a:pt x="2220060" y="1068812"/>
                </a:lnTo>
                <a:lnTo>
                  <a:pt x="2223207" y="1070085"/>
                </a:lnTo>
                <a:lnTo>
                  <a:pt x="2222892" y="1072313"/>
                </a:lnTo>
                <a:lnTo>
                  <a:pt x="2222578" y="1074222"/>
                </a:lnTo>
                <a:lnTo>
                  <a:pt x="2221948" y="1075814"/>
                </a:lnTo>
                <a:lnTo>
                  <a:pt x="2220689" y="1077723"/>
                </a:lnTo>
                <a:lnTo>
                  <a:pt x="2218801" y="1080270"/>
                </a:lnTo>
                <a:lnTo>
                  <a:pt x="2215653" y="1082816"/>
                </a:lnTo>
                <a:lnTo>
                  <a:pt x="2212506" y="1084725"/>
                </a:lnTo>
                <a:lnTo>
                  <a:pt x="2209359" y="1086635"/>
                </a:lnTo>
                <a:lnTo>
                  <a:pt x="2206211" y="1088545"/>
                </a:lnTo>
                <a:lnTo>
                  <a:pt x="2202749" y="1090455"/>
                </a:lnTo>
                <a:lnTo>
                  <a:pt x="2202435" y="1096183"/>
                </a:lnTo>
                <a:lnTo>
                  <a:pt x="2202435" y="1101912"/>
                </a:lnTo>
                <a:lnTo>
                  <a:pt x="2202749" y="1113052"/>
                </a:lnTo>
                <a:lnTo>
                  <a:pt x="2213136" y="1110188"/>
                </a:lnTo>
                <a:lnTo>
                  <a:pt x="2223836" y="1106687"/>
                </a:lnTo>
                <a:lnTo>
                  <a:pt x="2224466" y="1101594"/>
                </a:lnTo>
                <a:lnTo>
                  <a:pt x="2224781" y="1096183"/>
                </a:lnTo>
                <a:lnTo>
                  <a:pt x="2225095" y="1090773"/>
                </a:lnTo>
                <a:lnTo>
                  <a:pt x="2225725" y="1085680"/>
                </a:lnTo>
                <a:lnTo>
                  <a:pt x="2226669" y="1080270"/>
                </a:lnTo>
                <a:lnTo>
                  <a:pt x="2227928" y="1075495"/>
                </a:lnTo>
                <a:lnTo>
                  <a:pt x="2228872" y="1073268"/>
                </a:lnTo>
                <a:lnTo>
                  <a:pt x="2230446" y="1070721"/>
                </a:lnTo>
                <a:lnTo>
                  <a:pt x="2231705" y="1068493"/>
                </a:lnTo>
                <a:lnTo>
                  <a:pt x="2233593" y="1066584"/>
                </a:lnTo>
                <a:lnTo>
                  <a:pt x="2210618" y="1052898"/>
                </a:lnTo>
                <a:lnTo>
                  <a:pt x="2199287" y="1046214"/>
                </a:lnTo>
                <a:lnTo>
                  <a:pt x="2187957" y="1038894"/>
                </a:lnTo>
                <a:lnTo>
                  <a:pt x="2190160" y="1034438"/>
                </a:lnTo>
                <a:lnTo>
                  <a:pt x="2191104" y="1031892"/>
                </a:lnTo>
                <a:lnTo>
                  <a:pt x="2192048" y="1029982"/>
                </a:lnTo>
                <a:lnTo>
                  <a:pt x="2193307" y="1027754"/>
                </a:lnTo>
                <a:lnTo>
                  <a:pt x="2195196" y="1026481"/>
                </a:lnTo>
                <a:lnTo>
                  <a:pt x="2196140" y="1025844"/>
                </a:lnTo>
                <a:lnTo>
                  <a:pt x="2197084" y="1025526"/>
                </a:lnTo>
                <a:close/>
                <a:moveTo>
                  <a:pt x="1695332" y="1024147"/>
                </a:moveTo>
                <a:lnTo>
                  <a:pt x="1692158" y="1031451"/>
                </a:lnTo>
                <a:lnTo>
                  <a:pt x="1688666" y="1038437"/>
                </a:lnTo>
                <a:lnTo>
                  <a:pt x="1684540" y="1045424"/>
                </a:lnTo>
                <a:lnTo>
                  <a:pt x="1680731" y="1052410"/>
                </a:lnTo>
                <a:lnTo>
                  <a:pt x="1688666" y="1047647"/>
                </a:lnTo>
                <a:lnTo>
                  <a:pt x="1696602" y="1042566"/>
                </a:lnTo>
                <a:lnTo>
                  <a:pt x="1711838" y="1032086"/>
                </a:lnTo>
                <a:lnTo>
                  <a:pt x="1695332" y="1024147"/>
                </a:lnTo>
                <a:close/>
                <a:moveTo>
                  <a:pt x="2342548" y="1006046"/>
                </a:moveTo>
                <a:lnTo>
                  <a:pt x="2353976" y="1018431"/>
                </a:lnTo>
                <a:lnTo>
                  <a:pt x="2365720" y="1030498"/>
                </a:lnTo>
                <a:lnTo>
                  <a:pt x="2376830" y="1042883"/>
                </a:lnTo>
                <a:lnTo>
                  <a:pt x="2382226" y="1049234"/>
                </a:lnTo>
                <a:lnTo>
                  <a:pt x="2387304" y="1055903"/>
                </a:lnTo>
                <a:lnTo>
                  <a:pt x="2392383" y="1062572"/>
                </a:lnTo>
                <a:lnTo>
                  <a:pt x="2397144" y="1069241"/>
                </a:lnTo>
                <a:lnTo>
                  <a:pt x="2401588" y="1076227"/>
                </a:lnTo>
                <a:lnTo>
                  <a:pt x="2405715" y="1083531"/>
                </a:lnTo>
                <a:lnTo>
                  <a:pt x="2409524" y="1091153"/>
                </a:lnTo>
                <a:lnTo>
                  <a:pt x="2413015" y="1098774"/>
                </a:lnTo>
                <a:lnTo>
                  <a:pt x="2416190" y="1106396"/>
                </a:lnTo>
                <a:lnTo>
                  <a:pt x="2418411" y="1114653"/>
                </a:lnTo>
                <a:lnTo>
                  <a:pt x="2414602" y="1120369"/>
                </a:lnTo>
                <a:lnTo>
                  <a:pt x="2410793" y="1126720"/>
                </a:lnTo>
                <a:lnTo>
                  <a:pt x="2407302" y="1132754"/>
                </a:lnTo>
                <a:lnTo>
                  <a:pt x="2404445" y="1139423"/>
                </a:lnTo>
                <a:lnTo>
                  <a:pt x="2406984" y="1138788"/>
                </a:lnTo>
                <a:lnTo>
                  <a:pt x="2409841" y="1138153"/>
                </a:lnTo>
                <a:lnTo>
                  <a:pt x="2412698" y="1137835"/>
                </a:lnTo>
                <a:lnTo>
                  <a:pt x="2415555" y="1136882"/>
                </a:lnTo>
                <a:lnTo>
                  <a:pt x="2418094" y="1135930"/>
                </a:lnTo>
                <a:lnTo>
                  <a:pt x="2420316" y="1134342"/>
                </a:lnTo>
                <a:lnTo>
                  <a:pt x="2421268" y="1133071"/>
                </a:lnTo>
                <a:lnTo>
                  <a:pt x="2421903" y="1132119"/>
                </a:lnTo>
                <a:lnTo>
                  <a:pt x="2422220" y="1130848"/>
                </a:lnTo>
                <a:lnTo>
                  <a:pt x="2422538" y="1128943"/>
                </a:lnTo>
                <a:lnTo>
                  <a:pt x="2423490" y="1126085"/>
                </a:lnTo>
                <a:lnTo>
                  <a:pt x="2424442" y="1122909"/>
                </a:lnTo>
                <a:lnTo>
                  <a:pt x="2424760" y="1119734"/>
                </a:lnTo>
                <a:lnTo>
                  <a:pt x="2425077" y="1116558"/>
                </a:lnTo>
                <a:lnTo>
                  <a:pt x="2425077" y="1110524"/>
                </a:lnTo>
                <a:lnTo>
                  <a:pt x="2424442" y="1104173"/>
                </a:lnTo>
                <a:lnTo>
                  <a:pt x="2422855" y="1098139"/>
                </a:lnTo>
                <a:lnTo>
                  <a:pt x="2420951" y="1091788"/>
                </a:lnTo>
                <a:lnTo>
                  <a:pt x="2418094" y="1086390"/>
                </a:lnTo>
                <a:lnTo>
                  <a:pt x="2414920" y="1080673"/>
                </a:lnTo>
                <a:lnTo>
                  <a:pt x="2411428" y="1074957"/>
                </a:lnTo>
                <a:lnTo>
                  <a:pt x="2408254" y="1069558"/>
                </a:lnTo>
                <a:lnTo>
                  <a:pt x="2400319" y="1059397"/>
                </a:lnTo>
                <a:lnTo>
                  <a:pt x="2391431" y="1049234"/>
                </a:lnTo>
                <a:lnTo>
                  <a:pt x="2382543" y="1039707"/>
                </a:lnTo>
                <a:lnTo>
                  <a:pt x="2373338" y="1030816"/>
                </a:lnTo>
                <a:lnTo>
                  <a:pt x="2363181" y="1021924"/>
                </a:lnTo>
                <a:lnTo>
                  <a:pt x="2353341" y="1013667"/>
                </a:lnTo>
                <a:lnTo>
                  <a:pt x="2342548" y="1006046"/>
                </a:lnTo>
                <a:close/>
                <a:moveTo>
                  <a:pt x="2583305" y="993776"/>
                </a:moveTo>
                <a:lnTo>
                  <a:pt x="2584231" y="993776"/>
                </a:lnTo>
                <a:lnTo>
                  <a:pt x="2586701" y="993776"/>
                </a:lnTo>
                <a:lnTo>
                  <a:pt x="2589170" y="994084"/>
                </a:lnTo>
                <a:lnTo>
                  <a:pt x="2593800" y="996238"/>
                </a:lnTo>
                <a:lnTo>
                  <a:pt x="2596270" y="997162"/>
                </a:lnTo>
                <a:lnTo>
                  <a:pt x="2598739" y="997470"/>
                </a:lnTo>
                <a:lnTo>
                  <a:pt x="2596578" y="1001471"/>
                </a:lnTo>
                <a:lnTo>
                  <a:pt x="2593800" y="1005164"/>
                </a:lnTo>
                <a:lnTo>
                  <a:pt x="2591331" y="1008550"/>
                </a:lnTo>
                <a:lnTo>
                  <a:pt x="2588553" y="1011935"/>
                </a:lnTo>
                <a:lnTo>
                  <a:pt x="2585466" y="1015013"/>
                </a:lnTo>
                <a:lnTo>
                  <a:pt x="2582070" y="1018091"/>
                </a:lnTo>
                <a:lnTo>
                  <a:pt x="2575588" y="1023631"/>
                </a:lnTo>
                <a:lnTo>
                  <a:pt x="2572810" y="1023939"/>
                </a:lnTo>
                <a:lnTo>
                  <a:pt x="2570032" y="1023324"/>
                </a:lnTo>
                <a:lnTo>
                  <a:pt x="2567871" y="1022092"/>
                </a:lnTo>
                <a:lnTo>
                  <a:pt x="2565401" y="1019938"/>
                </a:lnTo>
                <a:lnTo>
                  <a:pt x="2566019" y="1016244"/>
                </a:lnTo>
                <a:lnTo>
                  <a:pt x="2567562" y="1012859"/>
                </a:lnTo>
                <a:lnTo>
                  <a:pt x="2569105" y="1010089"/>
                </a:lnTo>
                <a:lnTo>
                  <a:pt x="2570649" y="1007011"/>
                </a:lnTo>
                <a:lnTo>
                  <a:pt x="2572810" y="1003933"/>
                </a:lnTo>
                <a:lnTo>
                  <a:pt x="2575279" y="1001163"/>
                </a:lnTo>
                <a:lnTo>
                  <a:pt x="2580218" y="996238"/>
                </a:lnTo>
                <a:lnTo>
                  <a:pt x="2581144" y="995315"/>
                </a:lnTo>
                <a:lnTo>
                  <a:pt x="2582070" y="994699"/>
                </a:lnTo>
                <a:lnTo>
                  <a:pt x="2583305" y="993776"/>
                </a:lnTo>
                <a:close/>
                <a:moveTo>
                  <a:pt x="1933079" y="992073"/>
                </a:moveTo>
                <a:lnTo>
                  <a:pt x="1928952" y="1004140"/>
                </a:lnTo>
                <a:lnTo>
                  <a:pt x="1924826" y="1016208"/>
                </a:lnTo>
                <a:lnTo>
                  <a:pt x="1917525" y="1040343"/>
                </a:lnTo>
                <a:lnTo>
                  <a:pt x="1925461" y="1037485"/>
                </a:lnTo>
                <a:lnTo>
                  <a:pt x="1933396" y="1035262"/>
                </a:lnTo>
                <a:lnTo>
                  <a:pt x="1932761" y="1024464"/>
                </a:lnTo>
                <a:lnTo>
                  <a:pt x="1932761" y="1013667"/>
                </a:lnTo>
                <a:lnTo>
                  <a:pt x="1933079" y="992073"/>
                </a:lnTo>
                <a:close/>
                <a:moveTo>
                  <a:pt x="3471864" y="982664"/>
                </a:moveTo>
                <a:lnTo>
                  <a:pt x="3469021" y="995303"/>
                </a:lnTo>
                <a:lnTo>
                  <a:pt x="3465546" y="1007309"/>
                </a:lnTo>
                <a:lnTo>
                  <a:pt x="3462072" y="1019315"/>
                </a:lnTo>
                <a:lnTo>
                  <a:pt x="3457965" y="1031322"/>
                </a:lnTo>
                <a:lnTo>
                  <a:pt x="3453859" y="1043328"/>
                </a:lnTo>
                <a:lnTo>
                  <a:pt x="3449120" y="1055019"/>
                </a:lnTo>
                <a:lnTo>
                  <a:pt x="3444382" y="1066709"/>
                </a:lnTo>
                <a:lnTo>
                  <a:pt x="3439012" y="1078400"/>
                </a:lnTo>
                <a:lnTo>
                  <a:pt x="3436485" y="1083139"/>
                </a:lnTo>
                <a:lnTo>
                  <a:pt x="3433642" y="1088194"/>
                </a:lnTo>
                <a:lnTo>
                  <a:pt x="3430483" y="1093250"/>
                </a:lnTo>
                <a:lnTo>
                  <a:pt x="3427325" y="1098621"/>
                </a:lnTo>
                <a:lnTo>
                  <a:pt x="3423850" y="1103361"/>
                </a:lnTo>
                <a:lnTo>
                  <a:pt x="3422270" y="1105572"/>
                </a:lnTo>
                <a:lnTo>
                  <a:pt x="3420375" y="1107468"/>
                </a:lnTo>
                <a:lnTo>
                  <a:pt x="3417848" y="1109048"/>
                </a:lnTo>
                <a:lnTo>
                  <a:pt x="3415321" y="1110627"/>
                </a:lnTo>
                <a:lnTo>
                  <a:pt x="3413110" y="1111891"/>
                </a:lnTo>
                <a:lnTo>
                  <a:pt x="3410267" y="1112839"/>
                </a:lnTo>
                <a:lnTo>
                  <a:pt x="3409951" y="1109680"/>
                </a:lnTo>
                <a:lnTo>
                  <a:pt x="3410267" y="1106204"/>
                </a:lnTo>
                <a:lnTo>
                  <a:pt x="3410899" y="1102729"/>
                </a:lnTo>
                <a:lnTo>
                  <a:pt x="3411530" y="1099253"/>
                </a:lnTo>
                <a:lnTo>
                  <a:pt x="3412794" y="1095777"/>
                </a:lnTo>
                <a:lnTo>
                  <a:pt x="3414057" y="1092618"/>
                </a:lnTo>
                <a:lnTo>
                  <a:pt x="3417216" y="1086615"/>
                </a:lnTo>
                <a:lnTo>
                  <a:pt x="3420691" y="1080295"/>
                </a:lnTo>
                <a:lnTo>
                  <a:pt x="3423850" y="1074292"/>
                </a:lnTo>
                <a:lnTo>
                  <a:pt x="3427325" y="1067973"/>
                </a:lnTo>
                <a:lnTo>
                  <a:pt x="3430483" y="1061654"/>
                </a:lnTo>
                <a:lnTo>
                  <a:pt x="3446909" y="1024687"/>
                </a:lnTo>
                <a:lnTo>
                  <a:pt x="3462703" y="987404"/>
                </a:lnTo>
                <a:lnTo>
                  <a:pt x="3471864" y="982664"/>
                </a:lnTo>
                <a:close/>
                <a:moveTo>
                  <a:pt x="2167016" y="960316"/>
                </a:moveTo>
                <a:lnTo>
                  <a:pt x="2158763" y="960634"/>
                </a:lnTo>
                <a:lnTo>
                  <a:pt x="2150510" y="961269"/>
                </a:lnTo>
                <a:lnTo>
                  <a:pt x="2142257" y="962222"/>
                </a:lnTo>
                <a:lnTo>
                  <a:pt x="2133370" y="963492"/>
                </a:lnTo>
                <a:lnTo>
                  <a:pt x="2137814" y="964762"/>
                </a:lnTo>
                <a:lnTo>
                  <a:pt x="2142575" y="966032"/>
                </a:lnTo>
                <a:lnTo>
                  <a:pt x="2151463" y="968255"/>
                </a:lnTo>
                <a:lnTo>
                  <a:pt x="2160350" y="969843"/>
                </a:lnTo>
                <a:lnTo>
                  <a:pt x="2169238" y="971431"/>
                </a:lnTo>
                <a:lnTo>
                  <a:pt x="2178761" y="972701"/>
                </a:lnTo>
                <a:lnTo>
                  <a:pt x="2187648" y="974289"/>
                </a:lnTo>
                <a:lnTo>
                  <a:pt x="2196219" y="976830"/>
                </a:lnTo>
                <a:lnTo>
                  <a:pt x="2200662" y="978100"/>
                </a:lnTo>
                <a:lnTo>
                  <a:pt x="2204789" y="980005"/>
                </a:lnTo>
                <a:lnTo>
                  <a:pt x="2208915" y="981276"/>
                </a:lnTo>
                <a:lnTo>
                  <a:pt x="2212724" y="983181"/>
                </a:lnTo>
                <a:lnTo>
                  <a:pt x="2220025" y="986674"/>
                </a:lnTo>
                <a:lnTo>
                  <a:pt x="2227326" y="990802"/>
                </a:lnTo>
                <a:lnTo>
                  <a:pt x="2234309" y="995248"/>
                </a:lnTo>
                <a:lnTo>
                  <a:pt x="2247640" y="1004458"/>
                </a:lnTo>
                <a:lnTo>
                  <a:pt x="2254624" y="1008904"/>
                </a:lnTo>
                <a:lnTo>
                  <a:pt x="2261924" y="1013032"/>
                </a:lnTo>
                <a:lnTo>
                  <a:pt x="2266051" y="1015572"/>
                </a:lnTo>
                <a:lnTo>
                  <a:pt x="2269860" y="1018431"/>
                </a:lnTo>
                <a:lnTo>
                  <a:pt x="2273351" y="1021289"/>
                </a:lnTo>
                <a:lnTo>
                  <a:pt x="2277160" y="1024464"/>
                </a:lnTo>
                <a:lnTo>
                  <a:pt x="2283509" y="1031451"/>
                </a:lnTo>
                <a:lnTo>
                  <a:pt x="2289857" y="1038755"/>
                </a:lnTo>
                <a:lnTo>
                  <a:pt x="2294936" y="1044153"/>
                </a:lnTo>
                <a:lnTo>
                  <a:pt x="2300332" y="1049234"/>
                </a:lnTo>
                <a:lnTo>
                  <a:pt x="2306045" y="1054315"/>
                </a:lnTo>
                <a:lnTo>
                  <a:pt x="2312076" y="1059079"/>
                </a:lnTo>
                <a:lnTo>
                  <a:pt x="2324138" y="1067972"/>
                </a:lnTo>
                <a:lnTo>
                  <a:pt x="2330487" y="1072416"/>
                </a:lnTo>
                <a:lnTo>
                  <a:pt x="2336200" y="1077180"/>
                </a:lnTo>
                <a:lnTo>
                  <a:pt x="2343183" y="1056856"/>
                </a:lnTo>
                <a:lnTo>
                  <a:pt x="2334613" y="1051775"/>
                </a:lnTo>
                <a:lnTo>
                  <a:pt x="2326360" y="1046376"/>
                </a:lnTo>
                <a:lnTo>
                  <a:pt x="2329534" y="1041613"/>
                </a:lnTo>
                <a:lnTo>
                  <a:pt x="2333343" y="1037485"/>
                </a:lnTo>
                <a:lnTo>
                  <a:pt x="2337152" y="1033674"/>
                </a:lnTo>
                <a:lnTo>
                  <a:pt x="2341279" y="1029863"/>
                </a:lnTo>
                <a:lnTo>
                  <a:pt x="2326678" y="1016208"/>
                </a:lnTo>
                <a:lnTo>
                  <a:pt x="2319377" y="1009221"/>
                </a:lnTo>
                <a:lnTo>
                  <a:pt x="2311759" y="1002870"/>
                </a:lnTo>
                <a:lnTo>
                  <a:pt x="2303823" y="996519"/>
                </a:lnTo>
                <a:lnTo>
                  <a:pt x="2295888" y="990802"/>
                </a:lnTo>
                <a:lnTo>
                  <a:pt x="2287318" y="985086"/>
                </a:lnTo>
                <a:lnTo>
                  <a:pt x="2278747" y="980323"/>
                </a:lnTo>
                <a:lnTo>
                  <a:pt x="2274303" y="977782"/>
                </a:lnTo>
                <a:lnTo>
                  <a:pt x="2269860" y="975559"/>
                </a:lnTo>
                <a:lnTo>
                  <a:pt x="2264781" y="973337"/>
                </a:lnTo>
                <a:lnTo>
                  <a:pt x="2260337" y="971749"/>
                </a:lnTo>
                <a:lnTo>
                  <a:pt x="2250815" y="968573"/>
                </a:lnTo>
                <a:lnTo>
                  <a:pt x="2240657" y="966032"/>
                </a:lnTo>
                <a:lnTo>
                  <a:pt x="2230817" y="964445"/>
                </a:lnTo>
                <a:lnTo>
                  <a:pt x="2220660" y="963174"/>
                </a:lnTo>
                <a:lnTo>
                  <a:pt x="2210820" y="961904"/>
                </a:lnTo>
                <a:lnTo>
                  <a:pt x="2200662" y="961269"/>
                </a:lnTo>
                <a:lnTo>
                  <a:pt x="2192092" y="960634"/>
                </a:lnTo>
                <a:lnTo>
                  <a:pt x="2183839" y="960316"/>
                </a:lnTo>
                <a:lnTo>
                  <a:pt x="2175586" y="960316"/>
                </a:lnTo>
                <a:lnTo>
                  <a:pt x="2167016" y="960316"/>
                </a:lnTo>
                <a:close/>
                <a:moveTo>
                  <a:pt x="2623146" y="917763"/>
                </a:moveTo>
                <a:lnTo>
                  <a:pt x="2614893" y="926019"/>
                </a:lnTo>
                <a:lnTo>
                  <a:pt x="2606958" y="935229"/>
                </a:lnTo>
                <a:lnTo>
                  <a:pt x="2591722" y="953012"/>
                </a:lnTo>
                <a:lnTo>
                  <a:pt x="2599023" y="964127"/>
                </a:lnTo>
                <a:lnTo>
                  <a:pt x="2606958" y="974924"/>
                </a:lnTo>
                <a:lnTo>
                  <a:pt x="2614893" y="985086"/>
                </a:lnTo>
                <a:lnTo>
                  <a:pt x="2623146" y="995248"/>
                </a:lnTo>
                <a:lnTo>
                  <a:pt x="2632986" y="1009539"/>
                </a:lnTo>
                <a:lnTo>
                  <a:pt x="2643144" y="1024147"/>
                </a:lnTo>
                <a:lnTo>
                  <a:pt x="2647905" y="1031133"/>
                </a:lnTo>
                <a:lnTo>
                  <a:pt x="2653301" y="1037802"/>
                </a:lnTo>
                <a:lnTo>
                  <a:pt x="2659015" y="1044471"/>
                </a:lnTo>
                <a:lnTo>
                  <a:pt x="2665046" y="1050822"/>
                </a:lnTo>
                <a:lnTo>
                  <a:pt x="2664728" y="1041613"/>
                </a:lnTo>
                <a:lnTo>
                  <a:pt x="2664093" y="1032721"/>
                </a:lnTo>
                <a:lnTo>
                  <a:pt x="2662506" y="1023829"/>
                </a:lnTo>
                <a:lnTo>
                  <a:pt x="2660284" y="1014937"/>
                </a:lnTo>
                <a:lnTo>
                  <a:pt x="2657110" y="1006046"/>
                </a:lnTo>
                <a:lnTo>
                  <a:pt x="2653619" y="997789"/>
                </a:lnTo>
                <a:lnTo>
                  <a:pt x="2649492" y="989532"/>
                </a:lnTo>
                <a:lnTo>
                  <a:pt x="2645048" y="981593"/>
                </a:lnTo>
                <a:lnTo>
                  <a:pt x="2639017" y="965715"/>
                </a:lnTo>
                <a:lnTo>
                  <a:pt x="2633304" y="949837"/>
                </a:lnTo>
                <a:lnTo>
                  <a:pt x="2628225" y="933641"/>
                </a:lnTo>
                <a:lnTo>
                  <a:pt x="2623146" y="917763"/>
                </a:lnTo>
                <a:close/>
                <a:moveTo>
                  <a:pt x="1969264" y="877432"/>
                </a:moveTo>
                <a:lnTo>
                  <a:pt x="1964503" y="889499"/>
                </a:lnTo>
                <a:lnTo>
                  <a:pt x="1960694" y="901567"/>
                </a:lnTo>
                <a:lnTo>
                  <a:pt x="1957520" y="913634"/>
                </a:lnTo>
                <a:lnTo>
                  <a:pt x="1954981" y="926019"/>
                </a:lnTo>
                <a:lnTo>
                  <a:pt x="1953711" y="938404"/>
                </a:lnTo>
                <a:lnTo>
                  <a:pt x="1952759" y="951425"/>
                </a:lnTo>
                <a:lnTo>
                  <a:pt x="1952759" y="964127"/>
                </a:lnTo>
                <a:lnTo>
                  <a:pt x="1953076" y="970161"/>
                </a:lnTo>
                <a:lnTo>
                  <a:pt x="1953711" y="976512"/>
                </a:lnTo>
                <a:lnTo>
                  <a:pt x="1953393" y="985721"/>
                </a:lnTo>
                <a:lnTo>
                  <a:pt x="1953076" y="994931"/>
                </a:lnTo>
                <a:lnTo>
                  <a:pt x="1953393" y="1004140"/>
                </a:lnTo>
                <a:lnTo>
                  <a:pt x="1953711" y="1013032"/>
                </a:lnTo>
                <a:lnTo>
                  <a:pt x="1954028" y="1022559"/>
                </a:lnTo>
                <a:lnTo>
                  <a:pt x="1954981" y="1031451"/>
                </a:lnTo>
                <a:lnTo>
                  <a:pt x="1956250" y="1040343"/>
                </a:lnTo>
                <a:lnTo>
                  <a:pt x="1957520" y="1049234"/>
                </a:lnTo>
                <a:lnTo>
                  <a:pt x="1958790" y="1058762"/>
                </a:lnTo>
                <a:lnTo>
                  <a:pt x="1960694" y="1067653"/>
                </a:lnTo>
                <a:lnTo>
                  <a:pt x="1962599" y="1076227"/>
                </a:lnTo>
                <a:lnTo>
                  <a:pt x="1964821" y="1085119"/>
                </a:lnTo>
                <a:lnTo>
                  <a:pt x="1967042" y="1094329"/>
                </a:lnTo>
                <a:lnTo>
                  <a:pt x="1969582" y="1102903"/>
                </a:lnTo>
                <a:lnTo>
                  <a:pt x="1975613" y="1120369"/>
                </a:lnTo>
                <a:lnTo>
                  <a:pt x="1977517" y="1125132"/>
                </a:lnTo>
                <a:lnTo>
                  <a:pt x="1980057" y="1130213"/>
                </a:lnTo>
                <a:lnTo>
                  <a:pt x="1982596" y="1134659"/>
                </a:lnTo>
                <a:lnTo>
                  <a:pt x="1985453" y="1139423"/>
                </a:lnTo>
                <a:lnTo>
                  <a:pt x="1991484" y="1148315"/>
                </a:lnTo>
                <a:lnTo>
                  <a:pt x="1997515" y="1156889"/>
                </a:lnTo>
                <a:lnTo>
                  <a:pt x="2004180" y="1165781"/>
                </a:lnTo>
                <a:lnTo>
                  <a:pt x="2010211" y="1174355"/>
                </a:lnTo>
                <a:lnTo>
                  <a:pt x="2015925" y="1183247"/>
                </a:lnTo>
                <a:lnTo>
                  <a:pt x="2018464" y="1187693"/>
                </a:lnTo>
                <a:lnTo>
                  <a:pt x="2021004" y="1192456"/>
                </a:lnTo>
                <a:lnTo>
                  <a:pt x="2023860" y="1197220"/>
                </a:lnTo>
                <a:lnTo>
                  <a:pt x="2026400" y="1201348"/>
                </a:lnTo>
                <a:lnTo>
                  <a:pt x="2032748" y="1209605"/>
                </a:lnTo>
                <a:lnTo>
                  <a:pt x="2039414" y="1217226"/>
                </a:lnTo>
                <a:lnTo>
                  <a:pt x="2046080" y="1224212"/>
                </a:lnTo>
                <a:lnTo>
                  <a:pt x="2060681" y="1239138"/>
                </a:lnTo>
                <a:lnTo>
                  <a:pt x="2067664" y="1246442"/>
                </a:lnTo>
                <a:lnTo>
                  <a:pt x="2074012" y="1254381"/>
                </a:lnTo>
                <a:lnTo>
                  <a:pt x="2078774" y="1259780"/>
                </a:lnTo>
                <a:lnTo>
                  <a:pt x="2083535" y="1265179"/>
                </a:lnTo>
                <a:lnTo>
                  <a:pt x="2093058" y="1275023"/>
                </a:lnTo>
                <a:lnTo>
                  <a:pt x="2103532" y="1284867"/>
                </a:lnTo>
                <a:lnTo>
                  <a:pt x="2113690" y="1294394"/>
                </a:lnTo>
                <a:lnTo>
                  <a:pt x="2134639" y="1313448"/>
                </a:lnTo>
                <a:lnTo>
                  <a:pt x="2144797" y="1322975"/>
                </a:lnTo>
                <a:lnTo>
                  <a:pt x="2154954" y="1333137"/>
                </a:lnTo>
                <a:lnTo>
                  <a:pt x="2162572" y="1340759"/>
                </a:lnTo>
                <a:lnTo>
                  <a:pt x="2170190" y="1348380"/>
                </a:lnTo>
                <a:lnTo>
                  <a:pt x="2178126" y="1356002"/>
                </a:lnTo>
                <a:lnTo>
                  <a:pt x="2185426" y="1363941"/>
                </a:lnTo>
                <a:lnTo>
                  <a:pt x="2190822" y="1369340"/>
                </a:lnTo>
                <a:lnTo>
                  <a:pt x="2195901" y="1374421"/>
                </a:lnTo>
                <a:lnTo>
                  <a:pt x="2206693" y="1384583"/>
                </a:lnTo>
                <a:lnTo>
                  <a:pt x="2218120" y="1394110"/>
                </a:lnTo>
                <a:lnTo>
                  <a:pt x="2229865" y="1403637"/>
                </a:lnTo>
                <a:lnTo>
                  <a:pt x="2253354" y="1421738"/>
                </a:lnTo>
                <a:lnTo>
                  <a:pt x="2264463" y="1431582"/>
                </a:lnTo>
                <a:lnTo>
                  <a:pt x="2275891" y="1441109"/>
                </a:lnTo>
                <a:lnTo>
                  <a:pt x="2283509" y="1449049"/>
                </a:lnTo>
                <a:lnTo>
                  <a:pt x="2291444" y="1456670"/>
                </a:lnTo>
                <a:lnTo>
                  <a:pt x="2307950" y="1471913"/>
                </a:lnTo>
                <a:lnTo>
                  <a:pt x="2340961" y="1501446"/>
                </a:lnTo>
                <a:lnTo>
                  <a:pt x="2337787" y="1496365"/>
                </a:lnTo>
                <a:lnTo>
                  <a:pt x="2334296" y="1491284"/>
                </a:lnTo>
                <a:lnTo>
                  <a:pt x="2330804" y="1486203"/>
                </a:lnTo>
                <a:lnTo>
                  <a:pt x="2326678" y="1481757"/>
                </a:lnTo>
                <a:lnTo>
                  <a:pt x="2318742" y="1472548"/>
                </a:lnTo>
                <a:lnTo>
                  <a:pt x="2314616" y="1468102"/>
                </a:lnTo>
                <a:lnTo>
                  <a:pt x="2310807" y="1463339"/>
                </a:lnTo>
                <a:lnTo>
                  <a:pt x="2299062" y="1447778"/>
                </a:lnTo>
                <a:lnTo>
                  <a:pt x="2287000" y="1432217"/>
                </a:lnTo>
                <a:lnTo>
                  <a:pt x="2274621" y="1417292"/>
                </a:lnTo>
                <a:lnTo>
                  <a:pt x="2261607" y="1402366"/>
                </a:lnTo>
                <a:lnTo>
                  <a:pt x="2248275" y="1388076"/>
                </a:lnTo>
                <a:lnTo>
                  <a:pt x="2235261" y="1373468"/>
                </a:lnTo>
                <a:lnTo>
                  <a:pt x="2208598" y="1344887"/>
                </a:lnTo>
                <a:lnTo>
                  <a:pt x="2190822" y="1326786"/>
                </a:lnTo>
                <a:lnTo>
                  <a:pt x="2173047" y="1308685"/>
                </a:lnTo>
                <a:lnTo>
                  <a:pt x="2138448" y="1271530"/>
                </a:lnTo>
                <a:lnTo>
                  <a:pt x="2069569" y="1197537"/>
                </a:lnTo>
                <a:lnTo>
                  <a:pt x="2059411" y="1183247"/>
                </a:lnTo>
                <a:lnTo>
                  <a:pt x="2049571" y="1168639"/>
                </a:lnTo>
                <a:lnTo>
                  <a:pt x="2040049" y="1154031"/>
                </a:lnTo>
                <a:lnTo>
                  <a:pt x="2030526" y="1139105"/>
                </a:lnTo>
                <a:lnTo>
                  <a:pt x="2021638" y="1124179"/>
                </a:lnTo>
                <a:lnTo>
                  <a:pt x="2013068" y="1108937"/>
                </a:lnTo>
                <a:lnTo>
                  <a:pt x="2004815" y="1093376"/>
                </a:lnTo>
                <a:lnTo>
                  <a:pt x="1996880" y="1078133"/>
                </a:lnTo>
                <a:lnTo>
                  <a:pt x="1994023" y="1067653"/>
                </a:lnTo>
                <a:lnTo>
                  <a:pt x="1990531" y="1057491"/>
                </a:lnTo>
                <a:lnTo>
                  <a:pt x="1987040" y="1047647"/>
                </a:lnTo>
                <a:lnTo>
                  <a:pt x="1983866" y="1037485"/>
                </a:lnTo>
                <a:lnTo>
                  <a:pt x="1980374" y="1026370"/>
                </a:lnTo>
                <a:lnTo>
                  <a:pt x="1977517" y="1014620"/>
                </a:lnTo>
                <a:lnTo>
                  <a:pt x="1974978" y="1002870"/>
                </a:lnTo>
                <a:lnTo>
                  <a:pt x="1972756" y="991120"/>
                </a:lnTo>
                <a:lnTo>
                  <a:pt x="1970851" y="979370"/>
                </a:lnTo>
                <a:lnTo>
                  <a:pt x="1969264" y="967620"/>
                </a:lnTo>
                <a:lnTo>
                  <a:pt x="1967677" y="955870"/>
                </a:lnTo>
                <a:lnTo>
                  <a:pt x="1966408" y="944121"/>
                </a:lnTo>
                <a:lnTo>
                  <a:pt x="1966090" y="942215"/>
                </a:lnTo>
                <a:lnTo>
                  <a:pt x="1966090" y="940627"/>
                </a:lnTo>
                <a:lnTo>
                  <a:pt x="1966090" y="939357"/>
                </a:lnTo>
                <a:lnTo>
                  <a:pt x="1966725" y="937769"/>
                </a:lnTo>
                <a:lnTo>
                  <a:pt x="1967995" y="935864"/>
                </a:lnTo>
                <a:lnTo>
                  <a:pt x="1969899" y="933641"/>
                </a:lnTo>
                <a:lnTo>
                  <a:pt x="1972439" y="932053"/>
                </a:lnTo>
                <a:lnTo>
                  <a:pt x="1974660" y="930148"/>
                </a:lnTo>
                <a:lnTo>
                  <a:pt x="1979739" y="927607"/>
                </a:lnTo>
                <a:lnTo>
                  <a:pt x="1977200" y="914587"/>
                </a:lnTo>
                <a:lnTo>
                  <a:pt x="1974660" y="902202"/>
                </a:lnTo>
                <a:lnTo>
                  <a:pt x="1972121" y="889817"/>
                </a:lnTo>
                <a:lnTo>
                  <a:pt x="1969264" y="877432"/>
                </a:lnTo>
                <a:close/>
                <a:moveTo>
                  <a:pt x="1877530" y="877114"/>
                </a:moveTo>
                <a:lnTo>
                  <a:pt x="1873087" y="883783"/>
                </a:lnTo>
                <a:lnTo>
                  <a:pt x="1868960" y="890452"/>
                </a:lnTo>
                <a:lnTo>
                  <a:pt x="1865151" y="897756"/>
                </a:lnTo>
                <a:lnTo>
                  <a:pt x="1861660" y="905060"/>
                </a:lnTo>
                <a:lnTo>
                  <a:pt x="1857850" y="912046"/>
                </a:lnTo>
                <a:lnTo>
                  <a:pt x="1854041" y="918715"/>
                </a:lnTo>
                <a:lnTo>
                  <a:pt x="1849915" y="925702"/>
                </a:lnTo>
                <a:lnTo>
                  <a:pt x="1845154" y="932371"/>
                </a:lnTo>
                <a:lnTo>
                  <a:pt x="1834996" y="945073"/>
                </a:lnTo>
                <a:lnTo>
                  <a:pt x="1824839" y="957776"/>
                </a:lnTo>
                <a:lnTo>
                  <a:pt x="1814047" y="969843"/>
                </a:lnTo>
                <a:lnTo>
                  <a:pt x="1802620" y="981911"/>
                </a:lnTo>
                <a:lnTo>
                  <a:pt x="1791193" y="993343"/>
                </a:lnTo>
                <a:lnTo>
                  <a:pt x="1779131" y="1004458"/>
                </a:lnTo>
                <a:lnTo>
                  <a:pt x="1766434" y="1014937"/>
                </a:lnTo>
                <a:lnTo>
                  <a:pt x="1759768" y="1019701"/>
                </a:lnTo>
                <a:lnTo>
                  <a:pt x="1753420" y="1024464"/>
                </a:lnTo>
                <a:lnTo>
                  <a:pt x="1732153" y="1039707"/>
                </a:lnTo>
                <a:lnTo>
                  <a:pt x="1721678" y="1047329"/>
                </a:lnTo>
                <a:lnTo>
                  <a:pt x="1711203" y="1054951"/>
                </a:lnTo>
                <a:lnTo>
                  <a:pt x="1700094" y="1062255"/>
                </a:lnTo>
                <a:lnTo>
                  <a:pt x="1688984" y="1068606"/>
                </a:lnTo>
                <a:lnTo>
                  <a:pt x="1677874" y="1074957"/>
                </a:lnTo>
                <a:lnTo>
                  <a:pt x="1666130" y="1080673"/>
                </a:lnTo>
                <a:lnTo>
                  <a:pt x="1657242" y="1084802"/>
                </a:lnTo>
                <a:lnTo>
                  <a:pt x="1648672" y="1088930"/>
                </a:lnTo>
                <a:lnTo>
                  <a:pt x="1640419" y="1093376"/>
                </a:lnTo>
                <a:lnTo>
                  <a:pt x="1632166" y="1098139"/>
                </a:lnTo>
                <a:lnTo>
                  <a:pt x="1616295" y="1107984"/>
                </a:lnTo>
                <a:lnTo>
                  <a:pt x="1600424" y="1118463"/>
                </a:lnTo>
                <a:lnTo>
                  <a:pt x="1568682" y="1139423"/>
                </a:lnTo>
                <a:lnTo>
                  <a:pt x="1552811" y="1149585"/>
                </a:lnTo>
                <a:lnTo>
                  <a:pt x="1544558" y="1154348"/>
                </a:lnTo>
                <a:lnTo>
                  <a:pt x="1536306" y="1159112"/>
                </a:lnTo>
                <a:lnTo>
                  <a:pt x="1540432" y="1158794"/>
                </a:lnTo>
                <a:lnTo>
                  <a:pt x="1544241" y="1158794"/>
                </a:lnTo>
                <a:lnTo>
                  <a:pt x="1548050" y="1158794"/>
                </a:lnTo>
                <a:lnTo>
                  <a:pt x="1551859" y="1159429"/>
                </a:lnTo>
                <a:lnTo>
                  <a:pt x="1555668" y="1160382"/>
                </a:lnTo>
                <a:lnTo>
                  <a:pt x="1559160" y="1162287"/>
                </a:lnTo>
                <a:lnTo>
                  <a:pt x="1562016" y="1164193"/>
                </a:lnTo>
                <a:lnTo>
                  <a:pt x="1564873" y="1167369"/>
                </a:lnTo>
                <a:lnTo>
                  <a:pt x="1572809" y="1163240"/>
                </a:lnTo>
                <a:lnTo>
                  <a:pt x="1581062" y="1159747"/>
                </a:lnTo>
                <a:lnTo>
                  <a:pt x="1585188" y="1158159"/>
                </a:lnTo>
                <a:lnTo>
                  <a:pt x="1589314" y="1156889"/>
                </a:lnTo>
                <a:lnTo>
                  <a:pt x="1593758" y="1155936"/>
                </a:lnTo>
                <a:lnTo>
                  <a:pt x="1597885" y="1155301"/>
                </a:lnTo>
                <a:lnTo>
                  <a:pt x="1598520" y="1163240"/>
                </a:lnTo>
                <a:lnTo>
                  <a:pt x="1598837" y="1171179"/>
                </a:lnTo>
                <a:lnTo>
                  <a:pt x="1588997" y="1175625"/>
                </a:lnTo>
                <a:lnTo>
                  <a:pt x="1579475" y="1180071"/>
                </a:lnTo>
                <a:lnTo>
                  <a:pt x="1569952" y="1185152"/>
                </a:lnTo>
                <a:lnTo>
                  <a:pt x="1560747" y="1190233"/>
                </a:lnTo>
                <a:lnTo>
                  <a:pt x="1551542" y="1195632"/>
                </a:lnTo>
                <a:lnTo>
                  <a:pt x="1542337" y="1201348"/>
                </a:lnTo>
                <a:lnTo>
                  <a:pt x="1533766" y="1207064"/>
                </a:lnTo>
                <a:lnTo>
                  <a:pt x="1525196" y="1213733"/>
                </a:lnTo>
                <a:lnTo>
                  <a:pt x="1514086" y="1221672"/>
                </a:lnTo>
                <a:lnTo>
                  <a:pt x="1503611" y="1229611"/>
                </a:lnTo>
                <a:lnTo>
                  <a:pt x="1493137" y="1238185"/>
                </a:lnTo>
                <a:lnTo>
                  <a:pt x="1482662" y="1246760"/>
                </a:lnTo>
                <a:lnTo>
                  <a:pt x="1472822" y="1255651"/>
                </a:lnTo>
                <a:lnTo>
                  <a:pt x="1462982" y="1265496"/>
                </a:lnTo>
                <a:lnTo>
                  <a:pt x="1453777" y="1275023"/>
                </a:lnTo>
                <a:lnTo>
                  <a:pt x="1445206" y="1285503"/>
                </a:lnTo>
                <a:lnTo>
                  <a:pt x="1440128" y="1291854"/>
                </a:lnTo>
                <a:lnTo>
                  <a:pt x="1435049" y="1298523"/>
                </a:lnTo>
                <a:lnTo>
                  <a:pt x="1425527" y="1312178"/>
                </a:lnTo>
                <a:lnTo>
                  <a:pt x="1416321" y="1325833"/>
                </a:lnTo>
                <a:lnTo>
                  <a:pt x="1407434" y="1340124"/>
                </a:lnTo>
                <a:lnTo>
                  <a:pt x="1389976" y="1368387"/>
                </a:lnTo>
                <a:lnTo>
                  <a:pt x="1381088" y="1382042"/>
                </a:lnTo>
                <a:lnTo>
                  <a:pt x="1371565" y="1396015"/>
                </a:lnTo>
                <a:lnTo>
                  <a:pt x="1370296" y="1397920"/>
                </a:lnTo>
                <a:lnTo>
                  <a:pt x="1368391" y="1399826"/>
                </a:lnTo>
                <a:lnTo>
                  <a:pt x="1365852" y="1401096"/>
                </a:lnTo>
                <a:lnTo>
                  <a:pt x="1363313" y="1402049"/>
                </a:lnTo>
                <a:lnTo>
                  <a:pt x="1358551" y="1403954"/>
                </a:lnTo>
                <a:lnTo>
                  <a:pt x="1353473" y="1405542"/>
                </a:lnTo>
                <a:lnTo>
                  <a:pt x="1349981" y="1416022"/>
                </a:lnTo>
                <a:lnTo>
                  <a:pt x="1365534" y="1413481"/>
                </a:lnTo>
                <a:lnTo>
                  <a:pt x="1381405" y="1410941"/>
                </a:lnTo>
                <a:lnTo>
                  <a:pt x="1396959" y="1409353"/>
                </a:lnTo>
                <a:lnTo>
                  <a:pt x="1412512" y="1407765"/>
                </a:lnTo>
                <a:lnTo>
                  <a:pt x="1419496" y="1393792"/>
                </a:lnTo>
                <a:lnTo>
                  <a:pt x="1426796" y="1380772"/>
                </a:lnTo>
                <a:lnTo>
                  <a:pt x="1434414" y="1367117"/>
                </a:lnTo>
                <a:lnTo>
                  <a:pt x="1442032" y="1354097"/>
                </a:lnTo>
                <a:lnTo>
                  <a:pt x="1457903" y="1328056"/>
                </a:lnTo>
                <a:lnTo>
                  <a:pt x="1473774" y="1302016"/>
                </a:lnTo>
                <a:lnTo>
                  <a:pt x="1470600" y="1304874"/>
                </a:lnTo>
                <a:lnTo>
                  <a:pt x="1467743" y="1307732"/>
                </a:lnTo>
                <a:lnTo>
                  <a:pt x="1461712" y="1314401"/>
                </a:lnTo>
                <a:lnTo>
                  <a:pt x="1456634" y="1321388"/>
                </a:lnTo>
                <a:lnTo>
                  <a:pt x="1451237" y="1328691"/>
                </a:lnTo>
                <a:lnTo>
                  <a:pt x="1441715" y="1342982"/>
                </a:lnTo>
                <a:lnTo>
                  <a:pt x="1436954" y="1350286"/>
                </a:lnTo>
                <a:lnTo>
                  <a:pt x="1431875" y="1357272"/>
                </a:lnTo>
                <a:lnTo>
                  <a:pt x="1427114" y="1363306"/>
                </a:lnTo>
                <a:lnTo>
                  <a:pt x="1422987" y="1369975"/>
                </a:lnTo>
                <a:lnTo>
                  <a:pt x="1418861" y="1376961"/>
                </a:lnTo>
                <a:lnTo>
                  <a:pt x="1415052" y="1383630"/>
                </a:lnTo>
                <a:lnTo>
                  <a:pt x="1410608" y="1389664"/>
                </a:lnTo>
                <a:lnTo>
                  <a:pt x="1408386" y="1392839"/>
                </a:lnTo>
                <a:lnTo>
                  <a:pt x="1405847" y="1395698"/>
                </a:lnTo>
                <a:lnTo>
                  <a:pt x="1402990" y="1398238"/>
                </a:lnTo>
                <a:lnTo>
                  <a:pt x="1400133" y="1400779"/>
                </a:lnTo>
                <a:lnTo>
                  <a:pt x="1396959" y="1402684"/>
                </a:lnTo>
                <a:lnTo>
                  <a:pt x="1393467" y="1404589"/>
                </a:lnTo>
                <a:lnTo>
                  <a:pt x="1394420" y="1400461"/>
                </a:lnTo>
                <a:lnTo>
                  <a:pt x="1395372" y="1396333"/>
                </a:lnTo>
                <a:lnTo>
                  <a:pt x="1396959" y="1392204"/>
                </a:lnTo>
                <a:lnTo>
                  <a:pt x="1398546" y="1388076"/>
                </a:lnTo>
                <a:lnTo>
                  <a:pt x="1402038" y="1380137"/>
                </a:lnTo>
                <a:lnTo>
                  <a:pt x="1406164" y="1372515"/>
                </a:lnTo>
                <a:lnTo>
                  <a:pt x="1410925" y="1364894"/>
                </a:lnTo>
                <a:lnTo>
                  <a:pt x="1416004" y="1357272"/>
                </a:lnTo>
                <a:lnTo>
                  <a:pt x="1425527" y="1342664"/>
                </a:lnTo>
                <a:lnTo>
                  <a:pt x="1429970" y="1336948"/>
                </a:lnTo>
                <a:lnTo>
                  <a:pt x="1434414" y="1330597"/>
                </a:lnTo>
                <a:lnTo>
                  <a:pt x="1442667" y="1317577"/>
                </a:lnTo>
                <a:lnTo>
                  <a:pt x="1446794" y="1310908"/>
                </a:lnTo>
                <a:lnTo>
                  <a:pt x="1451237" y="1304874"/>
                </a:lnTo>
                <a:lnTo>
                  <a:pt x="1455999" y="1298523"/>
                </a:lnTo>
                <a:lnTo>
                  <a:pt x="1461077" y="1292807"/>
                </a:lnTo>
                <a:lnTo>
                  <a:pt x="1475996" y="1275976"/>
                </a:lnTo>
                <a:lnTo>
                  <a:pt x="1490915" y="1259145"/>
                </a:lnTo>
                <a:lnTo>
                  <a:pt x="1506151" y="1242314"/>
                </a:lnTo>
                <a:lnTo>
                  <a:pt x="1513769" y="1234057"/>
                </a:lnTo>
                <a:lnTo>
                  <a:pt x="1521704" y="1226118"/>
                </a:lnTo>
                <a:lnTo>
                  <a:pt x="1532814" y="1226435"/>
                </a:lnTo>
                <a:lnTo>
                  <a:pt x="1538210" y="1240091"/>
                </a:lnTo>
                <a:lnTo>
                  <a:pt x="1545828" y="1234692"/>
                </a:lnTo>
                <a:lnTo>
                  <a:pt x="1553764" y="1229294"/>
                </a:lnTo>
                <a:lnTo>
                  <a:pt x="1557573" y="1226435"/>
                </a:lnTo>
                <a:lnTo>
                  <a:pt x="1561699" y="1223895"/>
                </a:lnTo>
                <a:lnTo>
                  <a:pt x="1565826" y="1221672"/>
                </a:lnTo>
                <a:lnTo>
                  <a:pt x="1570269" y="1219767"/>
                </a:lnTo>
                <a:lnTo>
                  <a:pt x="1572809" y="1220402"/>
                </a:lnTo>
                <a:lnTo>
                  <a:pt x="1575031" y="1221672"/>
                </a:lnTo>
                <a:lnTo>
                  <a:pt x="1576300" y="1222942"/>
                </a:lnTo>
                <a:lnTo>
                  <a:pt x="1577570" y="1224848"/>
                </a:lnTo>
                <a:lnTo>
                  <a:pt x="1578840" y="1226753"/>
                </a:lnTo>
                <a:lnTo>
                  <a:pt x="1579792" y="1228976"/>
                </a:lnTo>
                <a:lnTo>
                  <a:pt x="1581379" y="1233422"/>
                </a:lnTo>
                <a:lnTo>
                  <a:pt x="1574078" y="1237233"/>
                </a:lnTo>
                <a:lnTo>
                  <a:pt x="1567413" y="1241361"/>
                </a:lnTo>
                <a:lnTo>
                  <a:pt x="1560429" y="1245807"/>
                </a:lnTo>
                <a:lnTo>
                  <a:pt x="1553764" y="1250253"/>
                </a:lnTo>
                <a:lnTo>
                  <a:pt x="1540749" y="1259462"/>
                </a:lnTo>
                <a:lnTo>
                  <a:pt x="1527735" y="1269307"/>
                </a:lnTo>
                <a:lnTo>
                  <a:pt x="1522339" y="1273753"/>
                </a:lnTo>
                <a:lnTo>
                  <a:pt x="1517260" y="1278199"/>
                </a:lnTo>
                <a:lnTo>
                  <a:pt x="1512499" y="1282644"/>
                </a:lnTo>
                <a:lnTo>
                  <a:pt x="1507738" y="1287408"/>
                </a:lnTo>
                <a:lnTo>
                  <a:pt x="1498533" y="1297570"/>
                </a:lnTo>
                <a:lnTo>
                  <a:pt x="1489962" y="1308367"/>
                </a:lnTo>
                <a:lnTo>
                  <a:pt x="1482027" y="1318847"/>
                </a:lnTo>
                <a:lnTo>
                  <a:pt x="1474409" y="1329962"/>
                </a:lnTo>
                <a:lnTo>
                  <a:pt x="1466791" y="1341394"/>
                </a:lnTo>
                <a:lnTo>
                  <a:pt x="1459808" y="1352826"/>
                </a:lnTo>
                <a:lnTo>
                  <a:pt x="1451872" y="1366164"/>
                </a:lnTo>
                <a:lnTo>
                  <a:pt x="1443937" y="1379819"/>
                </a:lnTo>
                <a:lnTo>
                  <a:pt x="1440128" y="1386170"/>
                </a:lnTo>
                <a:lnTo>
                  <a:pt x="1436636" y="1393475"/>
                </a:lnTo>
                <a:lnTo>
                  <a:pt x="1433462" y="1400461"/>
                </a:lnTo>
                <a:lnTo>
                  <a:pt x="1430923" y="1407765"/>
                </a:lnTo>
                <a:lnTo>
                  <a:pt x="1440445" y="1402684"/>
                </a:lnTo>
                <a:lnTo>
                  <a:pt x="1445524" y="1394110"/>
                </a:lnTo>
                <a:lnTo>
                  <a:pt x="1450285" y="1385218"/>
                </a:lnTo>
                <a:lnTo>
                  <a:pt x="1460443" y="1367117"/>
                </a:lnTo>
                <a:lnTo>
                  <a:pt x="1465839" y="1358542"/>
                </a:lnTo>
                <a:lnTo>
                  <a:pt x="1471552" y="1349968"/>
                </a:lnTo>
                <a:lnTo>
                  <a:pt x="1477583" y="1342029"/>
                </a:lnTo>
                <a:lnTo>
                  <a:pt x="1480757" y="1337901"/>
                </a:lnTo>
                <a:lnTo>
                  <a:pt x="1484249" y="1334090"/>
                </a:lnTo>
                <a:lnTo>
                  <a:pt x="1490280" y="1338854"/>
                </a:lnTo>
                <a:lnTo>
                  <a:pt x="1496311" y="1343299"/>
                </a:lnTo>
                <a:lnTo>
                  <a:pt x="1505833" y="1329962"/>
                </a:lnTo>
                <a:lnTo>
                  <a:pt x="1511230" y="1323293"/>
                </a:lnTo>
                <a:lnTo>
                  <a:pt x="1515991" y="1316941"/>
                </a:lnTo>
                <a:lnTo>
                  <a:pt x="1521387" y="1310272"/>
                </a:lnTo>
                <a:lnTo>
                  <a:pt x="1527100" y="1304557"/>
                </a:lnTo>
                <a:lnTo>
                  <a:pt x="1533131" y="1298523"/>
                </a:lnTo>
                <a:lnTo>
                  <a:pt x="1539797" y="1293759"/>
                </a:lnTo>
                <a:lnTo>
                  <a:pt x="1541067" y="1292807"/>
                </a:lnTo>
                <a:lnTo>
                  <a:pt x="1542019" y="1291854"/>
                </a:lnTo>
                <a:lnTo>
                  <a:pt x="1543606" y="1291536"/>
                </a:lnTo>
                <a:lnTo>
                  <a:pt x="1544876" y="1291536"/>
                </a:lnTo>
                <a:lnTo>
                  <a:pt x="1547415" y="1291854"/>
                </a:lnTo>
                <a:lnTo>
                  <a:pt x="1549637" y="1293124"/>
                </a:lnTo>
                <a:lnTo>
                  <a:pt x="1551859" y="1294394"/>
                </a:lnTo>
                <a:lnTo>
                  <a:pt x="1554081" y="1296300"/>
                </a:lnTo>
                <a:lnTo>
                  <a:pt x="1557890" y="1299793"/>
                </a:lnTo>
                <a:lnTo>
                  <a:pt x="1553446" y="1304557"/>
                </a:lnTo>
                <a:lnTo>
                  <a:pt x="1549002" y="1309320"/>
                </a:lnTo>
                <a:lnTo>
                  <a:pt x="1539480" y="1317894"/>
                </a:lnTo>
                <a:lnTo>
                  <a:pt x="1534401" y="1322340"/>
                </a:lnTo>
                <a:lnTo>
                  <a:pt x="1529640" y="1326786"/>
                </a:lnTo>
                <a:lnTo>
                  <a:pt x="1525196" y="1331549"/>
                </a:lnTo>
                <a:lnTo>
                  <a:pt x="1521387" y="1336630"/>
                </a:lnTo>
                <a:lnTo>
                  <a:pt x="1515356" y="1344887"/>
                </a:lnTo>
                <a:lnTo>
                  <a:pt x="1509325" y="1352826"/>
                </a:lnTo>
                <a:lnTo>
                  <a:pt x="1503929" y="1361083"/>
                </a:lnTo>
                <a:lnTo>
                  <a:pt x="1498533" y="1369657"/>
                </a:lnTo>
                <a:lnTo>
                  <a:pt x="1493772" y="1378549"/>
                </a:lnTo>
                <a:lnTo>
                  <a:pt x="1489645" y="1387758"/>
                </a:lnTo>
                <a:lnTo>
                  <a:pt x="1487741" y="1392204"/>
                </a:lnTo>
                <a:lnTo>
                  <a:pt x="1486153" y="1396968"/>
                </a:lnTo>
                <a:lnTo>
                  <a:pt x="1484566" y="1401731"/>
                </a:lnTo>
                <a:lnTo>
                  <a:pt x="1483614" y="1406495"/>
                </a:lnTo>
                <a:lnTo>
                  <a:pt x="1486153" y="1405542"/>
                </a:lnTo>
                <a:lnTo>
                  <a:pt x="1489010" y="1404272"/>
                </a:lnTo>
                <a:lnTo>
                  <a:pt x="1491550" y="1402366"/>
                </a:lnTo>
                <a:lnTo>
                  <a:pt x="1493454" y="1400779"/>
                </a:lnTo>
                <a:lnTo>
                  <a:pt x="1495676" y="1398556"/>
                </a:lnTo>
                <a:lnTo>
                  <a:pt x="1497263" y="1396333"/>
                </a:lnTo>
                <a:lnTo>
                  <a:pt x="1500437" y="1390934"/>
                </a:lnTo>
                <a:lnTo>
                  <a:pt x="1503294" y="1385853"/>
                </a:lnTo>
                <a:lnTo>
                  <a:pt x="1505833" y="1380137"/>
                </a:lnTo>
                <a:lnTo>
                  <a:pt x="1508373" y="1374738"/>
                </a:lnTo>
                <a:lnTo>
                  <a:pt x="1511547" y="1369657"/>
                </a:lnTo>
                <a:lnTo>
                  <a:pt x="1528370" y="1372515"/>
                </a:lnTo>
                <a:lnTo>
                  <a:pt x="1533766" y="1362988"/>
                </a:lnTo>
                <a:lnTo>
                  <a:pt x="1536940" y="1358542"/>
                </a:lnTo>
                <a:lnTo>
                  <a:pt x="1540432" y="1354414"/>
                </a:lnTo>
                <a:lnTo>
                  <a:pt x="1544241" y="1350603"/>
                </a:lnTo>
                <a:lnTo>
                  <a:pt x="1548367" y="1347428"/>
                </a:lnTo>
                <a:lnTo>
                  <a:pt x="1550907" y="1346157"/>
                </a:lnTo>
                <a:lnTo>
                  <a:pt x="1553129" y="1344887"/>
                </a:lnTo>
                <a:lnTo>
                  <a:pt x="1555668" y="1343935"/>
                </a:lnTo>
                <a:lnTo>
                  <a:pt x="1557890" y="1342982"/>
                </a:lnTo>
                <a:lnTo>
                  <a:pt x="1560747" y="1349968"/>
                </a:lnTo>
                <a:lnTo>
                  <a:pt x="1563286" y="1356954"/>
                </a:lnTo>
                <a:lnTo>
                  <a:pt x="1557573" y="1362671"/>
                </a:lnTo>
                <a:lnTo>
                  <a:pt x="1552177" y="1369022"/>
                </a:lnTo>
                <a:lnTo>
                  <a:pt x="1547415" y="1375691"/>
                </a:lnTo>
                <a:lnTo>
                  <a:pt x="1542337" y="1381725"/>
                </a:lnTo>
                <a:lnTo>
                  <a:pt x="1537575" y="1388711"/>
                </a:lnTo>
                <a:lnTo>
                  <a:pt x="1533131" y="1395698"/>
                </a:lnTo>
                <a:lnTo>
                  <a:pt x="1529322" y="1402366"/>
                </a:lnTo>
                <a:lnTo>
                  <a:pt x="1525196" y="1409670"/>
                </a:lnTo>
                <a:lnTo>
                  <a:pt x="1552494" y="1411893"/>
                </a:lnTo>
                <a:lnTo>
                  <a:pt x="1566143" y="1413164"/>
                </a:lnTo>
                <a:lnTo>
                  <a:pt x="1579792" y="1414752"/>
                </a:lnTo>
                <a:lnTo>
                  <a:pt x="1593123" y="1416974"/>
                </a:lnTo>
                <a:lnTo>
                  <a:pt x="1606772" y="1418880"/>
                </a:lnTo>
                <a:lnTo>
                  <a:pt x="1619787" y="1422055"/>
                </a:lnTo>
                <a:lnTo>
                  <a:pt x="1633118" y="1425548"/>
                </a:lnTo>
                <a:lnTo>
                  <a:pt x="1657559" y="1430312"/>
                </a:lnTo>
                <a:lnTo>
                  <a:pt x="1670256" y="1432853"/>
                </a:lnTo>
                <a:lnTo>
                  <a:pt x="1682318" y="1435711"/>
                </a:lnTo>
                <a:lnTo>
                  <a:pt x="1694380" y="1438569"/>
                </a:lnTo>
                <a:lnTo>
                  <a:pt x="1706442" y="1442380"/>
                </a:lnTo>
                <a:lnTo>
                  <a:pt x="1718504" y="1446190"/>
                </a:lnTo>
                <a:lnTo>
                  <a:pt x="1730248" y="1450636"/>
                </a:lnTo>
                <a:lnTo>
                  <a:pt x="1739771" y="1453177"/>
                </a:lnTo>
                <a:lnTo>
                  <a:pt x="1749928" y="1455717"/>
                </a:lnTo>
                <a:lnTo>
                  <a:pt x="1769608" y="1461116"/>
                </a:lnTo>
                <a:lnTo>
                  <a:pt x="1788971" y="1467785"/>
                </a:lnTo>
                <a:lnTo>
                  <a:pt x="1808016" y="1474136"/>
                </a:lnTo>
                <a:lnTo>
                  <a:pt x="1846423" y="1488109"/>
                </a:lnTo>
                <a:lnTo>
                  <a:pt x="1865786" y="1494778"/>
                </a:lnTo>
                <a:lnTo>
                  <a:pt x="1885148" y="1500811"/>
                </a:lnTo>
                <a:lnTo>
                  <a:pt x="1902607" y="1508115"/>
                </a:lnTo>
                <a:lnTo>
                  <a:pt x="1920382" y="1514784"/>
                </a:lnTo>
                <a:lnTo>
                  <a:pt x="1955298" y="1528122"/>
                </a:lnTo>
                <a:lnTo>
                  <a:pt x="1973073" y="1534791"/>
                </a:lnTo>
                <a:lnTo>
                  <a:pt x="1990214" y="1541460"/>
                </a:lnTo>
                <a:lnTo>
                  <a:pt x="2007672" y="1548764"/>
                </a:lnTo>
                <a:lnTo>
                  <a:pt x="2024813" y="1556703"/>
                </a:lnTo>
                <a:lnTo>
                  <a:pt x="2034018" y="1560514"/>
                </a:lnTo>
                <a:lnTo>
                  <a:pt x="2043540" y="1564007"/>
                </a:lnTo>
                <a:lnTo>
                  <a:pt x="2053063" y="1567500"/>
                </a:lnTo>
                <a:lnTo>
                  <a:pt x="2062903" y="1570676"/>
                </a:lnTo>
                <a:lnTo>
                  <a:pt x="2081631" y="1576392"/>
                </a:lnTo>
                <a:lnTo>
                  <a:pt x="2091470" y="1579885"/>
                </a:lnTo>
                <a:lnTo>
                  <a:pt x="2100676" y="1583696"/>
                </a:lnTo>
                <a:lnTo>
                  <a:pt x="2113055" y="1588459"/>
                </a:lnTo>
                <a:lnTo>
                  <a:pt x="2125434" y="1592905"/>
                </a:lnTo>
                <a:lnTo>
                  <a:pt x="2138448" y="1597033"/>
                </a:lnTo>
                <a:lnTo>
                  <a:pt x="2151145" y="1600844"/>
                </a:lnTo>
                <a:lnTo>
                  <a:pt x="2176539" y="1608466"/>
                </a:lnTo>
                <a:lnTo>
                  <a:pt x="2189235" y="1612594"/>
                </a:lnTo>
                <a:lnTo>
                  <a:pt x="2202249" y="1617040"/>
                </a:lnTo>
                <a:lnTo>
                  <a:pt x="2207011" y="1618945"/>
                </a:lnTo>
                <a:lnTo>
                  <a:pt x="2212089" y="1620533"/>
                </a:lnTo>
                <a:lnTo>
                  <a:pt x="2217168" y="1622121"/>
                </a:lnTo>
                <a:lnTo>
                  <a:pt x="2222882" y="1623074"/>
                </a:lnTo>
                <a:lnTo>
                  <a:pt x="2227960" y="1623709"/>
                </a:lnTo>
                <a:lnTo>
                  <a:pt x="2233039" y="1624026"/>
                </a:lnTo>
                <a:lnTo>
                  <a:pt x="2238753" y="1624344"/>
                </a:lnTo>
                <a:lnTo>
                  <a:pt x="2244149" y="1624026"/>
                </a:lnTo>
                <a:lnTo>
                  <a:pt x="2247958" y="1627520"/>
                </a:lnTo>
                <a:lnTo>
                  <a:pt x="2252084" y="1631013"/>
                </a:lnTo>
                <a:lnTo>
                  <a:pt x="2254306" y="1632601"/>
                </a:lnTo>
                <a:lnTo>
                  <a:pt x="2256528" y="1633871"/>
                </a:lnTo>
                <a:lnTo>
                  <a:pt x="2259067" y="1634189"/>
                </a:lnTo>
                <a:lnTo>
                  <a:pt x="2261924" y="1634189"/>
                </a:lnTo>
                <a:lnTo>
                  <a:pt x="2282874" y="1634506"/>
                </a:lnTo>
                <a:lnTo>
                  <a:pt x="2303506" y="1634506"/>
                </a:lnTo>
                <a:lnTo>
                  <a:pt x="2324773" y="1634506"/>
                </a:lnTo>
                <a:lnTo>
                  <a:pt x="2345723" y="1633871"/>
                </a:lnTo>
                <a:lnTo>
                  <a:pt x="2366672" y="1632601"/>
                </a:lnTo>
                <a:lnTo>
                  <a:pt x="2387304" y="1631013"/>
                </a:lnTo>
                <a:lnTo>
                  <a:pt x="2408571" y="1628790"/>
                </a:lnTo>
                <a:lnTo>
                  <a:pt x="2429204" y="1626249"/>
                </a:lnTo>
                <a:lnTo>
                  <a:pt x="2438091" y="1624979"/>
                </a:lnTo>
                <a:lnTo>
                  <a:pt x="2446662" y="1623074"/>
                </a:lnTo>
                <a:lnTo>
                  <a:pt x="2455232" y="1620533"/>
                </a:lnTo>
                <a:lnTo>
                  <a:pt x="2464120" y="1618310"/>
                </a:lnTo>
                <a:lnTo>
                  <a:pt x="2480943" y="1611959"/>
                </a:lnTo>
                <a:lnTo>
                  <a:pt x="2497766" y="1605925"/>
                </a:lnTo>
                <a:lnTo>
                  <a:pt x="2501575" y="1604337"/>
                </a:lnTo>
                <a:lnTo>
                  <a:pt x="2505384" y="1602432"/>
                </a:lnTo>
                <a:lnTo>
                  <a:pt x="2508558" y="1600209"/>
                </a:lnTo>
                <a:lnTo>
                  <a:pt x="2512050" y="1597351"/>
                </a:lnTo>
                <a:lnTo>
                  <a:pt x="2517763" y="1592270"/>
                </a:lnTo>
                <a:lnTo>
                  <a:pt x="2524429" y="1587189"/>
                </a:lnTo>
                <a:lnTo>
                  <a:pt x="2526651" y="1587189"/>
                </a:lnTo>
                <a:lnTo>
                  <a:pt x="2529191" y="1587189"/>
                </a:lnTo>
                <a:lnTo>
                  <a:pt x="2533952" y="1587824"/>
                </a:lnTo>
                <a:lnTo>
                  <a:pt x="2539030" y="1588777"/>
                </a:lnTo>
                <a:lnTo>
                  <a:pt x="2543792" y="1589412"/>
                </a:lnTo>
                <a:lnTo>
                  <a:pt x="2553632" y="1585284"/>
                </a:lnTo>
                <a:lnTo>
                  <a:pt x="2563472" y="1580520"/>
                </a:lnTo>
                <a:lnTo>
                  <a:pt x="2573312" y="1575757"/>
                </a:lnTo>
                <a:lnTo>
                  <a:pt x="2582834" y="1570676"/>
                </a:lnTo>
                <a:lnTo>
                  <a:pt x="2592039" y="1564642"/>
                </a:lnTo>
                <a:lnTo>
                  <a:pt x="2601244" y="1559243"/>
                </a:lnTo>
                <a:lnTo>
                  <a:pt x="2619655" y="1547176"/>
                </a:lnTo>
                <a:lnTo>
                  <a:pt x="2637113" y="1534473"/>
                </a:lnTo>
                <a:lnTo>
                  <a:pt x="2655206" y="1521453"/>
                </a:lnTo>
                <a:lnTo>
                  <a:pt x="2672664" y="1508751"/>
                </a:lnTo>
                <a:lnTo>
                  <a:pt x="2690757" y="1496048"/>
                </a:lnTo>
                <a:lnTo>
                  <a:pt x="2692978" y="1494143"/>
                </a:lnTo>
                <a:lnTo>
                  <a:pt x="2695200" y="1492237"/>
                </a:lnTo>
                <a:lnTo>
                  <a:pt x="2696787" y="1489697"/>
                </a:lnTo>
                <a:lnTo>
                  <a:pt x="2698375" y="1487156"/>
                </a:lnTo>
                <a:lnTo>
                  <a:pt x="2701231" y="1481757"/>
                </a:lnTo>
                <a:lnTo>
                  <a:pt x="2703136" y="1479535"/>
                </a:lnTo>
                <a:lnTo>
                  <a:pt x="2705040" y="1477312"/>
                </a:lnTo>
                <a:lnTo>
                  <a:pt x="2712976" y="1471913"/>
                </a:lnTo>
                <a:lnTo>
                  <a:pt x="2721229" y="1466197"/>
                </a:lnTo>
                <a:lnTo>
                  <a:pt x="2738052" y="1455400"/>
                </a:lnTo>
                <a:lnTo>
                  <a:pt x="2745987" y="1449683"/>
                </a:lnTo>
                <a:lnTo>
                  <a:pt x="2753923" y="1443967"/>
                </a:lnTo>
                <a:lnTo>
                  <a:pt x="2761541" y="1437616"/>
                </a:lnTo>
                <a:lnTo>
                  <a:pt x="2768524" y="1430630"/>
                </a:lnTo>
                <a:lnTo>
                  <a:pt x="2772650" y="1426184"/>
                </a:lnTo>
                <a:lnTo>
                  <a:pt x="2776142" y="1421420"/>
                </a:lnTo>
                <a:lnTo>
                  <a:pt x="2779316" y="1416339"/>
                </a:lnTo>
                <a:lnTo>
                  <a:pt x="2782490" y="1410941"/>
                </a:lnTo>
                <a:lnTo>
                  <a:pt x="2787569" y="1400143"/>
                </a:lnTo>
                <a:lnTo>
                  <a:pt x="2790108" y="1394745"/>
                </a:lnTo>
                <a:lnTo>
                  <a:pt x="2793283" y="1389346"/>
                </a:lnTo>
                <a:lnTo>
                  <a:pt x="2808201" y="1362036"/>
                </a:lnTo>
                <a:lnTo>
                  <a:pt x="2815502" y="1348063"/>
                </a:lnTo>
                <a:lnTo>
                  <a:pt x="2822485" y="1334090"/>
                </a:lnTo>
                <a:lnTo>
                  <a:pt x="2818676" y="1335043"/>
                </a:lnTo>
                <a:lnTo>
                  <a:pt x="2814550" y="1336313"/>
                </a:lnTo>
                <a:lnTo>
                  <a:pt x="2810423" y="1337266"/>
                </a:lnTo>
                <a:lnTo>
                  <a:pt x="2806297" y="1338536"/>
                </a:lnTo>
                <a:lnTo>
                  <a:pt x="2802170" y="1340441"/>
                </a:lnTo>
                <a:lnTo>
                  <a:pt x="2798679" y="1342029"/>
                </a:lnTo>
                <a:lnTo>
                  <a:pt x="2797092" y="1343299"/>
                </a:lnTo>
                <a:lnTo>
                  <a:pt x="2795505" y="1344887"/>
                </a:lnTo>
                <a:lnTo>
                  <a:pt x="2794235" y="1346475"/>
                </a:lnTo>
                <a:lnTo>
                  <a:pt x="2793283" y="1348698"/>
                </a:lnTo>
                <a:lnTo>
                  <a:pt x="2787887" y="1356637"/>
                </a:lnTo>
                <a:lnTo>
                  <a:pt x="2783125" y="1364576"/>
                </a:lnTo>
                <a:lnTo>
                  <a:pt x="2773920" y="1380772"/>
                </a:lnTo>
                <a:lnTo>
                  <a:pt x="2764715" y="1397285"/>
                </a:lnTo>
                <a:lnTo>
                  <a:pt x="2755192" y="1413164"/>
                </a:lnTo>
                <a:lnTo>
                  <a:pt x="2743765" y="1411893"/>
                </a:lnTo>
                <a:lnTo>
                  <a:pt x="2745035" y="1406495"/>
                </a:lnTo>
                <a:lnTo>
                  <a:pt x="2746940" y="1401414"/>
                </a:lnTo>
                <a:lnTo>
                  <a:pt x="2748527" y="1396650"/>
                </a:lnTo>
                <a:lnTo>
                  <a:pt x="2750749" y="1391569"/>
                </a:lnTo>
                <a:lnTo>
                  <a:pt x="2755192" y="1381725"/>
                </a:lnTo>
                <a:lnTo>
                  <a:pt x="2759954" y="1372198"/>
                </a:lnTo>
                <a:lnTo>
                  <a:pt x="2764715" y="1362353"/>
                </a:lnTo>
                <a:lnTo>
                  <a:pt x="2769476" y="1352509"/>
                </a:lnTo>
                <a:lnTo>
                  <a:pt x="2771381" y="1347428"/>
                </a:lnTo>
                <a:lnTo>
                  <a:pt x="2773603" y="1342347"/>
                </a:lnTo>
                <a:lnTo>
                  <a:pt x="2774872" y="1337266"/>
                </a:lnTo>
                <a:lnTo>
                  <a:pt x="2776459" y="1332185"/>
                </a:lnTo>
                <a:lnTo>
                  <a:pt x="2769794" y="1336948"/>
                </a:lnTo>
                <a:lnTo>
                  <a:pt x="2763445" y="1341712"/>
                </a:lnTo>
                <a:lnTo>
                  <a:pt x="2757414" y="1346793"/>
                </a:lnTo>
                <a:lnTo>
                  <a:pt x="2751701" y="1352826"/>
                </a:lnTo>
                <a:lnTo>
                  <a:pt x="2746622" y="1358542"/>
                </a:lnTo>
                <a:lnTo>
                  <a:pt x="2741861" y="1365211"/>
                </a:lnTo>
                <a:lnTo>
                  <a:pt x="2737100" y="1371880"/>
                </a:lnTo>
                <a:lnTo>
                  <a:pt x="2733608" y="1378867"/>
                </a:lnTo>
                <a:lnTo>
                  <a:pt x="2732021" y="1381407"/>
                </a:lnTo>
                <a:lnTo>
                  <a:pt x="2730434" y="1383630"/>
                </a:lnTo>
                <a:lnTo>
                  <a:pt x="2728212" y="1385218"/>
                </a:lnTo>
                <a:lnTo>
                  <a:pt x="2726307" y="1386488"/>
                </a:lnTo>
                <a:lnTo>
                  <a:pt x="2723768" y="1387758"/>
                </a:lnTo>
                <a:lnTo>
                  <a:pt x="2720911" y="1388711"/>
                </a:lnTo>
                <a:lnTo>
                  <a:pt x="2715833" y="1389981"/>
                </a:lnTo>
                <a:lnTo>
                  <a:pt x="2715833" y="1386488"/>
                </a:lnTo>
                <a:lnTo>
                  <a:pt x="2716150" y="1383948"/>
                </a:lnTo>
                <a:lnTo>
                  <a:pt x="2716467" y="1380772"/>
                </a:lnTo>
                <a:lnTo>
                  <a:pt x="2717102" y="1377596"/>
                </a:lnTo>
                <a:lnTo>
                  <a:pt x="2719324" y="1372198"/>
                </a:lnTo>
                <a:lnTo>
                  <a:pt x="2721864" y="1366482"/>
                </a:lnTo>
                <a:lnTo>
                  <a:pt x="2724403" y="1361083"/>
                </a:lnTo>
                <a:lnTo>
                  <a:pt x="2727260" y="1356002"/>
                </a:lnTo>
                <a:lnTo>
                  <a:pt x="2730434" y="1350286"/>
                </a:lnTo>
                <a:lnTo>
                  <a:pt x="2732973" y="1345205"/>
                </a:lnTo>
                <a:lnTo>
                  <a:pt x="2724720" y="1346475"/>
                </a:lnTo>
                <a:lnTo>
                  <a:pt x="2720594" y="1347110"/>
                </a:lnTo>
                <a:lnTo>
                  <a:pt x="2716785" y="1348380"/>
                </a:lnTo>
                <a:lnTo>
                  <a:pt x="2712658" y="1349651"/>
                </a:lnTo>
                <a:lnTo>
                  <a:pt x="2708849" y="1351238"/>
                </a:lnTo>
                <a:lnTo>
                  <a:pt x="2705358" y="1353462"/>
                </a:lnTo>
                <a:lnTo>
                  <a:pt x="2702501" y="1356320"/>
                </a:lnTo>
                <a:lnTo>
                  <a:pt x="2698692" y="1360448"/>
                </a:lnTo>
                <a:lnTo>
                  <a:pt x="2694883" y="1364894"/>
                </a:lnTo>
                <a:lnTo>
                  <a:pt x="2691709" y="1369657"/>
                </a:lnTo>
                <a:lnTo>
                  <a:pt x="2688217" y="1374421"/>
                </a:lnTo>
                <a:lnTo>
                  <a:pt x="2682504" y="1384583"/>
                </a:lnTo>
                <a:lnTo>
                  <a:pt x="2676790" y="1394427"/>
                </a:lnTo>
                <a:lnTo>
                  <a:pt x="2670442" y="1392522"/>
                </a:lnTo>
                <a:lnTo>
                  <a:pt x="2663459" y="1390617"/>
                </a:lnTo>
                <a:lnTo>
                  <a:pt x="2670759" y="1374421"/>
                </a:lnTo>
                <a:lnTo>
                  <a:pt x="2677425" y="1358225"/>
                </a:lnTo>
                <a:lnTo>
                  <a:pt x="2663776" y="1360765"/>
                </a:lnTo>
                <a:lnTo>
                  <a:pt x="2656793" y="1362353"/>
                </a:lnTo>
                <a:lnTo>
                  <a:pt x="2650444" y="1364894"/>
                </a:lnTo>
                <a:lnTo>
                  <a:pt x="2647270" y="1368387"/>
                </a:lnTo>
                <a:lnTo>
                  <a:pt x="2644096" y="1372198"/>
                </a:lnTo>
                <a:lnTo>
                  <a:pt x="2640922" y="1376009"/>
                </a:lnTo>
                <a:lnTo>
                  <a:pt x="2637748" y="1379819"/>
                </a:lnTo>
                <a:lnTo>
                  <a:pt x="2634573" y="1382677"/>
                </a:lnTo>
                <a:lnTo>
                  <a:pt x="2630447" y="1385536"/>
                </a:lnTo>
                <a:lnTo>
                  <a:pt x="2628225" y="1386488"/>
                </a:lnTo>
                <a:lnTo>
                  <a:pt x="2626003" y="1387758"/>
                </a:lnTo>
                <a:lnTo>
                  <a:pt x="2623781" y="1388394"/>
                </a:lnTo>
                <a:lnTo>
                  <a:pt x="2621242" y="1388711"/>
                </a:lnTo>
                <a:lnTo>
                  <a:pt x="2619972" y="1370927"/>
                </a:lnTo>
                <a:lnTo>
                  <a:pt x="2617433" y="1370927"/>
                </a:lnTo>
                <a:lnTo>
                  <a:pt x="2615211" y="1371245"/>
                </a:lnTo>
                <a:lnTo>
                  <a:pt x="2612672" y="1372198"/>
                </a:lnTo>
                <a:lnTo>
                  <a:pt x="2610767" y="1373151"/>
                </a:lnTo>
                <a:lnTo>
                  <a:pt x="2608863" y="1374421"/>
                </a:lnTo>
                <a:lnTo>
                  <a:pt x="2607275" y="1375691"/>
                </a:lnTo>
                <a:lnTo>
                  <a:pt x="2603784" y="1378549"/>
                </a:lnTo>
                <a:lnTo>
                  <a:pt x="2597753" y="1385853"/>
                </a:lnTo>
                <a:lnTo>
                  <a:pt x="2594896" y="1389029"/>
                </a:lnTo>
                <a:lnTo>
                  <a:pt x="2591405" y="1392204"/>
                </a:lnTo>
                <a:lnTo>
                  <a:pt x="2589500" y="1392839"/>
                </a:lnTo>
                <a:lnTo>
                  <a:pt x="2588230" y="1393157"/>
                </a:lnTo>
                <a:lnTo>
                  <a:pt x="2586961" y="1393157"/>
                </a:lnTo>
                <a:lnTo>
                  <a:pt x="2585374" y="1392839"/>
                </a:lnTo>
                <a:lnTo>
                  <a:pt x="2584739" y="1392204"/>
                </a:lnTo>
                <a:lnTo>
                  <a:pt x="2583786" y="1391569"/>
                </a:lnTo>
                <a:lnTo>
                  <a:pt x="2583152" y="1390299"/>
                </a:lnTo>
                <a:lnTo>
                  <a:pt x="2582834" y="1389029"/>
                </a:lnTo>
                <a:lnTo>
                  <a:pt x="2581882" y="1386170"/>
                </a:lnTo>
                <a:lnTo>
                  <a:pt x="2581882" y="1382995"/>
                </a:lnTo>
                <a:lnTo>
                  <a:pt x="2581882" y="1380137"/>
                </a:lnTo>
                <a:lnTo>
                  <a:pt x="2582834" y="1377596"/>
                </a:lnTo>
                <a:lnTo>
                  <a:pt x="2566328" y="1382042"/>
                </a:lnTo>
                <a:lnTo>
                  <a:pt x="2550458" y="1386806"/>
                </a:lnTo>
                <a:lnTo>
                  <a:pt x="2534587" y="1392522"/>
                </a:lnTo>
                <a:lnTo>
                  <a:pt x="2519351" y="1397920"/>
                </a:lnTo>
                <a:lnTo>
                  <a:pt x="2488244" y="1409988"/>
                </a:lnTo>
                <a:lnTo>
                  <a:pt x="2456819" y="1421738"/>
                </a:lnTo>
                <a:lnTo>
                  <a:pt x="2444122" y="1427772"/>
                </a:lnTo>
                <a:lnTo>
                  <a:pt x="2431108" y="1434441"/>
                </a:lnTo>
                <a:lnTo>
                  <a:pt x="2406032" y="1448413"/>
                </a:lnTo>
                <a:lnTo>
                  <a:pt x="2392701" y="1455717"/>
                </a:lnTo>
                <a:lnTo>
                  <a:pt x="2378734" y="1462386"/>
                </a:lnTo>
                <a:lnTo>
                  <a:pt x="2372386" y="1465879"/>
                </a:lnTo>
                <a:lnTo>
                  <a:pt x="2365403" y="1469690"/>
                </a:lnTo>
                <a:lnTo>
                  <a:pt x="2358737" y="1473818"/>
                </a:lnTo>
                <a:lnTo>
                  <a:pt x="2352706" y="1477947"/>
                </a:lnTo>
                <a:lnTo>
                  <a:pt x="2374925" y="1510656"/>
                </a:lnTo>
                <a:lnTo>
                  <a:pt x="2386035" y="1527169"/>
                </a:lnTo>
                <a:lnTo>
                  <a:pt x="2391113" y="1535743"/>
                </a:lnTo>
                <a:lnTo>
                  <a:pt x="2396510" y="1544000"/>
                </a:lnTo>
                <a:lnTo>
                  <a:pt x="2401588" y="1552575"/>
                </a:lnTo>
                <a:lnTo>
                  <a:pt x="2406032" y="1561149"/>
                </a:lnTo>
                <a:lnTo>
                  <a:pt x="2410159" y="1570358"/>
                </a:lnTo>
                <a:lnTo>
                  <a:pt x="2414285" y="1579250"/>
                </a:lnTo>
                <a:lnTo>
                  <a:pt x="2417777" y="1588142"/>
                </a:lnTo>
                <a:lnTo>
                  <a:pt x="2420951" y="1597351"/>
                </a:lnTo>
                <a:lnTo>
                  <a:pt x="2423490" y="1607196"/>
                </a:lnTo>
                <a:lnTo>
                  <a:pt x="2425712" y="1616723"/>
                </a:lnTo>
                <a:lnTo>
                  <a:pt x="2421268" y="1615452"/>
                </a:lnTo>
                <a:lnTo>
                  <a:pt x="2416824" y="1613229"/>
                </a:lnTo>
                <a:lnTo>
                  <a:pt x="2412698" y="1611324"/>
                </a:lnTo>
                <a:lnTo>
                  <a:pt x="2408571" y="1608783"/>
                </a:lnTo>
                <a:lnTo>
                  <a:pt x="2404762" y="1606560"/>
                </a:lnTo>
                <a:lnTo>
                  <a:pt x="2400953" y="1603385"/>
                </a:lnTo>
                <a:lnTo>
                  <a:pt x="2397144" y="1600527"/>
                </a:lnTo>
                <a:lnTo>
                  <a:pt x="2393653" y="1597033"/>
                </a:lnTo>
                <a:lnTo>
                  <a:pt x="2371116" y="1569405"/>
                </a:lnTo>
                <a:lnTo>
                  <a:pt x="2360006" y="1555750"/>
                </a:lnTo>
                <a:lnTo>
                  <a:pt x="2348897" y="1542412"/>
                </a:lnTo>
                <a:lnTo>
                  <a:pt x="2337152" y="1528757"/>
                </a:lnTo>
                <a:lnTo>
                  <a:pt x="2325090" y="1515737"/>
                </a:lnTo>
                <a:lnTo>
                  <a:pt x="2318742" y="1509386"/>
                </a:lnTo>
                <a:lnTo>
                  <a:pt x="2312076" y="1503352"/>
                </a:lnTo>
                <a:lnTo>
                  <a:pt x="2305728" y="1497318"/>
                </a:lnTo>
                <a:lnTo>
                  <a:pt x="2298745" y="1491602"/>
                </a:lnTo>
                <a:lnTo>
                  <a:pt x="2287952" y="1481757"/>
                </a:lnTo>
                <a:lnTo>
                  <a:pt x="2277478" y="1471913"/>
                </a:lnTo>
                <a:lnTo>
                  <a:pt x="2256211" y="1452224"/>
                </a:lnTo>
                <a:lnTo>
                  <a:pt x="2245736" y="1442380"/>
                </a:lnTo>
                <a:lnTo>
                  <a:pt x="2234626" y="1433170"/>
                </a:lnTo>
                <a:lnTo>
                  <a:pt x="2223199" y="1424278"/>
                </a:lnTo>
                <a:lnTo>
                  <a:pt x="2211455" y="1416022"/>
                </a:lnTo>
                <a:lnTo>
                  <a:pt x="2204154" y="1410306"/>
                </a:lnTo>
                <a:lnTo>
                  <a:pt x="2197171" y="1404907"/>
                </a:lnTo>
                <a:lnTo>
                  <a:pt x="2190822" y="1398873"/>
                </a:lnTo>
                <a:lnTo>
                  <a:pt x="2184474" y="1392839"/>
                </a:lnTo>
                <a:lnTo>
                  <a:pt x="2171777" y="1380454"/>
                </a:lnTo>
                <a:lnTo>
                  <a:pt x="2165429" y="1374421"/>
                </a:lnTo>
                <a:lnTo>
                  <a:pt x="2159081" y="1368387"/>
                </a:lnTo>
                <a:lnTo>
                  <a:pt x="2160985" y="1378549"/>
                </a:lnTo>
                <a:lnTo>
                  <a:pt x="2163524" y="1388711"/>
                </a:lnTo>
                <a:lnTo>
                  <a:pt x="2164477" y="1393792"/>
                </a:lnTo>
                <a:lnTo>
                  <a:pt x="2165429" y="1398873"/>
                </a:lnTo>
                <a:lnTo>
                  <a:pt x="2166064" y="1404272"/>
                </a:lnTo>
                <a:lnTo>
                  <a:pt x="2166381" y="1409353"/>
                </a:lnTo>
                <a:lnTo>
                  <a:pt x="2159398" y="1412528"/>
                </a:lnTo>
                <a:lnTo>
                  <a:pt x="2157176" y="1410306"/>
                </a:lnTo>
                <a:lnTo>
                  <a:pt x="2155272" y="1408083"/>
                </a:lnTo>
                <a:lnTo>
                  <a:pt x="2151780" y="1402684"/>
                </a:lnTo>
                <a:lnTo>
                  <a:pt x="2148923" y="1397285"/>
                </a:lnTo>
                <a:lnTo>
                  <a:pt x="2146701" y="1391569"/>
                </a:lnTo>
                <a:lnTo>
                  <a:pt x="2144797" y="1385536"/>
                </a:lnTo>
                <a:lnTo>
                  <a:pt x="2143210" y="1379184"/>
                </a:lnTo>
                <a:lnTo>
                  <a:pt x="2139718" y="1367117"/>
                </a:lnTo>
                <a:lnTo>
                  <a:pt x="2139083" y="1363941"/>
                </a:lnTo>
                <a:lnTo>
                  <a:pt x="2138448" y="1360130"/>
                </a:lnTo>
                <a:lnTo>
                  <a:pt x="2137496" y="1352826"/>
                </a:lnTo>
                <a:lnTo>
                  <a:pt x="2136861" y="1349016"/>
                </a:lnTo>
                <a:lnTo>
                  <a:pt x="2135909" y="1345840"/>
                </a:lnTo>
                <a:lnTo>
                  <a:pt x="2135274" y="1344252"/>
                </a:lnTo>
                <a:lnTo>
                  <a:pt x="2134322" y="1342664"/>
                </a:lnTo>
                <a:lnTo>
                  <a:pt x="2132735" y="1341076"/>
                </a:lnTo>
                <a:lnTo>
                  <a:pt x="2131465" y="1340124"/>
                </a:lnTo>
                <a:lnTo>
                  <a:pt x="2125117" y="1333773"/>
                </a:lnTo>
                <a:lnTo>
                  <a:pt x="2118768" y="1327421"/>
                </a:lnTo>
                <a:lnTo>
                  <a:pt x="2111785" y="1322022"/>
                </a:lnTo>
                <a:lnTo>
                  <a:pt x="2104802" y="1316624"/>
                </a:lnTo>
                <a:lnTo>
                  <a:pt x="2104802" y="1321388"/>
                </a:lnTo>
                <a:lnTo>
                  <a:pt x="2105119" y="1326151"/>
                </a:lnTo>
                <a:lnTo>
                  <a:pt x="2106707" y="1335360"/>
                </a:lnTo>
                <a:lnTo>
                  <a:pt x="2108294" y="1345205"/>
                </a:lnTo>
                <a:lnTo>
                  <a:pt x="2110516" y="1354732"/>
                </a:lnTo>
                <a:lnTo>
                  <a:pt x="2111785" y="1364259"/>
                </a:lnTo>
                <a:lnTo>
                  <a:pt x="2112420" y="1369022"/>
                </a:lnTo>
                <a:lnTo>
                  <a:pt x="2112420" y="1373786"/>
                </a:lnTo>
                <a:lnTo>
                  <a:pt x="2112737" y="1378231"/>
                </a:lnTo>
                <a:lnTo>
                  <a:pt x="2112420" y="1382995"/>
                </a:lnTo>
                <a:lnTo>
                  <a:pt x="2111785" y="1388076"/>
                </a:lnTo>
                <a:lnTo>
                  <a:pt x="2110516" y="1392839"/>
                </a:lnTo>
                <a:lnTo>
                  <a:pt x="2108611" y="1391569"/>
                </a:lnTo>
                <a:lnTo>
                  <a:pt x="2107024" y="1390299"/>
                </a:lnTo>
                <a:lnTo>
                  <a:pt x="2104167" y="1387758"/>
                </a:lnTo>
                <a:lnTo>
                  <a:pt x="2101628" y="1384583"/>
                </a:lnTo>
                <a:lnTo>
                  <a:pt x="2099723" y="1380772"/>
                </a:lnTo>
                <a:lnTo>
                  <a:pt x="2098136" y="1377279"/>
                </a:lnTo>
                <a:lnTo>
                  <a:pt x="2096867" y="1373151"/>
                </a:lnTo>
                <a:lnTo>
                  <a:pt x="2094645" y="1365529"/>
                </a:lnTo>
                <a:lnTo>
                  <a:pt x="2090836" y="1347428"/>
                </a:lnTo>
                <a:lnTo>
                  <a:pt x="2087027" y="1329327"/>
                </a:lnTo>
                <a:lnTo>
                  <a:pt x="2080043" y="1293442"/>
                </a:lnTo>
                <a:lnTo>
                  <a:pt x="2078139" y="1290584"/>
                </a:lnTo>
                <a:lnTo>
                  <a:pt x="2075917" y="1287725"/>
                </a:lnTo>
                <a:lnTo>
                  <a:pt x="2073378" y="1285503"/>
                </a:lnTo>
                <a:lnTo>
                  <a:pt x="2071156" y="1283280"/>
                </a:lnTo>
                <a:lnTo>
                  <a:pt x="2065442" y="1279151"/>
                </a:lnTo>
                <a:lnTo>
                  <a:pt x="2060046" y="1275023"/>
                </a:lnTo>
                <a:lnTo>
                  <a:pt x="2060998" y="1284550"/>
                </a:lnTo>
                <a:lnTo>
                  <a:pt x="2062268" y="1293442"/>
                </a:lnTo>
                <a:lnTo>
                  <a:pt x="2064173" y="1302333"/>
                </a:lnTo>
                <a:lnTo>
                  <a:pt x="2065760" y="1311225"/>
                </a:lnTo>
                <a:lnTo>
                  <a:pt x="2068299" y="1320117"/>
                </a:lnTo>
                <a:lnTo>
                  <a:pt x="2070838" y="1329009"/>
                </a:lnTo>
                <a:lnTo>
                  <a:pt x="2073695" y="1337583"/>
                </a:lnTo>
                <a:lnTo>
                  <a:pt x="2076869" y="1346157"/>
                </a:lnTo>
                <a:lnTo>
                  <a:pt x="2080678" y="1357272"/>
                </a:lnTo>
                <a:lnTo>
                  <a:pt x="2082265" y="1362671"/>
                </a:lnTo>
                <a:lnTo>
                  <a:pt x="2084170" y="1368704"/>
                </a:lnTo>
                <a:lnTo>
                  <a:pt x="2085122" y="1374421"/>
                </a:lnTo>
                <a:lnTo>
                  <a:pt x="2086074" y="1380454"/>
                </a:lnTo>
                <a:lnTo>
                  <a:pt x="2086709" y="1386170"/>
                </a:lnTo>
                <a:lnTo>
                  <a:pt x="2086709" y="1392204"/>
                </a:lnTo>
                <a:lnTo>
                  <a:pt x="2083852" y="1389981"/>
                </a:lnTo>
                <a:lnTo>
                  <a:pt x="2081313" y="1387758"/>
                </a:lnTo>
                <a:lnTo>
                  <a:pt x="2079409" y="1385218"/>
                </a:lnTo>
                <a:lnTo>
                  <a:pt x="2077187" y="1382360"/>
                </a:lnTo>
                <a:lnTo>
                  <a:pt x="2073378" y="1376961"/>
                </a:lnTo>
                <a:lnTo>
                  <a:pt x="2070203" y="1370927"/>
                </a:lnTo>
                <a:lnTo>
                  <a:pt x="2067664" y="1365211"/>
                </a:lnTo>
                <a:lnTo>
                  <a:pt x="2064807" y="1358860"/>
                </a:lnTo>
                <a:lnTo>
                  <a:pt x="2060046" y="1346475"/>
                </a:lnTo>
                <a:lnTo>
                  <a:pt x="2055920" y="1335995"/>
                </a:lnTo>
                <a:lnTo>
                  <a:pt x="2052111" y="1325516"/>
                </a:lnTo>
                <a:lnTo>
                  <a:pt x="2048619" y="1314719"/>
                </a:lnTo>
                <a:lnTo>
                  <a:pt x="2045762" y="1304239"/>
                </a:lnTo>
                <a:lnTo>
                  <a:pt x="2043540" y="1293124"/>
                </a:lnTo>
                <a:lnTo>
                  <a:pt x="2041318" y="1282009"/>
                </a:lnTo>
                <a:lnTo>
                  <a:pt x="2040049" y="1270895"/>
                </a:lnTo>
                <a:lnTo>
                  <a:pt x="2038462" y="1259462"/>
                </a:lnTo>
                <a:lnTo>
                  <a:pt x="2039096" y="1256604"/>
                </a:lnTo>
                <a:lnTo>
                  <a:pt x="2038462" y="1253428"/>
                </a:lnTo>
                <a:lnTo>
                  <a:pt x="2037509" y="1250253"/>
                </a:lnTo>
                <a:lnTo>
                  <a:pt x="2036557" y="1247395"/>
                </a:lnTo>
                <a:lnTo>
                  <a:pt x="2035287" y="1245172"/>
                </a:lnTo>
                <a:lnTo>
                  <a:pt x="2033700" y="1242314"/>
                </a:lnTo>
                <a:lnTo>
                  <a:pt x="2029891" y="1237550"/>
                </a:lnTo>
                <a:lnTo>
                  <a:pt x="2025447" y="1233104"/>
                </a:lnTo>
                <a:lnTo>
                  <a:pt x="2021004" y="1228976"/>
                </a:lnTo>
                <a:lnTo>
                  <a:pt x="2016242" y="1224212"/>
                </a:lnTo>
                <a:lnTo>
                  <a:pt x="2012116" y="1220084"/>
                </a:lnTo>
                <a:lnTo>
                  <a:pt x="2010211" y="1228976"/>
                </a:lnTo>
                <a:lnTo>
                  <a:pt x="2008942" y="1237550"/>
                </a:lnTo>
                <a:lnTo>
                  <a:pt x="2006402" y="1255334"/>
                </a:lnTo>
                <a:lnTo>
                  <a:pt x="2004498" y="1273118"/>
                </a:lnTo>
                <a:lnTo>
                  <a:pt x="2002911" y="1290901"/>
                </a:lnTo>
                <a:lnTo>
                  <a:pt x="1990531" y="1297570"/>
                </a:lnTo>
                <a:lnTo>
                  <a:pt x="1988309" y="1316624"/>
                </a:lnTo>
                <a:lnTo>
                  <a:pt x="1987040" y="1325833"/>
                </a:lnTo>
                <a:lnTo>
                  <a:pt x="1985453" y="1335043"/>
                </a:lnTo>
                <a:lnTo>
                  <a:pt x="1983866" y="1344570"/>
                </a:lnTo>
                <a:lnTo>
                  <a:pt x="1981644" y="1353779"/>
                </a:lnTo>
                <a:lnTo>
                  <a:pt x="1979104" y="1362671"/>
                </a:lnTo>
                <a:lnTo>
                  <a:pt x="1976248" y="1371880"/>
                </a:lnTo>
                <a:lnTo>
                  <a:pt x="1963868" y="1367117"/>
                </a:lnTo>
                <a:lnTo>
                  <a:pt x="1965455" y="1359813"/>
                </a:lnTo>
                <a:lnTo>
                  <a:pt x="1966725" y="1352509"/>
                </a:lnTo>
                <a:lnTo>
                  <a:pt x="1969582" y="1337266"/>
                </a:lnTo>
                <a:lnTo>
                  <a:pt x="1971804" y="1321705"/>
                </a:lnTo>
                <a:lnTo>
                  <a:pt x="1973391" y="1306462"/>
                </a:lnTo>
                <a:lnTo>
                  <a:pt x="1975930" y="1291219"/>
                </a:lnTo>
                <a:lnTo>
                  <a:pt x="1977200" y="1283597"/>
                </a:lnTo>
                <a:lnTo>
                  <a:pt x="1978470" y="1275976"/>
                </a:lnTo>
                <a:lnTo>
                  <a:pt x="1980691" y="1268989"/>
                </a:lnTo>
                <a:lnTo>
                  <a:pt x="1982596" y="1261368"/>
                </a:lnTo>
                <a:lnTo>
                  <a:pt x="1985135" y="1254064"/>
                </a:lnTo>
                <a:lnTo>
                  <a:pt x="1988309" y="1246760"/>
                </a:lnTo>
                <a:lnTo>
                  <a:pt x="1990214" y="1240726"/>
                </a:lnTo>
                <a:lnTo>
                  <a:pt x="1992119" y="1234375"/>
                </a:lnTo>
                <a:lnTo>
                  <a:pt x="1993388" y="1227706"/>
                </a:lnTo>
                <a:lnTo>
                  <a:pt x="1994023" y="1221354"/>
                </a:lnTo>
                <a:lnTo>
                  <a:pt x="1994340" y="1214686"/>
                </a:lnTo>
                <a:lnTo>
                  <a:pt x="1994658" y="1207699"/>
                </a:lnTo>
                <a:lnTo>
                  <a:pt x="1994658" y="1194679"/>
                </a:lnTo>
                <a:lnTo>
                  <a:pt x="1991484" y="1188010"/>
                </a:lnTo>
                <a:lnTo>
                  <a:pt x="1987040" y="1181976"/>
                </a:lnTo>
                <a:lnTo>
                  <a:pt x="1982913" y="1175625"/>
                </a:lnTo>
                <a:lnTo>
                  <a:pt x="1978470" y="1169909"/>
                </a:lnTo>
                <a:lnTo>
                  <a:pt x="1976565" y="1179436"/>
                </a:lnTo>
                <a:lnTo>
                  <a:pt x="1974660" y="1189280"/>
                </a:lnTo>
                <a:lnTo>
                  <a:pt x="1972439" y="1208969"/>
                </a:lnTo>
                <a:lnTo>
                  <a:pt x="1970534" y="1215003"/>
                </a:lnTo>
                <a:lnTo>
                  <a:pt x="1969264" y="1221354"/>
                </a:lnTo>
                <a:lnTo>
                  <a:pt x="1966725" y="1233740"/>
                </a:lnTo>
                <a:lnTo>
                  <a:pt x="1965138" y="1246125"/>
                </a:lnTo>
                <a:lnTo>
                  <a:pt x="1963868" y="1258827"/>
                </a:lnTo>
                <a:lnTo>
                  <a:pt x="1962281" y="1271212"/>
                </a:lnTo>
                <a:lnTo>
                  <a:pt x="1961012" y="1283915"/>
                </a:lnTo>
                <a:lnTo>
                  <a:pt x="1958790" y="1296617"/>
                </a:lnTo>
                <a:lnTo>
                  <a:pt x="1956568" y="1309002"/>
                </a:lnTo>
                <a:lnTo>
                  <a:pt x="1945141" y="1303286"/>
                </a:lnTo>
                <a:lnTo>
                  <a:pt x="1945141" y="1293759"/>
                </a:lnTo>
                <a:lnTo>
                  <a:pt x="1945458" y="1283915"/>
                </a:lnTo>
                <a:lnTo>
                  <a:pt x="1946728" y="1264861"/>
                </a:lnTo>
                <a:lnTo>
                  <a:pt x="1948632" y="1245489"/>
                </a:lnTo>
                <a:lnTo>
                  <a:pt x="1950854" y="1226118"/>
                </a:lnTo>
                <a:lnTo>
                  <a:pt x="1953711" y="1206747"/>
                </a:lnTo>
                <a:lnTo>
                  <a:pt x="1956885" y="1187375"/>
                </a:lnTo>
                <a:lnTo>
                  <a:pt x="1962916" y="1148950"/>
                </a:lnTo>
                <a:lnTo>
                  <a:pt x="1958155" y="1137835"/>
                </a:lnTo>
                <a:lnTo>
                  <a:pt x="1953711" y="1126402"/>
                </a:lnTo>
                <a:lnTo>
                  <a:pt x="1949902" y="1114970"/>
                </a:lnTo>
                <a:lnTo>
                  <a:pt x="1946410" y="1103220"/>
                </a:lnTo>
                <a:lnTo>
                  <a:pt x="1942919" y="1091471"/>
                </a:lnTo>
                <a:lnTo>
                  <a:pt x="1940379" y="1079403"/>
                </a:lnTo>
                <a:lnTo>
                  <a:pt x="1937840" y="1067335"/>
                </a:lnTo>
                <a:lnTo>
                  <a:pt x="1935935" y="1055268"/>
                </a:lnTo>
                <a:lnTo>
                  <a:pt x="1933396" y="1061620"/>
                </a:lnTo>
                <a:lnTo>
                  <a:pt x="1931174" y="1068288"/>
                </a:lnTo>
                <a:lnTo>
                  <a:pt x="1929587" y="1074957"/>
                </a:lnTo>
                <a:lnTo>
                  <a:pt x="1928317" y="1081308"/>
                </a:lnTo>
                <a:lnTo>
                  <a:pt x="1925461" y="1094964"/>
                </a:lnTo>
                <a:lnTo>
                  <a:pt x="1922604" y="1107984"/>
                </a:lnTo>
                <a:lnTo>
                  <a:pt x="1920382" y="1118781"/>
                </a:lnTo>
                <a:lnTo>
                  <a:pt x="1917525" y="1129578"/>
                </a:lnTo>
                <a:lnTo>
                  <a:pt x="1914986" y="1140058"/>
                </a:lnTo>
                <a:lnTo>
                  <a:pt x="1914034" y="1145774"/>
                </a:lnTo>
                <a:lnTo>
                  <a:pt x="1913399" y="1151173"/>
                </a:lnTo>
                <a:lnTo>
                  <a:pt x="1915303" y="1147679"/>
                </a:lnTo>
                <a:lnTo>
                  <a:pt x="1917208" y="1144186"/>
                </a:lnTo>
                <a:lnTo>
                  <a:pt x="1920065" y="1136565"/>
                </a:lnTo>
                <a:lnTo>
                  <a:pt x="1922921" y="1129578"/>
                </a:lnTo>
                <a:lnTo>
                  <a:pt x="1924826" y="1126085"/>
                </a:lnTo>
                <a:lnTo>
                  <a:pt x="1926413" y="1122592"/>
                </a:lnTo>
                <a:lnTo>
                  <a:pt x="1940379" y="1121957"/>
                </a:lnTo>
                <a:lnTo>
                  <a:pt x="1938475" y="1130848"/>
                </a:lnTo>
                <a:lnTo>
                  <a:pt x="1936253" y="1139740"/>
                </a:lnTo>
                <a:lnTo>
                  <a:pt x="1930857" y="1157524"/>
                </a:lnTo>
                <a:lnTo>
                  <a:pt x="1926095" y="1174990"/>
                </a:lnTo>
                <a:lnTo>
                  <a:pt x="1924191" y="1183882"/>
                </a:lnTo>
                <a:lnTo>
                  <a:pt x="1921969" y="1193409"/>
                </a:lnTo>
                <a:lnTo>
                  <a:pt x="1921017" y="1197537"/>
                </a:lnTo>
                <a:lnTo>
                  <a:pt x="1920065" y="1201983"/>
                </a:lnTo>
                <a:lnTo>
                  <a:pt x="1919112" y="1206429"/>
                </a:lnTo>
                <a:lnTo>
                  <a:pt x="1917843" y="1210875"/>
                </a:lnTo>
                <a:lnTo>
                  <a:pt x="1916255" y="1215003"/>
                </a:lnTo>
                <a:lnTo>
                  <a:pt x="1914986" y="1216909"/>
                </a:lnTo>
                <a:lnTo>
                  <a:pt x="1913716" y="1218496"/>
                </a:lnTo>
                <a:lnTo>
                  <a:pt x="1912129" y="1219767"/>
                </a:lnTo>
                <a:lnTo>
                  <a:pt x="1910225" y="1221354"/>
                </a:lnTo>
                <a:lnTo>
                  <a:pt x="1908320" y="1222307"/>
                </a:lnTo>
                <a:lnTo>
                  <a:pt x="1905781" y="1222942"/>
                </a:lnTo>
                <a:lnTo>
                  <a:pt x="1905146" y="1218496"/>
                </a:lnTo>
                <a:lnTo>
                  <a:pt x="1904828" y="1214050"/>
                </a:lnTo>
                <a:lnTo>
                  <a:pt x="1904828" y="1209605"/>
                </a:lnTo>
                <a:lnTo>
                  <a:pt x="1905146" y="1204524"/>
                </a:lnTo>
                <a:lnTo>
                  <a:pt x="1905781" y="1195632"/>
                </a:lnTo>
                <a:lnTo>
                  <a:pt x="1907050" y="1186740"/>
                </a:lnTo>
                <a:lnTo>
                  <a:pt x="1908955" y="1177848"/>
                </a:lnTo>
                <a:lnTo>
                  <a:pt x="1910859" y="1168639"/>
                </a:lnTo>
                <a:lnTo>
                  <a:pt x="1913081" y="1159747"/>
                </a:lnTo>
                <a:lnTo>
                  <a:pt x="1914668" y="1150855"/>
                </a:lnTo>
                <a:lnTo>
                  <a:pt x="1912446" y="1154348"/>
                </a:lnTo>
                <a:lnTo>
                  <a:pt x="1909272" y="1157841"/>
                </a:lnTo>
                <a:lnTo>
                  <a:pt x="1906416" y="1161335"/>
                </a:lnTo>
                <a:lnTo>
                  <a:pt x="1903559" y="1164510"/>
                </a:lnTo>
                <a:lnTo>
                  <a:pt x="1901337" y="1168321"/>
                </a:lnTo>
                <a:lnTo>
                  <a:pt x="1899115" y="1172132"/>
                </a:lnTo>
                <a:lnTo>
                  <a:pt x="1898480" y="1174355"/>
                </a:lnTo>
                <a:lnTo>
                  <a:pt x="1898163" y="1176260"/>
                </a:lnTo>
                <a:lnTo>
                  <a:pt x="1897845" y="1178801"/>
                </a:lnTo>
                <a:lnTo>
                  <a:pt x="1897845" y="1181341"/>
                </a:lnTo>
                <a:lnTo>
                  <a:pt x="1896576" y="1193409"/>
                </a:lnTo>
                <a:lnTo>
                  <a:pt x="1894988" y="1205794"/>
                </a:lnTo>
                <a:lnTo>
                  <a:pt x="1892449" y="1230246"/>
                </a:lnTo>
                <a:lnTo>
                  <a:pt x="1891179" y="1242631"/>
                </a:lnTo>
                <a:lnTo>
                  <a:pt x="1890227" y="1254699"/>
                </a:lnTo>
                <a:lnTo>
                  <a:pt x="1889910" y="1267084"/>
                </a:lnTo>
                <a:lnTo>
                  <a:pt x="1890227" y="1279469"/>
                </a:lnTo>
                <a:lnTo>
                  <a:pt x="1890545" y="1285503"/>
                </a:lnTo>
                <a:lnTo>
                  <a:pt x="1890545" y="1291536"/>
                </a:lnTo>
                <a:lnTo>
                  <a:pt x="1890227" y="1303604"/>
                </a:lnTo>
                <a:lnTo>
                  <a:pt x="1890227" y="1315671"/>
                </a:lnTo>
                <a:lnTo>
                  <a:pt x="1890545" y="1321705"/>
                </a:lnTo>
                <a:lnTo>
                  <a:pt x="1890862" y="1327421"/>
                </a:lnTo>
                <a:lnTo>
                  <a:pt x="1895306" y="1348698"/>
                </a:lnTo>
                <a:lnTo>
                  <a:pt x="1900067" y="1369657"/>
                </a:lnTo>
                <a:lnTo>
                  <a:pt x="1903559" y="1390617"/>
                </a:lnTo>
                <a:lnTo>
                  <a:pt x="1907050" y="1412211"/>
                </a:lnTo>
                <a:lnTo>
                  <a:pt x="1909907" y="1433488"/>
                </a:lnTo>
                <a:lnTo>
                  <a:pt x="1910859" y="1444285"/>
                </a:lnTo>
                <a:lnTo>
                  <a:pt x="1911494" y="1455082"/>
                </a:lnTo>
                <a:lnTo>
                  <a:pt x="1912446" y="1465562"/>
                </a:lnTo>
                <a:lnTo>
                  <a:pt x="1912764" y="1476359"/>
                </a:lnTo>
                <a:lnTo>
                  <a:pt x="1913081" y="1487156"/>
                </a:lnTo>
                <a:lnTo>
                  <a:pt x="1912764" y="1497636"/>
                </a:lnTo>
                <a:lnTo>
                  <a:pt x="1903559" y="1493507"/>
                </a:lnTo>
                <a:lnTo>
                  <a:pt x="1901654" y="1488426"/>
                </a:lnTo>
                <a:lnTo>
                  <a:pt x="1900067" y="1483663"/>
                </a:lnTo>
                <a:lnTo>
                  <a:pt x="1898480" y="1478264"/>
                </a:lnTo>
                <a:lnTo>
                  <a:pt x="1897528" y="1473183"/>
                </a:lnTo>
                <a:lnTo>
                  <a:pt x="1895306" y="1462386"/>
                </a:lnTo>
                <a:lnTo>
                  <a:pt x="1894036" y="1452224"/>
                </a:lnTo>
                <a:lnTo>
                  <a:pt x="1893084" y="1441427"/>
                </a:lnTo>
                <a:lnTo>
                  <a:pt x="1891179" y="1430630"/>
                </a:lnTo>
                <a:lnTo>
                  <a:pt x="1890227" y="1425548"/>
                </a:lnTo>
                <a:lnTo>
                  <a:pt x="1888958" y="1420467"/>
                </a:lnTo>
                <a:lnTo>
                  <a:pt x="1887370" y="1415386"/>
                </a:lnTo>
                <a:lnTo>
                  <a:pt x="1885466" y="1410306"/>
                </a:lnTo>
                <a:lnTo>
                  <a:pt x="1872452" y="1376961"/>
                </a:lnTo>
                <a:lnTo>
                  <a:pt x="1865786" y="1360130"/>
                </a:lnTo>
                <a:lnTo>
                  <a:pt x="1859438" y="1342982"/>
                </a:lnTo>
                <a:lnTo>
                  <a:pt x="1853724" y="1325833"/>
                </a:lnTo>
                <a:lnTo>
                  <a:pt x="1847693" y="1309002"/>
                </a:lnTo>
                <a:lnTo>
                  <a:pt x="1842614" y="1291536"/>
                </a:lnTo>
                <a:lnTo>
                  <a:pt x="1837853" y="1274070"/>
                </a:lnTo>
                <a:lnTo>
                  <a:pt x="1834679" y="1259462"/>
                </a:lnTo>
                <a:lnTo>
                  <a:pt x="1831187" y="1245489"/>
                </a:lnTo>
                <a:lnTo>
                  <a:pt x="1823887" y="1216909"/>
                </a:lnTo>
                <a:lnTo>
                  <a:pt x="1820078" y="1202301"/>
                </a:lnTo>
                <a:lnTo>
                  <a:pt x="1817221" y="1187693"/>
                </a:lnTo>
                <a:lnTo>
                  <a:pt x="1814682" y="1173402"/>
                </a:lnTo>
                <a:lnTo>
                  <a:pt x="1813729" y="1165781"/>
                </a:lnTo>
                <a:lnTo>
                  <a:pt x="1813094" y="1158476"/>
                </a:lnTo>
                <a:lnTo>
                  <a:pt x="1811190" y="1149902"/>
                </a:lnTo>
                <a:lnTo>
                  <a:pt x="1809920" y="1141646"/>
                </a:lnTo>
                <a:lnTo>
                  <a:pt x="1808968" y="1132754"/>
                </a:lnTo>
                <a:lnTo>
                  <a:pt x="1808016" y="1124179"/>
                </a:lnTo>
                <a:lnTo>
                  <a:pt x="1807698" y="1115606"/>
                </a:lnTo>
                <a:lnTo>
                  <a:pt x="1807698" y="1107031"/>
                </a:lnTo>
                <a:lnTo>
                  <a:pt x="1808016" y="1098457"/>
                </a:lnTo>
                <a:lnTo>
                  <a:pt x="1808333" y="1089883"/>
                </a:lnTo>
                <a:lnTo>
                  <a:pt x="1809285" y="1080991"/>
                </a:lnTo>
                <a:lnTo>
                  <a:pt x="1810238" y="1072734"/>
                </a:lnTo>
                <a:lnTo>
                  <a:pt x="1811507" y="1064160"/>
                </a:lnTo>
                <a:lnTo>
                  <a:pt x="1813094" y="1055586"/>
                </a:lnTo>
                <a:lnTo>
                  <a:pt x="1814682" y="1047329"/>
                </a:lnTo>
                <a:lnTo>
                  <a:pt x="1816904" y="1038755"/>
                </a:lnTo>
                <a:lnTo>
                  <a:pt x="1818808" y="1030498"/>
                </a:lnTo>
                <a:lnTo>
                  <a:pt x="1821347" y="1021924"/>
                </a:lnTo>
                <a:lnTo>
                  <a:pt x="1822934" y="1012397"/>
                </a:lnTo>
                <a:lnTo>
                  <a:pt x="1825474" y="1003188"/>
                </a:lnTo>
                <a:lnTo>
                  <a:pt x="1828648" y="993661"/>
                </a:lnTo>
                <a:lnTo>
                  <a:pt x="1831505" y="984451"/>
                </a:lnTo>
                <a:lnTo>
                  <a:pt x="1835314" y="975559"/>
                </a:lnTo>
                <a:lnTo>
                  <a:pt x="1839123" y="966350"/>
                </a:lnTo>
                <a:lnTo>
                  <a:pt x="1847376" y="948884"/>
                </a:lnTo>
                <a:lnTo>
                  <a:pt x="1855629" y="931418"/>
                </a:lnTo>
                <a:lnTo>
                  <a:pt x="1863881" y="913634"/>
                </a:lnTo>
                <a:lnTo>
                  <a:pt x="1867690" y="904742"/>
                </a:lnTo>
                <a:lnTo>
                  <a:pt x="1871182" y="895851"/>
                </a:lnTo>
                <a:lnTo>
                  <a:pt x="1874674" y="886324"/>
                </a:lnTo>
                <a:lnTo>
                  <a:pt x="1877530" y="877114"/>
                </a:lnTo>
                <a:close/>
                <a:moveTo>
                  <a:pt x="3128794" y="832338"/>
                </a:moveTo>
                <a:lnTo>
                  <a:pt x="3132286" y="844088"/>
                </a:lnTo>
                <a:lnTo>
                  <a:pt x="3135460" y="855838"/>
                </a:lnTo>
                <a:lnTo>
                  <a:pt x="3138634" y="867587"/>
                </a:lnTo>
                <a:lnTo>
                  <a:pt x="3140856" y="879655"/>
                </a:lnTo>
                <a:lnTo>
                  <a:pt x="3143395" y="891722"/>
                </a:lnTo>
                <a:lnTo>
                  <a:pt x="3144982" y="903790"/>
                </a:lnTo>
                <a:lnTo>
                  <a:pt x="3146252" y="915857"/>
                </a:lnTo>
                <a:lnTo>
                  <a:pt x="3146887" y="927925"/>
                </a:lnTo>
                <a:lnTo>
                  <a:pt x="3147204" y="935229"/>
                </a:lnTo>
                <a:lnTo>
                  <a:pt x="3148156" y="942215"/>
                </a:lnTo>
                <a:lnTo>
                  <a:pt x="3149426" y="949202"/>
                </a:lnTo>
                <a:lnTo>
                  <a:pt x="3151330" y="956505"/>
                </a:lnTo>
                <a:lnTo>
                  <a:pt x="3152600" y="963492"/>
                </a:lnTo>
                <a:lnTo>
                  <a:pt x="3154187" y="970796"/>
                </a:lnTo>
                <a:lnTo>
                  <a:pt x="3154822" y="977465"/>
                </a:lnTo>
                <a:lnTo>
                  <a:pt x="3154822" y="981276"/>
                </a:lnTo>
                <a:lnTo>
                  <a:pt x="3154822" y="984769"/>
                </a:lnTo>
                <a:lnTo>
                  <a:pt x="3153552" y="992708"/>
                </a:lnTo>
                <a:lnTo>
                  <a:pt x="3152283" y="1000647"/>
                </a:lnTo>
                <a:lnTo>
                  <a:pt x="3149744" y="1008269"/>
                </a:lnTo>
                <a:lnTo>
                  <a:pt x="3147522" y="1015572"/>
                </a:lnTo>
                <a:lnTo>
                  <a:pt x="3141490" y="1030498"/>
                </a:lnTo>
                <a:lnTo>
                  <a:pt x="3138951" y="1037802"/>
                </a:lnTo>
                <a:lnTo>
                  <a:pt x="3136412" y="1045106"/>
                </a:lnTo>
                <a:lnTo>
                  <a:pt x="3133555" y="1053363"/>
                </a:lnTo>
                <a:lnTo>
                  <a:pt x="3130381" y="1061302"/>
                </a:lnTo>
                <a:lnTo>
                  <a:pt x="3126889" y="1068923"/>
                </a:lnTo>
                <a:lnTo>
                  <a:pt x="3123080" y="1076545"/>
                </a:lnTo>
                <a:lnTo>
                  <a:pt x="3115462" y="1092105"/>
                </a:lnTo>
                <a:lnTo>
                  <a:pt x="3111653" y="1099727"/>
                </a:lnTo>
                <a:lnTo>
                  <a:pt x="3108162" y="1107349"/>
                </a:lnTo>
                <a:lnTo>
                  <a:pt x="3095148" y="1134024"/>
                </a:lnTo>
                <a:lnTo>
                  <a:pt x="3081816" y="1160382"/>
                </a:lnTo>
                <a:lnTo>
                  <a:pt x="3075150" y="1173720"/>
                </a:lnTo>
                <a:lnTo>
                  <a:pt x="3068167" y="1186740"/>
                </a:lnTo>
                <a:lnTo>
                  <a:pt x="3060866" y="1199443"/>
                </a:lnTo>
                <a:lnTo>
                  <a:pt x="3053566" y="1212145"/>
                </a:lnTo>
                <a:lnTo>
                  <a:pt x="3040869" y="1225800"/>
                </a:lnTo>
                <a:lnTo>
                  <a:pt x="3027538" y="1238821"/>
                </a:lnTo>
                <a:lnTo>
                  <a:pt x="3020872" y="1245172"/>
                </a:lnTo>
                <a:lnTo>
                  <a:pt x="3013571" y="1250888"/>
                </a:lnTo>
                <a:lnTo>
                  <a:pt x="3006588" y="1256922"/>
                </a:lnTo>
                <a:lnTo>
                  <a:pt x="2999604" y="1262638"/>
                </a:lnTo>
                <a:lnTo>
                  <a:pt x="2991986" y="1268037"/>
                </a:lnTo>
                <a:lnTo>
                  <a:pt x="2984368" y="1273435"/>
                </a:lnTo>
                <a:lnTo>
                  <a:pt x="2976750" y="1278516"/>
                </a:lnTo>
                <a:lnTo>
                  <a:pt x="2968815" y="1283280"/>
                </a:lnTo>
                <a:lnTo>
                  <a:pt x="2960880" y="1287725"/>
                </a:lnTo>
                <a:lnTo>
                  <a:pt x="2952626" y="1291854"/>
                </a:lnTo>
                <a:lnTo>
                  <a:pt x="2944374" y="1296300"/>
                </a:lnTo>
                <a:lnTo>
                  <a:pt x="2936121" y="1299793"/>
                </a:lnTo>
                <a:lnTo>
                  <a:pt x="2934216" y="1300428"/>
                </a:lnTo>
                <a:lnTo>
                  <a:pt x="2932947" y="1301063"/>
                </a:lnTo>
                <a:lnTo>
                  <a:pt x="2931360" y="1302016"/>
                </a:lnTo>
                <a:lnTo>
                  <a:pt x="2930407" y="1302651"/>
                </a:lnTo>
                <a:lnTo>
                  <a:pt x="2928820" y="1305191"/>
                </a:lnTo>
                <a:lnTo>
                  <a:pt x="2927233" y="1307732"/>
                </a:lnTo>
                <a:lnTo>
                  <a:pt x="2926281" y="1310590"/>
                </a:lnTo>
                <a:lnTo>
                  <a:pt x="2925329" y="1313766"/>
                </a:lnTo>
                <a:lnTo>
                  <a:pt x="2923107" y="1319165"/>
                </a:lnTo>
                <a:lnTo>
                  <a:pt x="2921520" y="1325198"/>
                </a:lnTo>
                <a:lnTo>
                  <a:pt x="2919298" y="1330915"/>
                </a:lnTo>
                <a:lnTo>
                  <a:pt x="2914536" y="1342029"/>
                </a:lnTo>
                <a:lnTo>
                  <a:pt x="2909140" y="1353144"/>
                </a:lnTo>
                <a:lnTo>
                  <a:pt x="2903427" y="1363941"/>
                </a:lnTo>
                <a:lnTo>
                  <a:pt x="2891365" y="1385218"/>
                </a:lnTo>
                <a:lnTo>
                  <a:pt x="2885334" y="1396015"/>
                </a:lnTo>
                <a:lnTo>
                  <a:pt x="2879620" y="1406495"/>
                </a:lnTo>
                <a:lnTo>
                  <a:pt x="2870733" y="1419833"/>
                </a:lnTo>
                <a:lnTo>
                  <a:pt x="2861845" y="1432535"/>
                </a:lnTo>
                <a:lnTo>
                  <a:pt x="2852005" y="1445238"/>
                </a:lnTo>
                <a:lnTo>
                  <a:pt x="2842165" y="1457623"/>
                </a:lnTo>
                <a:lnTo>
                  <a:pt x="2822485" y="1482075"/>
                </a:lnTo>
                <a:lnTo>
                  <a:pt x="2812963" y="1495095"/>
                </a:lnTo>
                <a:lnTo>
                  <a:pt x="2803440" y="1507798"/>
                </a:lnTo>
                <a:lnTo>
                  <a:pt x="2815185" y="1504305"/>
                </a:lnTo>
                <a:lnTo>
                  <a:pt x="2826612" y="1500811"/>
                </a:lnTo>
                <a:lnTo>
                  <a:pt x="2849783" y="1493507"/>
                </a:lnTo>
                <a:lnTo>
                  <a:pt x="2872954" y="1486203"/>
                </a:lnTo>
                <a:lnTo>
                  <a:pt x="2884699" y="1483345"/>
                </a:lnTo>
                <a:lnTo>
                  <a:pt x="2896444" y="1480487"/>
                </a:lnTo>
                <a:lnTo>
                  <a:pt x="2908823" y="1477629"/>
                </a:lnTo>
                <a:lnTo>
                  <a:pt x="2921520" y="1475089"/>
                </a:lnTo>
                <a:lnTo>
                  <a:pt x="2946596" y="1469055"/>
                </a:lnTo>
                <a:lnTo>
                  <a:pt x="2958975" y="1466514"/>
                </a:lnTo>
                <a:lnTo>
                  <a:pt x="2971989" y="1464609"/>
                </a:lnTo>
                <a:lnTo>
                  <a:pt x="2984686" y="1463339"/>
                </a:lnTo>
                <a:lnTo>
                  <a:pt x="2991034" y="1462386"/>
                </a:lnTo>
                <a:lnTo>
                  <a:pt x="2997382" y="1462386"/>
                </a:lnTo>
                <a:lnTo>
                  <a:pt x="2995796" y="1464291"/>
                </a:lnTo>
                <a:lnTo>
                  <a:pt x="2993574" y="1465879"/>
                </a:lnTo>
                <a:lnTo>
                  <a:pt x="2989447" y="1468420"/>
                </a:lnTo>
                <a:lnTo>
                  <a:pt x="2985321" y="1470325"/>
                </a:lnTo>
                <a:lnTo>
                  <a:pt x="2980560" y="1472231"/>
                </a:lnTo>
                <a:lnTo>
                  <a:pt x="2975798" y="1473183"/>
                </a:lnTo>
                <a:lnTo>
                  <a:pt x="2970720" y="1474136"/>
                </a:lnTo>
                <a:lnTo>
                  <a:pt x="2961197" y="1476359"/>
                </a:lnTo>
                <a:lnTo>
                  <a:pt x="2939295" y="1481757"/>
                </a:lnTo>
                <a:lnTo>
                  <a:pt x="2917710" y="1487791"/>
                </a:lnTo>
                <a:lnTo>
                  <a:pt x="2895809" y="1493825"/>
                </a:lnTo>
                <a:lnTo>
                  <a:pt x="2874224" y="1500176"/>
                </a:lnTo>
                <a:lnTo>
                  <a:pt x="2848831" y="1508433"/>
                </a:lnTo>
                <a:lnTo>
                  <a:pt x="2835816" y="1512561"/>
                </a:lnTo>
                <a:lnTo>
                  <a:pt x="2823437" y="1517007"/>
                </a:lnTo>
                <a:lnTo>
                  <a:pt x="2810741" y="1521453"/>
                </a:lnTo>
                <a:lnTo>
                  <a:pt x="2798679" y="1526852"/>
                </a:lnTo>
                <a:lnTo>
                  <a:pt x="2786299" y="1532568"/>
                </a:lnTo>
                <a:lnTo>
                  <a:pt x="2774555" y="1538919"/>
                </a:lnTo>
                <a:lnTo>
                  <a:pt x="2770111" y="1541460"/>
                </a:lnTo>
                <a:lnTo>
                  <a:pt x="2765667" y="1544635"/>
                </a:lnTo>
                <a:lnTo>
                  <a:pt x="2761541" y="1547811"/>
                </a:lnTo>
                <a:lnTo>
                  <a:pt x="2757732" y="1551622"/>
                </a:lnTo>
                <a:lnTo>
                  <a:pt x="2750431" y="1559243"/>
                </a:lnTo>
                <a:lnTo>
                  <a:pt x="2743131" y="1567182"/>
                </a:lnTo>
                <a:lnTo>
                  <a:pt x="2735830" y="1575122"/>
                </a:lnTo>
                <a:lnTo>
                  <a:pt x="2732021" y="1578932"/>
                </a:lnTo>
                <a:lnTo>
                  <a:pt x="2728212" y="1582426"/>
                </a:lnTo>
                <a:lnTo>
                  <a:pt x="2724085" y="1585601"/>
                </a:lnTo>
                <a:lnTo>
                  <a:pt x="2719642" y="1588459"/>
                </a:lnTo>
                <a:lnTo>
                  <a:pt x="2715198" y="1591000"/>
                </a:lnTo>
                <a:lnTo>
                  <a:pt x="2710119" y="1592905"/>
                </a:lnTo>
                <a:lnTo>
                  <a:pt x="2704723" y="1597351"/>
                </a:lnTo>
                <a:lnTo>
                  <a:pt x="2699644" y="1602115"/>
                </a:lnTo>
                <a:lnTo>
                  <a:pt x="2689487" y="1611641"/>
                </a:lnTo>
                <a:lnTo>
                  <a:pt x="2679964" y="1621804"/>
                </a:lnTo>
                <a:lnTo>
                  <a:pt x="2670442" y="1631648"/>
                </a:lnTo>
                <a:lnTo>
                  <a:pt x="2682504" y="1626249"/>
                </a:lnTo>
                <a:lnTo>
                  <a:pt x="2694566" y="1620216"/>
                </a:lnTo>
                <a:lnTo>
                  <a:pt x="2718689" y="1607831"/>
                </a:lnTo>
                <a:lnTo>
                  <a:pt x="2730751" y="1601479"/>
                </a:lnTo>
                <a:lnTo>
                  <a:pt x="2742813" y="1595763"/>
                </a:lnTo>
                <a:lnTo>
                  <a:pt x="2754875" y="1590365"/>
                </a:lnTo>
                <a:lnTo>
                  <a:pt x="2767254" y="1584648"/>
                </a:lnTo>
                <a:lnTo>
                  <a:pt x="2797409" y="1572581"/>
                </a:lnTo>
                <a:lnTo>
                  <a:pt x="2812328" y="1566547"/>
                </a:lnTo>
                <a:lnTo>
                  <a:pt x="2827564" y="1560831"/>
                </a:lnTo>
                <a:lnTo>
                  <a:pt x="2842800" y="1555750"/>
                </a:lnTo>
                <a:lnTo>
                  <a:pt x="2850735" y="1553210"/>
                </a:lnTo>
                <a:lnTo>
                  <a:pt x="2858353" y="1551304"/>
                </a:lnTo>
                <a:lnTo>
                  <a:pt x="2866289" y="1549081"/>
                </a:lnTo>
                <a:lnTo>
                  <a:pt x="2874224" y="1547811"/>
                </a:lnTo>
                <a:lnTo>
                  <a:pt x="2882160" y="1545906"/>
                </a:lnTo>
                <a:lnTo>
                  <a:pt x="2890412" y="1544953"/>
                </a:lnTo>
                <a:lnTo>
                  <a:pt x="2882160" y="1534473"/>
                </a:lnTo>
                <a:lnTo>
                  <a:pt x="2886921" y="1532886"/>
                </a:lnTo>
                <a:lnTo>
                  <a:pt x="2891682" y="1531933"/>
                </a:lnTo>
                <a:lnTo>
                  <a:pt x="2896761" y="1531298"/>
                </a:lnTo>
                <a:lnTo>
                  <a:pt x="2901522" y="1530662"/>
                </a:lnTo>
                <a:lnTo>
                  <a:pt x="2911045" y="1530027"/>
                </a:lnTo>
                <a:lnTo>
                  <a:pt x="2921202" y="1530027"/>
                </a:lnTo>
                <a:lnTo>
                  <a:pt x="2930725" y="1530980"/>
                </a:lnTo>
                <a:lnTo>
                  <a:pt x="2940882" y="1531933"/>
                </a:lnTo>
                <a:lnTo>
                  <a:pt x="2960245" y="1533838"/>
                </a:lnTo>
                <a:lnTo>
                  <a:pt x="3006588" y="1540189"/>
                </a:lnTo>
                <a:lnTo>
                  <a:pt x="3030077" y="1543365"/>
                </a:lnTo>
                <a:lnTo>
                  <a:pt x="3053248" y="1546858"/>
                </a:lnTo>
                <a:lnTo>
                  <a:pt x="3064040" y="1548129"/>
                </a:lnTo>
                <a:lnTo>
                  <a:pt x="3074833" y="1549716"/>
                </a:lnTo>
                <a:lnTo>
                  <a:pt x="3079912" y="1551304"/>
                </a:lnTo>
                <a:lnTo>
                  <a:pt x="3084990" y="1552575"/>
                </a:lnTo>
                <a:lnTo>
                  <a:pt x="3089752" y="1554480"/>
                </a:lnTo>
                <a:lnTo>
                  <a:pt x="3095148" y="1556703"/>
                </a:lnTo>
                <a:lnTo>
                  <a:pt x="3084990" y="1556703"/>
                </a:lnTo>
                <a:lnTo>
                  <a:pt x="3075150" y="1556385"/>
                </a:lnTo>
                <a:lnTo>
                  <a:pt x="3055153" y="1555432"/>
                </a:lnTo>
                <a:lnTo>
                  <a:pt x="3035473" y="1553845"/>
                </a:lnTo>
                <a:lnTo>
                  <a:pt x="3015476" y="1551939"/>
                </a:lnTo>
                <a:lnTo>
                  <a:pt x="2975798" y="1547494"/>
                </a:lnTo>
                <a:lnTo>
                  <a:pt x="2956118" y="1545270"/>
                </a:lnTo>
                <a:lnTo>
                  <a:pt x="2936121" y="1543683"/>
                </a:lnTo>
                <a:lnTo>
                  <a:pt x="2915171" y="1548446"/>
                </a:lnTo>
                <a:lnTo>
                  <a:pt x="2894856" y="1553845"/>
                </a:lnTo>
                <a:lnTo>
                  <a:pt x="2874542" y="1559878"/>
                </a:lnTo>
                <a:lnTo>
                  <a:pt x="2854227" y="1566230"/>
                </a:lnTo>
                <a:lnTo>
                  <a:pt x="2834230" y="1572899"/>
                </a:lnTo>
                <a:lnTo>
                  <a:pt x="2814550" y="1580203"/>
                </a:lnTo>
                <a:lnTo>
                  <a:pt x="2794870" y="1588142"/>
                </a:lnTo>
                <a:lnTo>
                  <a:pt x="2775190" y="1596398"/>
                </a:lnTo>
                <a:lnTo>
                  <a:pt x="2755827" y="1604973"/>
                </a:lnTo>
                <a:lnTo>
                  <a:pt x="2736465" y="1614182"/>
                </a:lnTo>
                <a:lnTo>
                  <a:pt x="2717737" y="1623709"/>
                </a:lnTo>
                <a:lnTo>
                  <a:pt x="2699009" y="1633236"/>
                </a:lnTo>
                <a:lnTo>
                  <a:pt x="2680282" y="1643716"/>
                </a:lnTo>
                <a:lnTo>
                  <a:pt x="2661554" y="1654195"/>
                </a:lnTo>
                <a:lnTo>
                  <a:pt x="2643779" y="1664992"/>
                </a:lnTo>
                <a:lnTo>
                  <a:pt x="2625368" y="1676107"/>
                </a:lnTo>
                <a:lnTo>
                  <a:pt x="2617115" y="1681506"/>
                </a:lnTo>
                <a:lnTo>
                  <a:pt x="2608863" y="1686904"/>
                </a:lnTo>
                <a:lnTo>
                  <a:pt x="2601244" y="1693256"/>
                </a:lnTo>
                <a:lnTo>
                  <a:pt x="2593626" y="1699607"/>
                </a:lnTo>
                <a:lnTo>
                  <a:pt x="2586643" y="1706593"/>
                </a:lnTo>
                <a:lnTo>
                  <a:pt x="2579660" y="1713897"/>
                </a:lnTo>
                <a:lnTo>
                  <a:pt x="2566328" y="1728505"/>
                </a:lnTo>
                <a:lnTo>
                  <a:pt x="2582834" y="1722789"/>
                </a:lnTo>
                <a:lnTo>
                  <a:pt x="2599023" y="1717073"/>
                </a:lnTo>
                <a:lnTo>
                  <a:pt x="2631082" y="1704688"/>
                </a:lnTo>
                <a:lnTo>
                  <a:pt x="2663141" y="1692303"/>
                </a:lnTo>
                <a:lnTo>
                  <a:pt x="2679329" y="1686587"/>
                </a:lnTo>
                <a:lnTo>
                  <a:pt x="2695518" y="1680553"/>
                </a:lnTo>
                <a:lnTo>
                  <a:pt x="2721229" y="1671661"/>
                </a:lnTo>
                <a:lnTo>
                  <a:pt x="2747574" y="1663087"/>
                </a:lnTo>
                <a:lnTo>
                  <a:pt x="2773920" y="1655148"/>
                </a:lnTo>
                <a:lnTo>
                  <a:pt x="2799948" y="1647526"/>
                </a:lnTo>
                <a:lnTo>
                  <a:pt x="2826612" y="1640540"/>
                </a:lnTo>
                <a:lnTo>
                  <a:pt x="2853275" y="1634189"/>
                </a:lnTo>
                <a:lnTo>
                  <a:pt x="2879620" y="1627837"/>
                </a:lnTo>
                <a:lnTo>
                  <a:pt x="2906601" y="1622121"/>
                </a:lnTo>
                <a:lnTo>
                  <a:pt x="2912632" y="1620533"/>
                </a:lnTo>
                <a:lnTo>
                  <a:pt x="2918663" y="1619581"/>
                </a:lnTo>
                <a:lnTo>
                  <a:pt x="2925011" y="1618628"/>
                </a:lnTo>
                <a:lnTo>
                  <a:pt x="2931042" y="1617993"/>
                </a:lnTo>
                <a:lnTo>
                  <a:pt x="2943422" y="1617040"/>
                </a:lnTo>
                <a:lnTo>
                  <a:pt x="2956118" y="1616723"/>
                </a:lnTo>
                <a:lnTo>
                  <a:pt x="2968815" y="1617040"/>
                </a:lnTo>
                <a:lnTo>
                  <a:pt x="2981194" y="1617993"/>
                </a:lnTo>
                <a:lnTo>
                  <a:pt x="3005953" y="1619263"/>
                </a:lnTo>
                <a:lnTo>
                  <a:pt x="3018015" y="1619581"/>
                </a:lnTo>
                <a:lnTo>
                  <a:pt x="3029759" y="1620533"/>
                </a:lnTo>
                <a:lnTo>
                  <a:pt x="3035473" y="1620851"/>
                </a:lnTo>
                <a:lnTo>
                  <a:pt x="3041186" y="1622121"/>
                </a:lnTo>
                <a:lnTo>
                  <a:pt x="3047217" y="1623391"/>
                </a:lnTo>
                <a:lnTo>
                  <a:pt x="3052614" y="1624979"/>
                </a:lnTo>
                <a:lnTo>
                  <a:pt x="3038647" y="1626885"/>
                </a:lnTo>
                <a:lnTo>
                  <a:pt x="3024680" y="1628155"/>
                </a:lnTo>
                <a:lnTo>
                  <a:pt x="3010714" y="1628472"/>
                </a:lnTo>
                <a:lnTo>
                  <a:pt x="2996748" y="1628790"/>
                </a:lnTo>
                <a:lnTo>
                  <a:pt x="2968815" y="1628472"/>
                </a:lnTo>
                <a:lnTo>
                  <a:pt x="2954848" y="1628472"/>
                </a:lnTo>
                <a:lnTo>
                  <a:pt x="2941200" y="1628472"/>
                </a:lnTo>
                <a:lnTo>
                  <a:pt x="2924059" y="1631966"/>
                </a:lnTo>
                <a:lnTo>
                  <a:pt x="2906918" y="1635459"/>
                </a:lnTo>
                <a:lnTo>
                  <a:pt x="2872954" y="1643080"/>
                </a:lnTo>
                <a:lnTo>
                  <a:pt x="2839308" y="1651337"/>
                </a:lnTo>
                <a:lnTo>
                  <a:pt x="2805662" y="1660229"/>
                </a:lnTo>
                <a:lnTo>
                  <a:pt x="2772333" y="1670391"/>
                </a:lnTo>
                <a:lnTo>
                  <a:pt x="2739322" y="1680871"/>
                </a:lnTo>
                <a:lnTo>
                  <a:pt x="2706310" y="1692303"/>
                </a:lnTo>
                <a:lnTo>
                  <a:pt x="2673616" y="1704370"/>
                </a:lnTo>
                <a:lnTo>
                  <a:pt x="2639652" y="1718343"/>
                </a:lnTo>
                <a:lnTo>
                  <a:pt x="2605688" y="1731681"/>
                </a:lnTo>
                <a:lnTo>
                  <a:pt x="2588548" y="1738667"/>
                </a:lnTo>
                <a:lnTo>
                  <a:pt x="2571725" y="1745971"/>
                </a:lnTo>
                <a:lnTo>
                  <a:pt x="2554901" y="1753275"/>
                </a:lnTo>
                <a:lnTo>
                  <a:pt x="2538078" y="1760897"/>
                </a:lnTo>
                <a:lnTo>
                  <a:pt x="2549823" y="1758039"/>
                </a:lnTo>
                <a:lnTo>
                  <a:pt x="2561250" y="1755181"/>
                </a:lnTo>
                <a:lnTo>
                  <a:pt x="2584421" y="1749147"/>
                </a:lnTo>
                <a:lnTo>
                  <a:pt x="2607593" y="1743113"/>
                </a:lnTo>
                <a:lnTo>
                  <a:pt x="2619020" y="1740255"/>
                </a:lnTo>
                <a:lnTo>
                  <a:pt x="2630764" y="1738350"/>
                </a:lnTo>
                <a:lnTo>
                  <a:pt x="2670124" y="1730728"/>
                </a:lnTo>
                <a:lnTo>
                  <a:pt x="2709802" y="1723107"/>
                </a:lnTo>
                <a:lnTo>
                  <a:pt x="2748844" y="1715485"/>
                </a:lnTo>
                <a:lnTo>
                  <a:pt x="2768841" y="1711674"/>
                </a:lnTo>
                <a:lnTo>
                  <a:pt x="2788521" y="1708499"/>
                </a:lnTo>
                <a:lnTo>
                  <a:pt x="2808519" y="1705958"/>
                </a:lnTo>
                <a:lnTo>
                  <a:pt x="2828834" y="1703418"/>
                </a:lnTo>
                <a:lnTo>
                  <a:pt x="2848196" y="1701830"/>
                </a:lnTo>
                <a:lnTo>
                  <a:pt x="2868511" y="1700242"/>
                </a:lnTo>
                <a:lnTo>
                  <a:pt x="2888508" y="1699924"/>
                </a:lnTo>
                <a:lnTo>
                  <a:pt x="2908506" y="1699924"/>
                </a:lnTo>
                <a:lnTo>
                  <a:pt x="2918346" y="1700560"/>
                </a:lnTo>
                <a:lnTo>
                  <a:pt x="2928503" y="1701512"/>
                </a:lnTo>
                <a:lnTo>
                  <a:pt x="2938660" y="1702147"/>
                </a:lnTo>
                <a:lnTo>
                  <a:pt x="2948818" y="1703100"/>
                </a:lnTo>
                <a:lnTo>
                  <a:pt x="2959927" y="1703418"/>
                </a:lnTo>
                <a:lnTo>
                  <a:pt x="2971037" y="1703735"/>
                </a:lnTo>
                <a:lnTo>
                  <a:pt x="2982146" y="1704688"/>
                </a:lnTo>
                <a:lnTo>
                  <a:pt x="2993256" y="1706276"/>
                </a:lnTo>
                <a:lnTo>
                  <a:pt x="3004366" y="1707864"/>
                </a:lnTo>
                <a:lnTo>
                  <a:pt x="3015476" y="1710087"/>
                </a:lnTo>
                <a:lnTo>
                  <a:pt x="3026268" y="1711992"/>
                </a:lnTo>
                <a:lnTo>
                  <a:pt x="3037060" y="1714850"/>
                </a:lnTo>
                <a:lnTo>
                  <a:pt x="3045948" y="1716438"/>
                </a:lnTo>
                <a:lnTo>
                  <a:pt x="3054518" y="1718343"/>
                </a:lnTo>
                <a:lnTo>
                  <a:pt x="3072611" y="1721519"/>
                </a:lnTo>
                <a:lnTo>
                  <a:pt x="3081181" y="1723107"/>
                </a:lnTo>
                <a:lnTo>
                  <a:pt x="3089752" y="1725647"/>
                </a:lnTo>
                <a:lnTo>
                  <a:pt x="3093878" y="1726917"/>
                </a:lnTo>
                <a:lnTo>
                  <a:pt x="3098004" y="1728188"/>
                </a:lnTo>
                <a:lnTo>
                  <a:pt x="3102131" y="1730411"/>
                </a:lnTo>
                <a:lnTo>
                  <a:pt x="3106574" y="1732316"/>
                </a:lnTo>
                <a:lnTo>
                  <a:pt x="3093878" y="1732316"/>
                </a:lnTo>
                <a:lnTo>
                  <a:pt x="3081816" y="1731681"/>
                </a:lnTo>
                <a:lnTo>
                  <a:pt x="3069754" y="1731046"/>
                </a:lnTo>
                <a:lnTo>
                  <a:pt x="3057692" y="1729776"/>
                </a:lnTo>
                <a:lnTo>
                  <a:pt x="3045630" y="1727870"/>
                </a:lnTo>
                <a:lnTo>
                  <a:pt x="3033886" y="1726282"/>
                </a:lnTo>
                <a:lnTo>
                  <a:pt x="3021824" y="1724059"/>
                </a:lnTo>
                <a:lnTo>
                  <a:pt x="3010079" y="1721836"/>
                </a:lnTo>
                <a:lnTo>
                  <a:pt x="3005318" y="1721201"/>
                </a:lnTo>
                <a:lnTo>
                  <a:pt x="3000874" y="1720249"/>
                </a:lnTo>
                <a:lnTo>
                  <a:pt x="2996430" y="1720249"/>
                </a:lnTo>
                <a:lnTo>
                  <a:pt x="2991669" y="1720249"/>
                </a:lnTo>
                <a:lnTo>
                  <a:pt x="2982464" y="1720566"/>
                </a:lnTo>
                <a:lnTo>
                  <a:pt x="2977703" y="1721201"/>
                </a:lnTo>
                <a:lnTo>
                  <a:pt x="2973259" y="1720566"/>
                </a:lnTo>
                <a:lnTo>
                  <a:pt x="2936121" y="1718661"/>
                </a:lnTo>
                <a:lnTo>
                  <a:pt x="2917393" y="1717708"/>
                </a:lnTo>
                <a:lnTo>
                  <a:pt x="2898666" y="1717073"/>
                </a:lnTo>
                <a:lnTo>
                  <a:pt x="2879938" y="1717073"/>
                </a:lnTo>
                <a:lnTo>
                  <a:pt x="2861528" y="1717391"/>
                </a:lnTo>
                <a:lnTo>
                  <a:pt x="2852005" y="1717708"/>
                </a:lnTo>
                <a:lnTo>
                  <a:pt x="2842800" y="1718343"/>
                </a:lnTo>
                <a:lnTo>
                  <a:pt x="2833912" y="1719296"/>
                </a:lnTo>
                <a:lnTo>
                  <a:pt x="2824390" y="1720249"/>
                </a:lnTo>
                <a:lnTo>
                  <a:pt x="2799631" y="1724059"/>
                </a:lnTo>
                <a:lnTo>
                  <a:pt x="2775190" y="1728188"/>
                </a:lnTo>
                <a:lnTo>
                  <a:pt x="2750749" y="1732951"/>
                </a:lnTo>
                <a:lnTo>
                  <a:pt x="2726307" y="1737397"/>
                </a:lnTo>
                <a:lnTo>
                  <a:pt x="2677108" y="1747242"/>
                </a:lnTo>
                <a:lnTo>
                  <a:pt x="2628225" y="1757086"/>
                </a:lnTo>
                <a:lnTo>
                  <a:pt x="2611719" y="1759944"/>
                </a:lnTo>
                <a:lnTo>
                  <a:pt x="2595531" y="1763755"/>
                </a:lnTo>
                <a:lnTo>
                  <a:pt x="2579343" y="1767883"/>
                </a:lnTo>
                <a:lnTo>
                  <a:pt x="2563472" y="1772647"/>
                </a:lnTo>
                <a:lnTo>
                  <a:pt x="2547283" y="1777093"/>
                </a:lnTo>
                <a:lnTo>
                  <a:pt x="2531412" y="1781856"/>
                </a:lnTo>
                <a:lnTo>
                  <a:pt x="2515542" y="1786937"/>
                </a:lnTo>
                <a:lnTo>
                  <a:pt x="2499988" y="1792653"/>
                </a:lnTo>
                <a:lnTo>
                  <a:pt x="2483800" y="1798052"/>
                </a:lnTo>
                <a:lnTo>
                  <a:pt x="2467611" y="1804403"/>
                </a:lnTo>
                <a:lnTo>
                  <a:pt x="2459676" y="1807579"/>
                </a:lnTo>
                <a:lnTo>
                  <a:pt x="2451740" y="1811390"/>
                </a:lnTo>
                <a:lnTo>
                  <a:pt x="2444122" y="1815201"/>
                </a:lnTo>
                <a:lnTo>
                  <a:pt x="2436822" y="1819646"/>
                </a:lnTo>
                <a:lnTo>
                  <a:pt x="2470786" y="1811390"/>
                </a:lnTo>
                <a:lnTo>
                  <a:pt x="2505384" y="1803768"/>
                </a:lnTo>
                <a:lnTo>
                  <a:pt x="2540300" y="1796782"/>
                </a:lnTo>
                <a:lnTo>
                  <a:pt x="2557441" y="1793606"/>
                </a:lnTo>
                <a:lnTo>
                  <a:pt x="2575216" y="1790748"/>
                </a:lnTo>
                <a:lnTo>
                  <a:pt x="2592357" y="1787890"/>
                </a:lnTo>
                <a:lnTo>
                  <a:pt x="2609815" y="1785667"/>
                </a:lnTo>
                <a:lnTo>
                  <a:pt x="2627590" y="1783444"/>
                </a:lnTo>
                <a:lnTo>
                  <a:pt x="2645048" y="1781856"/>
                </a:lnTo>
                <a:lnTo>
                  <a:pt x="2662824" y="1780586"/>
                </a:lnTo>
                <a:lnTo>
                  <a:pt x="2680282" y="1779316"/>
                </a:lnTo>
                <a:lnTo>
                  <a:pt x="2698057" y="1778998"/>
                </a:lnTo>
                <a:lnTo>
                  <a:pt x="2715515" y="1778998"/>
                </a:lnTo>
                <a:lnTo>
                  <a:pt x="2726942" y="1778681"/>
                </a:lnTo>
                <a:lnTo>
                  <a:pt x="2738052" y="1778998"/>
                </a:lnTo>
                <a:lnTo>
                  <a:pt x="2749479" y="1779316"/>
                </a:lnTo>
                <a:lnTo>
                  <a:pt x="2760271" y="1779951"/>
                </a:lnTo>
                <a:lnTo>
                  <a:pt x="2771381" y="1781221"/>
                </a:lnTo>
                <a:lnTo>
                  <a:pt x="2782490" y="1782174"/>
                </a:lnTo>
                <a:lnTo>
                  <a:pt x="2805027" y="1785032"/>
                </a:lnTo>
                <a:lnTo>
                  <a:pt x="2826929" y="1788525"/>
                </a:lnTo>
                <a:lnTo>
                  <a:pt x="2848831" y="1792018"/>
                </a:lnTo>
                <a:lnTo>
                  <a:pt x="2870733" y="1797099"/>
                </a:lnTo>
                <a:lnTo>
                  <a:pt x="2892634" y="1802180"/>
                </a:lnTo>
                <a:lnTo>
                  <a:pt x="2914854" y="1810437"/>
                </a:lnTo>
                <a:lnTo>
                  <a:pt x="2937390" y="1818694"/>
                </a:lnTo>
                <a:lnTo>
                  <a:pt x="2959927" y="1826950"/>
                </a:lnTo>
                <a:lnTo>
                  <a:pt x="2982146" y="1834890"/>
                </a:lnTo>
                <a:lnTo>
                  <a:pt x="2989764" y="1837748"/>
                </a:lnTo>
                <a:lnTo>
                  <a:pt x="2997700" y="1840923"/>
                </a:lnTo>
                <a:lnTo>
                  <a:pt x="3005318" y="1844416"/>
                </a:lnTo>
                <a:lnTo>
                  <a:pt x="3012301" y="1848545"/>
                </a:lnTo>
                <a:lnTo>
                  <a:pt x="3003731" y="1847592"/>
                </a:lnTo>
                <a:lnTo>
                  <a:pt x="2994843" y="1846639"/>
                </a:lnTo>
                <a:lnTo>
                  <a:pt x="2986590" y="1844734"/>
                </a:lnTo>
                <a:lnTo>
                  <a:pt x="2978020" y="1842511"/>
                </a:lnTo>
                <a:lnTo>
                  <a:pt x="2961514" y="1837430"/>
                </a:lnTo>
                <a:lnTo>
                  <a:pt x="2952944" y="1834890"/>
                </a:lnTo>
                <a:lnTo>
                  <a:pt x="2944691" y="1832667"/>
                </a:lnTo>
                <a:lnTo>
                  <a:pt x="2937708" y="1830444"/>
                </a:lnTo>
                <a:lnTo>
                  <a:pt x="2930407" y="1828538"/>
                </a:lnTo>
                <a:lnTo>
                  <a:pt x="2916758" y="1823457"/>
                </a:lnTo>
                <a:lnTo>
                  <a:pt x="2902792" y="1818694"/>
                </a:lnTo>
                <a:lnTo>
                  <a:pt x="2888826" y="1814248"/>
                </a:lnTo>
                <a:lnTo>
                  <a:pt x="2870098" y="1809802"/>
                </a:lnTo>
                <a:lnTo>
                  <a:pt x="2851370" y="1805674"/>
                </a:lnTo>
                <a:lnTo>
                  <a:pt x="2832325" y="1802180"/>
                </a:lnTo>
                <a:lnTo>
                  <a:pt x="2813597" y="1799322"/>
                </a:lnTo>
                <a:lnTo>
                  <a:pt x="2794552" y="1797099"/>
                </a:lnTo>
                <a:lnTo>
                  <a:pt x="2775507" y="1794876"/>
                </a:lnTo>
                <a:lnTo>
                  <a:pt x="2756145" y="1793924"/>
                </a:lnTo>
                <a:lnTo>
                  <a:pt x="2737100" y="1792971"/>
                </a:lnTo>
                <a:lnTo>
                  <a:pt x="2718054" y="1792653"/>
                </a:lnTo>
                <a:lnTo>
                  <a:pt x="2699009" y="1792971"/>
                </a:lnTo>
                <a:lnTo>
                  <a:pt x="2679647" y="1793606"/>
                </a:lnTo>
                <a:lnTo>
                  <a:pt x="2660284" y="1794559"/>
                </a:lnTo>
                <a:lnTo>
                  <a:pt x="2641239" y="1795829"/>
                </a:lnTo>
                <a:lnTo>
                  <a:pt x="2622512" y="1798052"/>
                </a:lnTo>
                <a:lnTo>
                  <a:pt x="2603149" y="1800593"/>
                </a:lnTo>
                <a:lnTo>
                  <a:pt x="2584104" y="1803133"/>
                </a:lnTo>
                <a:lnTo>
                  <a:pt x="2556171" y="1808532"/>
                </a:lnTo>
                <a:lnTo>
                  <a:pt x="2528556" y="1813930"/>
                </a:lnTo>
                <a:lnTo>
                  <a:pt x="2500623" y="1820282"/>
                </a:lnTo>
                <a:lnTo>
                  <a:pt x="2473007" y="1826950"/>
                </a:lnTo>
                <a:lnTo>
                  <a:pt x="2445709" y="1834572"/>
                </a:lnTo>
                <a:lnTo>
                  <a:pt x="2432060" y="1838700"/>
                </a:lnTo>
                <a:lnTo>
                  <a:pt x="2418411" y="1843146"/>
                </a:lnTo>
                <a:lnTo>
                  <a:pt x="2405080" y="1847592"/>
                </a:lnTo>
                <a:lnTo>
                  <a:pt x="2391431" y="1852356"/>
                </a:lnTo>
                <a:lnTo>
                  <a:pt x="2378099" y="1857437"/>
                </a:lnTo>
                <a:lnTo>
                  <a:pt x="2365085" y="1862518"/>
                </a:lnTo>
                <a:lnTo>
                  <a:pt x="2361276" y="1877761"/>
                </a:lnTo>
                <a:lnTo>
                  <a:pt x="2350801" y="1883159"/>
                </a:lnTo>
                <a:lnTo>
                  <a:pt x="2340644" y="1873315"/>
                </a:lnTo>
                <a:lnTo>
                  <a:pt x="2333661" y="1878078"/>
                </a:lnTo>
                <a:lnTo>
                  <a:pt x="2326360" y="1882842"/>
                </a:lnTo>
                <a:lnTo>
                  <a:pt x="2311759" y="1892369"/>
                </a:lnTo>
                <a:lnTo>
                  <a:pt x="2297792" y="1901578"/>
                </a:lnTo>
                <a:lnTo>
                  <a:pt x="2290809" y="1906342"/>
                </a:lnTo>
                <a:lnTo>
                  <a:pt x="2283826" y="1911740"/>
                </a:lnTo>
                <a:lnTo>
                  <a:pt x="2273986" y="1920950"/>
                </a:lnTo>
                <a:lnTo>
                  <a:pt x="2264146" y="1930477"/>
                </a:lnTo>
                <a:lnTo>
                  <a:pt x="2254941" y="1940956"/>
                </a:lnTo>
                <a:lnTo>
                  <a:pt x="2245736" y="1950801"/>
                </a:lnTo>
                <a:lnTo>
                  <a:pt x="2227643" y="1972078"/>
                </a:lnTo>
                <a:lnTo>
                  <a:pt x="2218755" y="1982240"/>
                </a:lnTo>
                <a:lnTo>
                  <a:pt x="2209233" y="1992402"/>
                </a:lnTo>
                <a:lnTo>
                  <a:pt x="2200662" y="2002246"/>
                </a:lnTo>
                <a:lnTo>
                  <a:pt x="2192092" y="2011773"/>
                </a:lnTo>
                <a:lnTo>
                  <a:pt x="2182887" y="2020983"/>
                </a:lnTo>
                <a:lnTo>
                  <a:pt x="2173999" y="2030192"/>
                </a:lnTo>
                <a:lnTo>
                  <a:pt x="2164159" y="2039401"/>
                </a:lnTo>
                <a:lnTo>
                  <a:pt x="2154954" y="2048293"/>
                </a:lnTo>
                <a:lnTo>
                  <a:pt x="2135274" y="2065124"/>
                </a:lnTo>
                <a:lnTo>
                  <a:pt x="2104167" y="2096880"/>
                </a:lnTo>
                <a:lnTo>
                  <a:pt x="2088614" y="2112441"/>
                </a:lnTo>
                <a:lnTo>
                  <a:pt x="2073060" y="2128319"/>
                </a:lnTo>
                <a:lnTo>
                  <a:pt x="2057824" y="2144198"/>
                </a:lnTo>
                <a:lnTo>
                  <a:pt x="2043223" y="2160711"/>
                </a:lnTo>
                <a:lnTo>
                  <a:pt x="2028939" y="2177542"/>
                </a:lnTo>
                <a:lnTo>
                  <a:pt x="2014655" y="2194691"/>
                </a:lnTo>
                <a:lnTo>
                  <a:pt x="2001324" y="2210886"/>
                </a:lnTo>
                <a:lnTo>
                  <a:pt x="1987992" y="2227082"/>
                </a:lnTo>
                <a:lnTo>
                  <a:pt x="1974660" y="2243596"/>
                </a:lnTo>
                <a:lnTo>
                  <a:pt x="1968630" y="2251852"/>
                </a:lnTo>
                <a:lnTo>
                  <a:pt x="1962281" y="2260426"/>
                </a:lnTo>
                <a:lnTo>
                  <a:pt x="1957837" y="2266778"/>
                </a:lnTo>
                <a:lnTo>
                  <a:pt x="1953393" y="2273129"/>
                </a:lnTo>
                <a:lnTo>
                  <a:pt x="1944823" y="2286149"/>
                </a:lnTo>
                <a:lnTo>
                  <a:pt x="1940697" y="2292183"/>
                </a:lnTo>
                <a:lnTo>
                  <a:pt x="1936253" y="2298534"/>
                </a:lnTo>
                <a:lnTo>
                  <a:pt x="1931174" y="2304886"/>
                </a:lnTo>
                <a:lnTo>
                  <a:pt x="1926095" y="2310602"/>
                </a:lnTo>
                <a:lnTo>
                  <a:pt x="1919112" y="2317906"/>
                </a:lnTo>
                <a:lnTo>
                  <a:pt x="1913081" y="2325527"/>
                </a:lnTo>
                <a:lnTo>
                  <a:pt x="1906733" y="2333466"/>
                </a:lnTo>
                <a:lnTo>
                  <a:pt x="1901019" y="2341405"/>
                </a:lnTo>
                <a:lnTo>
                  <a:pt x="1894671" y="2349345"/>
                </a:lnTo>
                <a:lnTo>
                  <a:pt x="1888640" y="2357284"/>
                </a:lnTo>
                <a:lnTo>
                  <a:pt x="1881974" y="2364905"/>
                </a:lnTo>
                <a:lnTo>
                  <a:pt x="1874991" y="2372209"/>
                </a:lnTo>
                <a:lnTo>
                  <a:pt x="1874356" y="2369351"/>
                </a:lnTo>
                <a:lnTo>
                  <a:pt x="1873721" y="2366811"/>
                </a:lnTo>
                <a:lnTo>
                  <a:pt x="1873404" y="2364588"/>
                </a:lnTo>
                <a:lnTo>
                  <a:pt x="1873404" y="2362047"/>
                </a:lnTo>
                <a:lnTo>
                  <a:pt x="1873721" y="2359507"/>
                </a:lnTo>
                <a:lnTo>
                  <a:pt x="1874039" y="2357284"/>
                </a:lnTo>
                <a:lnTo>
                  <a:pt x="1875309" y="2352520"/>
                </a:lnTo>
                <a:lnTo>
                  <a:pt x="1877530" y="2347757"/>
                </a:lnTo>
                <a:lnTo>
                  <a:pt x="1880387" y="2343311"/>
                </a:lnTo>
                <a:lnTo>
                  <a:pt x="1885466" y="2334737"/>
                </a:lnTo>
                <a:lnTo>
                  <a:pt x="1878800" y="2338230"/>
                </a:lnTo>
                <a:lnTo>
                  <a:pt x="1872452" y="2341088"/>
                </a:lnTo>
                <a:lnTo>
                  <a:pt x="1868960" y="2342041"/>
                </a:lnTo>
                <a:lnTo>
                  <a:pt x="1865151" y="2342993"/>
                </a:lnTo>
                <a:lnTo>
                  <a:pt x="1861660" y="2343628"/>
                </a:lnTo>
                <a:lnTo>
                  <a:pt x="1857850" y="2344264"/>
                </a:lnTo>
                <a:lnTo>
                  <a:pt x="1861025" y="2338547"/>
                </a:lnTo>
                <a:lnTo>
                  <a:pt x="1864516" y="2333466"/>
                </a:lnTo>
                <a:lnTo>
                  <a:pt x="1868325" y="2329020"/>
                </a:lnTo>
                <a:lnTo>
                  <a:pt x="1872452" y="2323939"/>
                </a:lnTo>
                <a:lnTo>
                  <a:pt x="1880705" y="2315048"/>
                </a:lnTo>
                <a:lnTo>
                  <a:pt x="1884514" y="2310284"/>
                </a:lnTo>
                <a:lnTo>
                  <a:pt x="1887688" y="2305203"/>
                </a:lnTo>
                <a:lnTo>
                  <a:pt x="1905146" y="2277575"/>
                </a:lnTo>
                <a:lnTo>
                  <a:pt x="1913716" y="2263285"/>
                </a:lnTo>
                <a:lnTo>
                  <a:pt x="1921652" y="2249312"/>
                </a:lnTo>
                <a:lnTo>
                  <a:pt x="1929270" y="2235021"/>
                </a:lnTo>
                <a:lnTo>
                  <a:pt x="1936570" y="2220096"/>
                </a:lnTo>
                <a:lnTo>
                  <a:pt x="1939427" y="2212792"/>
                </a:lnTo>
                <a:lnTo>
                  <a:pt x="1942601" y="2205488"/>
                </a:lnTo>
                <a:lnTo>
                  <a:pt x="1945458" y="2197866"/>
                </a:lnTo>
                <a:lnTo>
                  <a:pt x="1948315" y="2189927"/>
                </a:lnTo>
                <a:lnTo>
                  <a:pt x="1953076" y="2174684"/>
                </a:lnTo>
                <a:lnTo>
                  <a:pt x="1957837" y="2159123"/>
                </a:lnTo>
                <a:lnTo>
                  <a:pt x="1961964" y="2143563"/>
                </a:lnTo>
                <a:lnTo>
                  <a:pt x="1966090" y="2128002"/>
                </a:lnTo>
                <a:lnTo>
                  <a:pt x="1969899" y="2112441"/>
                </a:lnTo>
                <a:lnTo>
                  <a:pt x="1973391" y="2096563"/>
                </a:lnTo>
                <a:lnTo>
                  <a:pt x="1976565" y="2081002"/>
                </a:lnTo>
                <a:lnTo>
                  <a:pt x="1979739" y="2065124"/>
                </a:lnTo>
                <a:lnTo>
                  <a:pt x="1985135" y="2033368"/>
                </a:lnTo>
                <a:lnTo>
                  <a:pt x="1989897" y="2001611"/>
                </a:lnTo>
                <a:lnTo>
                  <a:pt x="1994023" y="1969537"/>
                </a:lnTo>
                <a:lnTo>
                  <a:pt x="1997832" y="1937781"/>
                </a:lnTo>
                <a:lnTo>
                  <a:pt x="1998467" y="1933970"/>
                </a:lnTo>
                <a:lnTo>
                  <a:pt x="1998784" y="1930159"/>
                </a:lnTo>
                <a:lnTo>
                  <a:pt x="1998784" y="1926031"/>
                </a:lnTo>
                <a:lnTo>
                  <a:pt x="1999737" y="1922220"/>
                </a:lnTo>
                <a:lnTo>
                  <a:pt x="2000689" y="1918727"/>
                </a:lnTo>
                <a:lnTo>
                  <a:pt x="2001324" y="1917139"/>
                </a:lnTo>
                <a:lnTo>
                  <a:pt x="2001958" y="1915869"/>
                </a:lnTo>
                <a:lnTo>
                  <a:pt x="2002911" y="1914281"/>
                </a:lnTo>
                <a:lnTo>
                  <a:pt x="2004498" y="1913010"/>
                </a:lnTo>
                <a:lnTo>
                  <a:pt x="2006085" y="1912058"/>
                </a:lnTo>
                <a:lnTo>
                  <a:pt x="2008307" y="1911105"/>
                </a:lnTo>
                <a:lnTo>
                  <a:pt x="2008942" y="1918092"/>
                </a:lnTo>
                <a:lnTo>
                  <a:pt x="2009577" y="1925078"/>
                </a:lnTo>
                <a:lnTo>
                  <a:pt x="2009577" y="1931747"/>
                </a:lnTo>
                <a:lnTo>
                  <a:pt x="2009577" y="1938416"/>
                </a:lnTo>
                <a:lnTo>
                  <a:pt x="2008942" y="1952389"/>
                </a:lnTo>
                <a:lnTo>
                  <a:pt x="2007989" y="1965726"/>
                </a:lnTo>
                <a:lnTo>
                  <a:pt x="2005768" y="1979699"/>
                </a:lnTo>
                <a:lnTo>
                  <a:pt x="2004180" y="1993037"/>
                </a:lnTo>
                <a:lnTo>
                  <a:pt x="2001958" y="2006375"/>
                </a:lnTo>
                <a:lnTo>
                  <a:pt x="2000689" y="2020347"/>
                </a:lnTo>
                <a:lnTo>
                  <a:pt x="1995610" y="2050516"/>
                </a:lnTo>
                <a:lnTo>
                  <a:pt x="1990214" y="2080367"/>
                </a:lnTo>
                <a:lnTo>
                  <a:pt x="1987040" y="2095293"/>
                </a:lnTo>
                <a:lnTo>
                  <a:pt x="1984183" y="2110536"/>
                </a:lnTo>
                <a:lnTo>
                  <a:pt x="1981009" y="2125144"/>
                </a:lnTo>
                <a:lnTo>
                  <a:pt x="1977200" y="2140069"/>
                </a:lnTo>
                <a:lnTo>
                  <a:pt x="1973391" y="2154995"/>
                </a:lnTo>
                <a:lnTo>
                  <a:pt x="1969264" y="2169603"/>
                </a:lnTo>
                <a:lnTo>
                  <a:pt x="1964503" y="2184211"/>
                </a:lnTo>
                <a:lnTo>
                  <a:pt x="1959742" y="2198501"/>
                </a:lnTo>
                <a:lnTo>
                  <a:pt x="1954028" y="2212474"/>
                </a:lnTo>
                <a:lnTo>
                  <a:pt x="1948315" y="2226765"/>
                </a:lnTo>
                <a:lnTo>
                  <a:pt x="1941649" y="2240420"/>
                </a:lnTo>
                <a:lnTo>
                  <a:pt x="1934666" y="2254393"/>
                </a:lnTo>
                <a:lnTo>
                  <a:pt x="1931492" y="2260109"/>
                </a:lnTo>
                <a:lnTo>
                  <a:pt x="1928317" y="2266143"/>
                </a:lnTo>
                <a:lnTo>
                  <a:pt x="1921652" y="2277893"/>
                </a:lnTo>
                <a:lnTo>
                  <a:pt x="1914668" y="2289642"/>
                </a:lnTo>
                <a:lnTo>
                  <a:pt x="1912129" y="2295359"/>
                </a:lnTo>
                <a:lnTo>
                  <a:pt x="1909272" y="2301710"/>
                </a:lnTo>
                <a:lnTo>
                  <a:pt x="1912129" y="2299487"/>
                </a:lnTo>
                <a:lnTo>
                  <a:pt x="1914351" y="2297582"/>
                </a:lnTo>
                <a:lnTo>
                  <a:pt x="1918795" y="2292818"/>
                </a:lnTo>
                <a:lnTo>
                  <a:pt x="1922921" y="2287737"/>
                </a:lnTo>
                <a:lnTo>
                  <a:pt x="1926730" y="2282338"/>
                </a:lnTo>
                <a:lnTo>
                  <a:pt x="1934031" y="2271224"/>
                </a:lnTo>
                <a:lnTo>
                  <a:pt x="1937523" y="2265825"/>
                </a:lnTo>
                <a:lnTo>
                  <a:pt x="1941332" y="2260109"/>
                </a:lnTo>
                <a:lnTo>
                  <a:pt x="1949267" y="2249629"/>
                </a:lnTo>
                <a:lnTo>
                  <a:pt x="1956885" y="2238832"/>
                </a:lnTo>
                <a:lnTo>
                  <a:pt x="1964503" y="2228035"/>
                </a:lnTo>
                <a:lnTo>
                  <a:pt x="1972756" y="2217873"/>
                </a:lnTo>
                <a:lnTo>
                  <a:pt x="1983548" y="2204853"/>
                </a:lnTo>
                <a:lnTo>
                  <a:pt x="1993706" y="2192150"/>
                </a:lnTo>
                <a:lnTo>
                  <a:pt x="2014655" y="2166427"/>
                </a:lnTo>
                <a:lnTo>
                  <a:pt x="2025447" y="2153090"/>
                </a:lnTo>
                <a:lnTo>
                  <a:pt x="2036557" y="2140705"/>
                </a:lnTo>
                <a:lnTo>
                  <a:pt x="2047667" y="2128319"/>
                </a:lnTo>
                <a:lnTo>
                  <a:pt x="2059411" y="2116252"/>
                </a:lnTo>
                <a:lnTo>
                  <a:pt x="2069569" y="2106408"/>
                </a:lnTo>
                <a:lnTo>
                  <a:pt x="2079726" y="2095610"/>
                </a:lnTo>
                <a:lnTo>
                  <a:pt x="2099406" y="2074651"/>
                </a:lnTo>
                <a:lnTo>
                  <a:pt x="2109246" y="2064171"/>
                </a:lnTo>
                <a:lnTo>
                  <a:pt x="2119403" y="2053692"/>
                </a:lnTo>
                <a:lnTo>
                  <a:pt x="2129561" y="2043530"/>
                </a:lnTo>
                <a:lnTo>
                  <a:pt x="2140670" y="2033685"/>
                </a:lnTo>
                <a:lnTo>
                  <a:pt x="2148288" y="2027016"/>
                </a:lnTo>
                <a:lnTo>
                  <a:pt x="2155906" y="2019712"/>
                </a:lnTo>
                <a:lnTo>
                  <a:pt x="2163524" y="2012091"/>
                </a:lnTo>
                <a:lnTo>
                  <a:pt x="2170508" y="2004469"/>
                </a:lnTo>
                <a:lnTo>
                  <a:pt x="2184474" y="1988908"/>
                </a:lnTo>
                <a:lnTo>
                  <a:pt x="2198758" y="1973665"/>
                </a:lnTo>
                <a:lnTo>
                  <a:pt x="2207328" y="1964456"/>
                </a:lnTo>
                <a:lnTo>
                  <a:pt x="2215898" y="1954611"/>
                </a:lnTo>
                <a:lnTo>
                  <a:pt x="2232404" y="1935875"/>
                </a:lnTo>
                <a:lnTo>
                  <a:pt x="2240657" y="1926031"/>
                </a:lnTo>
                <a:lnTo>
                  <a:pt x="2249545" y="1916821"/>
                </a:lnTo>
                <a:lnTo>
                  <a:pt x="2258433" y="1907929"/>
                </a:lnTo>
                <a:lnTo>
                  <a:pt x="2267320" y="1899038"/>
                </a:lnTo>
                <a:lnTo>
                  <a:pt x="2271129" y="1896180"/>
                </a:lnTo>
                <a:lnTo>
                  <a:pt x="2274938" y="1893321"/>
                </a:lnTo>
                <a:lnTo>
                  <a:pt x="2282874" y="1888240"/>
                </a:lnTo>
                <a:lnTo>
                  <a:pt x="2291127" y="1883795"/>
                </a:lnTo>
                <a:lnTo>
                  <a:pt x="2299697" y="1879031"/>
                </a:lnTo>
                <a:lnTo>
                  <a:pt x="2307632" y="1874268"/>
                </a:lnTo>
                <a:lnTo>
                  <a:pt x="2311759" y="1872045"/>
                </a:lnTo>
                <a:lnTo>
                  <a:pt x="2315568" y="1869187"/>
                </a:lnTo>
                <a:lnTo>
                  <a:pt x="2319059" y="1866011"/>
                </a:lnTo>
                <a:lnTo>
                  <a:pt x="2322551" y="1862835"/>
                </a:lnTo>
                <a:lnTo>
                  <a:pt x="2326043" y="1859342"/>
                </a:lnTo>
                <a:lnTo>
                  <a:pt x="2328899" y="1855214"/>
                </a:lnTo>
                <a:lnTo>
                  <a:pt x="2320329" y="1842511"/>
                </a:lnTo>
                <a:lnTo>
                  <a:pt x="2311759" y="1829491"/>
                </a:lnTo>
                <a:lnTo>
                  <a:pt x="2306998" y="1823140"/>
                </a:lnTo>
                <a:lnTo>
                  <a:pt x="2302236" y="1817106"/>
                </a:lnTo>
                <a:lnTo>
                  <a:pt x="2297158" y="1811390"/>
                </a:lnTo>
                <a:lnTo>
                  <a:pt x="2290809" y="1806309"/>
                </a:lnTo>
                <a:lnTo>
                  <a:pt x="2280017" y="1797099"/>
                </a:lnTo>
                <a:lnTo>
                  <a:pt x="2269542" y="1787572"/>
                </a:lnTo>
                <a:lnTo>
                  <a:pt x="2248275" y="1768836"/>
                </a:lnTo>
                <a:lnTo>
                  <a:pt x="2237800" y="1759309"/>
                </a:lnTo>
                <a:lnTo>
                  <a:pt x="2226691" y="1750735"/>
                </a:lnTo>
                <a:lnTo>
                  <a:pt x="2220660" y="1746607"/>
                </a:lnTo>
                <a:lnTo>
                  <a:pt x="2214946" y="1742796"/>
                </a:lnTo>
                <a:lnTo>
                  <a:pt x="2208598" y="1738985"/>
                </a:lnTo>
                <a:lnTo>
                  <a:pt x="2202567" y="1735492"/>
                </a:lnTo>
                <a:lnTo>
                  <a:pt x="2193362" y="1729776"/>
                </a:lnTo>
                <a:lnTo>
                  <a:pt x="2184474" y="1724377"/>
                </a:lnTo>
                <a:lnTo>
                  <a:pt x="2175269" y="1719296"/>
                </a:lnTo>
                <a:lnTo>
                  <a:pt x="2166064" y="1714532"/>
                </a:lnTo>
                <a:lnTo>
                  <a:pt x="2147336" y="1704688"/>
                </a:lnTo>
                <a:lnTo>
                  <a:pt x="2138448" y="1699607"/>
                </a:lnTo>
                <a:lnTo>
                  <a:pt x="2128926" y="1694208"/>
                </a:lnTo>
                <a:lnTo>
                  <a:pt x="2121943" y="1690398"/>
                </a:lnTo>
                <a:lnTo>
                  <a:pt x="2114959" y="1686587"/>
                </a:lnTo>
                <a:lnTo>
                  <a:pt x="2100358" y="1679918"/>
                </a:lnTo>
                <a:lnTo>
                  <a:pt x="2085757" y="1673567"/>
                </a:lnTo>
                <a:lnTo>
                  <a:pt x="2078774" y="1670073"/>
                </a:lnTo>
                <a:lnTo>
                  <a:pt x="2071473" y="1666263"/>
                </a:lnTo>
                <a:lnTo>
                  <a:pt x="2054333" y="1656418"/>
                </a:lnTo>
                <a:lnTo>
                  <a:pt x="2037192" y="1647526"/>
                </a:lnTo>
                <a:lnTo>
                  <a:pt x="2019734" y="1638634"/>
                </a:lnTo>
                <a:lnTo>
                  <a:pt x="2001958" y="1630378"/>
                </a:lnTo>
                <a:lnTo>
                  <a:pt x="1984500" y="1621804"/>
                </a:lnTo>
                <a:lnTo>
                  <a:pt x="1966725" y="1613864"/>
                </a:lnTo>
                <a:lnTo>
                  <a:pt x="1930857" y="1597986"/>
                </a:lnTo>
                <a:lnTo>
                  <a:pt x="1921334" y="1592905"/>
                </a:lnTo>
                <a:lnTo>
                  <a:pt x="1911177" y="1588142"/>
                </a:lnTo>
                <a:lnTo>
                  <a:pt x="1891179" y="1579250"/>
                </a:lnTo>
                <a:lnTo>
                  <a:pt x="1870865" y="1570993"/>
                </a:lnTo>
                <a:lnTo>
                  <a:pt x="1850550" y="1562736"/>
                </a:lnTo>
                <a:lnTo>
                  <a:pt x="1809603" y="1547176"/>
                </a:lnTo>
                <a:lnTo>
                  <a:pt x="1788971" y="1539554"/>
                </a:lnTo>
                <a:lnTo>
                  <a:pt x="1768338" y="1531298"/>
                </a:lnTo>
                <a:lnTo>
                  <a:pt x="1757864" y="1527169"/>
                </a:lnTo>
                <a:lnTo>
                  <a:pt x="1747071" y="1523359"/>
                </a:lnTo>
                <a:lnTo>
                  <a:pt x="1735962" y="1519865"/>
                </a:lnTo>
                <a:lnTo>
                  <a:pt x="1725487" y="1516690"/>
                </a:lnTo>
                <a:lnTo>
                  <a:pt x="1703268" y="1510656"/>
                </a:lnTo>
                <a:lnTo>
                  <a:pt x="1681048" y="1504305"/>
                </a:lnTo>
                <a:lnTo>
                  <a:pt x="1671526" y="1500811"/>
                </a:lnTo>
                <a:lnTo>
                  <a:pt x="1662003" y="1497953"/>
                </a:lnTo>
                <a:lnTo>
                  <a:pt x="1651846" y="1495730"/>
                </a:lnTo>
                <a:lnTo>
                  <a:pt x="1641689" y="1493825"/>
                </a:lnTo>
                <a:lnTo>
                  <a:pt x="1621374" y="1490332"/>
                </a:lnTo>
                <a:lnTo>
                  <a:pt x="1611534" y="1488426"/>
                </a:lnTo>
                <a:lnTo>
                  <a:pt x="1601376" y="1486203"/>
                </a:lnTo>
                <a:lnTo>
                  <a:pt x="1590584" y="1484933"/>
                </a:lnTo>
                <a:lnTo>
                  <a:pt x="1579475" y="1483028"/>
                </a:lnTo>
                <a:lnTo>
                  <a:pt x="1557573" y="1477947"/>
                </a:lnTo>
                <a:lnTo>
                  <a:pt x="1547098" y="1475724"/>
                </a:lnTo>
                <a:lnTo>
                  <a:pt x="1535988" y="1473183"/>
                </a:lnTo>
                <a:lnTo>
                  <a:pt x="1524879" y="1471596"/>
                </a:lnTo>
                <a:lnTo>
                  <a:pt x="1513769" y="1470008"/>
                </a:lnTo>
                <a:lnTo>
                  <a:pt x="1505833" y="1490014"/>
                </a:lnTo>
                <a:lnTo>
                  <a:pt x="1491867" y="1489062"/>
                </a:lnTo>
                <a:lnTo>
                  <a:pt x="1494089" y="1476994"/>
                </a:lnTo>
                <a:lnTo>
                  <a:pt x="1494724" y="1470960"/>
                </a:lnTo>
                <a:lnTo>
                  <a:pt x="1495676" y="1464609"/>
                </a:lnTo>
                <a:lnTo>
                  <a:pt x="1492819" y="1466514"/>
                </a:lnTo>
                <a:lnTo>
                  <a:pt x="1490280" y="1468420"/>
                </a:lnTo>
                <a:lnTo>
                  <a:pt x="1488375" y="1470960"/>
                </a:lnTo>
                <a:lnTo>
                  <a:pt x="1486153" y="1473183"/>
                </a:lnTo>
                <a:lnTo>
                  <a:pt x="1482662" y="1478264"/>
                </a:lnTo>
                <a:lnTo>
                  <a:pt x="1479488" y="1483663"/>
                </a:lnTo>
                <a:lnTo>
                  <a:pt x="1469330" y="1483028"/>
                </a:lnTo>
                <a:lnTo>
                  <a:pt x="1467743" y="1464609"/>
                </a:lnTo>
                <a:lnTo>
                  <a:pt x="1455046" y="1463657"/>
                </a:lnTo>
                <a:lnTo>
                  <a:pt x="1453777" y="1467149"/>
                </a:lnTo>
                <a:lnTo>
                  <a:pt x="1452507" y="1470960"/>
                </a:lnTo>
                <a:lnTo>
                  <a:pt x="1451237" y="1474454"/>
                </a:lnTo>
                <a:lnTo>
                  <a:pt x="1449968" y="1478264"/>
                </a:lnTo>
                <a:lnTo>
                  <a:pt x="1448381" y="1481757"/>
                </a:lnTo>
                <a:lnTo>
                  <a:pt x="1447111" y="1483663"/>
                </a:lnTo>
                <a:lnTo>
                  <a:pt x="1446159" y="1484933"/>
                </a:lnTo>
                <a:lnTo>
                  <a:pt x="1444889" y="1485886"/>
                </a:lnTo>
                <a:lnTo>
                  <a:pt x="1442985" y="1487474"/>
                </a:lnTo>
                <a:lnTo>
                  <a:pt x="1441397" y="1488109"/>
                </a:lnTo>
                <a:lnTo>
                  <a:pt x="1439810" y="1488744"/>
                </a:lnTo>
                <a:lnTo>
                  <a:pt x="1438223" y="1487156"/>
                </a:lnTo>
                <a:lnTo>
                  <a:pt x="1437588" y="1485251"/>
                </a:lnTo>
                <a:lnTo>
                  <a:pt x="1436954" y="1483345"/>
                </a:lnTo>
                <a:lnTo>
                  <a:pt x="1436636" y="1481440"/>
                </a:lnTo>
                <a:lnTo>
                  <a:pt x="1436319" y="1477629"/>
                </a:lnTo>
                <a:lnTo>
                  <a:pt x="1436636" y="1473501"/>
                </a:lnTo>
                <a:lnTo>
                  <a:pt x="1438223" y="1465562"/>
                </a:lnTo>
                <a:lnTo>
                  <a:pt x="1438541" y="1461433"/>
                </a:lnTo>
                <a:lnTo>
                  <a:pt x="1438858" y="1457623"/>
                </a:lnTo>
                <a:lnTo>
                  <a:pt x="1435367" y="1460798"/>
                </a:lnTo>
                <a:lnTo>
                  <a:pt x="1432510" y="1464291"/>
                </a:lnTo>
                <a:lnTo>
                  <a:pt x="1429970" y="1468102"/>
                </a:lnTo>
                <a:lnTo>
                  <a:pt x="1428066" y="1471913"/>
                </a:lnTo>
                <a:lnTo>
                  <a:pt x="1426479" y="1476359"/>
                </a:lnTo>
                <a:lnTo>
                  <a:pt x="1425209" y="1480487"/>
                </a:lnTo>
                <a:lnTo>
                  <a:pt x="1424574" y="1484933"/>
                </a:lnTo>
                <a:lnTo>
                  <a:pt x="1423939" y="1489379"/>
                </a:lnTo>
                <a:lnTo>
                  <a:pt x="1417591" y="1486203"/>
                </a:lnTo>
                <a:lnTo>
                  <a:pt x="1414734" y="1484616"/>
                </a:lnTo>
                <a:lnTo>
                  <a:pt x="1412195" y="1482393"/>
                </a:lnTo>
                <a:lnTo>
                  <a:pt x="1411560" y="1479217"/>
                </a:lnTo>
                <a:lnTo>
                  <a:pt x="1411560" y="1475724"/>
                </a:lnTo>
                <a:lnTo>
                  <a:pt x="1412195" y="1472231"/>
                </a:lnTo>
                <a:lnTo>
                  <a:pt x="1413147" y="1468737"/>
                </a:lnTo>
                <a:lnTo>
                  <a:pt x="1414734" y="1461751"/>
                </a:lnTo>
                <a:lnTo>
                  <a:pt x="1416956" y="1455400"/>
                </a:lnTo>
                <a:lnTo>
                  <a:pt x="1403307" y="1456035"/>
                </a:lnTo>
                <a:lnTo>
                  <a:pt x="1400450" y="1461116"/>
                </a:lnTo>
                <a:lnTo>
                  <a:pt x="1397594" y="1467149"/>
                </a:lnTo>
                <a:lnTo>
                  <a:pt x="1392515" y="1478264"/>
                </a:lnTo>
                <a:lnTo>
                  <a:pt x="1387119" y="1489697"/>
                </a:lnTo>
                <a:lnTo>
                  <a:pt x="1384580" y="1495413"/>
                </a:lnTo>
                <a:lnTo>
                  <a:pt x="1381405" y="1500494"/>
                </a:lnTo>
                <a:lnTo>
                  <a:pt x="1371565" y="1502717"/>
                </a:lnTo>
                <a:lnTo>
                  <a:pt x="1371565" y="1499224"/>
                </a:lnTo>
                <a:lnTo>
                  <a:pt x="1372518" y="1495730"/>
                </a:lnTo>
                <a:lnTo>
                  <a:pt x="1373787" y="1489062"/>
                </a:lnTo>
                <a:lnTo>
                  <a:pt x="1375374" y="1482393"/>
                </a:lnTo>
                <a:lnTo>
                  <a:pt x="1377914" y="1476041"/>
                </a:lnTo>
                <a:lnTo>
                  <a:pt x="1383310" y="1463657"/>
                </a:lnTo>
                <a:lnTo>
                  <a:pt x="1385849" y="1456988"/>
                </a:lnTo>
                <a:lnTo>
                  <a:pt x="1388389" y="1450636"/>
                </a:lnTo>
                <a:lnTo>
                  <a:pt x="1376962" y="1454130"/>
                </a:lnTo>
                <a:lnTo>
                  <a:pt x="1370296" y="1471278"/>
                </a:lnTo>
                <a:lnTo>
                  <a:pt x="1367122" y="1480170"/>
                </a:lnTo>
                <a:lnTo>
                  <a:pt x="1364900" y="1488744"/>
                </a:lnTo>
                <a:lnTo>
                  <a:pt x="1366487" y="1496365"/>
                </a:lnTo>
                <a:lnTo>
                  <a:pt x="1368709" y="1503987"/>
                </a:lnTo>
                <a:lnTo>
                  <a:pt x="1373152" y="1518595"/>
                </a:lnTo>
                <a:lnTo>
                  <a:pt x="1375374" y="1525581"/>
                </a:lnTo>
                <a:lnTo>
                  <a:pt x="1377914" y="1533203"/>
                </a:lnTo>
                <a:lnTo>
                  <a:pt x="1379501" y="1540825"/>
                </a:lnTo>
                <a:lnTo>
                  <a:pt x="1381088" y="1548446"/>
                </a:lnTo>
                <a:lnTo>
                  <a:pt x="1383310" y="1558926"/>
                </a:lnTo>
                <a:lnTo>
                  <a:pt x="1385532" y="1569088"/>
                </a:lnTo>
                <a:lnTo>
                  <a:pt x="1389658" y="1590365"/>
                </a:lnTo>
                <a:lnTo>
                  <a:pt x="1393785" y="1611006"/>
                </a:lnTo>
                <a:lnTo>
                  <a:pt x="1396324" y="1621168"/>
                </a:lnTo>
                <a:lnTo>
                  <a:pt x="1398863" y="1631648"/>
                </a:lnTo>
                <a:lnTo>
                  <a:pt x="1405847" y="1652925"/>
                </a:lnTo>
                <a:lnTo>
                  <a:pt x="1412830" y="1674202"/>
                </a:lnTo>
                <a:lnTo>
                  <a:pt x="1416321" y="1684681"/>
                </a:lnTo>
                <a:lnTo>
                  <a:pt x="1419496" y="1695479"/>
                </a:lnTo>
                <a:lnTo>
                  <a:pt x="1423939" y="1705958"/>
                </a:lnTo>
                <a:lnTo>
                  <a:pt x="1428383" y="1716120"/>
                </a:lnTo>
                <a:lnTo>
                  <a:pt x="1439176" y="1740255"/>
                </a:lnTo>
                <a:lnTo>
                  <a:pt x="1444889" y="1752323"/>
                </a:lnTo>
                <a:lnTo>
                  <a:pt x="1449650" y="1765025"/>
                </a:lnTo>
                <a:lnTo>
                  <a:pt x="1452825" y="1772012"/>
                </a:lnTo>
                <a:lnTo>
                  <a:pt x="1456316" y="1779316"/>
                </a:lnTo>
                <a:lnTo>
                  <a:pt x="1463934" y="1793924"/>
                </a:lnTo>
                <a:lnTo>
                  <a:pt x="1467743" y="1800910"/>
                </a:lnTo>
                <a:lnTo>
                  <a:pt x="1471552" y="1807897"/>
                </a:lnTo>
                <a:lnTo>
                  <a:pt x="1474726" y="1815201"/>
                </a:lnTo>
                <a:lnTo>
                  <a:pt x="1477583" y="1822822"/>
                </a:lnTo>
                <a:lnTo>
                  <a:pt x="1479805" y="1828221"/>
                </a:lnTo>
                <a:lnTo>
                  <a:pt x="1481710" y="1832984"/>
                </a:lnTo>
                <a:lnTo>
                  <a:pt x="1486471" y="1842829"/>
                </a:lnTo>
                <a:lnTo>
                  <a:pt x="1491867" y="1852356"/>
                </a:lnTo>
                <a:lnTo>
                  <a:pt x="1497263" y="1861565"/>
                </a:lnTo>
                <a:lnTo>
                  <a:pt x="1509008" y="1879984"/>
                </a:lnTo>
                <a:lnTo>
                  <a:pt x="1514404" y="1889193"/>
                </a:lnTo>
                <a:lnTo>
                  <a:pt x="1519800" y="1898720"/>
                </a:lnTo>
                <a:lnTo>
                  <a:pt x="1522657" y="1905071"/>
                </a:lnTo>
                <a:lnTo>
                  <a:pt x="1526466" y="1910788"/>
                </a:lnTo>
                <a:lnTo>
                  <a:pt x="1530275" y="1916821"/>
                </a:lnTo>
                <a:lnTo>
                  <a:pt x="1534401" y="1922537"/>
                </a:lnTo>
                <a:lnTo>
                  <a:pt x="1542337" y="1933970"/>
                </a:lnTo>
                <a:lnTo>
                  <a:pt x="1550907" y="1945720"/>
                </a:lnTo>
                <a:lnTo>
                  <a:pt x="1560429" y="1961598"/>
                </a:lnTo>
                <a:lnTo>
                  <a:pt x="1570904" y="1977476"/>
                </a:lnTo>
                <a:lnTo>
                  <a:pt x="1581379" y="1992719"/>
                </a:lnTo>
                <a:lnTo>
                  <a:pt x="1592171" y="2008280"/>
                </a:lnTo>
                <a:lnTo>
                  <a:pt x="1613756" y="2039084"/>
                </a:lnTo>
                <a:lnTo>
                  <a:pt x="1624548" y="2054644"/>
                </a:lnTo>
                <a:lnTo>
                  <a:pt x="1634705" y="2070523"/>
                </a:lnTo>
                <a:lnTo>
                  <a:pt x="1639467" y="2077827"/>
                </a:lnTo>
                <a:lnTo>
                  <a:pt x="1644545" y="2085448"/>
                </a:lnTo>
                <a:lnTo>
                  <a:pt x="1650259" y="2093070"/>
                </a:lnTo>
                <a:lnTo>
                  <a:pt x="1655655" y="2100374"/>
                </a:lnTo>
                <a:lnTo>
                  <a:pt x="1667399" y="2114664"/>
                </a:lnTo>
                <a:lnTo>
                  <a:pt x="1672796" y="2122286"/>
                </a:lnTo>
                <a:lnTo>
                  <a:pt x="1678192" y="2129907"/>
                </a:lnTo>
                <a:lnTo>
                  <a:pt x="1686762" y="2141975"/>
                </a:lnTo>
                <a:lnTo>
                  <a:pt x="1695650" y="2154042"/>
                </a:lnTo>
                <a:lnTo>
                  <a:pt x="1704855" y="2166110"/>
                </a:lnTo>
                <a:lnTo>
                  <a:pt x="1714695" y="2177860"/>
                </a:lnTo>
                <a:lnTo>
                  <a:pt x="1733740" y="2201359"/>
                </a:lnTo>
                <a:lnTo>
                  <a:pt x="1742628" y="2212792"/>
                </a:lnTo>
                <a:lnTo>
                  <a:pt x="1751198" y="2225494"/>
                </a:lnTo>
                <a:lnTo>
                  <a:pt x="1731201" y="2188657"/>
                </a:lnTo>
                <a:lnTo>
                  <a:pt x="1710886" y="2151819"/>
                </a:lnTo>
                <a:lnTo>
                  <a:pt x="1701046" y="2133083"/>
                </a:lnTo>
                <a:lnTo>
                  <a:pt x="1691523" y="2114664"/>
                </a:lnTo>
                <a:lnTo>
                  <a:pt x="1682636" y="2095610"/>
                </a:lnTo>
                <a:lnTo>
                  <a:pt x="1673430" y="2076556"/>
                </a:lnTo>
                <a:lnTo>
                  <a:pt x="1655338" y="2034955"/>
                </a:lnTo>
                <a:lnTo>
                  <a:pt x="1636927" y="1992719"/>
                </a:lnTo>
                <a:lnTo>
                  <a:pt x="1601376" y="1908882"/>
                </a:lnTo>
                <a:lnTo>
                  <a:pt x="1566143" y="1824727"/>
                </a:lnTo>
                <a:lnTo>
                  <a:pt x="1531862" y="1739938"/>
                </a:lnTo>
                <a:lnTo>
                  <a:pt x="1529322" y="1731363"/>
                </a:lnTo>
                <a:lnTo>
                  <a:pt x="1527735" y="1722789"/>
                </a:lnTo>
                <a:lnTo>
                  <a:pt x="1531544" y="1725647"/>
                </a:lnTo>
                <a:lnTo>
                  <a:pt x="1534401" y="1728188"/>
                </a:lnTo>
                <a:lnTo>
                  <a:pt x="1537258" y="1731681"/>
                </a:lnTo>
                <a:lnTo>
                  <a:pt x="1538528" y="1733904"/>
                </a:lnTo>
                <a:lnTo>
                  <a:pt x="1539480" y="1735809"/>
                </a:lnTo>
                <a:lnTo>
                  <a:pt x="1562016" y="1785985"/>
                </a:lnTo>
                <a:lnTo>
                  <a:pt x="1584553" y="1836477"/>
                </a:lnTo>
                <a:lnTo>
                  <a:pt x="1606455" y="1886970"/>
                </a:lnTo>
                <a:lnTo>
                  <a:pt x="1628040" y="1937781"/>
                </a:lnTo>
                <a:lnTo>
                  <a:pt x="1644863" y="1976523"/>
                </a:lnTo>
                <a:lnTo>
                  <a:pt x="1662003" y="2015266"/>
                </a:lnTo>
                <a:lnTo>
                  <a:pt x="1679144" y="2053692"/>
                </a:lnTo>
                <a:lnTo>
                  <a:pt x="1688032" y="2073063"/>
                </a:lnTo>
                <a:lnTo>
                  <a:pt x="1696919" y="2092117"/>
                </a:lnTo>
                <a:lnTo>
                  <a:pt x="1706442" y="2111489"/>
                </a:lnTo>
                <a:lnTo>
                  <a:pt x="1715647" y="2130225"/>
                </a:lnTo>
                <a:lnTo>
                  <a:pt x="1725804" y="2148644"/>
                </a:lnTo>
                <a:lnTo>
                  <a:pt x="1735962" y="2167380"/>
                </a:lnTo>
                <a:lnTo>
                  <a:pt x="1746754" y="2185799"/>
                </a:lnTo>
                <a:lnTo>
                  <a:pt x="1757864" y="2203582"/>
                </a:lnTo>
                <a:lnTo>
                  <a:pt x="1769608" y="2221366"/>
                </a:lnTo>
                <a:lnTo>
                  <a:pt x="1781670" y="2238514"/>
                </a:lnTo>
                <a:lnTo>
                  <a:pt x="1783575" y="2241373"/>
                </a:lnTo>
                <a:lnTo>
                  <a:pt x="1785479" y="2244231"/>
                </a:lnTo>
                <a:lnTo>
                  <a:pt x="1787066" y="2247406"/>
                </a:lnTo>
                <a:lnTo>
                  <a:pt x="1788336" y="2250582"/>
                </a:lnTo>
                <a:lnTo>
                  <a:pt x="1790558" y="2257251"/>
                </a:lnTo>
                <a:lnTo>
                  <a:pt x="1792145" y="2263602"/>
                </a:lnTo>
                <a:lnTo>
                  <a:pt x="1778813" y="2266778"/>
                </a:lnTo>
                <a:lnTo>
                  <a:pt x="1789288" y="2279798"/>
                </a:lnTo>
                <a:lnTo>
                  <a:pt x="1798811" y="2293453"/>
                </a:lnTo>
                <a:lnTo>
                  <a:pt x="1803572" y="2300122"/>
                </a:lnTo>
                <a:lnTo>
                  <a:pt x="1808016" y="2307426"/>
                </a:lnTo>
                <a:lnTo>
                  <a:pt x="1812777" y="2314412"/>
                </a:lnTo>
                <a:lnTo>
                  <a:pt x="1816904" y="2321716"/>
                </a:lnTo>
                <a:lnTo>
                  <a:pt x="1820078" y="2327750"/>
                </a:lnTo>
                <a:lnTo>
                  <a:pt x="1823887" y="2333784"/>
                </a:lnTo>
                <a:lnTo>
                  <a:pt x="1828013" y="2339183"/>
                </a:lnTo>
                <a:lnTo>
                  <a:pt x="1832140" y="2345216"/>
                </a:lnTo>
                <a:lnTo>
                  <a:pt x="1841027" y="2356331"/>
                </a:lnTo>
                <a:lnTo>
                  <a:pt x="1849280" y="2367128"/>
                </a:lnTo>
                <a:lnTo>
                  <a:pt x="1850550" y="2369351"/>
                </a:lnTo>
                <a:lnTo>
                  <a:pt x="1851502" y="2371574"/>
                </a:lnTo>
                <a:lnTo>
                  <a:pt x="1851820" y="2374115"/>
                </a:lnTo>
                <a:lnTo>
                  <a:pt x="1852454" y="2376655"/>
                </a:lnTo>
                <a:lnTo>
                  <a:pt x="1851820" y="2381736"/>
                </a:lnTo>
                <a:lnTo>
                  <a:pt x="1851185" y="2386817"/>
                </a:lnTo>
                <a:lnTo>
                  <a:pt x="1850550" y="2391898"/>
                </a:lnTo>
                <a:lnTo>
                  <a:pt x="1850867" y="2394121"/>
                </a:lnTo>
                <a:lnTo>
                  <a:pt x="1851185" y="2396662"/>
                </a:lnTo>
                <a:lnTo>
                  <a:pt x="1851820" y="2398567"/>
                </a:lnTo>
                <a:lnTo>
                  <a:pt x="1853407" y="2400790"/>
                </a:lnTo>
                <a:lnTo>
                  <a:pt x="1854994" y="2402695"/>
                </a:lnTo>
                <a:lnTo>
                  <a:pt x="1857533" y="2404283"/>
                </a:lnTo>
                <a:lnTo>
                  <a:pt x="1881339" y="2401425"/>
                </a:lnTo>
                <a:lnTo>
                  <a:pt x="1905146" y="2398250"/>
                </a:lnTo>
                <a:lnTo>
                  <a:pt x="1928635" y="2394439"/>
                </a:lnTo>
                <a:lnTo>
                  <a:pt x="1952441" y="2390628"/>
                </a:lnTo>
                <a:lnTo>
                  <a:pt x="1975930" y="2385865"/>
                </a:lnTo>
                <a:lnTo>
                  <a:pt x="1999419" y="2380783"/>
                </a:lnTo>
                <a:lnTo>
                  <a:pt x="2022273" y="2374750"/>
                </a:lnTo>
                <a:lnTo>
                  <a:pt x="2045445" y="2368716"/>
                </a:lnTo>
                <a:lnTo>
                  <a:pt x="2060046" y="2363635"/>
                </a:lnTo>
                <a:lnTo>
                  <a:pt x="2074012" y="2358554"/>
                </a:lnTo>
                <a:lnTo>
                  <a:pt x="2088614" y="2353790"/>
                </a:lnTo>
                <a:lnTo>
                  <a:pt x="2095914" y="2351250"/>
                </a:lnTo>
                <a:lnTo>
                  <a:pt x="2103215" y="2349345"/>
                </a:lnTo>
                <a:lnTo>
                  <a:pt x="2111150" y="2346804"/>
                </a:lnTo>
                <a:lnTo>
                  <a:pt x="2119086" y="2343628"/>
                </a:lnTo>
                <a:lnTo>
                  <a:pt x="2126704" y="2340770"/>
                </a:lnTo>
                <a:lnTo>
                  <a:pt x="2134322" y="2337277"/>
                </a:lnTo>
                <a:lnTo>
                  <a:pt x="2149558" y="2330608"/>
                </a:lnTo>
                <a:lnTo>
                  <a:pt x="2157493" y="2327433"/>
                </a:lnTo>
                <a:lnTo>
                  <a:pt x="2165429" y="2324892"/>
                </a:lnTo>
                <a:lnTo>
                  <a:pt x="2193362" y="2316953"/>
                </a:lnTo>
                <a:lnTo>
                  <a:pt x="2221612" y="2308061"/>
                </a:lnTo>
                <a:lnTo>
                  <a:pt x="2235261" y="2303615"/>
                </a:lnTo>
                <a:lnTo>
                  <a:pt x="2248593" y="2298852"/>
                </a:lnTo>
                <a:lnTo>
                  <a:pt x="2262559" y="2293771"/>
                </a:lnTo>
                <a:lnTo>
                  <a:pt x="2275891" y="2288055"/>
                </a:lnTo>
                <a:lnTo>
                  <a:pt x="2291761" y="2282974"/>
                </a:lnTo>
                <a:lnTo>
                  <a:pt x="2307315" y="2277893"/>
                </a:lnTo>
                <a:lnTo>
                  <a:pt x="2338422" y="2266460"/>
                </a:lnTo>
                <a:lnTo>
                  <a:pt x="2353976" y="2261062"/>
                </a:lnTo>
                <a:lnTo>
                  <a:pt x="2369846" y="2255345"/>
                </a:lnTo>
                <a:lnTo>
                  <a:pt x="2385717" y="2250582"/>
                </a:lnTo>
                <a:lnTo>
                  <a:pt x="2401588" y="2246454"/>
                </a:lnTo>
                <a:lnTo>
                  <a:pt x="2412698" y="2243278"/>
                </a:lnTo>
                <a:lnTo>
                  <a:pt x="2423173" y="2239785"/>
                </a:lnTo>
                <a:lnTo>
                  <a:pt x="2433648" y="2235974"/>
                </a:lnTo>
                <a:lnTo>
                  <a:pt x="2444440" y="2232163"/>
                </a:lnTo>
                <a:lnTo>
                  <a:pt x="2465072" y="2223906"/>
                </a:lnTo>
                <a:lnTo>
                  <a:pt x="2486022" y="2215332"/>
                </a:lnTo>
                <a:lnTo>
                  <a:pt x="2506654" y="2206758"/>
                </a:lnTo>
                <a:lnTo>
                  <a:pt x="2527921" y="2198819"/>
                </a:lnTo>
                <a:lnTo>
                  <a:pt x="2538396" y="2195008"/>
                </a:lnTo>
                <a:lnTo>
                  <a:pt x="2549188" y="2191515"/>
                </a:lnTo>
                <a:lnTo>
                  <a:pt x="2559980" y="2188339"/>
                </a:lnTo>
                <a:lnTo>
                  <a:pt x="2571090" y="2185799"/>
                </a:lnTo>
                <a:lnTo>
                  <a:pt x="2578073" y="2183576"/>
                </a:lnTo>
                <a:lnTo>
                  <a:pt x="2585691" y="2180718"/>
                </a:lnTo>
                <a:lnTo>
                  <a:pt x="2592674" y="2177860"/>
                </a:lnTo>
                <a:lnTo>
                  <a:pt x="2599975" y="2174684"/>
                </a:lnTo>
                <a:lnTo>
                  <a:pt x="2608228" y="2170873"/>
                </a:lnTo>
                <a:lnTo>
                  <a:pt x="2616798" y="2167380"/>
                </a:lnTo>
                <a:lnTo>
                  <a:pt x="2625686" y="2164522"/>
                </a:lnTo>
                <a:lnTo>
                  <a:pt x="2634891" y="2162299"/>
                </a:lnTo>
                <a:lnTo>
                  <a:pt x="2643779" y="2160076"/>
                </a:lnTo>
                <a:lnTo>
                  <a:pt x="2652666" y="2158171"/>
                </a:lnTo>
                <a:lnTo>
                  <a:pt x="2671077" y="2154360"/>
                </a:lnTo>
                <a:lnTo>
                  <a:pt x="2704088" y="2147691"/>
                </a:lnTo>
                <a:lnTo>
                  <a:pt x="2720594" y="2144833"/>
                </a:lnTo>
                <a:lnTo>
                  <a:pt x="2729164" y="2143563"/>
                </a:lnTo>
                <a:lnTo>
                  <a:pt x="2737734" y="2142927"/>
                </a:lnTo>
                <a:lnTo>
                  <a:pt x="2737100" y="2136259"/>
                </a:lnTo>
                <a:lnTo>
                  <a:pt x="2737734" y="2129272"/>
                </a:lnTo>
                <a:lnTo>
                  <a:pt x="2738052" y="2122921"/>
                </a:lnTo>
                <a:lnTo>
                  <a:pt x="2738369" y="2116252"/>
                </a:lnTo>
                <a:lnTo>
                  <a:pt x="2740274" y="2103232"/>
                </a:lnTo>
                <a:lnTo>
                  <a:pt x="2742813" y="2090529"/>
                </a:lnTo>
                <a:lnTo>
                  <a:pt x="2745987" y="2077191"/>
                </a:lnTo>
                <a:lnTo>
                  <a:pt x="2749796" y="2064489"/>
                </a:lnTo>
                <a:lnTo>
                  <a:pt x="2753605" y="2051786"/>
                </a:lnTo>
                <a:lnTo>
                  <a:pt x="2757732" y="2039401"/>
                </a:lnTo>
                <a:lnTo>
                  <a:pt x="2746305" y="2039401"/>
                </a:lnTo>
                <a:lnTo>
                  <a:pt x="2735195" y="2039401"/>
                </a:lnTo>
                <a:lnTo>
                  <a:pt x="2723768" y="2039719"/>
                </a:lnTo>
                <a:lnTo>
                  <a:pt x="2712341" y="2040672"/>
                </a:lnTo>
                <a:lnTo>
                  <a:pt x="2708849" y="2051151"/>
                </a:lnTo>
                <a:lnTo>
                  <a:pt x="2706310" y="2061631"/>
                </a:lnTo>
                <a:lnTo>
                  <a:pt x="2704088" y="2072110"/>
                </a:lnTo>
                <a:lnTo>
                  <a:pt x="2701866" y="2083225"/>
                </a:lnTo>
                <a:lnTo>
                  <a:pt x="2698057" y="2104502"/>
                </a:lnTo>
                <a:lnTo>
                  <a:pt x="2695835" y="2115299"/>
                </a:lnTo>
                <a:lnTo>
                  <a:pt x="2693296" y="2126097"/>
                </a:lnTo>
                <a:lnTo>
                  <a:pt x="2682186" y="2125461"/>
                </a:lnTo>
                <a:lnTo>
                  <a:pt x="2682821" y="2114982"/>
                </a:lnTo>
                <a:lnTo>
                  <a:pt x="2683456" y="2104185"/>
                </a:lnTo>
                <a:lnTo>
                  <a:pt x="2684726" y="2093387"/>
                </a:lnTo>
                <a:lnTo>
                  <a:pt x="2686313" y="2082908"/>
                </a:lnTo>
                <a:lnTo>
                  <a:pt x="2690122" y="2061313"/>
                </a:lnTo>
                <a:lnTo>
                  <a:pt x="2694248" y="2040354"/>
                </a:lnTo>
                <a:lnTo>
                  <a:pt x="2678695" y="2040354"/>
                </a:lnTo>
                <a:lnTo>
                  <a:pt x="2671077" y="2040672"/>
                </a:lnTo>
                <a:lnTo>
                  <a:pt x="2663141" y="2041307"/>
                </a:lnTo>
                <a:lnTo>
                  <a:pt x="2658697" y="2044800"/>
                </a:lnTo>
                <a:lnTo>
                  <a:pt x="2654253" y="2048928"/>
                </a:lnTo>
                <a:lnTo>
                  <a:pt x="2650444" y="2053057"/>
                </a:lnTo>
                <a:lnTo>
                  <a:pt x="2646953" y="2057502"/>
                </a:lnTo>
                <a:lnTo>
                  <a:pt x="2643779" y="2062583"/>
                </a:lnTo>
                <a:lnTo>
                  <a:pt x="2640604" y="2067347"/>
                </a:lnTo>
                <a:lnTo>
                  <a:pt x="2638382" y="2072428"/>
                </a:lnTo>
                <a:lnTo>
                  <a:pt x="2636161" y="2077509"/>
                </a:lnTo>
                <a:lnTo>
                  <a:pt x="2633939" y="2083225"/>
                </a:lnTo>
                <a:lnTo>
                  <a:pt x="2632352" y="2088624"/>
                </a:lnTo>
                <a:lnTo>
                  <a:pt x="2631082" y="2094340"/>
                </a:lnTo>
                <a:lnTo>
                  <a:pt x="2629495" y="2100056"/>
                </a:lnTo>
                <a:lnTo>
                  <a:pt x="2627590" y="2111489"/>
                </a:lnTo>
                <a:lnTo>
                  <a:pt x="2626003" y="2122921"/>
                </a:lnTo>
                <a:lnTo>
                  <a:pt x="2624733" y="2123556"/>
                </a:lnTo>
                <a:lnTo>
                  <a:pt x="2623464" y="2124191"/>
                </a:lnTo>
                <a:lnTo>
                  <a:pt x="2622512" y="2124191"/>
                </a:lnTo>
                <a:lnTo>
                  <a:pt x="2621242" y="2123874"/>
                </a:lnTo>
                <a:lnTo>
                  <a:pt x="2620607" y="2123556"/>
                </a:lnTo>
                <a:lnTo>
                  <a:pt x="2619972" y="2122603"/>
                </a:lnTo>
                <a:lnTo>
                  <a:pt x="2618703" y="2120380"/>
                </a:lnTo>
                <a:lnTo>
                  <a:pt x="2617750" y="2117522"/>
                </a:lnTo>
                <a:lnTo>
                  <a:pt x="2617115" y="2114982"/>
                </a:lnTo>
                <a:lnTo>
                  <a:pt x="2616481" y="2110218"/>
                </a:lnTo>
                <a:lnTo>
                  <a:pt x="2616481" y="2105455"/>
                </a:lnTo>
                <a:lnTo>
                  <a:pt x="2616481" y="2101009"/>
                </a:lnTo>
                <a:lnTo>
                  <a:pt x="2616798" y="2096563"/>
                </a:lnTo>
                <a:lnTo>
                  <a:pt x="2617433" y="2092117"/>
                </a:lnTo>
                <a:lnTo>
                  <a:pt x="2618385" y="2087671"/>
                </a:lnTo>
                <a:lnTo>
                  <a:pt x="2619337" y="2083225"/>
                </a:lnTo>
                <a:lnTo>
                  <a:pt x="2620290" y="2079097"/>
                </a:lnTo>
                <a:lnTo>
                  <a:pt x="2621559" y="2074969"/>
                </a:lnTo>
                <a:lnTo>
                  <a:pt x="2625051" y="2066712"/>
                </a:lnTo>
                <a:lnTo>
                  <a:pt x="2628860" y="2058455"/>
                </a:lnTo>
                <a:lnTo>
                  <a:pt x="2633621" y="2050834"/>
                </a:lnTo>
                <a:lnTo>
                  <a:pt x="2639335" y="2043847"/>
                </a:lnTo>
                <a:lnTo>
                  <a:pt x="2633939" y="2045435"/>
                </a:lnTo>
                <a:lnTo>
                  <a:pt x="2629177" y="2046705"/>
                </a:lnTo>
                <a:lnTo>
                  <a:pt x="2624099" y="2047023"/>
                </a:lnTo>
                <a:lnTo>
                  <a:pt x="2619020" y="2047340"/>
                </a:lnTo>
                <a:lnTo>
                  <a:pt x="2608228" y="2047658"/>
                </a:lnTo>
                <a:lnTo>
                  <a:pt x="2603149" y="2047976"/>
                </a:lnTo>
                <a:lnTo>
                  <a:pt x="2597753" y="2048928"/>
                </a:lnTo>
                <a:lnTo>
                  <a:pt x="2595214" y="2051151"/>
                </a:lnTo>
                <a:lnTo>
                  <a:pt x="2592357" y="2053374"/>
                </a:lnTo>
                <a:lnTo>
                  <a:pt x="2589817" y="2055915"/>
                </a:lnTo>
                <a:lnTo>
                  <a:pt x="2587913" y="2059090"/>
                </a:lnTo>
                <a:lnTo>
                  <a:pt x="2585691" y="2061631"/>
                </a:lnTo>
                <a:lnTo>
                  <a:pt x="2584421" y="2064806"/>
                </a:lnTo>
                <a:lnTo>
                  <a:pt x="2581247" y="2071475"/>
                </a:lnTo>
                <a:lnTo>
                  <a:pt x="2579343" y="2078462"/>
                </a:lnTo>
                <a:lnTo>
                  <a:pt x="2576803" y="2085131"/>
                </a:lnTo>
                <a:lnTo>
                  <a:pt x="2574899" y="2092117"/>
                </a:lnTo>
                <a:lnTo>
                  <a:pt x="2572359" y="2098786"/>
                </a:lnTo>
                <a:lnTo>
                  <a:pt x="2563472" y="2098468"/>
                </a:lnTo>
                <a:lnTo>
                  <a:pt x="2562837" y="2095610"/>
                </a:lnTo>
                <a:lnTo>
                  <a:pt x="2562202" y="2093070"/>
                </a:lnTo>
                <a:lnTo>
                  <a:pt x="2561885" y="2088306"/>
                </a:lnTo>
                <a:lnTo>
                  <a:pt x="2562202" y="2083225"/>
                </a:lnTo>
                <a:lnTo>
                  <a:pt x="2563472" y="2078462"/>
                </a:lnTo>
                <a:lnTo>
                  <a:pt x="2565694" y="2068300"/>
                </a:lnTo>
                <a:lnTo>
                  <a:pt x="2567281" y="2063536"/>
                </a:lnTo>
                <a:lnTo>
                  <a:pt x="2568233" y="2058773"/>
                </a:lnTo>
                <a:lnTo>
                  <a:pt x="2545379" y="2065442"/>
                </a:lnTo>
                <a:lnTo>
                  <a:pt x="2522525" y="2073063"/>
                </a:lnTo>
                <a:lnTo>
                  <a:pt x="2500305" y="2080685"/>
                </a:lnTo>
                <a:lnTo>
                  <a:pt x="2477451" y="2087989"/>
                </a:lnTo>
                <a:lnTo>
                  <a:pt x="2459676" y="2094340"/>
                </a:lnTo>
                <a:lnTo>
                  <a:pt x="2441266" y="2100056"/>
                </a:lnTo>
                <a:lnTo>
                  <a:pt x="2432378" y="2103232"/>
                </a:lnTo>
                <a:lnTo>
                  <a:pt x="2423490" y="2107043"/>
                </a:lnTo>
                <a:lnTo>
                  <a:pt x="2414920" y="2111489"/>
                </a:lnTo>
                <a:lnTo>
                  <a:pt x="2410793" y="2114029"/>
                </a:lnTo>
                <a:lnTo>
                  <a:pt x="2406667" y="2116252"/>
                </a:lnTo>
                <a:lnTo>
                  <a:pt x="2397462" y="2118793"/>
                </a:lnTo>
                <a:lnTo>
                  <a:pt x="2388257" y="2121015"/>
                </a:lnTo>
                <a:lnTo>
                  <a:pt x="2378734" y="2124509"/>
                </a:lnTo>
                <a:lnTo>
                  <a:pt x="2369846" y="2128002"/>
                </a:lnTo>
                <a:lnTo>
                  <a:pt x="2351436" y="2135306"/>
                </a:lnTo>
                <a:lnTo>
                  <a:pt x="2333661" y="2142927"/>
                </a:lnTo>
                <a:lnTo>
                  <a:pt x="2316203" y="2150231"/>
                </a:lnTo>
                <a:lnTo>
                  <a:pt x="2299062" y="2158171"/>
                </a:lnTo>
                <a:lnTo>
                  <a:pt x="2282239" y="2166427"/>
                </a:lnTo>
                <a:lnTo>
                  <a:pt x="2265733" y="2175637"/>
                </a:lnTo>
                <a:lnTo>
                  <a:pt x="2261289" y="2178177"/>
                </a:lnTo>
                <a:lnTo>
                  <a:pt x="2257480" y="2181670"/>
                </a:lnTo>
                <a:lnTo>
                  <a:pt x="2253671" y="2184846"/>
                </a:lnTo>
                <a:lnTo>
                  <a:pt x="2250180" y="2188339"/>
                </a:lnTo>
                <a:lnTo>
                  <a:pt x="2246371" y="2191832"/>
                </a:lnTo>
                <a:lnTo>
                  <a:pt x="2242562" y="2195326"/>
                </a:lnTo>
                <a:lnTo>
                  <a:pt x="2238435" y="2198501"/>
                </a:lnTo>
                <a:lnTo>
                  <a:pt x="2233991" y="2200724"/>
                </a:lnTo>
                <a:lnTo>
                  <a:pt x="2208598" y="2212474"/>
                </a:lnTo>
                <a:lnTo>
                  <a:pt x="2183204" y="2224224"/>
                </a:lnTo>
                <a:lnTo>
                  <a:pt x="2174951" y="2228352"/>
                </a:lnTo>
                <a:lnTo>
                  <a:pt x="2166381" y="2233116"/>
                </a:lnTo>
                <a:lnTo>
                  <a:pt x="2149558" y="2242325"/>
                </a:lnTo>
                <a:lnTo>
                  <a:pt x="2133370" y="2252170"/>
                </a:lnTo>
                <a:lnTo>
                  <a:pt x="2116864" y="2262332"/>
                </a:lnTo>
                <a:lnTo>
                  <a:pt x="2100676" y="2272176"/>
                </a:lnTo>
                <a:lnTo>
                  <a:pt x="2084170" y="2281703"/>
                </a:lnTo>
                <a:lnTo>
                  <a:pt x="2075600" y="2285832"/>
                </a:lnTo>
                <a:lnTo>
                  <a:pt x="2067029" y="2289960"/>
                </a:lnTo>
                <a:lnTo>
                  <a:pt x="2058142" y="2294088"/>
                </a:lnTo>
                <a:lnTo>
                  <a:pt x="2049254" y="2297582"/>
                </a:lnTo>
                <a:lnTo>
                  <a:pt x="2036557" y="2303933"/>
                </a:lnTo>
                <a:lnTo>
                  <a:pt x="2023543" y="2310919"/>
                </a:lnTo>
                <a:lnTo>
                  <a:pt x="2010529" y="2318223"/>
                </a:lnTo>
                <a:lnTo>
                  <a:pt x="1997832" y="2324892"/>
                </a:lnTo>
                <a:lnTo>
                  <a:pt x="1984818" y="2331561"/>
                </a:lnTo>
                <a:lnTo>
                  <a:pt x="1971804" y="2339183"/>
                </a:lnTo>
                <a:lnTo>
                  <a:pt x="1958790" y="2346804"/>
                </a:lnTo>
                <a:lnTo>
                  <a:pt x="1946410" y="2354743"/>
                </a:lnTo>
                <a:lnTo>
                  <a:pt x="1921652" y="2370939"/>
                </a:lnTo>
                <a:lnTo>
                  <a:pt x="1909272" y="2379196"/>
                </a:lnTo>
                <a:lnTo>
                  <a:pt x="1896576" y="2387135"/>
                </a:lnTo>
                <a:lnTo>
                  <a:pt x="1894354" y="2388723"/>
                </a:lnTo>
                <a:lnTo>
                  <a:pt x="1892132" y="2389675"/>
                </a:lnTo>
                <a:lnTo>
                  <a:pt x="1889275" y="2390310"/>
                </a:lnTo>
                <a:lnTo>
                  <a:pt x="1886736" y="2390628"/>
                </a:lnTo>
                <a:lnTo>
                  <a:pt x="1881339" y="2391263"/>
                </a:lnTo>
                <a:lnTo>
                  <a:pt x="1876261" y="2391263"/>
                </a:lnTo>
                <a:lnTo>
                  <a:pt x="1874039" y="2380466"/>
                </a:lnTo>
                <a:lnTo>
                  <a:pt x="1886736" y="2373480"/>
                </a:lnTo>
                <a:lnTo>
                  <a:pt x="1899115" y="2366176"/>
                </a:lnTo>
                <a:lnTo>
                  <a:pt x="1911177" y="2358236"/>
                </a:lnTo>
                <a:lnTo>
                  <a:pt x="1922921" y="2350297"/>
                </a:lnTo>
                <a:lnTo>
                  <a:pt x="1946728" y="2334101"/>
                </a:lnTo>
                <a:lnTo>
                  <a:pt x="1958790" y="2326162"/>
                </a:lnTo>
                <a:lnTo>
                  <a:pt x="1970851" y="2318541"/>
                </a:lnTo>
                <a:lnTo>
                  <a:pt x="2000689" y="2299169"/>
                </a:lnTo>
                <a:lnTo>
                  <a:pt x="2030209" y="2279480"/>
                </a:lnTo>
                <a:lnTo>
                  <a:pt x="2060046" y="2260109"/>
                </a:lnTo>
                <a:lnTo>
                  <a:pt x="2089566" y="2241055"/>
                </a:lnTo>
                <a:lnTo>
                  <a:pt x="2168286" y="2198819"/>
                </a:lnTo>
                <a:lnTo>
                  <a:pt x="2246688" y="2156265"/>
                </a:lnTo>
                <a:lnTo>
                  <a:pt x="2287318" y="2133083"/>
                </a:lnTo>
                <a:lnTo>
                  <a:pt x="2307632" y="2121968"/>
                </a:lnTo>
                <a:lnTo>
                  <a:pt x="2328265" y="2110853"/>
                </a:lnTo>
                <a:lnTo>
                  <a:pt x="2349214" y="2099739"/>
                </a:lnTo>
                <a:lnTo>
                  <a:pt x="2369846" y="2088941"/>
                </a:lnTo>
                <a:lnTo>
                  <a:pt x="2390796" y="2078779"/>
                </a:lnTo>
                <a:lnTo>
                  <a:pt x="2412063" y="2068617"/>
                </a:lnTo>
                <a:lnTo>
                  <a:pt x="2445709" y="2056550"/>
                </a:lnTo>
                <a:lnTo>
                  <a:pt x="2479038" y="2044800"/>
                </a:lnTo>
                <a:lnTo>
                  <a:pt x="2513320" y="2033685"/>
                </a:lnTo>
                <a:lnTo>
                  <a:pt x="2547601" y="2023523"/>
                </a:lnTo>
                <a:lnTo>
                  <a:pt x="2563472" y="2019712"/>
                </a:lnTo>
                <a:lnTo>
                  <a:pt x="2579343" y="2015901"/>
                </a:lnTo>
                <a:lnTo>
                  <a:pt x="2610767" y="2007962"/>
                </a:lnTo>
                <a:lnTo>
                  <a:pt x="2626638" y="2004152"/>
                </a:lnTo>
                <a:lnTo>
                  <a:pt x="2642509" y="2000976"/>
                </a:lnTo>
                <a:lnTo>
                  <a:pt x="2650762" y="1999706"/>
                </a:lnTo>
                <a:lnTo>
                  <a:pt x="2658697" y="1998435"/>
                </a:lnTo>
                <a:lnTo>
                  <a:pt x="2666950" y="1997483"/>
                </a:lnTo>
                <a:lnTo>
                  <a:pt x="2674886" y="1996848"/>
                </a:lnTo>
                <a:lnTo>
                  <a:pt x="2682504" y="1996530"/>
                </a:lnTo>
                <a:lnTo>
                  <a:pt x="2690122" y="1995577"/>
                </a:lnTo>
                <a:lnTo>
                  <a:pt x="2704723" y="1993354"/>
                </a:lnTo>
                <a:lnTo>
                  <a:pt x="2712341" y="1992719"/>
                </a:lnTo>
                <a:lnTo>
                  <a:pt x="2719959" y="1992084"/>
                </a:lnTo>
                <a:lnTo>
                  <a:pt x="2727577" y="1992084"/>
                </a:lnTo>
                <a:lnTo>
                  <a:pt x="2735195" y="1992402"/>
                </a:lnTo>
                <a:lnTo>
                  <a:pt x="2747257" y="1993672"/>
                </a:lnTo>
                <a:lnTo>
                  <a:pt x="2759636" y="1994307"/>
                </a:lnTo>
                <a:lnTo>
                  <a:pt x="2772016" y="1994942"/>
                </a:lnTo>
                <a:lnTo>
                  <a:pt x="2784078" y="1994307"/>
                </a:lnTo>
                <a:lnTo>
                  <a:pt x="2796457" y="1993672"/>
                </a:lnTo>
                <a:lnTo>
                  <a:pt x="2809154" y="1992719"/>
                </a:lnTo>
                <a:lnTo>
                  <a:pt x="2833595" y="1991131"/>
                </a:lnTo>
                <a:lnTo>
                  <a:pt x="2865019" y="1987956"/>
                </a:lnTo>
                <a:lnTo>
                  <a:pt x="2880890" y="1986050"/>
                </a:lnTo>
                <a:lnTo>
                  <a:pt x="2896761" y="1984463"/>
                </a:lnTo>
                <a:lnTo>
                  <a:pt x="2912632" y="1982240"/>
                </a:lnTo>
                <a:lnTo>
                  <a:pt x="2928186" y="1979699"/>
                </a:lnTo>
                <a:lnTo>
                  <a:pt x="2944056" y="1976523"/>
                </a:lnTo>
                <a:lnTo>
                  <a:pt x="2958975" y="1972395"/>
                </a:lnTo>
                <a:lnTo>
                  <a:pt x="2972624" y="1968902"/>
                </a:lnTo>
                <a:lnTo>
                  <a:pt x="2985956" y="1965409"/>
                </a:lnTo>
                <a:lnTo>
                  <a:pt x="3012936" y="1959375"/>
                </a:lnTo>
                <a:lnTo>
                  <a:pt x="3026268" y="1955882"/>
                </a:lnTo>
                <a:lnTo>
                  <a:pt x="3039917" y="1951753"/>
                </a:lnTo>
                <a:lnTo>
                  <a:pt x="3046265" y="1949213"/>
                </a:lnTo>
                <a:lnTo>
                  <a:pt x="3052614" y="1946672"/>
                </a:lnTo>
                <a:lnTo>
                  <a:pt x="3059279" y="1943814"/>
                </a:lnTo>
                <a:lnTo>
                  <a:pt x="3065310" y="1940639"/>
                </a:lnTo>
                <a:lnTo>
                  <a:pt x="3078007" y="1934922"/>
                </a:lnTo>
                <a:lnTo>
                  <a:pt x="3090704" y="1929206"/>
                </a:lnTo>
                <a:lnTo>
                  <a:pt x="3103083" y="1922855"/>
                </a:lnTo>
                <a:lnTo>
                  <a:pt x="3114828" y="1916186"/>
                </a:lnTo>
                <a:lnTo>
                  <a:pt x="3126889" y="1908565"/>
                </a:lnTo>
                <a:lnTo>
                  <a:pt x="3138316" y="1900943"/>
                </a:lnTo>
                <a:lnTo>
                  <a:pt x="3149109" y="1892686"/>
                </a:lnTo>
                <a:lnTo>
                  <a:pt x="3159901" y="1883795"/>
                </a:lnTo>
                <a:lnTo>
                  <a:pt x="3164662" y="1880301"/>
                </a:lnTo>
                <a:lnTo>
                  <a:pt x="3169424" y="1876808"/>
                </a:lnTo>
                <a:lnTo>
                  <a:pt x="3173550" y="1872997"/>
                </a:lnTo>
                <a:lnTo>
                  <a:pt x="3178311" y="1869187"/>
                </a:lnTo>
                <a:lnTo>
                  <a:pt x="3182438" y="1865058"/>
                </a:lnTo>
                <a:lnTo>
                  <a:pt x="3186246" y="1860612"/>
                </a:lnTo>
                <a:lnTo>
                  <a:pt x="3193230" y="1851403"/>
                </a:lnTo>
                <a:lnTo>
                  <a:pt x="3200530" y="1841876"/>
                </a:lnTo>
                <a:lnTo>
                  <a:pt x="3207196" y="1832667"/>
                </a:lnTo>
                <a:lnTo>
                  <a:pt x="3220210" y="1812978"/>
                </a:lnTo>
                <a:lnTo>
                  <a:pt x="3226876" y="1803133"/>
                </a:lnTo>
                <a:lnTo>
                  <a:pt x="3233542" y="1793606"/>
                </a:lnTo>
                <a:lnTo>
                  <a:pt x="3247191" y="1774552"/>
                </a:lnTo>
                <a:lnTo>
                  <a:pt x="3260840" y="1755498"/>
                </a:lnTo>
                <a:lnTo>
                  <a:pt x="3267823" y="1745971"/>
                </a:lnTo>
                <a:lnTo>
                  <a:pt x="3274489" y="1736127"/>
                </a:lnTo>
                <a:lnTo>
                  <a:pt x="3283377" y="1721201"/>
                </a:lnTo>
                <a:lnTo>
                  <a:pt x="3292582" y="1706276"/>
                </a:lnTo>
                <a:lnTo>
                  <a:pt x="3310992" y="1676425"/>
                </a:lnTo>
                <a:lnTo>
                  <a:pt x="3319880" y="1661499"/>
                </a:lnTo>
                <a:lnTo>
                  <a:pt x="3328450" y="1646256"/>
                </a:lnTo>
                <a:lnTo>
                  <a:pt x="3337020" y="1630695"/>
                </a:lnTo>
                <a:lnTo>
                  <a:pt x="3344321" y="1614817"/>
                </a:lnTo>
                <a:lnTo>
                  <a:pt x="3345908" y="1609101"/>
                </a:lnTo>
                <a:lnTo>
                  <a:pt x="3347812" y="1603702"/>
                </a:lnTo>
                <a:lnTo>
                  <a:pt x="3351939" y="1593223"/>
                </a:lnTo>
                <a:lnTo>
                  <a:pt x="3356700" y="1583061"/>
                </a:lnTo>
                <a:lnTo>
                  <a:pt x="3361779" y="1572899"/>
                </a:lnTo>
                <a:lnTo>
                  <a:pt x="3371936" y="1552575"/>
                </a:lnTo>
                <a:lnTo>
                  <a:pt x="3377015" y="1542730"/>
                </a:lnTo>
                <a:lnTo>
                  <a:pt x="3381459" y="1531933"/>
                </a:lnTo>
                <a:lnTo>
                  <a:pt x="3387490" y="1516054"/>
                </a:lnTo>
                <a:lnTo>
                  <a:pt x="3393204" y="1499541"/>
                </a:lnTo>
                <a:lnTo>
                  <a:pt x="3397965" y="1483028"/>
                </a:lnTo>
                <a:lnTo>
                  <a:pt x="3402408" y="1466197"/>
                </a:lnTo>
                <a:lnTo>
                  <a:pt x="3406218" y="1449366"/>
                </a:lnTo>
                <a:lnTo>
                  <a:pt x="3409709" y="1432217"/>
                </a:lnTo>
                <a:lnTo>
                  <a:pt x="3412884" y="1415386"/>
                </a:lnTo>
                <a:lnTo>
                  <a:pt x="3415740" y="1398238"/>
                </a:lnTo>
                <a:lnTo>
                  <a:pt x="3415740" y="1373468"/>
                </a:lnTo>
                <a:lnTo>
                  <a:pt x="3415423" y="1348698"/>
                </a:lnTo>
                <a:lnTo>
                  <a:pt x="3414788" y="1336313"/>
                </a:lnTo>
                <a:lnTo>
                  <a:pt x="3414153" y="1323610"/>
                </a:lnTo>
                <a:lnTo>
                  <a:pt x="3413201" y="1311225"/>
                </a:lnTo>
                <a:lnTo>
                  <a:pt x="3411614" y="1298840"/>
                </a:lnTo>
                <a:lnTo>
                  <a:pt x="3410344" y="1286773"/>
                </a:lnTo>
                <a:lnTo>
                  <a:pt x="3408757" y="1274388"/>
                </a:lnTo>
                <a:lnTo>
                  <a:pt x="3406852" y="1262003"/>
                </a:lnTo>
                <a:lnTo>
                  <a:pt x="3404630" y="1249936"/>
                </a:lnTo>
                <a:lnTo>
                  <a:pt x="3402408" y="1237868"/>
                </a:lnTo>
                <a:lnTo>
                  <a:pt x="3399552" y="1225483"/>
                </a:lnTo>
                <a:lnTo>
                  <a:pt x="3397012" y="1213415"/>
                </a:lnTo>
                <a:lnTo>
                  <a:pt x="3393838" y="1201348"/>
                </a:lnTo>
                <a:lnTo>
                  <a:pt x="3384950" y="1174990"/>
                </a:lnTo>
                <a:lnTo>
                  <a:pt x="3375746" y="1148632"/>
                </a:lnTo>
                <a:lnTo>
                  <a:pt x="3366223" y="1122909"/>
                </a:lnTo>
                <a:lnTo>
                  <a:pt x="3355748" y="1096869"/>
                </a:lnTo>
                <a:lnTo>
                  <a:pt x="3353209" y="1091153"/>
                </a:lnTo>
                <a:lnTo>
                  <a:pt x="3350034" y="1085437"/>
                </a:lnTo>
                <a:lnTo>
                  <a:pt x="3346860" y="1080356"/>
                </a:lnTo>
                <a:lnTo>
                  <a:pt x="3343369" y="1075275"/>
                </a:lnTo>
                <a:lnTo>
                  <a:pt x="3336068" y="1064796"/>
                </a:lnTo>
                <a:lnTo>
                  <a:pt x="3329085" y="1054633"/>
                </a:lnTo>
                <a:lnTo>
                  <a:pt x="3321784" y="1043836"/>
                </a:lnTo>
                <a:lnTo>
                  <a:pt x="3314801" y="1033039"/>
                </a:lnTo>
                <a:lnTo>
                  <a:pt x="3300517" y="1011762"/>
                </a:lnTo>
                <a:lnTo>
                  <a:pt x="3293217" y="1001282"/>
                </a:lnTo>
                <a:lnTo>
                  <a:pt x="3285598" y="991438"/>
                </a:lnTo>
                <a:lnTo>
                  <a:pt x="3277346" y="981276"/>
                </a:lnTo>
                <a:lnTo>
                  <a:pt x="3268458" y="972066"/>
                </a:lnTo>
                <a:lnTo>
                  <a:pt x="3261792" y="964445"/>
                </a:lnTo>
                <a:lnTo>
                  <a:pt x="3255126" y="956823"/>
                </a:lnTo>
                <a:lnTo>
                  <a:pt x="3248461" y="948884"/>
                </a:lnTo>
                <a:lnTo>
                  <a:pt x="3241795" y="941580"/>
                </a:lnTo>
                <a:lnTo>
                  <a:pt x="3227194" y="928560"/>
                </a:lnTo>
                <a:lnTo>
                  <a:pt x="3212592" y="915222"/>
                </a:lnTo>
                <a:lnTo>
                  <a:pt x="3184342" y="887594"/>
                </a:lnTo>
                <a:lnTo>
                  <a:pt x="3156727" y="859966"/>
                </a:lnTo>
                <a:lnTo>
                  <a:pt x="3128794" y="832338"/>
                </a:lnTo>
                <a:close/>
                <a:moveTo>
                  <a:pt x="1990531" y="831067"/>
                </a:moveTo>
                <a:lnTo>
                  <a:pt x="1988627" y="834561"/>
                </a:lnTo>
                <a:lnTo>
                  <a:pt x="1986088" y="838054"/>
                </a:lnTo>
                <a:lnTo>
                  <a:pt x="1985135" y="840277"/>
                </a:lnTo>
                <a:lnTo>
                  <a:pt x="1984500" y="841865"/>
                </a:lnTo>
                <a:lnTo>
                  <a:pt x="1983866" y="844088"/>
                </a:lnTo>
                <a:lnTo>
                  <a:pt x="1983866" y="845993"/>
                </a:lnTo>
                <a:lnTo>
                  <a:pt x="1985453" y="863142"/>
                </a:lnTo>
                <a:lnTo>
                  <a:pt x="1987675" y="880290"/>
                </a:lnTo>
                <a:lnTo>
                  <a:pt x="1990214" y="897121"/>
                </a:lnTo>
                <a:lnTo>
                  <a:pt x="1993071" y="913952"/>
                </a:lnTo>
                <a:lnTo>
                  <a:pt x="1996245" y="931100"/>
                </a:lnTo>
                <a:lnTo>
                  <a:pt x="1999737" y="947614"/>
                </a:lnTo>
                <a:lnTo>
                  <a:pt x="2006720" y="980958"/>
                </a:lnTo>
                <a:lnTo>
                  <a:pt x="2008624" y="976830"/>
                </a:lnTo>
                <a:lnTo>
                  <a:pt x="2009577" y="972384"/>
                </a:lnTo>
                <a:lnTo>
                  <a:pt x="2010529" y="967938"/>
                </a:lnTo>
                <a:lnTo>
                  <a:pt x="2010846" y="963492"/>
                </a:lnTo>
                <a:lnTo>
                  <a:pt x="2011481" y="959364"/>
                </a:lnTo>
                <a:lnTo>
                  <a:pt x="2011481" y="954918"/>
                </a:lnTo>
                <a:lnTo>
                  <a:pt x="2011481" y="950154"/>
                </a:lnTo>
                <a:lnTo>
                  <a:pt x="2010529" y="945708"/>
                </a:lnTo>
                <a:lnTo>
                  <a:pt x="2009577" y="936816"/>
                </a:lnTo>
                <a:lnTo>
                  <a:pt x="2007989" y="927925"/>
                </a:lnTo>
                <a:lnTo>
                  <a:pt x="2004180" y="910141"/>
                </a:lnTo>
                <a:lnTo>
                  <a:pt x="2000054" y="890452"/>
                </a:lnTo>
                <a:lnTo>
                  <a:pt x="1996562" y="870763"/>
                </a:lnTo>
                <a:lnTo>
                  <a:pt x="1993388" y="850756"/>
                </a:lnTo>
                <a:lnTo>
                  <a:pt x="1990531" y="831067"/>
                </a:lnTo>
                <a:close/>
                <a:moveTo>
                  <a:pt x="3190056" y="812649"/>
                </a:moveTo>
                <a:lnTo>
                  <a:pt x="3200213" y="821858"/>
                </a:lnTo>
                <a:lnTo>
                  <a:pt x="3210688" y="832020"/>
                </a:lnTo>
                <a:lnTo>
                  <a:pt x="3220528" y="841547"/>
                </a:lnTo>
                <a:lnTo>
                  <a:pt x="3230685" y="852027"/>
                </a:lnTo>
                <a:lnTo>
                  <a:pt x="3250365" y="872351"/>
                </a:lnTo>
                <a:lnTo>
                  <a:pt x="3269410" y="893310"/>
                </a:lnTo>
                <a:lnTo>
                  <a:pt x="3274489" y="899661"/>
                </a:lnTo>
                <a:lnTo>
                  <a:pt x="3279250" y="906013"/>
                </a:lnTo>
                <a:lnTo>
                  <a:pt x="3288138" y="919668"/>
                </a:lnTo>
                <a:lnTo>
                  <a:pt x="3292264" y="926337"/>
                </a:lnTo>
                <a:lnTo>
                  <a:pt x="3297026" y="933006"/>
                </a:lnTo>
                <a:lnTo>
                  <a:pt x="3301787" y="939675"/>
                </a:lnTo>
                <a:lnTo>
                  <a:pt x="3307183" y="945391"/>
                </a:lnTo>
                <a:lnTo>
                  <a:pt x="3314166" y="953648"/>
                </a:lnTo>
                <a:lnTo>
                  <a:pt x="3320832" y="961587"/>
                </a:lnTo>
                <a:lnTo>
                  <a:pt x="3327180" y="970161"/>
                </a:lnTo>
                <a:lnTo>
                  <a:pt x="3333529" y="978735"/>
                </a:lnTo>
                <a:lnTo>
                  <a:pt x="3339560" y="987309"/>
                </a:lnTo>
                <a:lnTo>
                  <a:pt x="3345591" y="995884"/>
                </a:lnTo>
                <a:lnTo>
                  <a:pt x="3357335" y="1013667"/>
                </a:lnTo>
                <a:lnTo>
                  <a:pt x="3367810" y="1031768"/>
                </a:lnTo>
                <a:lnTo>
                  <a:pt x="3378602" y="1050505"/>
                </a:lnTo>
                <a:lnTo>
                  <a:pt x="3388760" y="1068923"/>
                </a:lnTo>
                <a:lnTo>
                  <a:pt x="3398282" y="1087660"/>
                </a:lnTo>
                <a:lnTo>
                  <a:pt x="3404948" y="1105126"/>
                </a:lnTo>
                <a:lnTo>
                  <a:pt x="3411296" y="1123227"/>
                </a:lnTo>
                <a:lnTo>
                  <a:pt x="3414788" y="1131801"/>
                </a:lnTo>
                <a:lnTo>
                  <a:pt x="3418597" y="1140376"/>
                </a:lnTo>
                <a:lnTo>
                  <a:pt x="3422406" y="1148950"/>
                </a:lnTo>
                <a:lnTo>
                  <a:pt x="3426850" y="1157524"/>
                </a:lnTo>
                <a:lnTo>
                  <a:pt x="3430659" y="1151808"/>
                </a:lnTo>
                <a:lnTo>
                  <a:pt x="3434785" y="1146409"/>
                </a:lnTo>
                <a:lnTo>
                  <a:pt x="3438912" y="1141011"/>
                </a:lnTo>
                <a:lnTo>
                  <a:pt x="3443038" y="1135930"/>
                </a:lnTo>
                <a:lnTo>
                  <a:pt x="3447482" y="1130848"/>
                </a:lnTo>
                <a:lnTo>
                  <a:pt x="3452561" y="1126085"/>
                </a:lnTo>
                <a:lnTo>
                  <a:pt x="3462083" y="1116558"/>
                </a:lnTo>
                <a:lnTo>
                  <a:pt x="3472241" y="1107666"/>
                </a:lnTo>
                <a:lnTo>
                  <a:pt x="3482398" y="1099092"/>
                </a:lnTo>
                <a:lnTo>
                  <a:pt x="3503665" y="1082579"/>
                </a:lnTo>
                <a:lnTo>
                  <a:pt x="3512870" y="1078450"/>
                </a:lnTo>
                <a:lnTo>
                  <a:pt x="3511600" y="1082579"/>
                </a:lnTo>
                <a:lnTo>
                  <a:pt x="3510014" y="1086072"/>
                </a:lnTo>
                <a:lnTo>
                  <a:pt x="3508426" y="1089883"/>
                </a:lnTo>
                <a:lnTo>
                  <a:pt x="3506204" y="1093058"/>
                </a:lnTo>
                <a:lnTo>
                  <a:pt x="3503982" y="1096234"/>
                </a:lnTo>
                <a:lnTo>
                  <a:pt x="3501443" y="1099409"/>
                </a:lnTo>
                <a:lnTo>
                  <a:pt x="3496047" y="1105761"/>
                </a:lnTo>
                <a:lnTo>
                  <a:pt x="3489699" y="1111160"/>
                </a:lnTo>
                <a:lnTo>
                  <a:pt x="3483668" y="1116241"/>
                </a:lnTo>
                <a:lnTo>
                  <a:pt x="3477319" y="1121957"/>
                </a:lnTo>
                <a:lnTo>
                  <a:pt x="3471288" y="1127038"/>
                </a:lnTo>
                <a:lnTo>
                  <a:pt x="3465575" y="1131801"/>
                </a:lnTo>
                <a:lnTo>
                  <a:pt x="3460496" y="1136882"/>
                </a:lnTo>
                <a:lnTo>
                  <a:pt x="3455100" y="1142598"/>
                </a:lnTo>
                <a:lnTo>
                  <a:pt x="3450656" y="1148315"/>
                </a:lnTo>
                <a:lnTo>
                  <a:pt x="3442086" y="1160382"/>
                </a:lnTo>
                <a:lnTo>
                  <a:pt x="3437642" y="1166733"/>
                </a:lnTo>
                <a:lnTo>
                  <a:pt x="3433198" y="1172449"/>
                </a:lnTo>
                <a:lnTo>
                  <a:pt x="3434468" y="1180706"/>
                </a:lnTo>
                <a:lnTo>
                  <a:pt x="3435420" y="1189280"/>
                </a:lnTo>
                <a:lnTo>
                  <a:pt x="3436372" y="1197537"/>
                </a:lnTo>
                <a:lnTo>
                  <a:pt x="3436372" y="1205794"/>
                </a:lnTo>
                <a:lnTo>
                  <a:pt x="3436372" y="1216909"/>
                </a:lnTo>
                <a:lnTo>
                  <a:pt x="3437007" y="1227706"/>
                </a:lnTo>
                <a:lnTo>
                  <a:pt x="3437642" y="1238821"/>
                </a:lnTo>
                <a:lnTo>
                  <a:pt x="3438594" y="1249936"/>
                </a:lnTo>
                <a:lnTo>
                  <a:pt x="3440499" y="1261050"/>
                </a:lnTo>
                <a:lnTo>
                  <a:pt x="3442086" y="1271847"/>
                </a:lnTo>
                <a:lnTo>
                  <a:pt x="3443990" y="1282644"/>
                </a:lnTo>
                <a:lnTo>
                  <a:pt x="3446212" y="1293759"/>
                </a:lnTo>
                <a:lnTo>
                  <a:pt x="3451291" y="1286138"/>
                </a:lnTo>
                <a:lnTo>
                  <a:pt x="3456687" y="1278516"/>
                </a:lnTo>
                <a:lnTo>
                  <a:pt x="3466527" y="1262956"/>
                </a:lnTo>
                <a:lnTo>
                  <a:pt x="3476367" y="1247712"/>
                </a:lnTo>
                <a:lnTo>
                  <a:pt x="3481446" y="1240091"/>
                </a:lnTo>
                <a:lnTo>
                  <a:pt x="3486842" y="1232787"/>
                </a:lnTo>
                <a:lnTo>
                  <a:pt x="3492873" y="1223577"/>
                </a:lnTo>
                <a:lnTo>
                  <a:pt x="3497952" y="1214368"/>
                </a:lnTo>
                <a:lnTo>
                  <a:pt x="3508426" y="1195314"/>
                </a:lnTo>
                <a:lnTo>
                  <a:pt x="3513505" y="1185787"/>
                </a:lnTo>
                <a:lnTo>
                  <a:pt x="3518901" y="1176260"/>
                </a:lnTo>
                <a:lnTo>
                  <a:pt x="3524932" y="1167369"/>
                </a:lnTo>
                <a:lnTo>
                  <a:pt x="3531598" y="1158794"/>
                </a:lnTo>
                <a:lnTo>
                  <a:pt x="3532233" y="1161652"/>
                </a:lnTo>
                <a:lnTo>
                  <a:pt x="3532550" y="1164193"/>
                </a:lnTo>
                <a:lnTo>
                  <a:pt x="3532550" y="1167051"/>
                </a:lnTo>
                <a:lnTo>
                  <a:pt x="3532550" y="1169909"/>
                </a:lnTo>
                <a:lnTo>
                  <a:pt x="3531915" y="1172132"/>
                </a:lnTo>
                <a:lnTo>
                  <a:pt x="3531598" y="1174990"/>
                </a:lnTo>
                <a:lnTo>
                  <a:pt x="3529376" y="1180071"/>
                </a:lnTo>
                <a:lnTo>
                  <a:pt x="3527472" y="1185470"/>
                </a:lnTo>
                <a:lnTo>
                  <a:pt x="3524615" y="1190233"/>
                </a:lnTo>
                <a:lnTo>
                  <a:pt x="3522075" y="1195314"/>
                </a:lnTo>
                <a:lnTo>
                  <a:pt x="3520171" y="1200078"/>
                </a:lnTo>
                <a:lnTo>
                  <a:pt x="3512870" y="1214368"/>
                </a:lnTo>
                <a:lnTo>
                  <a:pt x="3505252" y="1228023"/>
                </a:lnTo>
                <a:lnTo>
                  <a:pt x="3489699" y="1255334"/>
                </a:lnTo>
                <a:lnTo>
                  <a:pt x="3473510" y="1282327"/>
                </a:lnTo>
                <a:lnTo>
                  <a:pt x="3457004" y="1309002"/>
                </a:lnTo>
                <a:lnTo>
                  <a:pt x="3454465" y="1312178"/>
                </a:lnTo>
                <a:lnTo>
                  <a:pt x="3452561" y="1315036"/>
                </a:lnTo>
                <a:lnTo>
                  <a:pt x="3450974" y="1318529"/>
                </a:lnTo>
                <a:lnTo>
                  <a:pt x="3449704" y="1321705"/>
                </a:lnTo>
                <a:lnTo>
                  <a:pt x="3448752" y="1325198"/>
                </a:lnTo>
                <a:lnTo>
                  <a:pt x="3448117" y="1329009"/>
                </a:lnTo>
                <a:lnTo>
                  <a:pt x="3447164" y="1336313"/>
                </a:lnTo>
                <a:lnTo>
                  <a:pt x="3446847" y="1343299"/>
                </a:lnTo>
                <a:lnTo>
                  <a:pt x="3446847" y="1350921"/>
                </a:lnTo>
                <a:lnTo>
                  <a:pt x="3446847" y="1358542"/>
                </a:lnTo>
                <a:lnTo>
                  <a:pt x="3446212" y="1365846"/>
                </a:lnTo>
                <a:lnTo>
                  <a:pt x="3452878" y="1356954"/>
                </a:lnTo>
                <a:lnTo>
                  <a:pt x="3458592" y="1348063"/>
                </a:lnTo>
                <a:lnTo>
                  <a:pt x="3470019" y="1329327"/>
                </a:lnTo>
                <a:lnTo>
                  <a:pt x="3476050" y="1320435"/>
                </a:lnTo>
                <a:lnTo>
                  <a:pt x="3481763" y="1311225"/>
                </a:lnTo>
                <a:lnTo>
                  <a:pt x="3488429" y="1302651"/>
                </a:lnTo>
                <a:lnTo>
                  <a:pt x="3495095" y="1294394"/>
                </a:lnTo>
                <a:lnTo>
                  <a:pt x="3499539" y="1289631"/>
                </a:lnTo>
                <a:lnTo>
                  <a:pt x="3503030" y="1284867"/>
                </a:lnTo>
                <a:lnTo>
                  <a:pt x="3506839" y="1279786"/>
                </a:lnTo>
                <a:lnTo>
                  <a:pt x="3510966" y="1275023"/>
                </a:lnTo>
                <a:lnTo>
                  <a:pt x="3514775" y="1270259"/>
                </a:lnTo>
                <a:lnTo>
                  <a:pt x="3519536" y="1266131"/>
                </a:lnTo>
                <a:lnTo>
                  <a:pt x="3522075" y="1264544"/>
                </a:lnTo>
                <a:lnTo>
                  <a:pt x="3524615" y="1262638"/>
                </a:lnTo>
                <a:lnTo>
                  <a:pt x="3527472" y="1261368"/>
                </a:lnTo>
                <a:lnTo>
                  <a:pt x="3530011" y="1260097"/>
                </a:lnTo>
                <a:lnTo>
                  <a:pt x="3527789" y="1265496"/>
                </a:lnTo>
                <a:lnTo>
                  <a:pt x="3525250" y="1270259"/>
                </a:lnTo>
                <a:lnTo>
                  <a:pt x="3519536" y="1280422"/>
                </a:lnTo>
                <a:lnTo>
                  <a:pt x="3513188" y="1289631"/>
                </a:lnTo>
                <a:lnTo>
                  <a:pt x="3506522" y="1299158"/>
                </a:lnTo>
                <a:lnTo>
                  <a:pt x="3493190" y="1317894"/>
                </a:lnTo>
                <a:lnTo>
                  <a:pt x="3486842" y="1327104"/>
                </a:lnTo>
                <a:lnTo>
                  <a:pt x="3481128" y="1337266"/>
                </a:lnTo>
                <a:lnTo>
                  <a:pt x="3471288" y="1353779"/>
                </a:lnTo>
                <a:lnTo>
                  <a:pt x="3461448" y="1370292"/>
                </a:lnTo>
                <a:lnTo>
                  <a:pt x="3451291" y="1387123"/>
                </a:lnTo>
                <a:lnTo>
                  <a:pt x="3441768" y="1403954"/>
                </a:lnTo>
                <a:lnTo>
                  <a:pt x="3439546" y="1410941"/>
                </a:lnTo>
                <a:lnTo>
                  <a:pt x="3438594" y="1418245"/>
                </a:lnTo>
                <a:lnTo>
                  <a:pt x="3438277" y="1425548"/>
                </a:lnTo>
                <a:lnTo>
                  <a:pt x="3438277" y="1432853"/>
                </a:lnTo>
                <a:lnTo>
                  <a:pt x="3438594" y="1440157"/>
                </a:lnTo>
                <a:lnTo>
                  <a:pt x="3439229" y="1447461"/>
                </a:lnTo>
                <a:lnTo>
                  <a:pt x="3440499" y="1461751"/>
                </a:lnTo>
                <a:lnTo>
                  <a:pt x="3444943" y="1456035"/>
                </a:lnTo>
                <a:lnTo>
                  <a:pt x="3448752" y="1449683"/>
                </a:lnTo>
                <a:lnTo>
                  <a:pt x="3452561" y="1443967"/>
                </a:lnTo>
                <a:lnTo>
                  <a:pt x="3456052" y="1437299"/>
                </a:lnTo>
                <a:lnTo>
                  <a:pt x="3458909" y="1431265"/>
                </a:lnTo>
                <a:lnTo>
                  <a:pt x="3462083" y="1424596"/>
                </a:lnTo>
                <a:lnTo>
                  <a:pt x="3468114" y="1410941"/>
                </a:lnTo>
                <a:lnTo>
                  <a:pt x="3473193" y="1397603"/>
                </a:lnTo>
                <a:lnTo>
                  <a:pt x="3477954" y="1384265"/>
                </a:lnTo>
                <a:lnTo>
                  <a:pt x="3483033" y="1370292"/>
                </a:lnTo>
                <a:lnTo>
                  <a:pt x="3488429" y="1356954"/>
                </a:lnTo>
                <a:lnTo>
                  <a:pt x="3492238" y="1347428"/>
                </a:lnTo>
                <a:lnTo>
                  <a:pt x="3494460" y="1342664"/>
                </a:lnTo>
                <a:lnTo>
                  <a:pt x="3496999" y="1338218"/>
                </a:lnTo>
                <a:lnTo>
                  <a:pt x="3499856" y="1334090"/>
                </a:lnTo>
                <a:lnTo>
                  <a:pt x="3503030" y="1330279"/>
                </a:lnTo>
                <a:lnTo>
                  <a:pt x="3506522" y="1326468"/>
                </a:lnTo>
                <a:lnTo>
                  <a:pt x="3510966" y="1323293"/>
                </a:lnTo>
                <a:lnTo>
                  <a:pt x="3510966" y="1329009"/>
                </a:lnTo>
                <a:lnTo>
                  <a:pt x="3510331" y="1334090"/>
                </a:lnTo>
                <a:lnTo>
                  <a:pt x="3509061" y="1339171"/>
                </a:lnTo>
                <a:lnTo>
                  <a:pt x="3507474" y="1344570"/>
                </a:lnTo>
                <a:lnTo>
                  <a:pt x="3503665" y="1354414"/>
                </a:lnTo>
                <a:lnTo>
                  <a:pt x="3501443" y="1359178"/>
                </a:lnTo>
                <a:lnTo>
                  <a:pt x="3499856" y="1364576"/>
                </a:lnTo>
                <a:lnTo>
                  <a:pt x="3486842" y="1399826"/>
                </a:lnTo>
                <a:lnTo>
                  <a:pt x="3480494" y="1417292"/>
                </a:lnTo>
                <a:lnTo>
                  <a:pt x="3476684" y="1425866"/>
                </a:lnTo>
                <a:lnTo>
                  <a:pt x="3472876" y="1434441"/>
                </a:lnTo>
                <a:lnTo>
                  <a:pt x="3468749" y="1442697"/>
                </a:lnTo>
                <a:lnTo>
                  <a:pt x="3464622" y="1451589"/>
                </a:lnTo>
                <a:lnTo>
                  <a:pt x="3459861" y="1459528"/>
                </a:lnTo>
                <a:lnTo>
                  <a:pt x="3454783" y="1467467"/>
                </a:lnTo>
                <a:lnTo>
                  <a:pt x="3449386" y="1475089"/>
                </a:lnTo>
                <a:lnTo>
                  <a:pt x="3443990" y="1482075"/>
                </a:lnTo>
                <a:lnTo>
                  <a:pt x="3437642" y="1489379"/>
                </a:lnTo>
                <a:lnTo>
                  <a:pt x="3430659" y="1496048"/>
                </a:lnTo>
                <a:lnTo>
                  <a:pt x="3427167" y="1502717"/>
                </a:lnTo>
                <a:lnTo>
                  <a:pt x="3423676" y="1508751"/>
                </a:lnTo>
                <a:lnTo>
                  <a:pt x="3417327" y="1522088"/>
                </a:lnTo>
                <a:lnTo>
                  <a:pt x="3411296" y="1535743"/>
                </a:lnTo>
                <a:lnTo>
                  <a:pt x="3405900" y="1549081"/>
                </a:lnTo>
                <a:lnTo>
                  <a:pt x="3394790" y="1576392"/>
                </a:lnTo>
                <a:lnTo>
                  <a:pt x="3389077" y="1590047"/>
                </a:lnTo>
                <a:lnTo>
                  <a:pt x="3382729" y="1603385"/>
                </a:lnTo>
                <a:lnTo>
                  <a:pt x="3377015" y="1615452"/>
                </a:lnTo>
                <a:lnTo>
                  <a:pt x="3371302" y="1627520"/>
                </a:lnTo>
                <a:lnTo>
                  <a:pt x="3361144" y="1652290"/>
                </a:lnTo>
                <a:lnTo>
                  <a:pt x="3366223" y="1656418"/>
                </a:lnTo>
                <a:lnTo>
                  <a:pt x="3371619" y="1660229"/>
                </a:lnTo>
                <a:lnTo>
                  <a:pt x="3382729" y="1667533"/>
                </a:lnTo>
                <a:lnTo>
                  <a:pt x="3388442" y="1671344"/>
                </a:lnTo>
                <a:lnTo>
                  <a:pt x="3393521" y="1675154"/>
                </a:lnTo>
                <a:lnTo>
                  <a:pt x="3398282" y="1679600"/>
                </a:lnTo>
                <a:lnTo>
                  <a:pt x="3402726" y="1684364"/>
                </a:lnTo>
                <a:lnTo>
                  <a:pt x="3406535" y="1689762"/>
                </a:lnTo>
                <a:lnTo>
                  <a:pt x="3410344" y="1695161"/>
                </a:lnTo>
                <a:lnTo>
                  <a:pt x="3414153" y="1700560"/>
                </a:lnTo>
                <a:lnTo>
                  <a:pt x="3417327" y="1706276"/>
                </a:lnTo>
                <a:lnTo>
                  <a:pt x="3420502" y="1711992"/>
                </a:lnTo>
                <a:lnTo>
                  <a:pt x="3423358" y="1718026"/>
                </a:lnTo>
                <a:lnTo>
                  <a:pt x="3428754" y="1729776"/>
                </a:lnTo>
                <a:lnTo>
                  <a:pt x="3433833" y="1742161"/>
                </a:lnTo>
                <a:lnTo>
                  <a:pt x="3438594" y="1754228"/>
                </a:lnTo>
                <a:lnTo>
                  <a:pt x="3443990" y="1766296"/>
                </a:lnTo>
                <a:lnTo>
                  <a:pt x="3449069" y="1778045"/>
                </a:lnTo>
                <a:lnTo>
                  <a:pt x="3474462" y="1744384"/>
                </a:lnTo>
                <a:lnTo>
                  <a:pt x="3486842" y="1727235"/>
                </a:lnTo>
                <a:lnTo>
                  <a:pt x="3498586" y="1709769"/>
                </a:lnTo>
                <a:lnTo>
                  <a:pt x="3504617" y="1701195"/>
                </a:lnTo>
                <a:lnTo>
                  <a:pt x="3510014" y="1691668"/>
                </a:lnTo>
                <a:lnTo>
                  <a:pt x="3515410" y="1682776"/>
                </a:lnTo>
                <a:lnTo>
                  <a:pt x="3520488" y="1673567"/>
                </a:lnTo>
                <a:lnTo>
                  <a:pt x="3524932" y="1664040"/>
                </a:lnTo>
                <a:lnTo>
                  <a:pt x="3529376" y="1654513"/>
                </a:lnTo>
                <a:lnTo>
                  <a:pt x="3533502" y="1644668"/>
                </a:lnTo>
                <a:lnTo>
                  <a:pt x="3537312" y="1634824"/>
                </a:lnTo>
                <a:lnTo>
                  <a:pt x="3541755" y="1622439"/>
                </a:lnTo>
                <a:lnTo>
                  <a:pt x="3547152" y="1610054"/>
                </a:lnTo>
                <a:lnTo>
                  <a:pt x="3558261" y="1585284"/>
                </a:lnTo>
                <a:lnTo>
                  <a:pt x="3563657" y="1572899"/>
                </a:lnTo>
                <a:lnTo>
                  <a:pt x="3568418" y="1560514"/>
                </a:lnTo>
                <a:lnTo>
                  <a:pt x="3570958" y="1554480"/>
                </a:lnTo>
                <a:lnTo>
                  <a:pt x="3572862" y="1547811"/>
                </a:lnTo>
                <a:lnTo>
                  <a:pt x="3574450" y="1541142"/>
                </a:lnTo>
                <a:lnTo>
                  <a:pt x="3576354" y="1534791"/>
                </a:lnTo>
                <a:lnTo>
                  <a:pt x="3579846" y="1523041"/>
                </a:lnTo>
                <a:lnTo>
                  <a:pt x="3583020" y="1510973"/>
                </a:lnTo>
                <a:lnTo>
                  <a:pt x="3585876" y="1498906"/>
                </a:lnTo>
                <a:lnTo>
                  <a:pt x="3588733" y="1487156"/>
                </a:lnTo>
                <a:lnTo>
                  <a:pt x="3593812" y="1462386"/>
                </a:lnTo>
                <a:lnTo>
                  <a:pt x="3598891" y="1438251"/>
                </a:lnTo>
                <a:lnTo>
                  <a:pt x="3601112" y="1428089"/>
                </a:lnTo>
                <a:lnTo>
                  <a:pt x="3604287" y="1417927"/>
                </a:lnTo>
                <a:lnTo>
                  <a:pt x="3607778" y="1408083"/>
                </a:lnTo>
                <a:lnTo>
                  <a:pt x="3611270" y="1397920"/>
                </a:lnTo>
                <a:lnTo>
                  <a:pt x="3614762" y="1388076"/>
                </a:lnTo>
                <a:lnTo>
                  <a:pt x="3617936" y="1377596"/>
                </a:lnTo>
                <a:lnTo>
                  <a:pt x="3620792" y="1367752"/>
                </a:lnTo>
                <a:lnTo>
                  <a:pt x="3621745" y="1362353"/>
                </a:lnTo>
                <a:lnTo>
                  <a:pt x="3623014" y="1357272"/>
                </a:lnTo>
                <a:lnTo>
                  <a:pt x="3623649" y="1352826"/>
                </a:lnTo>
                <a:lnTo>
                  <a:pt x="3624919" y="1348698"/>
                </a:lnTo>
                <a:lnTo>
                  <a:pt x="3627776" y="1340124"/>
                </a:lnTo>
                <a:lnTo>
                  <a:pt x="3634442" y="1323293"/>
                </a:lnTo>
                <a:lnTo>
                  <a:pt x="3636664" y="1317894"/>
                </a:lnTo>
                <a:lnTo>
                  <a:pt x="3639520" y="1312813"/>
                </a:lnTo>
                <a:lnTo>
                  <a:pt x="3643012" y="1307415"/>
                </a:lnTo>
                <a:lnTo>
                  <a:pt x="3646504" y="1302651"/>
                </a:lnTo>
                <a:lnTo>
                  <a:pt x="3649678" y="1297888"/>
                </a:lnTo>
                <a:lnTo>
                  <a:pt x="3652852" y="1292807"/>
                </a:lnTo>
                <a:lnTo>
                  <a:pt x="3656026" y="1287408"/>
                </a:lnTo>
                <a:lnTo>
                  <a:pt x="3658565" y="1282009"/>
                </a:lnTo>
                <a:lnTo>
                  <a:pt x="3668723" y="1256922"/>
                </a:lnTo>
                <a:lnTo>
                  <a:pt x="3674119" y="1243902"/>
                </a:lnTo>
                <a:lnTo>
                  <a:pt x="3676976" y="1237868"/>
                </a:lnTo>
                <a:lnTo>
                  <a:pt x="3680150" y="1231834"/>
                </a:lnTo>
                <a:lnTo>
                  <a:pt x="3672214" y="1223895"/>
                </a:lnTo>
                <a:lnTo>
                  <a:pt x="3664914" y="1215638"/>
                </a:lnTo>
                <a:lnTo>
                  <a:pt x="3657613" y="1207381"/>
                </a:lnTo>
                <a:lnTo>
                  <a:pt x="3651265" y="1198490"/>
                </a:lnTo>
                <a:lnTo>
                  <a:pt x="3645551" y="1190868"/>
                </a:lnTo>
                <a:lnTo>
                  <a:pt x="3639520" y="1183247"/>
                </a:lnTo>
                <a:lnTo>
                  <a:pt x="3627458" y="1168639"/>
                </a:lnTo>
                <a:lnTo>
                  <a:pt x="3621427" y="1161335"/>
                </a:lnTo>
                <a:lnTo>
                  <a:pt x="3616031" y="1153395"/>
                </a:lnTo>
                <a:lnTo>
                  <a:pt x="3611270" y="1145457"/>
                </a:lnTo>
                <a:lnTo>
                  <a:pt x="3608730" y="1141011"/>
                </a:lnTo>
                <a:lnTo>
                  <a:pt x="3606826" y="1136565"/>
                </a:lnTo>
                <a:lnTo>
                  <a:pt x="3603334" y="1129578"/>
                </a:lnTo>
                <a:lnTo>
                  <a:pt x="3599526" y="1122274"/>
                </a:lnTo>
                <a:lnTo>
                  <a:pt x="3595082" y="1114970"/>
                </a:lnTo>
                <a:lnTo>
                  <a:pt x="3590320" y="1108301"/>
                </a:lnTo>
                <a:lnTo>
                  <a:pt x="3581432" y="1094646"/>
                </a:lnTo>
                <a:lnTo>
                  <a:pt x="3576989" y="1087660"/>
                </a:lnTo>
                <a:lnTo>
                  <a:pt x="3572545" y="1080673"/>
                </a:lnTo>
                <a:lnTo>
                  <a:pt x="3562388" y="1064477"/>
                </a:lnTo>
                <a:lnTo>
                  <a:pt x="3551913" y="1048599"/>
                </a:lnTo>
                <a:lnTo>
                  <a:pt x="3546199" y="1040978"/>
                </a:lnTo>
                <a:lnTo>
                  <a:pt x="3540486" y="1033356"/>
                </a:lnTo>
                <a:lnTo>
                  <a:pt x="3534455" y="1025735"/>
                </a:lnTo>
                <a:lnTo>
                  <a:pt x="3528741" y="1018748"/>
                </a:lnTo>
                <a:lnTo>
                  <a:pt x="3517949" y="1003505"/>
                </a:lnTo>
                <a:lnTo>
                  <a:pt x="3506839" y="988262"/>
                </a:lnTo>
                <a:lnTo>
                  <a:pt x="3496047" y="973654"/>
                </a:lnTo>
                <a:lnTo>
                  <a:pt x="3483985" y="959364"/>
                </a:lnTo>
                <a:lnTo>
                  <a:pt x="3471923" y="945391"/>
                </a:lnTo>
                <a:lnTo>
                  <a:pt x="3465258" y="939039"/>
                </a:lnTo>
                <a:lnTo>
                  <a:pt x="3458592" y="932371"/>
                </a:lnTo>
                <a:lnTo>
                  <a:pt x="3451926" y="925702"/>
                </a:lnTo>
                <a:lnTo>
                  <a:pt x="3444943" y="919668"/>
                </a:lnTo>
                <a:lnTo>
                  <a:pt x="3437960" y="913634"/>
                </a:lnTo>
                <a:lnTo>
                  <a:pt x="3430659" y="907918"/>
                </a:lnTo>
                <a:lnTo>
                  <a:pt x="3417327" y="898391"/>
                </a:lnTo>
                <a:lnTo>
                  <a:pt x="3404313" y="889182"/>
                </a:lnTo>
                <a:lnTo>
                  <a:pt x="3390347" y="880290"/>
                </a:lnTo>
                <a:lnTo>
                  <a:pt x="3376698" y="872033"/>
                </a:lnTo>
                <a:lnTo>
                  <a:pt x="3369397" y="867905"/>
                </a:lnTo>
                <a:lnTo>
                  <a:pt x="3362096" y="864094"/>
                </a:lnTo>
                <a:lnTo>
                  <a:pt x="3354796" y="860601"/>
                </a:lnTo>
                <a:lnTo>
                  <a:pt x="3347495" y="857108"/>
                </a:lnTo>
                <a:lnTo>
                  <a:pt x="3339877" y="853932"/>
                </a:lnTo>
                <a:lnTo>
                  <a:pt x="3332259" y="851074"/>
                </a:lnTo>
                <a:lnTo>
                  <a:pt x="3324958" y="848851"/>
                </a:lnTo>
                <a:lnTo>
                  <a:pt x="3317023" y="846310"/>
                </a:lnTo>
                <a:lnTo>
                  <a:pt x="3301152" y="841865"/>
                </a:lnTo>
                <a:lnTo>
                  <a:pt x="3285281" y="837419"/>
                </a:lnTo>
                <a:lnTo>
                  <a:pt x="3253857" y="827892"/>
                </a:lnTo>
                <a:lnTo>
                  <a:pt x="3237986" y="822811"/>
                </a:lnTo>
                <a:lnTo>
                  <a:pt x="3222115" y="818682"/>
                </a:lnTo>
                <a:lnTo>
                  <a:pt x="3206244" y="815189"/>
                </a:lnTo>
                <a:lnTo>
                  <a:pt x="3197991" y="813919"/>
                </a:lnTo>
                <a:lnTo>
                  <a:pt x="3190056" y="812649"/>
                </a:lnTo>
                <a:close/>
                <a:moveTo>
                  <a:pt x="2012751" y="797088"/>
                </a:moveTo>
                <a:lnTo>
                  <a:pt x="2009259" y="803122"/>
                </a:lnTo>
                <a:lnTo>
                  <a:pt x="2006402" y="809155"/>
                </a:lnTo>
                <a:lnTo>
                  <a:pt x="2008624" y="824399"/>
                </a:lnTo>
                <a:lnTo>
                  <a:pt x="2010529" y="839324"/>
                </a:lnTo>
                <a:lnTo>
                  <a:pt x="2013386" y="869810"/>
                </a:lnTo>
                <a:lnTo>
                  <a:pt x="2015290" y="885053"/>
                </a:lnTo>
                <a:lnTo>
                  <a:pt x="2017195" y="900297"/>
                </a:lnTo>
                <a:lnTo>
                  <a:pt x="2020051" y="915222"/>
                </a:lnTo>
                <a:lnTo>
                  <a:pt x="2021638" y="922526"/>
                </a:lnTo>
                <a:lnTo>
                  <a:pt x="2023543" y="930148"/>
                </a:lnTo>
                <a:lnTo>
                  <a:pt x="2025447" y="927925"/>
                </a:lnTo>
                <a:lnTo>
                  <a:pt x="2026717" y="925702"/>
                </a:lnTo>
                <a:lnTo>
                  <a:pt x="2027987" y="923479"/>
                </a:lnTo>
                <a:lnTo>
                  <a:pt x="2028939" y="921256"/>
                </a:lnTo>
                <a:lnTo>
                  <a:pt x="2029256" y="918715"/>
                </a:lnTo>
                <a:lnTo>
                  <a:pt x="2029574" y="916175"/>
                </a:lnTo>
                <a:lnTo>
                  <a:pt x="2029574" y="911411"/>
                </a:lnTo>
                <a:lnTo>
                  <a:pt x="2028622" y="906013"/>
                </a:lnTo>
                <a:lnTo>
                  <a:pt x="2027669" y="900932"/>
                </a:lnTo>
                <a:lnTo>
                  <a:pt x="2026400" y="895851"/>
                </a:lnTo>
                <a:lnTo>
                  <a:pt x="2025765" y="890770"/>
                </a:lnTo>
                <a:lnTo>
                  <a:pt x="2023543" y="879020"/>
                </a:lnTo>
                <a:lnTo>
                  <a:pt x="2021638" y="867587"/>
                </a:lnTo>
                <a:lnTo>
                  <a:pt x="2020369" y="855838"/>
                </a:lnTo>
                <a:lnTo>
                  <a:pt x="2019417" y="844088"/>
                </a:lnTo>
                <a:lnTo>
                  <a:pt x="2017829" y="832338"/>
                </a:lnTo>
                <a:lnTo>
                  <a:pt x="2016560" y="820588"/>
                </a:lnTo>
                <a:lnTo>
                  <a:pt x="2014655" y="808838"/>
                </a:lnTo>
                <a:lnTo>
                  <a:pt x="2012751" y="797088"/>
                </a:lnTo>
                <a:close/>
                <a:moveTo>
                  <a:pt x="2039414" y="769142"/>
                </a:moveTo>
                <a:lnTo>
                  <a:pt x="2036875" y="772318"/>
                </a:lnTo>
                <a:lnTo>
                  <a:pt x="2035287" y="775176"/>
                </a:lnTo>
                <a:lnTo>
                  <a:pt x="2034335" y="777081"/>
                </a:lnTo>
                <a:lnTo>
                  <a:pt x="2033700" y="778669"/>
                </a:lnTo>
                <a:lnTo>
                  <a:pt x="2033700" y="780575"/>
                </a:lnTo>
                <a:lnTo>
                  <a:pt x="2034018" y="782162"/>
                </a:lnTo>
                <a:lnTo>
                  <a:pt x="2034335" y="810426"/>
                </a:lnTo>
                <a:lnTo>
                  <a:pt x="2035287" y="824716"/>
                </a:lnTo>
                <a:lnTo>
                  <a:pt x="2035922" y="838689"/>
                </a:lnTo>
                <a:lnTo>
                  <a:pt x="2036875" y="852979"/>
                </a:lnTo>
                <a:lnTo>
                  <a:pt x="2038462" y="866952"/>
                </a:lnTo>
                <a:lnTo>
                  <a:pt x="2040366" y="880925"/>
                </a:lnTo>
                <a:lnTo>
                  <a:pt x="2042588" y="894898"/>
                </a:lnTo>
                <a:lnTo>
                  <a:pt x="2045445" y="890770"/>
                </a:lnTo>
                <a:lnTo>
                  <a:pt x="2048302" y="886641"/>
                </a:lnTo>
                <a:lnTo>
                  <a:pt x="2050524" y="882513"/>
                </a:lnTo>
                <a:lnTo>
                  <a:pt x="2053380" y="878067"/>
                </a:lnTo>
                <a:lnTo>
                  <a:pt x="2055285" y="873939"/>
                </a:lnTo>
                <a:lnTo>
                  <a:pt x="2055920" y="871716"/>
                </a:lnTo>
                <a:lnTo>
                  <a:pt x="2056554" y="869175"/>
                </a:lnTo>
                <a:lnTo>
                  <a:pt x="2056554" y="866952"/>
                </a:lnTo>
                <a:lnTo>
                  <a:pt x="2056554" y="864729"/>
                </a:lnTo>
                <a:lnTo>
                  <a:pt x="2056237" y="862189"/>
                </a:lnTo>
                <a:lnTo>
                  <a:pt x="2055602" y="859648"/>
                </a:lnTo>
                <a:lnTo>
                  <a:pt x="2053063" y="848534"/>
                </a:lnTo>
                <a:lnTo>
                  <a:pt x="2050524" y="837101"/>
                </a:lnTo>
                <a:lnTo>
                  <a:pt x="2046397" y="814554"/>
                </a:lnTo>
                <a:lnTo>
                  <a:pt x="2042588" y="791689"/>
                </a:lnTo>
                <a:lnTo>
                  <a:pt x="2039414" y="769142"/>
                </a:lnTo>
                <a:close/>
                <a:moveTo>
                  <a:pt x="963683" y="758663"/>
                </a:moveTo>
                <a:lnTo>
                  <a:pt x="960826" y="764696"/>
                </a:lnTo>
                <a:lnTo>
                  <a:pt x="957969" y="770413"/>
                </a:lnTo>
                <a:lnTo>
                  <a:pt x="953525" y="782480"/>
                </a:lnTo>
                <a:lnTo>
                  <a:pt x="949399" y="794547"/>
                </a:lnTo>
                <a:lnTo>
                  <a:pt x="945590" y="806615"/>
                </a:lnTo>
                <a:lnTo>
                  <a:pt x="938924" y="831385"/>
                </a:lnTo>
                <a:lnTo>
                  <a:pt x="935750" y="844405"/>
                </a:lnTo>
                <a:lnTo>
                  <a:pt x="932258" y="856473"/>
                </a:lnTo>
                <a:lnTo>
                  <a:pt x="921466" y="905695"/>
                </a:lnTo>
                <a:lnTo>
                  <a:pt x="911309" y="955553"/>
                </a:lnTo>
                <a:lnTo>
                  <a:pt x="901469" y="1004775"/>
                </a:lnTo>
                <a:lnTo>
                  <a:pt x="892264" y="1054633"/>
                </a:lnTo>
                <a:lnTo>
                  <a:pt x="890359" y="1067653"/>
                </a:lnTo>
                <a:lnTo>
                  <a:pt x="889089" y="1080356"/>
                </a:lnTo>
                <a:lnTo>
                  <a:pt x="886867" y="1106714"/>
                </a:lnTo>
                <a:lnTo>
                  <a:pt x="885915" y="1119416"/>
                </a:lnTo>
                <a:lnTo>
                  <a:pt x="884645" y="1132436"/>
                </a:lnTo>
                <a:lnTo>
                  <a:pt x="882741" y="1145457"/>
                </a:lnTo>
                <a:lnTo>
                  <a:pt x="880836" y="1158476"/>
                </a:lnTo>
                <a:lnTo>
                  <a:pt x="885915" y="1153395"/>
                </a:lnTo>
                <a:lnTo>
                  <a:pt x="890994" y="1147997"/>
                </a:lnTo>
                <a:lnTo>
                  <a:pt x="901151" y="1137835"/>
                </a:lnTo>
                <a:lnTo>
                  <a:pt x="905595" y="1133071"/>
                </a:lnTo>
                <a:lnTo>
                  <a:pt x="910356" y="1129578"/>
                </a:lnTo>
                <a:lnTo>
                  <a:pt x="920514" y="1122274"/>
                </a:lnTo>
                <a:lnTo>
                  <a:pt x="925275" y="1118463"/>
                </a:lnTo>
                <a:lnTo>
                  <a:pt x="930354" y="1114653"/>
                </a:lnTo>
                <a:lnTo>
                  <a:pt x="934798" y="1110842"/>
                </a:lnTo>
                <a:lnTo>
                  <a:pt x="939241" y="1106396"/>
                </a:lnTo>
                <a:lnTo>
                  <a:pt x="949081" y="1095281"/>
                </a:lnTo>
                <a:lnTo>
                  <a:pt x="958604" y="1083531"/>
                </a:lnTo>
                <a:lnTo>
                  <a:pt x="967809" y="1071781"/>
                </a:lnTo>
                <a:lnTo>
                  <a:pt x="976379" y="1059714"/>
                </a:lnTo>
                <a:lnTo>
                  <a:pt x="984315" y="1047647"/>
                </a:lnTo>
                <a:lnTo>
                  <a:pt x="991933" y="1034627"/>
                </a:lnTo>
                <a:lnTo>
                  <a:pt x="995425" y="1027958"/>
                </a:lnTo>
                <a:lnTo>
                  <a:pt x="998599" y="1021289"/>
                </a:lnTo>
                <a:lnTo>
                  <a:pt x="1001455" y="1014937"/>
                </a:lnTo>
                <a:lnTo>
                  <a:pt x="1004630" y="1007951"/>
                </a:lnTo>
                <a:lnTo>
                  <a:pt x="1023040" y="980958"/>
                </a:lnTo>
                <a:lnTo>
                  <a:pt x="1041133" y="953648"/>
                </a:lnTo>
                <a:lnTo>
                  <a:pt x="1059226" y="926337"/>
                </a:lnTo>
                <a:lnTo>
                  <a:pt x="1076684" y="899344"/>
                </a:lnTo>
                <a:lnTo>
                  <a:pt x="1068748" y="888864"/>
                </a:lnTo>
                <a:lnTo>
                  <a:pt x="1061130" y="878067"/>
                </a:lnTo>
                <a:lnTo>
                  <a:pt x="1053830" y="867587"/>
                </a:lnTo>
                <a:lnTo>
                  <a:pt x="1047164" y="856473"/>
                </a:lnTo>
                <a:lnTo>
                  <a:pt x="1040181" y="845358"/>
                </a:lnTo>
                <a:lnTo>
                  <a:pt x="1032880" y="834561"/>
                </a:lnTo>
                <a:lnTo>
                  <a:pt x="1025262" y="824081"/>
                </a:lnTo>
                <a:lnTo>
                  <a:pt x="1017326" y="813601"/>
                </a:lnTo>
                <a:lnTo>
                  <a:pt x="1011613" y="806297"/>
                </a:lnTo>
                <a:lnTo>
                  <a:pt x="1005265" y="798676"/>
                </a:lnTo>
                <a:lnTo>
                  <a:pt x="998599" y="791689"/>
                </a:lnTo>
                <a:lnTo>
                  <a:pt x="992250" y="784703"/>
                </a:lnTo>
                <a:lnTo>
                  <a:pt x="985267" y="778034"/>
                </a:lnTo>
                <a:lnTo>
                  <a:pt x="978284" y="771048"/>
                </a:lnTo>
                <a:lnTo>
                  <a:pt x="970983" y="765014"/>
                </a:lnTo>
                <a:lnTo>
                  <a:pt x="963683" y="758663"/>
                </a:lnTo>
                <a:close/>
                <a:moveTo>
                  <a:pt x="2082900" y="740562"/>
                </a:moveTo>
                <a:lnTo>
                  <a:pt x="2076552" y="744055"/>
                </a:lnTo>
                <a:lnTo>
                  <a:pt x="2070203" y="747548"/>
                </a:lnTo>
                <a:lnTo>
                  <a:pt x="2067347" y="749771"/>
                </a:lnTo>
                <a:lnTo>
                  <a:pt x="2064173" y="751676"/>
                </a:lnTo>
                <a:lnTo>
                  <a:pt x="2061316" y="754217"/>
                </a:lnTo>
                <a:lnTo>
                  <a:pt x="2059094" y="757075"/>
                </a:lnTo>
                <a:lnTo>
                  <a:pt x="2058459" y="769142"/>
                </a:lnTo>
                <a:lnTo>
                  <a:pt x="2059411" y="780892"/>
                </a:lnTo>
                <a:lnTo>
                  <a:pt x="2060046" y="792642"/>
                </a:lnTo>
                <a:lnTo>
                  <a:pt x="2061316" y="804710"/>
                </a:lnTo>
                <a:lnTo>
                  <a:pt x="2063220" y="816459"/>
                </a:lnTo>
                <a:lnTo>
                  <a:pt x="2065125" y="828209"/>
                </a:lnTo>
                <a:lnTo>
                  <a:pt x="2069569" y="851074"/>
                </a:lnTo>
                <a:lnTo>
                  <a:pt x="2076552" y="841865"/>
                </a:lnTo>
                <a:lnTo>
                  <a:pt x="2083218" y="832338"/>
                </a:lnTo>
                <a:lnTo>
                  <a:pt x="2089566" y="822493"/>
                </a:lnTo>
                <a:lnTo>
                  <a:pt x="2095914" y="812966"/>
                </a:lnTo>
                <a:lnTo>
                  <a:pt x="2094645" y="803439"/>
                </a:lnTo>
                <a:lnTo>
                  <a:pt x="2092740" y="794547"/>
                </a:lnTo>
                <a:lnTo>
                  <a:pt x="2089249" y="776764"/>
                </a:lnTo>
                <a:lnTo>
                  <a:pt x="2085757" y="758345"/>
                </a:lnTo>
                <a:lnTo>
                  <a:pt x="2084170" y="749453"/>
                </a:lnTo>
                <a:lnTo>
                  <a:pt x="2082900" y="740562"/>
                </a:lnTo>
                <a:close/>
                <a:moveTo>
                  <a:pt x="2120038" y="718332"/>
                </a:moveTo>
                <a:lnTo>
                  <a:pt x="2103215" y="727859"/>
                </a:lnTo>
                <a:lnTo>
                  <a:pt x="2102897" y="736751"/>
                </a:lnTo>
                <a:lnTo>
                  <a:pt x="2102897" y="745325"/>
                </a:lnTo>
                <a:lnTo>
                  <a:pt x="2103215" y="753899"/>
                </a:lnTo>
                <a:lnTo>
                  <a:pt x="2103850" y="762473"/>
                </a:lnTo>
                <a:lnTo>
                  <a:pt x="2104802" y="771048"/>
                </a:lnTo>
                <a:lnTo>
                  <a:pt x="2106072" y="779622"/>
                </a:lnTo>
                <a:lnTo>
                  <a:pt x="2109246" y="796770"/>
                </a:lnTo>
                <a:lnTo>
                  <a:pt x="2117181" y="788831"/>
                </a:lnTo>
                <a:lnTo>
                  <a:pt x="2121308" y="784703"/>
                </a:lnTo>
                <a:lnTo>
                  <a:pt x="2124799" y="780257"/>
                </a:lnTo>
                <a:lnTo>
                  <a:pt x="2124482" y="772318"/>
                </a:lnTo>
                <a:lnTo>
                  <a:pt x="2124165" y="764696"/>
                </a:lnTo>
                <a:lnTo>
                  <a:pt x="2122895" y="749453"/>
                </a:lnTo>
                <a:lnTo>
                  <a:pt x="2121308" y="733893"/>
                </a:lnTo>
                <a:lnTo>
                  <a:pt x="2120038" y="718332"/>
                </a:lnTo>
                <a:close/>
                <a:moveTo>
                  <a:pt x="2232722" y="715474"/>
                </a:moveTo>
                <a:lnTo>
                  <a:pt x="2230500" y="715791"/>
                </a:lnTo>
                <a:lnTo>
                  <a:pt x="2227960" y="716744"/>
                </a:lnTo>
                <a:lnTo>
                  <a:pt x="2226056" y="717379"/>
                </a:lnTo>
                <a:lnTo>
                  <a:pt x="2223834" y="718332"/>
                </a:lnTo>
                <a:lnTo>
                  <a:pt x="2219707" y="720872"/>
                </a:lnTo>
                <a:lnTo>
                  <a:pt x="2215898" y="723731"/>
                </a:lnTo>
                <a:lnTo>
                  <a:pt x="2208598" y="730082"/>
                </a:lnTo>
                <a:lnTo>
                  <a:pt x="2204789" y="733257"/>
                </a:lnTo>
                <a:lnTo>
                  <a:pt x="2200980" y="735798"/>
                </a:lnTo>
                <a:lnTo>
                  <a:pt x="2193044" y="741197"/>
                </a:lnTo>
                <a:lnTo>
                  <a:pt x="2185426" y="746595"/>
                </a:lnTo>
                <a:lnTo>
                  <a:pt x="2178443" y="752947"/>
                </a:lnTo>
                <a:lnTo>
                  <a:pt x="2171460" y="759298"/>
                </a:lnTo>
                <a:lnTo>
                  <a:pt x="2164794" y="765967"/>
                </a:lnTo>
                <a:lnTo>
                  <a:pt x="2158446" y="772953"/>
                </a:lnTo>
                <a:lnTo>
                  <a:pt x="2145749" y="786926"/>
                </a:lnTo>
                <a:lnTo>
                  <a:pt x="2144797" y="789784"/>
                </a:lnTo>
                <a:lnTo>
                  <a:pt x="2144479" y="792642"/>
                </a:lnTo>
                <a:lnTo>
                  <a:pt x="2143527" y="798041"/>
                </a:lnTo>
                <a:lnTo>
                  <a:pt x="2142892" y="804074"/>
                </a:lnTo>
                <a:lnTo>
                  <a:pt x="2142257" y="809473"/>
                </a:lnTo>
                <a:lnTo>
                  <a:pt x="2127021" y="805345"/>
                </a:lnTo>
                <a:lnTo>
                  <a:pt x="2115912" y="818047"/>
                </a:lnTo>
                <a:lnTo>
                  <a:pt x="2105437" y="831385"/>
                </a:lnTo>
                <a:lnTo>
                  <a:pt x="2100676" y="838054"/>
                </a:lnTo>
                <a:lnTo>
                  <a:pt x="2095914" y="845040"/>
                </a:lnTo>
                <a:lnTo>
                  <a:pt x="2091470" y="852027"/>
                </a:lnTo>
                <a:lnTo>
                  <a:pt x="2087027" y="859013"/>
                </a:lnTo>
                <a:lnTo>
                  <a:pt x="2082265" y="866317"/>
                </a:lnTo>
                <a:lnTo>
                  <a:pt x="2077822" y="873621"/>
                </a:lnTo>
                <a:lnTo>
                  <a:pt x="2068616" y="887912"/>
                </a:lnTo>
                <a:lnTo>
                  <a:pt x="2064173" y="894898"/>
                </a:lnTo>
                <a:lnTo>
                  <a:pt x="2059729" y="902202"/>
                </a:lnTo>
                <a:lnTo>
                  <a:pt x="2055602" y="909824"/>
                </a:lnTo>
                <a:lnTo>
                  <a:pt x="2051793" y="917445"/>
                </a:lnTo>
                <a:lnTo>
                  <a:pt x="2050206" y="920938"/>
                </a:lnTo>
                <a:lnTo>
                  <a:pt x="2049571" y="924432"/>
                </a:lnTo>
                <a:lnTo>
                  <a:pt x="2049254" y="927925"/>
                </a:lnTo>
                <a:lnTo>
                  <a:pt x="2049254" y="931735"/>
                </a:lnTo>
                <a:lnTo>
                  <a:pt x="2049571" y="939039"/>
                </a:lnTo>
                <a:lnTo>
                  <a:pt x="2049571" y="942215"/>
                </a:lnTo>
                <a:lnTo>
                  <a:pt x="2049571" y="945708"/>
                </a:lnTo>
                <a:lnTo>
                  <a:pt x="2037509" y="945708"/>
                </a:lnTo>
                <a:lnTo>
                  <a:pt x="2031796" y="959999"/>
                </a:lnTo>
                <a:lnTo>
                  <a:pt x="2037192" y="955553"/>
                </a:lnTo>
                <a:lnTo>
                  <a:pt x="2042588" y="951742"/>
                </a:lnTo>
                <a:lnTo>
                  <a:pt x="2048302" y="948249"/>
                </a:lnTo>
                <a:lnTo>
                  <a:pt x="2054015" y="944756"/>
                </a:lnTo>
                <a:lnTo>
                  <a:pt x="2060046" y="941898"/>
                </a:lnTo>
                <a:lnTo>
                  <a:pt x="2066077" y="939357"/>
                </a:lnTo>
                <a:lnTo>
                  <a:pt x="2078774" y="933958"/>
                </a:lnTo>
                <a:lnTo>
                  <a:pt x="2091470" y="929195"/>
                </a:lnTo>
                <a:lnTo>
                  <a:pt x="2103850" y="924432"/>
                </a:lnTo>
                <a:lnTo>
                  <a:pt x="2109881" y="921573"/>
                </a:lnTo>
                <a:lnTo>
                  <a:pt x="2116229" y="918715"/>
                </a:lnTo>
                <a:lnTo>
                  <a:pt x="2121943" y="915857"/>
                </a:lnTo>
                <a:lnTo>
                  <a:pt x="2127974" y="912364"/>
                </a:lnTo>
                <a:lnTo>
                  <a:pt x="2133370" y="910459"/>
                </a:lnTo>
                <a:lnTo>
                  <a:pt x="2139401" y="909506"/>
                </a:lnTo>
                <a:lnTo>
                  <a:pt x="2145114" y="908871"/>
                </a:lnTo>
                <a:lnTo>
                  <a:pt x="2151145" y="908871"/>
                </a:lnTo>
                <a:lnTo>
                  <a:pt x="2162890" y="909506"/>
                </a:lnTo>
                <a:lnTo>
                  <a:pt x="2168603" y="909506"/>
                </a:lnTo>
                <a:lnTo>
                  <a:pt x="2174634" y="909824"/>
                </a:lnTo>
                <a:lnTo>
                  <a:pt x="2169555" y="899979"/>
                </a:lnTo>
                <a:lnTo>
                  <a:pt x="2165429" y="889499"/>
                </a:lnTo>
                <a:lnTo>
                  <a:pt x="2170190" y="891405"/>
                </a:lnTo>
                <a:lnTo>
                  <a:pt x="2174634" y="893310"/>
                </a:lnTo>
                <a:lnTo>
                  <a:pt x="2178761" y="895851"/>
                </a:lnTo>
                <a:lnTo>
                  <a:pt x="2182570" y="898391"/>
                </a:lnTo>
                <a:lnTo>
                  <a:pt x="2190505" y="903790"/>
                </a:lnTo>
                <a:lnTo>
                  <a:pt x="2198440" y="909188"/>
                </a:lnTo>
                <a:lnTo>
                  <a:pt x="2204154" y="911411"/>
                </a:lnTo>
                <a:lnTo>
                  <a:pt x="2210185" y="912999"/>
                </a:lnTo>
                <a:lnTo>
                  <a:pt x="2216216" y="914269"/>
                </a:lnTo>
                <a:lnTo>
                  <a:pt x="2222247" y="915222"/>
                </a:lnTo>
                <a:lnTo>
                  <a:pt x="2234626" y="916492"/>
                </a:lnTo>
                <a:lnTo>
                  <a:pt x="2240657" y="916810"/>
                </a:lnTo>
                <a:lnTo>
                  <a:pt x="2247005" y="917763"/>
                </a:lnTo>
                <a:lnTo>
                  <a:pt x="2257480" y="919668"/>
                </a:lnTo>
                <a:lnTo>
                  <a:pt x="2267320" y="921573"/>
                </a:lnTo>
                <a:lnTo>
                  <a:pt x="2277478" y="924432"/>
                </a:lnTo>
                <a:lnTo>
                  <a:pt x="2287318" y="927607"/>
                </a:lnTo>
                <a:lnTo>
                  <a:pt x="2306680" y="934276"/>
                </a:lnTo>
                <a:lnTo>
                  <a:pt x="2316838" y="937769"/>
                </a:lnTo>
                <a:lnTo>
                  <a:pt x="2326360" y="941262"/>
                </a:lnTo>
                <a:lnTo>
                  <a:pt x="2329534" y="942215"/>
                </a:lnTo>
                <a:lnTo>
                  <a:pt x="2332708" y="943803"/>
                </a:lnTo>
                <a:lnTo>
                  <a:pt x="2338422" y="946979"/>
                </a:lnTo>
                <a:lnTo>
                  <a:pt x="2343818" y="950154"/>
                </a:lnTo>
                <a:lnTo>
                  <a:pt x="2349214" y="954283"/>
                </a:lnTo>
                <a:lnTo>
                  <a:pt x="2353976" y="959046"/>
                </a:lnTo>
                <a:lnTo>
                  <a:pt x="2358737" y="963492"/>
                </a:lnTo>
                <a:lnTo>
                  <a:pt x="2367625" y="972701"/>
                </a:lnTo>
                <a:lnTo>
                  <a:pt x="2377147" y="981593"/>
                </a:lnTo>
                <a:lnTo>
                  <a:pt x="2386670" y="991120"/>
                </a:lnTo>
                <a:lnTo>
                  <a:pt x="2391113" y="995884"/>
                </a:lnTo>
                <a:lnTo>
                  <a:pt x="2395240" y="1000647"/>
                </a:lnTo>
                <a:lnTo>
                  <a:pt x="2399366" y="1005728"/>
                </a:lnTo>
                <a:lnTo>
                  <a:pt x="2402858" y="1011762"/>
                </a:lnTo>
                <a:lnTo>
                  <a:pt x="2411428" y="1022559"/>
                </a:lnTo>
                <a:lnTo>
                  <a:pt x="2420316" y="1033674"/>
                </a:lnTo>
                <a:lnTo>
                  <a:pt x="2424125" y="1039707"/>
                </a:lnTo>
                <a:lnTo>
                  <a:pt x="2427934" y="1045424"/>
                </a:lnTo>
                <a:lnTo>
                  <a:pt x="2431108" y="1051457"/>
                </a:lnTo>
                <a:lnTo>
                  <a:pt x="2434600" y="1057491"/>
                </a:lnTo>
                <a:lnTo>
                  <a:pt x="2437457" y="1064160"/>
                </a:lnTo>
                <a:lnTo>
                  <a:pt x="2440313" y="1070511"/>
                </a:lnTo>
                <a:lnTo>
                  <a:pt x="2442535" y="1076862"/>
                </a:lnTo>
                <a:lnTo>
                  <a:pt x="2444757" y="1083849"/>
                </a:lnTo>
                <a:lnTo>
                  <a:pt x="2446344" y="1090518"/>
                </a:lnTo>
                <a:lnTo>
                  <a:pt x="2447297" y="1097186"/>
                </a:lnTo>
                <a:lnTo>
                  <a:pt x="2448566" y="1104173"/>
                </a:lnTo>
                <a:lnTo>
                  <a:pt x="2448884" y="1111477"/>
                </a:lnTo>
                <a:lnTo>
                  <a:pt x="2448566" y="1117193"/>
                </a:lnTo>
                <a:lnTo>
                  <a:pt x="2447297" y="1123544"/>
                </a:lnTo>
                <a:lnTo>
                  <a:pt x="2446027" y="1129578"/>
                </a:lnTo>
                <a:lnTo>
                  <a:pt x="2444440" y="1135295"/>
                </a:lnTo>
                <a:lnTo>
                  <a:pt x="2442218" y="1140693"/>
                </a:lnTo>
                <a:lnTo>
                  <a:pt x="2439996" y="1146409"/>
                </a:lnTo>
                <a:lnTo>
                  <a:pt x="2437139" y="1151808"/>
                </a:lnTo>
                <a:lnTo>
                  <a:pt x="2434282" y="1156889"/>
                </a:lnTo>
                <a:lnTo>
                  <a:pt x="2437774" y="1165781"/>
                </a:lnTo>
                <a:lnTo>
                  <a:pt x="2441266" y="1174673"/>
                </a:lnTo>
                <a:lnTo>
                  <a:pt x="2443805" y="1183882"/>
                </a:lnTo>
                <a:lnTo>
                  <a:pt x="2445709" y="1193409"/>
                </a:lnTo>
                <a:lnTo>
                  <a:pt x="2431426" y="1191503"/>
                </a:lnTo>
                <a:lnTo>
                  <a:pt x="2433330" y="1198490"/>
                </a:lnTo>
                <a:lnTo>
                  <a:pt x="2434600" y="1205476"/>
                </a:lnTo>
                <a:lnTo>
                  <a:pt x="2435235" y="1212463"/>
                </a:lnTo>
                <a:lnTo>
                  <a:pt x="2435235" y="1215956"/>
                </a:lnTo>
                <a:lnTo>
                  <a:pt x="2435235" y="1219449"/>
                </a:lnTo>
                <a:lnTo>
                  <a:pt x="2426030" y="1218814"/>
                </a:lnTo>
                <a:lnTo>
                  <a:pt x="2423173" y="1214686"/>
                </a:lnTo>
                <a:lnTo>
                  <a:pt x="2420951" y="1210240"/>
                </a:lnTo>
                <a:lnTo>
                  <a:pt x="2416190" y="1201348"/>
                </a:lnTo>
                <a:lnTo>
                  <a:pt x="2411428" y="1192139"/>
                </a:lnTo>
                <a:lnTo>
                  <a:pt x="2408889" y="1188010"/>
                </a:lnTo>
                <a:lnTo>
                  <a:pt x="2406032" y="1183564"/>
                </a:lnTo>
                <a:lnTo>
                  <a:pt x="2388574" y="1190551"/>
                </a:lnTo>
                <a:lnTo>
                  <a:pt x="2391748" y="1202936"/>
                </a:lnTo>
                <a:lnTo>
                  <a:pt x="2393335" y="1209287"/>
                </a:lnTo>
                <a:lnTo>
                  <a:pt x="2394605" y="1215321"/>
                </a:lnTo>
                <a:lnTo>
                  <a:pt x="2394922" y="1221037"/>
                </a:lnTo>
                <a:lnTo>
                  <a:pt x="2395557" y="1226435"/>
                </a:lnTo>
                <a:lnTo>
                  <a:pt x="2397779" y="1237233"/>
                </a:lnTo>
                <a:lnTo>
                  <a:pt x="2400319" y="1247712"/>
                </a:lnTo>
                <a:lnTo>
                  <a:pt x="2402858" y="1258192"/>
                </a:lnTo>
                <a:lnTo>
                  <a:pt x="2405397" y="1268989"/>
                </a:lnTo>
                <a:lnTo>
                  <a:pt x="2407302" y="1279469"/>
                </a:lnTo>
                <a:lnTo>
                  <a:pt x="2409206" y="1290266"/>
                </a:lnTo>
                <a:lnTo>
                  <a:pt x="2409524" y="1295665"/>
                </a:lnTo>
                <a:lnTo>
                  <a:pt x="2409841" y="1301381"/>
                </a:lnTo>
                <a:lnTo>
                  <a:pt x="2398732" y="1297253"/>
                </a:lnTo>
                <a:lnTo>
                  <a:pt x="2396192" y="1290901"/>
                </a:lnTo>
                <a:lnTo>
                  <a:pt x="2393653" y="1284867"/>
                </a:lnTo>
                <a:lnTo>
                  <a:pt x="2391113" y="1278516"/>
                </a:lnTo>
                <a:lnTo>
                  <a:pt x="2389209" y="1271847"/>
                </a:lnTo>
                <a:lnTo>
                  <a:pt x="2385717" y="1259145"/>
                </a:lnTo>
                <a:lnTo>
                  <a:pt x="2382226" y="1246125"/>
                </a:lnTo>
                <a:lnTo>
                  <a:pt x="2379052" y="1233104"/>
                </a:lnTo>
                <a:lnTo>
                  <a:pt x="2375560" y="1220084"/>
                </a:lnTo>
                <a:lnTo>
                  <a:pt x="2373655" y="1213733"/>
                </a:lnTo>
                <a:lnTo>
                  <a:pt x="2371434" y="1207381"/>
                </a:lnTo>
                <a:lnTo>
                  <a:pt x="2369212" y="1201348"/>
                </a:lnTo>
                <a:lnTo>
                  <a:pt x="2366355" y="1194997"/>
                </a:lnTo>
                <a:lnTo>
                  <a:pt x="2364768" y="1194361"/>
                </a:lnTo>
                <a:lnTo>
                  <a:pt x="2362863" y="1194044"/>
                </a:lnTo>
                <a:lnTo>
                  <a:pt x="2361911" y="1194044"/>
                </a:lnTo>
                <a:lnTo>
                  <a:pt x="2360959" y="1194361"/>
                </a:lnTo>
                <a:lnTo>
                  <a:pt x="2360006" y="1194997"/>
                </a:lnTo>
                <a:lnTo>
                  <a:pt x="2359689" y="1195632"/>
                </a:lnTo>
                <a:lnTo>
                  <a:pt x="2359372" y="1196585"/>
                </a:lnTo>
                <a:lnTo>
                  <a:pt x="2359054" y="1197855"/>
                </a:lnTo>
                <a:lnTo>
                  <a:pt x="2359372" y="1200078"/>
                </a:lnTo>
                <a:lnTo>
                  <a:pt x="2359689" y="1202936"/>
                </a:lnTo>
                <a:lnTo>
                  <a:pt x="2361594" y="1207699"/>
                </a:lnTo>
                <a:lnTo>
                  <a:pt x="2364450" y="1215003"/>
                </a:lnTo>
                <a:lnTo>
                  <a:pt x="2366672" y="1222307"/>
                </a:lnTo>
                <a:lnTo>
                  <a:pt x="2368577" y="1229611"/>
                </a:lnTo>
                <a:lnTo>
                  <a:pt x="2370164" y="1237233"/>
                </a:lnTo>
                <a:lnTo>
                  <a:pt x="2373021" y="1251841"/>
                </a:lnTo>
                <a:lnTo>
                  <a:pt x="2375560" y="1267084"/>
                </a:lnTo>
                <a:lnTo>
                  <a:pt x="2378099" y="1280422"/>
                </a:lnTo>
                <a:lnTo>
                  <a:pt x="2380321" y="1293442"/>
                </a:lnTo>
                <a:lnTo>
                  <a:pt x="2380956" y="1300428"/>
                </a:lnTo>
                <a:lnTo>
                  <a:pt x="2381591" y="1306779"/>
                </a:lnTo>
                <a:lnTo>
                  <a:pt x="2381908" y="1313448"/>
                </a:lnTo>
                <a:lnTo>
                  <a:pt x="2381591" y="1320435"/>
                </a:lnTo>
                <a:lnTo>
                  <a:pt x="2381591" y="1322975"/>
                </a:lnTo>
                <a:lnTo>
                  <a:pt x="2381273" y="1325516"/>
                </a:lnTo>
                <a:lnTo>
                  <a:pt x="2380321" y="1328056"/>
                </a:lnTo>
                <a:lnTo>
                  <a:pt x="2378734" y="1329962"/>
                </a:lnTo>
                <a:lnTo>
                  <a:pt x="2377147" y="1332185"/>
                </a:lnTo>
                <a:lnTo>
                  <a:pt x="2375243" y="1333773"/>
                </a:lnTo>
                <a:lnTo>
                  <a:pt x="2371434" y="1337583"/>
                </a:lnTo>
                <a:lnTo>
                  <a:pt x="2368894" y="1327421"/>
                </a:lnTo>
                <a:lnTo>
                  <a:pt x="2366037" y="1317577"/>
                </a:lnTo>
                <a:lnTo>
                  <a:pt x="2363498" y="1307097"/>
                </a:lnTo>
                <a:lnTo>
                  <a:pt x="2362546" y="1302016"/>
                </a:lnTo>
                <a:lnTo>
                  <a:pt x="2361911" y="1296935"/>
                </a:lnTo>
                <a:lnTo>
                  <a:pt x="2359689" y="1284550"/>
                </a:lnTo>
                <a:lnTo>
                  <a:pt x="2357467" y="1271530"/>
                </a:lnTo>
                <a:lnTo>
                  <a:pt x="2354610" y="1259145"/>
                </a:lnTo>
                <a:lnTo>
                  <a:pt x="2351754" y="1246760"/>
                </a:lnTo>
                <a:lnTo>
                  <a:pt x="2348579" y="1234375"/>
                </a:lnTo>
                <a:lnTo>
                  <a:pt x="2345088" y="1222307"/>
                </a:lnTo>
                <a:lnTo>
                  <a:pt x="2341279" y="1210240"/>
                </a:lnTo>
                <a:lnTo>
                  <a:pt x="2337470" y="1197855"/>
                </a:lnTo>
                <a:lnTo>
                  <a:pt x="2316838" y="1196267"/>
                </a:lnTo>
                <a:lnTo>
                  <a:pt x="2317790" y="1205476"/>
                </a:lnTo>
                <a:lnTo>
                  <a:pt x="2318425" y="1214368"/>
                </a:lnTo>
                <a:lnTo>
                  <a:pt x="2319694" y="1232787"/>
                </a:lnTo>
                <a:lnTo>
                  <a:pt x="2320964" y="1241679"/>
                </a:lnTo>
                <a:lnTo>
                  <a:pt x="2321916" y="1250570"/>
                </a:lnTo>
                <a:lnTo>
                  <a:pt x="2323186" y="1259462"/>
                </a:lnTo>
                <a:lnTo>
                  <a:pt x="2325090" y="1268037"/>
                </a:lnTo>
                <a:lnTo>
                  <a:pt x="2327947" y="1285503"/>
                </a:lnTo>
                <a:lnTo>
                  <a:pt x="2329534" y="1294077"/>
                </a:lnTo>
                <a:lnTo>
                  <a:pt x="2330487" y="1302651"/>
                </a:lnTo>
                <a:lnTo>
                  <a:pt x="2330804" y="1311225"/>
                </a:lnTo>
                <a:lnTo>
                  <a:pt x="2330804" y="1315671"/>
                </a:lnTo>
                <a:lnTo>
                  <a:pt x="2330487" y="1320117"/>
                </a:lnTo>
                <a:lnTo>
                  <a:pt x="2330169" y="1324563"/>
                </a:lnTo>
                <a:lnTo>
                  <a:pt x="2329534" y="1328691"/>
                </a:lnTo>
                <a:lnTo>
                  <a:pt x="2328265" y="1332820"/>
                </a:lnTo>
                <a:lnTo>
                  <a:pt x="2326995" y="1336948"/>
                </a:lnTo>
                <a:lnTo>
                  <a:pt x="2325408" y="1335043"/>
                </a:lnTo>
                <a:lnTo>
                  <a:pt x="2323821" y="1333137"/>
                </a:lnTo>
                <a:lnTo>
                  <a:pt x="2321916" y="1329009"/>
                </a:lnTo>
                <a:lnTo>
                  <a:pt x="2320329" y="1324563"/>
                </a:lnTo>
                <a:lnTo>
                  <a:pt x="2319377" y="1319482"/>
                </a:lnTo>
                <a:lnTo>
                  <a:pt x="2318742" y="1314719"/>
                </a:lnTo>
                <a:lnTo>
                  <a:pt x="2318107" y="1309955"/>
                </a:lnTo>
                <a:lnTo>
                  <a:pt x="2317790" y="1305191"/>
                </a:lnTo>
                <a:lnTo>
                  <a:pt x="2317155" y="1300428"/>
                </a:lnTo>
                <a:lnTo>
                  <a:pt x="2315568" y="1292489"/>
                </a:lnTo>
                <a:lnTo>
                  <a:pt x="2314298" y="1284550"/>
                </a:lnTo>
                <a:lnTo>
                  <a:pt x="2310807" y="1268671"/>
                </a:lnTo>
                <a:lnTo>
                  <a:pt x="2303189" y="1236915"/>
                </a:lnTo>
                <a:lnTo>
                  <a:pt x="2302554" y="1233422"/>
                </a:lnTo>
                <a:lnTo>
                  <a:pt x="2301284" y="1230246"/>
                </a:lnTo>
                <a:lnTo>
                  <a:pt x="2299380" y="1227071"/>
                </a:lnTo>
                <a:lnTo>
                  <a:pt x="2297158" y="1224212"/>
                </a:lnTo>
                <a:lnTo>
                  <a:pt x="2292079" y="1219132"/>
                </a:lnTo>
                <a:lnTo>
                  <a:pt x="2289857" y="1216909"/>
                </a:lnTo>
                <a:lnTo>
                  <a:pt x="2287635" y="1214050"/>
                </a:lnTo>
                <a:lnTo>
                  <a:pt x="2299380" y="1197855"/>
                </a:lnTo>
                <a:lnTo>
                  <a:pt x="2282239" y="1197537"/>
                </a:lnTo>
                <a:lnTo>
                  <a:pt x="2264781" y="1197220"/>
                </a:lnTo>
                <a:lnTo>
                  <a:pt x="2267003" y="1199760"/>
                </a:lnTo>
                <a:lnTo>
                  <a:pt x="2269542" y="1202618"/>
                </a:lnTo>
                <a:lnTo>
                  <a:pt x="2271764" y="1205476"/>
                </a:lnTo>
                <a:lnTo>
                  <a:pt x="2274303" y="1208334"/>
                </a:lnTo>
                <a:lnTo>
                  <a:pt x="2276208" y="1211192"/>
                </a:lnTo>
                <a:lnTo>
                  <a:pt x="2277795" y="1214686"/>
                </a:lnTo>
                <a:lnTo>
                  <a:pt x="2278112" y="1216274"/>
                </a:lnTo>
                <a:lnTo>
                  <a:pt x="2278112" y="1218179"/>
                </a:lnTo>
                <a:lnTo>
                  <a:pt x="2278112" y="1219767"/>
                </a:lnTo>
                <a:lnTo>
                  <a:pt x="2278112" y="1221990"/>
                </a:lnTo>
                <a:lnTo>
                  <a:pt x="2277160" y="1237868"/>
                </a:lnTo>
                <a:lnTo>
                  <a:pt x="2275256" y="1253746"/>
                </a:lnTo>
                <a:lnTo>
                  <a:pt x="2273986" y="1261368"/>
                </a:lnTo>
                <a:lnTo>
                  <a:pt x="2272399" y="1269307"/>
                </a:lnTo>
                <a:lnTo>
                  <a:pt x="2271129" y="1276928"/>
                </a:lnTo>
                <a:lnTo>
                  <a:pt x="2269225" y="1284867"/>
                </a:lnTo>
                <a:lnTo>
                  <a:pt x="2261289" y="1284867"/>
                </a:lnTo>
                <a:lnTo>
                  <a:pt x="2260654" y="1275658"/>
                </a:lnTo>
                <a:lnTo>
                  <a:pt x="2260654" y="1266449"/>
                </a:lnTo>
                <a:lnTo>
                  <a:pt x="2260020" y="1257557"/>
                </a:lnTo>
                <a:lnTo>
                  <a:pt x="2259067" y="1248665"/>
                </a:lnTo>
                <a:lnTo>
                  <a:pt x="2258115" y="1239456"/>
                </a:lnTo>
                <a:lnTo>
                  <a:pt x="2256211" y="1230564"/>
                </a:lnTo>
                <a:lnTo>
                  <a:pt x="2254306" y="1221672"/>
                </a:lnTo>
                <a:lnTo>
                  <a:pt x="2251767" y="1212463"/>
                </a:lnTo>
                <a:lnTo>
                  <a:pt x="2241609" y="1211192"/>
                </a:lnTo>
                <a:lnTo>
                  <a:pt x="2231135" y="1209605"/>
                </a:lnTo>
                <a:lnTo>
                  <a:pt x="2210502" y="1205794"/>
                </a:lnTo>
                <a:lnTo>
                  <a:pt x="2205741" y="1235328"/>
                </a:lnTo>
                <a:lnTo>
                  <a:pt x="2190822" y="1235645"/>
                </a:lnTo>
                <a:lnTo>
                  <a:pt x="2191140" y="1217544"/>
                </a:lnTo>
                <a:lnTo>
                  <a:pt x="2191775" y="1198807"/>
                </a:lnTo>
                <a:lnTo>
                  <a:pt x="2173364" y="1193091"/>
                </a:lnTo>
                <a:lnTo>
                  <a:pt x="2154954" y="1186740"/>
                </a:lnTo>
                <a:lnTo>
                  <a:pt x="2149241" y="1193091"/>
                </a:lnTo>
                <a:lnTo>
                  <a:pt x="2143844" y="1199443"/>
                </a:lnTo>
                <a:lnTo>
                  <a:pt x="2138448" y="1206111"/>
                </a:lnTo>
                <a:lnTo>
                  <a:pt x="2133370" y="1213415"/>
                </a:lnTo>
                <a:lnTo>
                  <a:pt x="2121308" y="1213415"/>
                </a:lnTo>
                <a:lnTo>
                  <a:pt x="2120673" y="1210557"/>
                </a:lnTo>
                <a:lnTo>
                  <a:pt x="2120673" y="1208017"/>
                </a:lnTo>
                <a:lnTo>
                  <a:pt x="2120356" y="1205794"/>
                </a:lnTo>
                <a:lnTo>
                  <a:pt x="2120673" y="1203253"/>
                </a:lnTo>
                <a:lnTo>
                  <a:pt x="2121625" y="1198490"/>
                </a:lnTo>
                <a:lnTo>
                  <a:pt x="2123530" y="1194044"/>
                </a:lnTo>
                <a:lnTo>
                  <a:pt x="2125434" y="1189916"/>
                </a:lnTo>
                <a:lnTo>
                  <a:pt x="2128291" y="1185787"/>
                </a:lnTo>
                <a:lnTo>
                  <a:pt x="2131465" y="1181659"/>
                </a:lnTo>
                <a:lnTo>
                  <a:pt x="2134639" y="1177848"/>
                </a:lnTo>
                <a:lnTo>
                  <a:pt x="2128926" y="1176260"/>
                </a:lnTo>
                <a:lnTo>
                  <a:pt x="2124165" y="1174355"/>
                </a:lnTo>
                <a:lnTo>
                  <a:pt x="2119086" y="1172132"/>
                </a:lnTo>
                <a:lnTo>
                  <a:pt x="2114007" y="1169909"/>
                </a:lnTo>
                <a:lnTo>
                  <a:pt x="2109246" y="1167369"/>
                </a:lnTo>
                <a:lnTo>
                  <a:pt x="2104802" y="1164510"/>
                </a:lnTo>
                <a:lnTo>
                  <a:pt x="2095597" y="1158794"/>
                </a:lnTo>
                <a:lnTo>
                  <a:pt x="2087027" y="1152125"/>
                </a:lnTo>
                <a:lnTo>
                  <a:pt x="2078139" y="1145774"/>
                </a:lnTo>
                <a:lnTo>
                  <a:pt x="2060998" y="1132119"/>
                </a:lnTo>
                <a:lnTo>
                  <a:pt x="2059094" y="1130531"/>
                </a:lnTo>
                <a:lnTo>
                  <a:pt x="2057189" y="1128308"/>
                </a:lnTo>
                <a:lnTo>
                  <a:pt x="2055602" y="1126402"/>
                </a:lnTo>
                <a:lnTo>
                  <a:pt x="2054333" y="1124179"/>
                </a:lnTo>
                <a:lnTo>
                  <a:pt x="2053063" y="1122274"/>
                </a:lnTo>
                <a:lnTo>
                  <a:pt x="2052428" y="1119734"/>
                </a:lnTo>
                <a:lnTo>
                  <a:pt x="2050524" y="1114653"/>
                </a:lnTo>
                <a:lnTo>
                  <a:pt x="2049571" y="1109254"/>
                </a:lnTo>
                <a:lnTo>
                  <a:pt x="2048936" y="1104173"/>
                </a:lnTo>
                <a:lnTo>
                  <a:pt x="2047984" y="1099092"/>
                </a:lnTo>
                <a:lnTo>
                  <a:pt x="2047032" y="1094329"/>
                </a:lnTo>
                <a:lnTo>
                  <a:pt x="2050206" y="1094329"/>
                </a:lnTo>
                <a:lnTo>
                  <a:pt x="2053698" y="1094964"/>
                </a:lnTo>
                <a:lnTo>
                  <a:pt x="2056554" y="1095916"/>
                </a:lnTo>
                <a:lnTo>
                  <a:pt x="2059094" y="1097822"/>
                </a:lnTo>
                <a:lnTo>
                  <a:pt x="2061316" y="1099409"/>
                </a:lnTo>
                <a:lnTo>
                  <a:pt x="2063855" y="1101315"/>
                </a:lnTo>
                <a:lnTo>
                  <a:pt x="2065760" y="1103538"/>
                </a:lnTo>
                <a:lnTo>
                  <a:pt x="2067982" y="1106396"/>
                </a:lnTo>
                <a:lnTo>
                  <a:pt x="2075282" y="1116558"/>
                </a:lnTo>
                <a:lnTo>
                  <a:pt x="2079409" y="1121957"/>
                </a:lnTo>
                <a:lnTo>
                  <a:pt x="2081313" y="1123862"/>
                </a:lnTo>
                <a:lnTo>
                  <a:pt x="2083852" y="1126085"/>
                </a:lnTo>
                <a:lnTo>
                  <a:pt x="2091788" y="1130531"/>
                </a:lnTo>
                <a:lnTo>
                  <a:pt x="2099723" y="1134977"/>
                </a:lnTo>
                <a:lnTo>
                  <a:pt x="2107976" y="1139105"/>
                </a:lnTo>
                <a:lnTo>
                  <a:pt x="2116229" y="1143234"/>
                </a:lnTo>
                <a:lnTo>
                  <a:pt x="2124482" y="1147044"/>
                </a:lnTo>
                <a:lnTo>
                  <a:pt x="2132735" y="1150537"/>
                </a:lnTo>
                <a:lnTo>
                  <a:pt x="2141305" y="1154031"/>
                </a:lnTo>
                <a:lnTo>
                  <a:pt x="2150193" y="1156889"/>
                </a:lnTo>
                <a:lnTo>
                  <a:pt x="2158763" y="1159747"/>
                </a:lnTo>
                <a:lnTo>
                  <a:pt x="2167333" y="1162605"/>
                </a:lnTo>
                <a:lnTo>
                  <a:pt x="2175904" y="1164828"/>
                </a:lnTo>
                <a:lnTo>
                  <a:pt x="2184791" y="1167051"/>
                </a:lnTo>
                <a:lnTo>
                  <a:pt x="2193997" y="1169274"/>
                </a:lnTo>
                <a:lnTo>
                  <a:pt x="2202884" y="1170544"/>
                </a:lnTo>
                <a:lnTo>
                  <a:pt x="2211772" y="1171814"/>
                </a:lnTo>
                <a:lnTo>
                  <a:pt x="2220977" y="1172767"/>
                </a:lnTo>
                <a:lnTo>
                  <a:pt x="2231452" y="1174037"/>
                </a:lnTo>
                <a:lnTo>
                  <a:pt x="2241927" y="1174355"/>
                </a:lnTo>
                <a:lnTo>
                  <a:pt x="2252084" y="1174673"/>
                </a:lnTo>
                <a:lnTo>
                  <a:pt x="2262559" y="1174673"/>
                </a:lnTo>
                <a:lnTo>
                  <a:pt x="2272716" y="1174355"/>
                </a:lnTo>
                <a:lnTo>
                  <a:pt x="2283191" y="1173720"/>
                </a:lnTo>
                <a:lnTo>
                  <a:pt x="2303823" y="1171814"/>
                </a:lnTo>
                <a:lnTo>
                  <a:pt x="2324773" y="1169591"/>
                </a:lnTo>
                <a:lnTo>
                  <a:pt x="2345088" y="1166733"/>
                </a:lnTo>
                <a:lnTo>
                  <a:pt x="2386352" y="1160700"/>
                </a:lnTo>
                <a:lnTo>
                  <a:pt x="2385083" y="1157524"/>
                </a:lnTo>
                <a:lnTo>
                  <a:pt x="2383813" y="1153713"/>
                </a:lnTo>
                <a:lnTo>
                  <a:pt x="2383495" y="1150220"/>
                </a:lnTo>
                <a:lnTo>
                  <a:pt x="2383495" y="1146727"/>
                </a:lnTo>
                <a:lnTo>
                  <a:pt x="2384448" y="1143234"/>
                </a:lnTo>
                <a:lnTo>
                  <a:pt x="2385083" y="1139740"/>
                </a:lnTo>
                <a:lnTo>
                  <a:pt x="2386987" y="1132754"/>
                </a:lnTo>
                <a:lnTo>
                  <a:pt x="2392701" y="1119099"/>
                </a:lnTo>
                <a:lnTo>
                  <a:pt x="2394605" y="1112112"/>
                </a:lnTo>
                <a:lnTo>
                  <a:pt x="2395240" y="1108619"/>
                </a:lnTo>
                <a:lnTo>
                  <a:pt x="2396192" y="1105126"/>
                </a:lnTo>
                <a:lnTo>
                  <a:pt x="2393970" y="1106714"/>
                </a:lnTo>
                <a:lnTo>
                  <a:pt x="2392701" y="1108301"/>
                </a:lnTo>
                <a:lnTo>
                  <a:pt x="2391113" y="1110524"/>
                </a:lnTo>
                <a:lnTo>
                  <a:pt x="2390161" y="1112430"/>
                </a:lnTo>
                <a:lnTo>
                  <a:pt x="2388892" y="1117193"/>
                </a:lnTo>
                <a:lnTo>
                  <a:pt x="2387622" y="1122274"/>
                </a:lnTo>
                <a:lnTo>
                  <a:pt x="2386670" y="1126720"/>
                </a:lnTo>
                <a:lnTo>
                  <a:pt x="2385717" y="1128943"/>
                </a:lnTo>
                <a:lnTo>
                  <a:pt x="2385083" y="1131166"/>
                </a:lnTo>
                <a:lnTo>
                  <a:pt x="2383495" y="1132754"/>
                </a:lnTo>
                <a:lnTo>
                  <a:pt x="2382226" y="1134659"/>
                </a:lnTo>
                <a:lnTo>
                  <a:pt x="2380639" y="1136247"/>
                </a:lnTo>
                <a:lnTo>
                  <a:pt x="2378099" y="1137517"/>
                </a:lnTo>
                <a:lnTo>
                  <a:pt x="2374925" y="1138788"/>
                </a:lnTo>
                <a:lnTo>
                  <a:pt x="2371751" y="1140376"/>
                </a:lnTo>
                <a:lnTo>
                  <a:pt x="2365720" y="1144186"/>
                </a:lnTo>
                <a:lnTo>
                  <a:pt x="2362546" y="1146092"/>
                </a:lnTo>
                <a:lnTo>
                  <a:pt x="2359372" y="1147362"/>
                </a:lnTo>
                <a:lnTo>
                  <a:pt x="2355880" y="1147997"/>
                </a:lnTo>
                <a:lnTo>
                  <a:pt x="2354293" y="1147997"/>
                </a:lnTo>
                <a:lnTo>
                  <a:pt x="2352706" y="1147997"/>
                </a:lnTo>
                <a:lnTo>
                  <a:pt x="2349214" y="1142281"/>
                </a:lnTo>
                <a:lnTo>
                  <a:pt x="2346040" y="1135930"/>
                </a:lnTo>
                <a:lnTo>
                  <a:pt x="2340644" y="1123544"/>
                </a:lnTo>
                <a:lnTo>
                  <a:pt x="2337470" y="1117193"/>
                </a:lnTo>
                <a:lnTo>
                  <a:pt x="2334296" y="1111160"/>
                </a:lnTo>
                <a:lnTo>
                  <a:pt x="2330804" y="1105126"/>
                </a:lnTo>
                <a:lnTo>
                  <a:pt x="2326678" y="1099409"/>
                </a:lnTo>
                <a:lnTo>
                  <a:pt x="2324773" y="1096234"/>
                </a:lnTo>
                <a:lnTo>
                  <a:pt x="2322234" y="1093376"/>
                </a:lnTo>
                <a:lnTo>
                  <a:pt x="2317155" y="1087977"/>
                </a:lnTo>
                <a:lnTo>
                  <a:pt x="2311124" y="1082896"/>
                </a:lnTo>
                <a:lnTo>
                  <a:pt x="2305410" y="1078133"/>
                </a:lnTo>
                <a:lnTo>
                  <a:pt x="2293349" y="1068923"/>
                </a:lnTo>
                <a:lnTo>
                  <a:pt x="2287318" y="1063842"/>
                </a:lnTo>
                <a:lnTo>
                  <a:pt x="2281922" y="1058762"/>
                </a:lnTo>
                <a:lnTo>
                  <a:pt x="2274938" y="1051457"/>
                </a:lnTo>
                <a:lnTo>
                  <a:pt x="2267638" y="1044153"/>
                </a:lnTo>
                <a:lnTo>
                  <a:pt x="2264146" y="1040660"/>
                </a:lnTo>
                <a:lnTo>
                  <a:pt x="2260337" y="1037167"/>
                </a:lnTo>
                <a:lnTo>
                  <a:pt x="2256211" y="1034309"/>
                </a:lnTo>
                <a:lnTo>
                  <a:pt x="2252084" y="1031451"/>
                </a:lnTo>
                <a:lnTo>
                  <a:pt x="2243831" y="1026370"/>
                </a:lnTo>
                <a:lnTo>
                  <a:pt x="2235578" y="1020654"/>
                </a:lnTo>
                <a:lnTo>
                  <a:pt x="2227326" y="1014937"/>
                </a:lnTo>
                <a:lnTo>
                  <a:pt x="2219073" y="1009539"/>
                </a:lnTo>
                <a:lnTo>
                  <a:pt x="2210820" y="1004458"/>
                </a:lnTo>
                <a:lnTo>
                  <a:pt x="2206376" y="1002553"/>
                </a:lnTo>
                <a:lnTo>
                  <a:pt x="2201932" y="1000330"/>
                </a:lnTo>
                <a:lnTo>
                  <a:pt x="2197171" y="998742"/>
                </a:lnTo>
                <a:lnTo>
                  <a:pt x="2192410" y="997154"/>
                </a:lnTo>
                <a:lnTo>
                  <a:pt x="2187648" y="995884"/>
                </a:lnTo>
                <a:lnTo>
                  <a:pt x="2182887" y="995248"/>
                </a:lnTo>
                <a:lnTo>
                  <a:pt x="2171777" y="993343"/>
                </a:lnTo>
                <a:lnTo>
                  <a:pt x="2160668" y="991438"/>
                </a:lnTo>
                <a:lnTo>
                  <a:pt x="2138766" y="987309"/>
                </a:lnTo>
                <a:lnTo>
                  <a:pt x="2127656" y="985404"/>
                </a:lnTo>
                <a:lnTo>
                  <a:pt x="2116546" y="984134"/>
                </a:lnTo>
                <a:lnTo>
                  <a:pt x="2105119" y="983181"/>
                </a:lnTo>
                <a:lnTo>
                  <a:pt x="2099723" y="983181"/>
                </a:lnTo>
                <a:lnTo>
                  <a:pt x="2093692" y="983181"/>
                </a:lnTo>
                <a:lnTo>
                  <a:pt x="2088931" y="983181"/>
                </a:lnTo>
                <a:lnTo>
                  <a:pt x="2084487" y="983498"/>
                </a:lnTo>
                <a:lnTo>
                  <a:pt x="2079726" y="983816"/>
                </a:lnTo>
                <a:lnTo>
                  <a:pt x="2074965" y="984451"/>
                </a:lnTo>
                <a:lnTo>
                  <a:pt x="2065442" y="986674"/>
                </a:lnTo>
                <a:lnTo>
                  <a:pt x="2056237" y="988897"/>
                </a:lnTo>
                <a:lnTo>
                  <a:pt x="2047349" y="992073"/>
                </a:lnTo>
                <a:lnTo>
                  <a:pt x="2038144" y="995566"/>
                </a:lnTo>
                <a:lnTo>
                  <a:pt x="2020686" y="1002870"/>
                </a:lnTo>
                <a:lnTo>
                  <a:pt x="2017512" y="1015255"/>
                </a:lnTo>
                <a:lnTo>
                  <a:pt x="2015290" y="1027958"/>
                </a:lnTo>
                <a:lnTo>
                  <a:pt x="2014020" y="1034309"/>
                </a:lnTo>
                <a:lnTo>
                  <a:pt x="2013386" y="1040343"/>
                </a:lnTo>
                <a:lnTo>
                  <a:pt x="2013068" y="1047011"/>
                </a:lnTo>
                <a:lnTo>
                  <a:pt x="2013386" y="1053045"/>
                </a:lnTo>
                <a:lnTo>
                  <a:pt x="2016560" y="1062255"/>
                </a:lnTo>
                <a:lnTo>
                  <a:pt x="2020051" y="1071146"/>
                </a:lnTo>
                <a:lnTo>
                  <a:pt x="2023543" y="1079721"/>
                </a:lnTo>
                <a:lnTo>
                  <a:pt x="2027669" y="1088295"/>
                </a:lnTo>
                <a:lnTo>
                  <a:pt x="2031478" y="1096551"/>
                </a:lnTo>
                <a:lnTo>
                  <a:pt x="2035922" y="1104808"/>
                </a:lnTo>
                <a:lnTo>
                  <a:pt x="2040366" y="1113065"/>
                </a:lnTo>
                <a:lnTo>
                  <a:pt x="2044810" y="1121639"/>
                </a:lnTo>
                <a:lnTo>
                  <a:pt x="2054967" y="1137835"/>
                </a:lnTo>
                <a:lnTo>
                  <a:pt x="2065125" y="1153395"/>
                </a:lnTo>
                <a:lnTo>
                  <a:pt x="2075917" y="1168639"/>
                </a:lnTo>
                <a:lnTo>
                  <a:pt x="2087027" y="1183882"/>
                </a:lnTo>
                <a:lnTo>
                  <a:pt x="2133687" y="1235328"/>
                </a:lnTo>
                <a:lnTo>
                  <a:pt x="2181300" y="1286138"/>
                </a:lnTo>
                <a:lnTo>
                  <a:pt x="2228913" y="1336630"/>
                </a:lnTo>
                <a:lnTo>
                  <a:pt x="2277478" y="1386488"/>
                </a:lnTo>
                <a:lnTo>
                  <a:pt x="2286365" y="1397920"/>
                </a:lnTo>
                <a:lnTo>
                  <a:pt x="2295571" y="1409035"/>
                </a:lnTo>
                <a:lnTo>
                  <a:pt x="2300332" y="1414434"/>
                </a:lnTo>
                <a:lnTo>
                  <a:pt x="2305728" y="1419833"/>
                </a:lnTo>
                <a:lnTo>
                  <a:pt x="2310807" y="1424596"/>
                </a:lnTo>
                <a:lnTo>
                  <a:pt x="2316203" y="1429359"/>
                </a:lnTo>
                <a:lnTo>
                  <a:pt x="2326995" y="1426184"/>
                </a:lnTo>
                <a:lnTo>
                  <a:pt x="2337470" y="1422373"/>
                </a:lnTo>
                <a:lnTo>
                  <a:pt x="2347627" y="1418562"/>
                </a:lnTo>
                <a:lnTo>
                  <a:pt x="2358102" y="1414116"/>
                </a:lnTo>
                <a:lnTo>
                  <a:pt x="2378417" y="1405225"/>
                </a:lnTo>
                <a:lnTo>
                  <a:pt x="2398414" y="1396015"/>
                </a:lnTo>
                <a:lnTo>
                  <a:pt x="2404128" y="1392839"/>
                </a:lnTo>
                <a:lnTo>
                  <a:pt x="2409524" y="1389664"/>
                </a:lnTo>
                <a:lnTo>
                  <a:pt x="2414602" y="1386170"/>
                </a:lnTo>
                <a:lnTo>
                  <a:pt x="2419364" y="1382360"/>
                </a:lnTo>
                <a:lnTo>
                  <a:pt x="2424442" y="1378549"/>
                </a:lnTo>
                <a:lnTo>
                  <a:pt x="2428886" y="1374421"/>
                </a:lnTo>
                <a:lnTo>
                  <a:pt x="2433330" y="1369975"/>
                </a:lnTo>
                <a:lnTo>
                  <a:pt x="2437457" y="1365529"/>
                </a:lnTo>
                <a:lnTo>
                  <a:pt x="2445709" y="1356320"/>
                </a:lnTo>
                <a:lnTo>
                  <a:pt x="2453327" y="1346475"/>
                </a:lnTo>
                <a:lnTo>
                  <a:pt x="2468564" y="1326786"/>
                </a:lnTo>
                <a:lnTo>
                  <a:pt x="2474912" y="1319165"/>
                </a:lnTo>
                <a:lnTo>
                  <a:pt x="2481260" y="1311225"/>
                </a:lnTo>
                <a:lnTo>
                  <a:pt x="2486974" y="1302651"/>
                </a:lnTo>
                <a:lnTo>
                  <a:pt x="2492370" y="1294394"/>
                </a:lnTo>
                <a:lnTo>
                  <a:pt x="2497131" y="1285503"/>
                </a:lnTo>
                <a:lnTo>
                  <a:pt x="2501258" y="1275976"/>
                </a:lnTo>
                <a:lnTo>
                  <a:pt x="2505384" y="1266766"/>
                </a:lnTo>
                <a:lnTo>
                  <a:pt x="2508558" y="1257557"/>
                </a:lnTo>
                <a:lnTo>
                  <a:pt x="2511732" y="1247712"/>
                </a:lnTo>
                <a:lnTo>
                  <a:pt x="2513954" y="1237868"/>
                </a:lnTo>
                <a:lnTo>
                  <a:pt x="2516176" y="1228023"/>
                </a:lnTo>
                <a:lnTo>
                  <a:pt x="2517446" y="1218179"/>
                </a:lnTo>
                <a:lnTo>
                  <a:pt x="2518398" y="1208017"/>
                </a:lnTo>
                <a:lnTo>
                  <a:pt x="2518716" y="1197855"/>
                </a:lnTo>
                <a:lnTo>
                  <a:pt x="2518716" y="1187693"/>
                </a:lnTo>
                <a:lnTo>
                  <a:pt x="2518081" y="1177848"/>
                </a:lnTo>
                <a:lnTo>
                  <a:pt x="2518398" y="1172767"/>
                </a:lnTo>
                <a:lnTo>
                  <a:pt x="2518081" y="1167686"/>
                </a:lnTo>
                <a:lnTo>
                  <a:pt x="2517763" y="1162923"/>
                </a:lnTo>
                <a:lnTo>
                  <a:pt x="2517446" y="1158159"/>
                </a:lnTo>
                <a:lnTo>
                  <a:pt x="2515859" y="1148315"/>
                </a:lnTo>
                <a:lnTo>
                  <a:pt x="2513954" y="1138788"/>
                </a:lnTo>
                <a:lnTo>
                  <a:pt x="2512367" y="1128943"/>
                </a:lnTo>
                <a:lnTo>
                  <a:pt x="2510780" y="1119099"/>
                </a:lnTo>
                <a:lnTo>
                  <a:pt x="2510463" y="1114335"/>
                </a:lnTo>
                <a:lnTo>
                  <a:pt x="2510463" y="1109254"/>
                </a:lnTo>
                <a:lnTo>
                  <a:pt x="2510780" y="1104491"/>
                </a:lnTo>
                <a:lnTo>
                  <a:pt x="2511415" y="1099409"/>
                </a:lnTo>
                <a:lnTo>
                  <a:pt x="2509828" y="1093058"/>
                </a:lnTo>
                <a:lnTo>
                  <a:pt x="2507923" y="1086707"/>
                </a:lnTo>
                <a:lnTo>
                  <a:pt x="2505067" y="1080356"/>
                </a:lnTo>
                <a:lnTo>
                  <a:pt x="2502210" y="1074639"/>
                </a:lnTo>
                <a:lnTo>
                  <a:pt x="2496496" y="1062572"/>
                </a:lnTo>
                <a:lnTo>
                  <a:pt x="2490465" y="1050505"/>
                </a:lnTo>
                <a:lnTo>
                  <a:pt x="2486656" y="1042566"/>
                </a:lnTo>
                <a:lnTo>
                  <a:pt x="2482847" y="1034944"/>
                </a:lnTo>
                <a:lnTo>
                  <a:pt x="2478404" y="1027323"/>
                </a:lnTo>
                <a:lnTo>
                  <a:pt x="2474277" y="1020018"/>
                </a:lnTo>
                <a:lnTo>
                  <a:pt x="2469516" y="1012714"/>
                </a:lnTo>
                <a:lnTo>
                  <a:pt x="2464755" y="1005411"/>
                </a:lnTo>
                <a:lnTo>
                  <a:pt x="2459676" y="998742"/>
                </a:lnTo>
                <a:lnTo>
                  <a:pt x="2454280" y="991755"/>
                </a:lnTo>
                <a:lnTo>
                  <a:pt x="2448884" y="985086"/>
                </a:lnTo>
                <a:lnTo>
                  <a:pt x="2442853" y="979053"/>
                </a:lnTo>
                <a:lnTo>
                  <a:pt x="2436822" y="972701"/>
                </a:lnTo>
                <a:lnTo>
                  <a:pt x="2430473" y="966350"/>
                </a:lnTo>
                <a:lnTo>
                  <a:pt x="2424442" y="960951"/>
                </a:lnTo>
                <a:lnTo>
                  <a:pt x="2417777" y="955553"/>
                </a:lnTo>
                <a:lnTo>
                  <a:pt x="2410793" y="949837"/>
                </a:lnTo>
                <a:lnTo>
                  <a:pt x="2403493" y="945073"/>
                </a:lnTo>
                <a:lnTo>
                  <a:pt x="2387622" y="934276"/>
                </a:lnTo>
                <a:lnTo>
                  <a:pt x="2371434" y="924749"/>
                </a:lnTo>
                <a:lnTo>
                  <a:pt x="2354610" y="915540"/>
                </a:lnTo>
                <a:lnTo>
                  <a:pt x="2346040" y="911411"/>
                </a:lnTo>
                <a:lnTo>
                  <a:pt x="2337787" y="907283"/>
                </a:lnTo>
                <a:lnTo>
                  <a:pt x="2328899" y="903472"/>
                </a:lnTo>
                <a:lnTo>
                  <a:pt x="2320012" y="899661"/>
                </a:lnTo>
                <a:lnTo>
                  <a:pt x="2311124" y="896168"/>
                </a:lnTo>
                <a:lnTo>
                  <a:pt x="2302236" y="892675"/>
                </a:lnTo>
                <a:lnTo>
                  <a:pt x="2293349" y="889499"/>
                </a:lnTo>
                <a:lnTo>
                  <a:pt x="2283826" y="886641"/>
                </a:lnTo>
                <a:lnTo>
                  <a:pt x="2274938" y="884418"/>
                </a:lnTo>
                <a:lnTo>
                  <a:pt x="2265733" y="881878"/>
                </a:lnTo>
                <a:lnTo>
                  <a:pt x="2237800" y="873621"/>
                </a:lnTo>
                <a:lnTo>
                  <a:pt x="2223517" y="869493"/>
                </a:lnTo>
                <a:lnTo>
                  <a:pt x="2209233" y="866000"/>
                </a:lnTo>
                <a:lnTo>
                  <a:pt x="2194949" y="862824"/>
                </a:lnTo>
                <a:lnTo>
                  <a:pt x="2187966" y="861871"/>
                </a:lnTo>
                <a:lnTo>
                  <a:pt x="2180665" y="860919"/>
                </a:lnTo>
                <a:lnTo>
                  <a:pt x="2173364" y="860283"/>
                </a:lnTo>
                <a:lnTo>
                  <a:pt x="2166064" y="859966"/>
                </a:lnTo>
                <a:lnTo>
                  <a:pt x="2158763" y="860283"/>
                </a:lnTo>
                <a:lnTo>
                  <a:pt x="2151463" y="860601"/>
                </a:lnTo>
                <a:lnTo>
                  <a:pt x="2139718" y="861236"/>
                </a:lnTo>
                <a:lnTo>
                  <a:pt x="2127656" y="861554"/>
                </a:lnTo>
                <a:lnTo>
                  <a:pt x="2115912" y="860919"/>
                </a:lnTo>
                <a:lnTo>
                  <a:pt x="2109563" y="860283"/>
                </a:lnTo>
                <a:lnTo>
                  <a:pt x="2103850" y="859648"/>
                </a:lnTo>
                <a:lnTo>
                  <a:pt x="2105754" y="857108"/>
                </a:lnTo>
                <a:lnTo>
                  <a:pt x="2108294" y="854885"/>
                </a:lnTo>
                <a:lnTo>
                  <a:pt x="2110833" y="853614"/>
                </a:lnTo>
                <a:lnTo>
                  <a:pt x="2113372" y="852662"/>
                </a:lnTo>
                <a:lnTo>
                  <a:pt x="2121625" y="850121"/>
                </a:lnTo>
                <a:lnTo>
                  <a:pt x="2130513" y="848534"/>
                </a:lnTo>
                <a:lnTo>
                  <a:pt x="2138766" y="846946"/>
                </a:lnTo>
                <a:lnTo>
                  <a:pt x="2147336" y="845675"/>
                </a:lnTo>
                <a:lnTo>
                  <a:pt x="2155906" y="845040"/>
                </a:lnTo>
                <a:lnTo>
                  <a:pt x="2164477" y="844405"/>
                </a:lnTo>
                <a:lnTo>
                  <a:pt x="2173047" y="844405"/>
                </a:lnTo>
                <a:lnTo>
                  <a:pt x="2181935" y="844405"/>
                </a:lnTo>
                <a:lnTo>
                  <a:pt x="2190505" y="845040"/>
                </a:lnTo>
                <a:lnTo>
                  <a:pt x="2199075" y="845675"/>
                </a:lnTo>
                <a:lnTo>
                  <a:pt x="2207646" y="846946"/>
                </a:lnTo>
                <a:lnTo>
                  <a:pt x="2215898" y="848851"/>
                </a:lnTo>
                <a:lnTo>
                  <a:pt x="2224469" y="850439"/>
                </a:lnTo>
                <a:lnTo>
                  <a:pt x="2232722" y="852979"/>
                </a:lnTo>
                <a:lnTo>
                  <a:pt x="2240657" y="855838"/>
                </a:lnTo>
                <a:lnTo>
                  <a:pt x="2248910" y="858378"/>
                </a:lnTo>
                <a:lnTo>
                  <a:pt x="2252402" y="860601"/>
                </a:lnTo>
                <a:lnTo>
                  <a:pt x="2256211" y="862506"/>
                </a:lnTo>
                <a:lnTo>
                  <a:pt x="2263511" y="865682"/>
                </a:lnTo>
                <a:lnTo>
                  <a:pt x="2271129" y="868223"/>
                </a:lnTo>
                <a:lnTo>
                  <a:pt x="2279065" y="870128"/>
                </a:lnTo>
                <a:lnTo>
                  <a:pt x="2294936" y="873621"/>
                </a:lnTo>
                <a:lnTo>
                  <a:pt x="2302554" y="875844"/>
                </a:lnTo>
                <a:lnTo>
                  <a:pt x="2310489" y="878385"/>
                </a:lnTo>
                <a:lnTo>
                  <a:pt x="2327312" y="884736"/>
                </a:lnTo>
                <a:lnTo>
                  <a:pt x="2344136" y="891722"/>
                </a:lnTo>
                <a:lnTo>
                  <a:pt x="2360959" y="899344"/>
                </a:lnTo>
                <a:lnTo>
                  <a:pt x="2377147" y="907601"/>
                </a:lnTo>
                <a:lnTo>
                  <a:pt x="2393018" y="916492"/>
                </a:lnTo>
                <a:lnTo>
                  <a:pt x="2408571" y="926019"/>
                </a:lnTo>
                <a:lnTo>
                  <a:pt x="2423490" y="936499"/>
                </a:lnTo>
                <a:lnTo>
                  <a:pt x="2438091" y="947296"/>
                </a:lnTo>
                <a:lnTo>
                  <a:pt x="2446344" y="953648"/>
                </a:lnTo>
                <a:lnTo>
                  <a:pt x="2454280" y="960634"/>
                </a:lnTo>
                <a:lnTo>
                  <a:pt x="2461898" y="968255"/>
                </a:lnTo>
                <a:lnTo>
                  <a:pt x="2468881" y="975877"/>
                </a:lnTo>
                <a:lnTo>
                  <a:pt x="2475864" y="984134"/>
                </a:lnTo>
                <a:lnTo>
                  <a:pt x="2482213" y="992390"/>
                </a:lnTo>
                <a:lnTo>
                  <a:pt x="2494592" y="1009221"/>
                </a:lnTo>
                <a:lnTo>
                  <a:pt x="2500623" y="1018431"/>
                </a:lnTo>
                <a:lnTo>
                  <a:pt x="2505702" y="1027640"/>
                </a:lnTo>
                <a:lnTo>
                  <a:pt x="2510463" y="1036850"/>
                </a:lnTo>
                <a:lnTo>
                  <a:pt x="2515224" y="1046694"/>
                </a:lnTo>
                <a:lnTo>
                  <a:pt x="2523794" y="1066384"/>
                </a:lnTo>
                <a:lnTo>
                  <a:pt x="2528238" y="1075910"/>
                </a:lnTo>
                <a:lnTo>
                  <a:pt x="2532682" y="1085437"/>
                </a:lnTo>
                <a:lnTo>
                  <a:pt x="2541252" y="1104491"/>
                </a:lnTo>
                <a:lnTo>
                  <a:pt x="2549505" y="1123862"/>
                </a:lnTo>
                <a:lnTo>
                  <a:pt x="2553314" y="1133707"/>
                </a:lnTo>
                <a:lnTo>
                  <a:pt x="2556806" y="1143551"/>
                </a:lnTo>
                <a:lnTo>
                  <a:pt x="2559663" y="1153713"/>
                </a:lnTo>
                <a:lnTo>
                  <a:pt x="2562202" y="1163875"/>
                </a:lnTo>
                <a:lnTo>
                  <a:pt x="2565376" y="1174037"/>
                </a:lnTo>
                <a:lnTo>
                  <a:pt x="2569185" y="1183564"/>
                </a:lnTo>
                <a:lnTo>
                  <a:pt x="2577121" y="1203253"/>
                </a:lnTo>
                <a:lnTo>
                  <a:pt x="2580930" y="1213415"/>
                </a:lnTo>
                <a:lnTo>
                  <a:pt x="2584739" y="1222942"/>
                </a:lnTo>
                <a:lnTo>
                  <a:pt x="2588230" y="1233422"/>
                </a:lnTo>
                <a:lnTo>
                  <a:pt x="2591087" y="1243266"/>
                </a:lnTo>
                <a:lnTo>
                  <a:pt x="2595531" y="1237233"/>
                </a:lnTo>
                <a:lnTo>
                  <a:pt x="2599975" y="1230881"/>
                </a:lnTo>
                <a:lnTo>
                  <a:pt x="2608228" y="1218179"/>
                </a:lnTo>
                <a:lnTo>
                  <a:pt x="2616163" y="1205476"/>
                </a:lnTo>
                <a:lnTo>
                  <a:pt x="2620607" y="1199125"/>
                </a:lnTo>
                <a:lnTo>
                  <a:pt x="2625051" y="1193091"/>
                </a:lnTo>
                <a:lnTo>
                  <a:pt x="2628225" y="1189598"/>
                </a:lnTo>
                <a:lnTo>
                  <a:pt x="2631082" y="1186105"/>
                </a:lnTo>
                <a:lnTo>
                  <a:pt x="2633304" y="1182294"/>
                </a:lnTo>
                <a:lnTo>
                  <a:pt x="2635526" y="1178483"/>
                </a:lnTo>
                <a:lnTo>
                  <a:pt x="2637430" y="1174355"/>
                </a:lnTo>
                <a:lnTo>
                  <a:pt x="2639335" y="1170227"/>
                </a:lnTo>
                <a:lnTo>
                  <a:pt x="2642509" y="1161970"/>
                </a:lnTo>
                <a:lnTo>
                  <a:pt x="2645048" y="1152760"/>
                </a:lnTo>
                <a:lnTo>
                  <a:pt x="2647588" y="1144186"/>
                </a:lnTo>
                <a:lnTo>
                  <a:pt x="2650444" y="1135612"/>
                </a:lnTo>
                <a:lnTo>
                  <a:pt x="2653619" y="1127355"/>
                </a:lnTo>
                <a:lnTo>
                  <a:pt x="2659332" y="1114335"/>
                </a:lnTo>
                <a:lnTo>
                  <a:pt x="2661554" y="1107031"/>
                </a:lnTo>
                <a:lnTo>
                  <a:pt x="2663776" y="1100045"/>
                </a:lnTo>
                <a:lnTo>
                  <a:pt x="2664411" y="1096551"/>
                </a:lnTo>
                <a:lnTo>
                  <a:pt x="2664728" y="1092741"/>
                </a:lnTo>
                <a:lnTo>
                  <a:pt x="2664728" y="1089248"/>
                </a:lnTo>
                <a:lnTo>
                  <a:pt x="2664728" y="1086072"/>
                </a:lnTo>
                <a:lnTo>
                  <a:pt x="2664093" y="1082579"/>
                </a:lnTo>
                <a:lnTo>
                  <a:pt x="2663141" y="1079085"/>
                </a:lnTo>
                <a:lnTo>
                  <a:pt x="2661554" y="1075592"/>
                </a:lnTo>
                <a:lnTo>
                  <a:pt x="2659967" y="1072099"/>
                </a:lnTo>
                <a:lnTo>
                  <a:pt x="2656793" y="1078450"/>
                </a:lnTo>
                <a:lnTo>
                  <a:pt x="2654253" y="1084484"/>
                </a:lnTo>
                <a:lnTo>
                  <a:pt x="2652031" y="1090836"/>
                </a:lnTo>
                <a:lnTo>
                  <a:pt x="2649810" y="1097186"/>
                </a:lnTo>
                <a:lnTo>
                  <a:pt x="2646318" y="1110524"/>
                </a:lnTo>
                <a:lnTo>
                  <a:pt x="2643144" y="1123544"/>
                </a:lnTo>
                <a:lnTo>
                  <a:pt x="2639970" y="1136882"/>
                </a:lnTo>
                <a:lnTo>
                  <a:pt x="2636161" y="1149902"/>
                </a:lnTo>
                <a:lnTo>
                  <a:pt x="2633939" y="1156254"/>
                </a:lnTo>
                <a:lnTo>
                  <a:pt x="2631717" y="1162605"/>
                </a:lnTo>
                <a:lnTo>
                  <a:pt x="2628860" y="1168639"/>
                </a:lnTo>
                <a:lnTo>
                  <a:pt x="2625686" y="1174990"/>
                </a:lnTo>
                <a:lnTo>
                  <a:pt x="2619655" y="1172449"/>
                </a:lnTo>
                <a:lnTo>
                  <a:pt x="2613306" y="1169909"/>
                </a:lnTo>
                <a:lnTo>
                  <a:pt x="2620607" y="1142598"/>
                </a:lnTo>
                <a:lnTo>
                  <a:pt x="2627590" y="1114970"/>
                </a:lnTo>
                <a:lnTo>
                  <a:pt x="2635208" y="1087660"/>
                </a:lnTo>
                <a:lnTo>
                  <a:pt x="2639017" y="1074322"/>
                </a:lnTo>
                <a:lnTo>
                  <a:pt x="2643461" y="1060667"/>
                </a:lnTo>
                <a:lnTo>
                  <a:pt x="2644096" y="1059079"/>
                </a:lnTo>
                <a:lnTo>
                  <a:pt x="2644413" y="1057491"/>
                </a:lnTo>
                <a:lnTo>
                  <a:pt x="2644413" y="1056221"/>
                </a:lnTo>
                <a:lnTo>
                  <a:pt x="2644413" y="1054951"/>
                </a:lnTo>
                <a:lnTo>
                  <a:pt x="2643779" y="1052410"/>
                </a:lnTo>
                <a:lnTo>
                  <a:pt x="2642509" y="1050187"/>
                </a:lnTo>
                <a:lnTo>
                  <a:pt x="2640604" y="1047647"/>
                </a:lnTo>
                <a:lnTo>
                  <a:pt x="2638700" y="1045424"/>
                </a:lnTo>
                <a:lnTo>
                  <a:pt x="2636795" y="1043201"/>
                </a:lnTo>
                <a:lnTo>
                  <a:pt x="2635208" y="1040660"/>
                </a:lnTo>
                <a:lnTo>
                  <a:pt x="2632352" y="1047647"/>
                </a:lnTo>
                <a:lnTo>
                  <a:pt x="2629812" y="1054951"/>
                </a:lnTo>
                <a:lnTo>
                  <a:pt x="2625368" y="1068923"/>
                </a:lnTo>
                <a:lnTo>
                  <a:pt x="2623146" y="1076227"/>
                </a:lnTo>
                <a:lnTo>
                  <a:pt x="2619972" y="1083214"/>
                </a:lnTo>
                <a:lnTo>
                  <a:pt x="2616798" y="1090201"/>
                </a:lnTo>
                <a:lnTo>
                  <a:pt x="2612989" y="1096234"/>
                </a:lnTo>
                <a:lnTo>
                  <a:pt x="2608545" y="1096869"/>
                </a:lnTo>
                <a:lnTo>
                  <a:pt x="2604419" y="1096869"/>
                </a:lnTo>
                <a:lnTo>
                  <a:pt x="2599975" y="1096551"/>
                </a:lnTo>
                <a:lnTo>
                  <a:pt x="2595848" y="1095916"/>
                </a:lnTo>
                <a:lnTo>
                  <a:pt x="2599657" y="1087660"/>
                </a:lnTo>
                <a:lnTo>
                  <a:pt x="2603149" y="1079085"/>
                </a:lnTo>
                <a:lnTo>
                  <a:pt x="2609497" y="1061302"/>
                </a:lnTo>
                <a:lnTo>
                  <a:pt x="2615528" y="1043518"/>
                </a:lnTo>
                <a:lnTo>
                  <a:pt x="2620607" y="1025735"/>
                </a:lnTo>
                <a:lnTo>
                  <a:pt x="2616798" y="1014937"/>
                </a:lnTo>
                <a:lnTo>
                  <a:pt x="2614576" y="1019066"/>
                </a:lnTo>
                <a:lnTo>
                  <a:pt x="2612354" y="1023194"/>
                </a:lnTo>
                <a:lnTo>
                  <a:pt x="2608228" y="1031768"/>
                </a:lnTo>
                <a:lnTo>
                  <a:pt x="2604101" y="1040343"/>
                </a:lnTo>
                <a:lnTo>
                  <a:pt x="2599975" y="1048599"/>
                </a:lnTo>
                <a:lnTo>
                  <a:pt x="2598705" y="1050822"/>
                </a:lnTo>
                <a:lnTo>
                  <a:pt x="2596801" y="1051775"/>
                </a:lnTo>
                <a:lnTo>
                  <a:pt x="2594896" y="1052410"/>
                </a:lnTo>
                <a:lnTo>
                  <a:pt x="2592674" y="1053045"/>
                </a:lnTo>
                <a:lnTo>
                  <a:pt x="2588230" y="1053363"/>
                </a:lnTo>
                <a:lnTo>
                  <a:pt x="2585691" y="1053363"/>
                </a:lnTo>
                <a:lnTo>
                  <a:pt x="2583786" y="1053680"/>
                </a:lnTo>
                <a:lnTo>
                  <a:pt x="2584421" y="1046694"/>
                </a:lnTo>
                <a:lnTo>
                  <a:pt x="2585691" y="1039707"/>
                </a:lnTo>
                <a:lnTo>
                  <a:pt x="2587913" y="1032404"/>
                </a:lnTo>
                <a:lnTo>
                  <a:pt x="2590135" y="1025417"/>
                </a:lnTo>
                <a:lnTo>
                  <a:pt x="2592992" y="1019066"/>
                </a:lnTo>
                <a:lnTo>
                  <a:pt x="2596483" y="1012397"/>
                </a:lnTo>
                <a:lnTo>
                  <a:pt x="2600292" y="1006046"/>
                </a:lnTo>
                <a:lnTo>
                  <a:pt x="2604736" y="1000330"/>
                </a:lnTo>
                <a:lnTo>
                  <a:pt x="2598705" y="992073"/>
                </a:lnTo>
                <a:lnTo>
                  <a:pt x="2592357" y="983816"/>
                </a:lnTo>
                <a:lnTo>
                  <a:pt x="2579977" y="967620"/>
                </a:lnTo>
                <a:lnTo>
                  <a:pt x="2575216" y="974924"/>
                </a:lnTo>
                <a:lnTo>
                  <a:pt x="2571090" y="981911"/>
                </a:lnTo>
                <a:lnTo>
                  <a:pt x="2566963" y="989532"/>
                </a:lnTo>
                <a:lnTo>
                  <a:pt x="2563154" y="997154"/>
                </a:lnTo>
                <a:lnTo>
                  <a:pt x="2551410" y="995884"/>
                </a:lnTo>
                <a:lnTo>
                  <a:pt x="2552679" y="990167"/>
                </a:lnTo>
                <a:lnTo>
                  <a:pt x="2554267" y="984769"/>
                </a:lnTo>
                <a:lnTo>
                  <a:pt x="2556806" y="979688"/>
                </a:lnTo>
                <a:lnTo>
                  <a:pt x="2559345" y="974289"/>
                </a:lnTo>
                <a:lnTo>
                  <a:pt x="2561885" y="969208"/>
                </a:lnTo>
                <a:lnTo>
                  <a:pt x="2565059" y="964445"/>
                </a:lnTo>
                <a:lnTo>
                  <a:pt x="2568550" y="959999"/>
                </a:lnTo>
                <a:lnTo>
                  <a:pt x="2572359" y="955870"/>
                </a:lnTo>
                <a:lnTo>
                  <a:pt x="2556488" y="934593"/>
                </a:lnTo>
                <a:lnTo>
                  <a:pt x="2548870" y="924432"/>
                </a:lnTo>
                <a:lnTo>
                  <a:pt x="2541252" y="913634"/>
                </a:lnTo>
                <a:lnTo>
                  <a:pt x="2539348" y="917445"/>
                </a:lnTo>
                <a:lnTo>
                  <a:pt x="2537126" y="921573"/>
                </a:lnTo>
                <a:lnTo>
                  <a:pt x="2535221" y="925702"/>
                </a:lnTo>
                <a:lnTo>
                  <a:pt x="2533000" y="929512"/>
                </a:lnTo>
                <a:lnTo>
                  <a:pt x="2530460" y="933323"/>
                </a:lnTo>
                <a:lnTo>
                  <a:pt x="2529191" y="935229"/>
                </a:lnTo>
                <a:lnTo>
                  <a:pt x="2527603" y="936499"/>
                </a:lnTo>
                <a:lnTo>
                  <a:pt x="2526016" y="937769"/>
                </a:lnTo>
                <a:lnTo>
                  <a:pt x="2524112" y="939039"/>
                </a:lnTo>
                <a:lnTo>
                  <a:pt x="2521890" y="939992"/>
                </a:lnTo>
                <a:lnTo>
                  <a:pt x="2519985" y="940627"/>
                </a:lnTo>
                <a:lnTo>
                  <a:pt x="2518081" y="939675"/>
                </a:lnTo>
                <a:lnTo>
                  <a:pt x="2517129" y="938087"/>
                </a:lnTo>
                <a:lnTo>
                  <a:pt x="2516494" y="937134"/>
                </a:lnTo>
                <a:lnTo>
                  <a:pt x="2515859" y="935864"/>
                </a:lnTo>
                <a:lnTo>
                  <a:pt x="2515542" y="934276"/>
                </a:lnTo>
                <a:lnTo>
                  <a:pt x="2515542" y="932688"/>
                </a:lnTo>
                <a:lnTo>
                  <a:pt x="2516176" y="929830"/>
                </a:lnTo>
                <a:lnTo>
                  <a:pt x="2517129" y="926654"/>
                </a:lnTo>
                <a:lnTo>
                  <a:pt x="2518398" y="923796"/>
                </a:lnTo>
                <a:lnTo>
                  <a:pt x="2521572" y="918080"/>
                </a:lnTo>
                <a:lnTo>
                  <a:pt x="2522525" y="915857"/>
                </a:lnTo>
                <a:lnTo>
                  <a:pt x="2524429" y="914269"/>
                </a:lnTo>
                <a:lnTo>
                  <a:pt x="2526334" y="912999"/>
                </a:lnTo>
                <a:lnTo>
                  <a:pt x="2528556" y="912046"/>
                </a:lnTo>
                <a:lnTo>
                  <a:pt x="2533317" y="910459"/>
                </a:lnTo>
                <a:lnTo>
                  <a:pt x="2535856" y="909824"/>
                </a:lnTo>
                <a:lnTo>
                  <a:pt x="2537761" y="909188"/>
                </a:lnTo>
                <a:lnTo>
                  <a:pt x="2533634" y="902837"/>
                </a:lnTo>
                <a:lnTo>
                  <a:pt x="2529191" y="896803"/>
                </a:lnTo>
                <a:lnTo>
                  <a:pt x="2524429" y="890452"/>
                </a:lnTo>
                <a:lnTo>
                  <a:pt x="2519668" y="884736"/>
                </a:lnTo>
                <a:lnTo>
                  <a:pt x="2509511" y="873304"/>
                </a:lnTo>
                <a:lnTo>
                  <a:pt x="2498718" y="862189"/>
                </a:lnTo>
                <a:lnTo>
                  <a:pt x="2488244" y="851709"/>
                </a:lnTo>
                <a:lnTo>
                  <a:pt x="2477134" y="841230"/>
                </a:lnTo>
                <a:lnTo>
                  <a:pt x="2454597" y="820270"/>
                </a:lnTo>
                <a:lnTo>
                  <a:pt x="2447297" y="813284"/>
                </a:lnTo>
                <a:lnTo>
                  <a:pt x="2439996" y="806297"/>
                </a:lnTo>
                <a:lnTo>
                  <a:pt x="2436187" y="803122"/>
                </a:lnTo>
                <a:lnTo>
                  <a:pt x="2432060" y="800264"/>
                </a:lnTo>
                <a:lnTo>
                  <a:pt x="2427934" y="797088"/>
                </a:lnTo>
                <a:lnTo>
                  <a:pt x="2423173" y="794547"/>
                </a:lnTo>
                <a:lnTo>
                  <a:pt x="2418094" y="791054"/>
                </a:lnTo>
                <a:lnTo>
                  <a:pt x="2412698" y="787561"/>
                </a:lnTo>
                <a:lnTo>
                  <a:pt x="2402223" y="780575"/>
                </a:lnTo>
                <a:lnTo>
                  <a:pt x="2397144" y="777081"/>
                </a:lnTo>
                <a:lnTo>
                  <a:pt x="2391431" y="773906"/>
                </a:lnTo>
                <a:lnTo>
                  <a:pt x="2386035" y="770730"/>
                </a:lnTo>
                <a:lnTo>
                  <a:pt x="2379686" y="768825"/>
                </a:lnTo>
                <a:lnTo>
                  <a:pt x="2370164" y="765649"/>
                </a:lnTo>
                <a:lnTo>
                  <a:pt x="2360641" y="761521"/>
                </a:lnTo>
                <a:lnTo>
                  <a:pt x="2351119" y="757392"/>
                </a:lnTo>
                <a:lnTo>
                  <a:pt x="2341914" y="753264"/>
                </a:lnTo>
                <a:lnTo>
                  <a:pt x="2332708" y="748818"/>
                </a:lnTo>
                <a:lnTo>
                  <a:pt x="2322868" y="744690"/>
                </a:lnTo>
                <a:lnTo>
                  <a:pt x="2313346" y="740879"/>
                </a:lnTo>
                <a:lnTo>
                  <a:pt x="2303506" y="737703"/>
                </a:lnTo>
                <a:lnTo>
                  <a:pt x="2294618" y="734845"/>
                </a:lnTo>
                <a:lnTo>
                  <a:pt x="2286048" y="731670"/>
                </a:lnTo>
                <a:lnTo>
                  <a:pt x="2268273" y="725636"/>
                </a:lnTo>
                <a:lnTo>
                  <a:pt x="2259702" y="722460"/>
                </a:lnTo>
                <a:lnTo>
                  <a:pt x="2250815" y="719602"/>
                </a:lnTo>
                <a:lnTo>
                  <a:pt x="2241927" y="717697"/>
                </a:lnTo>
                <a:lnTo>
                  <a:pt x="2232722" y="715474"/>
                </a:lnTo>
                <a:close/>
                <a:moveTo>
                  <a:pt x="2140988" y="707217"/>
                </a:moveTo>
                <a:lnTo>
                  <a:pt x="2139718" y="714204"/>
                </a:lnTo>
                <a:lnTo>
                  <a:pt x="2139083" y="721508"/>
                </a:lnTo>
                <a:lnTo>
                  <a:pt x="2139083" y="728812"/>
                </a:lnTo>
                <a:lnTo>
                  <a:pt x="2139083" y="735480"/>
                </a:lnTo>
                <a:lnTo>
                  <a:pt x="2139718" y="750088"/>
                </a:lnTo>
                <a:lnTo>
                  <a:pt x="2140670" y="764379"/>
                </a:lnTo>
                <a:lnTo>
                  <a:pt x="2147654" y="756440"/>
                </a:lnTo>
                <a:lnTo>
                  <a:pt x="2155272" y="749136"/>
                </a:lnTo>
                <a:lnTo>
                  <a:pt x="2162890" y="741832"/>
                </a:lnTo>
                <a:lnTo>
                  <a:pt x="2171142" y="735163"/>
                </a:lnTo>
                <a:lnTo>
                  <a:pt x="2187648" y="722143"/>
                </a:lnTo>
                <a:lnTo>
                  <a:pt x="2203837" y="709123"/>
                </a:lnTo>
                <a:lnTo>
                  <a:pt x="2196219" y="708170"/>
                </a:lnTo>
                <a:lnTo>
                  <a:pt x="2188283" y="707535"/>
                </a:lnTo>
                <a:lnTo>
                  <a:pt x="2172412" y="707217"/>
                </a:lnTo>
                <a:lnTo>
                  <a:pt x="2156541" y="707217"/>
                </a:lnTo>
                <a:lnTo>
                  <a:pt x="2140988" y="707217"/>
                </a:lnTo>
                <a:close/>
                <a:moveTo>
                  <a:pt x="1500437" y="664346"/>
                </a:moveTo>
                <a:lnTo>
                  <a:pt x="1488375" y="664663"/>
                </a:lnTo>
                <a:lnTo>
                  <a:pt x="1476313" y="665616"/>
                </a:lnTo>
                <a:lnTo>
                  <a:pt x="1466474" y="666569"/>
                </a:lnTo>
                <a:lnTo>
                  <a:pt x="1457268" y="667522"/>
                </a:lnTo>
                <a:lnTo>
                  <a:pt x="1448063" y="669109"/>
                </a:lnTo>
                <a:lnTo>
                  <a:pt x="1438541" y="670380"/>
                </a:lnTo>
                <a:lnTo>
                  <a:pt x="1420130" y="674190"/>
                </a:lnTo>
                <a:lnTo>
                  <a:pt x="1401720" y="678001"/>
                </a:lnTo>
                <a:lnTo>
                  <a:pt x="1364900" y="686258"/>
                </a:lnTo>
                <a:lnTo>
                  <a:pt x="1346172" y="690069"/>
                </a:lnTo>
                <a:lnTo>
                  <a:pt x="1327762" y="693562"/>
                </a:lnTo>
                <a:lnTo>
                  <a:pt x="1275388" y="722778"/>
                </a:lnTo>
                <a:lnTo>
                  <a:pt x="1223648" y="752947"/>
                </a:lnTo>
                <a:lnTo>
                  <a:pt x="1216348" y="758345"/>
                </a:lnTo>
                <a:lnTo>
                  <a:pt x="1209682" y="763744"/>
                </a:lnTo>
                <a:lnTo>
                  <a:pt x="1202699" y="769777"/>
                </a:lnTo>
                <a:lnTo>
                  <a:pt x="1196033" y="775811"/>
                </a:lnTo>
                <a:lnTo>
                  <a:pt x="1189685" y="782480"/>
                </a:lnTo>
                <a:lnTo>
                  <a:pt x="1183336" y="788831"/>
                </a:lnTo>
                <a:lnTo>
                  <a:pt x="1171274" y="802169"/>
                </a:lnTo>
                <a:lnTo>
                  <a:pt x="1166513" y="806615"/>
                </a:lnTo>
                <a:lnTo>
                  <a:pt x="1162387" y="811378"/>
                </a:lnTo>
                <a:lnTo>
                  <a:pt x="1158260" y="816459"/>
                </a:lnTo>
                <a:lnTo>
                  <a:pt x="1154134" y="821541"/>
                </a:lnTo>
                <a:lnTo>
                  <a:pt x="1146833" y="832020"/>
                </a:lnTo>
                <a:lnTo>
                  <a:pt x="1139850" y="842817"/>
                </a:lnTo>
                <a:lnTo>
                  <a:pt x="1126518" y="865047"/>
                </a:lnTo>
                <a:lnTo>
                  <a:pt x="1119535" y="876162"/>
                </a:lnTo>
                <a:lnTo>
                  <a:pt x="1112552" y="886641"/>
                </a:lnTo>
                <a:lnTo>
                  <a:pt x="1093507" y="917445"/>
                </a:lnTo>
                <a:lnTo>
                  <a:pt x="1074779" y="948566"/>
                </a:lnTo>
                <a:lnTo>
                  <a:pt x="1064939" y="963809"/>
                </a:lnTo>
                <a:lnTo>
                  <a:pt x="1055099" y="979053"/>
                </a:lnTo>
                <a:lnTo>
                  <a:pt x="1044624" y="993661"/>
                </a:lnTo>
                <a:lnTo>
                  <a:pt x="1033832" y="1008269"/>
                </a:lnTo>
                <a:lnTo>
                  <a:pt x="1032880" y="1011127"/>
                </a:lnTo>
                <a:lnTo>
                  <a:pt x="1032563" y="1013985"/>
                </a:lnTo>
                <a:lnTo>
                  <a:pt x="1032245" y="1020018"/>
                </a:lnTo>
                <a:lnTo>
                  <a:pt x="1031928" y="1023194"/>
                </a:lnTo>
                <a:lnTo>
                  <a:pt x="1031610" y="1026370"/>
                </a:lnTo>
                <a:lnTo>
                  <a:pt x="1030341" y="1028910"/>
                </a:lnTo>
                <a:lnTo>
                  <a:pt x="1029071" y="1031451"/>
                </a:lnTo>
                <a:lnTo>
                  <a:pt x="1015104" y="1051457"/>
                </a:lnTo>
                <a:lnTo>
                  <a:pt x="1000821" y="1071146"/>
                </a:lnTo>
                <a:lnTo>
                  <a:pt x="985902" y="1090201"/>
                </a:lnTo>
                <a:lnTo>
                  <a:pt x="978284" y="1099727"/>
                </a:lnTo>
                <a:lnTo>
                  <a:pt x="970348" y="1108937"/>
                </a:lnTo>
                <a:lnTo>
                  <a:pt x="963048" y="1116876"/>
                </a:lnTo>
                <a:lnTo>
                  <a:pt x="956065" y="1125132"/>
                </a:lnTo>
                <a:lnTo>
                  <a:pt x="948764" y="1133071"/>
                </a:lnTo>
                <a:lnTo>
                  <a:pt x="945590" y="1137835"/>
                </a:lnTo>
                <a:lnTo>
                  <a:pt x="942416" y="1142281"/>
                </a:lnTo>
                <a:lnTo>
                  <a:pt x="941463" y="1147362"/>
                </a:lnTo>
                <a:lnTo>
                  <a:pt x="941146" y="1152760"/>
                </a:lnTo>
                <a:lnTo>
                  <a:pt x="940829" y="1158476"/>
                </a:lnTo>
                <a:lnTo>
                  <a:pt x="941146" y="1163558"/>
                </a:lnTo>
                <a:lnTo>
                  <a:pt x="941463" y="1169274"/>
                </a:lnTo>
                <a:lnTo>
                  <a:pt x="942098" y="1174355"/>
                </a:lnTo>
                <a:lnTo>
                  <a:pt x="943050" y="1179753"/>
                </a:lnTo>
                <a:lnTo>
                  <a:pt x="944638" y="1185152"/>
                </a:lnTo>
                <a:lnTo>
                  <a:pt x="948129" y="1201983"/>
                </a:lnTo>
                <a:lnTo>
                  <a:pt x="952256" y="1218814"/>
                </a:lnTo>
                <a:lnTo>
                  <a:pt x="957017" y="1235328"/>
                </a:lnTo>
                <a:lnTo>
                  <a:pt x="962413" y="1251841"/>
                </a:lnTo>
                <a:lnTo>
                  <a:pt x="968444" y="1268037"/>
                </a:lnTo>
                <a:lnTo>
                  <a:pt x="975427" y="1283915"/>
                </a:lnTo>
                <a:lnTo>
                  <a:pt x="978919" y="1291854"/>
                </a:lnTo>
                <a:lnTo>
                  <a:pt x="982728" y="1299476"/>
                </a:lnTo>
                <a:lnTo>
                  <a:pt x="986854" y="1307097"/>
                </a:lnTo>
                <a:lnTo>
                  <a:pt x="991616" y="1314719"/>
                </a:lnTo>
                <a:lnTo>
                  <a:pt x="994155" y="1319482"/>
                </a:lnTo>
                <a:lnTo>
                  <a:pt x="996377" y="1324881"/>
                </a:lnTo>
                <a:lnTo>
                  <a:pt x="998281" y="1329962"/>
                </a:lnTo>
                <a:lnTo>
                  <a:pt x="1000186" y="1335043"/>
                </a:lnTo>
                <a:lnTo>
                  <a:pt x="1003360" y="1346157"/>
                </a:lnTo>
                <a:lnTo>
                  <a:pt x="1004947" y="1351238"/>
                </a:lnTo>
                <a:lnTo>
                  <a:pt x="1007169" y="1356637"/>
                </a:lnTo>
                <a:lnTo>
                  <a:pt x="1012565" y="1370292"/>
                </a:lnTo>
                <a:lnTo>
                  <a:pt x="1018596" y="1383948"/>
                </a:lnTo>
                <a:lnTo>
                  <a:pt x="1024944" y="1397285"/>
                </a:lnTo>
                <a:lnTo>
                  <a:pt x="1031610" y="1410623"/>
                </a:lnTo>
                <a:lnTo>
                  <a:pt x="1044624" y="1437299"/>
                </a:lnTo>
                <a:lnTo>
                  <a:pt x="1058273" y="1463974"/>
                </a:lnTo>
                <a:lnTo>
                  <a:pt x="1086841" y="1516372"/>
                </a:lnTo>
                <a:lnTo>
                  <a:pt x="1100490" y="1542730"/>
                </a:lnTo>
                <a:lnTo>
                  <a:pt x="1113504" y="1569088"/>
                </a:lnTo>
                <a:lnTo>
                  <a:pt x="1116044" y="1574169"/>
                </a:lnTo>
                <a:lnTo>
                  <a:pt x="1118583" y="1578615"/>
                </a:lnTo>
                <a:lnTo>
                  <a:pt x="1123979" y="1586871"/>
                </a:lnTo>
                <a:lnTo>
                  <a:pt x="1129693" y="1595128"/>
                </a:lnTo>
                <a:lnTo>
                  <a:pt x="1136041" y="1603067"/>
                </a:lnTo>
                <a:lnTo>
                  <a:pt x="1149372" y="1618945"/>
                </a:lnTo>
                <a:lnTo>
                  <a:pt x="1155721" y="1626885"/>
                </a:lnTo>
                <a:lnTo>
                  <a:pt x="1162069" y="1634824"/>
                </a:lnTo>
                <a:lnTo>
                  <a:pt x="1170640" y="1646256"/>
                </a:lnTo>
                <a:lnTo>
                  <a:pt x="1178892" y="1657688"/>
                </a:lnTo>
                <a:lnTo>
                  <a:pt x="1195716" y="1680553"/>
                </a:lnTo>
                <a:lnTo>
                  <a:pt x="1212539" y="1703418"/>
                </a:lnTo>
                <a:lnTo>
                  <a:pt x="1221744" y="1714850"/>
                </a:lnTo>
                <a:lnTo>
                  <a:pt x="1230632" y="1725965"/>
                </a:lnTo>
                <a:lnTo>
                  <a:pt x="1238250" y="1734221"/>
                </a:lnTo>
                <a:lnTo>
                  <a:pt x="1245550" y="1742478"/>
                </a:lnTo>
                <a:lnTo>
                  <a:pt x="1259834" y="1759944"/>
                </a:lnTo>
                <a:lnTo>
                  <a:pt x="1273801" y="1777728"/>
                </a:lnTo>
                <a:lnTo>
                  <a:pt x="1287450" y="1795511"/>
                </a:lnTo>
                <a:lnTo>
                  <a:pt x="1301099" y="1813930"/>
                </a:lnTo>
                <a:lnTo>
                  <a:pt x="1314747" y="1831714"/>
                </a:lnTo>
                <a:lnTo>
                  <a:pt x="1328714" y="1849498"/>
                </a:lnTo>
                <a:lnTo>
                  <a:pt x="1342998" y="1866646"/>
                </a:lnTo>
                <a:lnTo>
                  <a:pt x="1347759" y="1874903"/>
                </a:lnTo>
                <a:lnTo>
                  <a:pt x="1353155" y="1882842"/>
                </a:lnTo>
                <a:lnTo>
                  <a:pt x="1358869" y="1890463"/>
                </a:lnTo>
                <a:lnTo>
                  <a:pt x="1364900" y="1897767"/>
                </a:lnTo>
                <a:lnTo>
                  <a:pt x="1377596" y="1912058"/>
                </a:lnTo>
                <a:lnTo>
                  <a:pt x="1390293" y="1926031"/>
                </a:lnTo>
                <a:lnTo>
                  <a:pt x="1408386" y="1948260"/>
                </a:lnTo>
                <a:lnTo>
                  <a:pt x="1425527" y="1970490"/>
                </a:lnTo>
                <a:lnTo>
                  <a:pt x="1442667" y="1993354"/>
                </a:lnTo>
                <a:lnTo>
                  <a:pt x="1459808" y="2016219"/>
                </a:lnTo>
                <a:lnTo>
                  <a:pt x="1465204" y="2023523"/>
                </a:lnTo>
                <a:lnTo>
                  <a:pt x="1470917" y="2030192"/>
                </a:lnTo>
                <a:lnTo>
                  <a:pt x="1477266" y="2036543"/>
                </a:lnTo>
                <a:lnTo>
                  <a:pt x="1483932" y="2042894"/>
                </a:lnTo>
                <a:lnTo>
                  <a:pt x="1497581" y="2055280"/>
                </a:lnTo>
                <a:lnTo>
                  <a:pt x="1504246" y="2061313"/>
                </a:lnTo>
                <a:lnTo>
                  <a:pt x="1510595" y="2067665"/>
                </a:lnTo>
                <a:lnTo>
                  <a:pt x="1522339" y="2079097"/>
                </a:lnTo>
                <a:lnTo>
                  <a:pt x="1534084" y="2090212"/>
                </a:lnTo>
                <a:lnTo>
                  <a:pt x="1559160" y="2111489"/>
                </a:lnTo>
                <a:lnTo>
                  <a:pt x="1571539" y="2121968"/>
                </a:lnTo>
                <a:lnTo>
                  <a:pt x="1583601" y="2132765"/>
                </a:lnTo>
                <a:lnTo>
                  <a:pt x="1595345" y="2143880"/>
                </a:lnTo>
                <a:lnTo>
                  <a:pt x="1606772" y="2155630"/>
                </a:lnTo>
                <a:lnTo>
                  <a:pt x="1615025" y="2163569"/>
                </a:lnTo>
                <a:lnTo>
                  <a:pt x="1623596" y="2171508"/>
                </a:lnTo>
                <a:lnTo>
                  <a:pt x="1632166" y="2179447"/>
                </a:lnTo>
                <a:lnTo>
                  <a:pt x="1641054" y="2186751"/>
                </a:lnTo>
                <a:lnTo>
                  <a:pt x="1650576" y="2194373"/>
                </a:lnTo>
                <a:lnTo>
                  <a:pt x="1659464" y="2201359"/>
                </a:lnTo>
                <a:lnTo>
                  <a:pt x="1668987" y="2208028"/>
                </a:lnTo>
                <a:lnTo>
                  <a:pt x="1678509" y="2214697"/>
                </a:lnTo>
                <a:lnTo>
                  <a:pt x="1686762" y="2223906"/>
                </a:lnTo>
                <a:lnTo>
                  <a:pt x="1695332" y="2232481"/>
                </a:lnTo>
                <a:lnTo>
                  <a:pt x="1712790" y="2249947"/>
                </a:lnTo>
                <a:lnTo>
                  <a:pt x="1730566" y="2267095"/>
                </a:lnTo>
                <a:lnTo>
                  <a:pt x="1738819" y="2275987"/>
                </a:lnTo>
                <a:lnTo>
                  <a:pt x="1747071" y="2285196"/>
                </a:lnTo>
                <a:lnTo>
                  <a:pt x="1755324" y="2293453"/>
                </a:lnTo>
                <a:lnTo>
                  <a:pt x="1762942" y="2301710"/>
                </a:lnTo>
                <a:lnTo>
                  <a:pt x="1778813" y="2318223"/>
                </a:lnTo>
                <a:lnTo>
                  <a:pt x="1786749" y="2326480"/>
                </a:lnTo>
                <a:lnTo>
                  <a:pt x="1794684" y="2334419"/>
                </a:lnTo>
                <a:lnTo>
                  <a:pt x="1802937" y="2342358"/>
                </a:lnTo>
                <a:lnTo>
                  <a:pt x="1811507" y="2349662"/>
                </a:lnTo>
                <a:lnTo>
                  <a:pt x="1807381" y="2340770"/>
                </a:lnTo>
                <a:lnTo>
                  <a:pt x="1802620" y="2331879"/>
                </a:lnTo>
                <a:lnTo>
                  <a:pt x="1797858" y="2323304"/>
                </a:lnTo>
                <a:lnTo>
                  <a:pt x="1792462" y="2315048"/>
                </a:lnTo>
                <a:lnTo>
                  <a:pt x="1787066" y="2306791"/>
                </a:lnTo>
                <a:lnTo>
                  <a:pt x="1781670" y="2298534"/>
                </a:lnTo>
                <a:lnTo>
                  <a:pt x="1770243" y="2282656"/>
                </a:lnTo>
                <a:lnTo>
                  <a:pt x="1758499" y="2266778"/>
                </a:lnTo>
                <a:lnTo>
                  <a:pt x="1746754" y="2250899"/>
                </a:lnTo>
                <a:lnTo>
                  <a:pt x="1734692" y="2235339"/>
                </a:lnTo>
                <a:lnTo>
                  <a:pt x="1723265" y="2219143"/>
                </a:lnTo>
                <a:lnTo>
                  <a:pt x="1715964" y="2209299"/>
                </a:lnTo>
                <a:lnTo>
                  <a:pt x="1708346" y="2199136"/>
                </a:lnTo>
                <a:lnTo>
                  <a:pt x="1700728" y="2189609"/>
                </a:lnTo>
                <a:lnTo>
                  <a:pt x="1692793" y="2180083"/>
                </a:lnTo>
                <a:lnTo>
                  <a:pt x="1676922" y="2160711"/>
                </a:lnTo>
                <a:lnTo>
                  <a:pt x="1669304" y="2151184"/>
                </a:lnTo>
                <a:lnTo>
                  <a:pt x="1662321" y="2141022"/>
                </a:lnTo>
                <a:lnTo>
                  <a:pt x="1657242" y="2132765"/>
                </a:lnTo>
                <a:lnTo>
                  <a:pt x="1651846" y="2125144"/>
                </a:lnTo>
                <a:lnTo>
                  <a:pt x="1646132" y="2117522"/>
                </a:lnTo>
                <a:lnTo>
                  <a:pt x="1639784" y="2110536"/>
                </a:lnTo>
                <a:lnTo>
                  <a:pt x="1633753" y="2103232"/>
                </a:lnTo>
                <a:lnTo>
                  <a:pt x="1628040" y="2095610"/>
                </a:lnTo>
                <a:lnTo>
                  <a:pt x="1622643" y="2087989"/>
                </a:lnTo>
                <a:lnTo>
                  <a:pt x="1617247" y="2080050"/>
                </a:lnTo>
                <a:lnTo>
                  <a:pt x="1597567" y="2052421"/>
                </a:lnTo>
                <a:lnTo>
                  <a:pt x="1578840" y="2024476"/>
                </a:lnTo>
                <a:lnTo>
                  <a:pt x="1559477" y="1996530"/>
                </a:lnTo>
                <a:lnTo>
                  <a:pt x="1540115" y="1968584"/>
                </a:lnTo>
                <a:lnTo>
                  <a:pt x="1535671" y="1960328"/>
                </a:lnTo>
                <a:lnTo>
                  <a:pt x="1530275" y="1952071"/>
                </a:lnTo>
                <a:lnTo>
                  <a:pt x="1524879" y="1944132"/>
                </a:lnTo>
                <a:lnTo>
                  <a:pt x="1519482" y="1936193"/>
                </a:lnTo>
                <a:lnTo>
                  <a:pt x="1508373" y="1920314"/>
                </a:lnTo>
                <a:lnTo>
                  <a:pt x="1502659" y="1912375"/>
                </a:lnTo>
                <a:lnTo>
                  <a:pt x="1497581" y="1904436"/>
                </a:lnTo>
                <a:lnTo>
                  <a:pt x="1495676" y="1899038"/>
                </a:lnTo>
                <a:lnTo>
                  <a:pt x="1493454" y="1894274"/>
                </a:lnTo>
                <a:lnTo>
                  <a:pt x="1488375" y="1884747"/>
                </a:lnTo>
                <a:lnTo>
                  <a:pt x="1482344" y="1875220"/>
                </a:lnTo>
                <a:lnTo>
                  <a:pt x="1476948" y="1866011"/>
                </a:lnTo>
                <a:lnTo>
                  <a:pt x="1470917" y="1856802"/>
                </a:lnTo>
                <a:lnTo>
                  <a:pt x="1465521" y="1847275"/>
                </a:lnTo>
                <a:lnTo>
                  <a:pt x="1460760" y="1837748"/>
                </a:lnTo>
                <a:lnTo>
                  <a:pt x="1458221" y="1832984"/>
                </a:lnTo>
                <a:lnTo>
                  <a:pt x="1456634" y="1827586"/>
                </a:lnTo>
                <a:lnTo>
                  <a:pt x="1452825" y="1818059"/>
                </a:lnTo>
                <a:lnTo>
                  <a:pt x="1448698" y="1808849"/>
                </a:lnTo>
                <a:lnTo>
                  <a:pt x="1444254" y="1799640"/>
                </a:lnTo>
                <a:lnTo>
                  <a:pt x="1439810" y="1790748"/>
                </a:lnTo>
                <a:lnTo>
                  <a:pt x="1434732" y="1781856"/>
                </a:lnTo>
                <a:lnTo>
                  <a:pt x="1430605" y="1772964"/>
                </a:lnTo>
                <a:lnTo>
                  <a:pt x="1426479" y="1763437"/>
                </a:lnTo>
                <a:lnTo>
                  <a:pt x="1424892" y="1758674"/>
                </a:lnTo>
                <a:lnTo>
                  <a:pt x="1423305" y="1753911"/>
                </a:lnTo>
                <a:lnTo>
                  <a:pt x="1411560" y="1729776"/>
                </a:lnTo>
                <a:lnTo>
                  <a:pt x="1406164" y="1717391"/>
                </a:lnTo>
                <a:lnTo>
                  <a:pt x="1401085" y="1704688"/>
                </a:lnTo>
                <a:lnTo>
                  <a:pt x="1395689" y="1692303"/>
                </a:lnTo>
                <a:lnTo>
                  <a:pt x="1391245" y="1679600"/>
                </a:lnTo>
                <a:lnTo>
                  <a:pt x="1387119" y="1666898"/>
                </a:lnTo>
                <a:lnTo>
                  <a:pt x="1383627" y="1653878"/>
                </a:lnTo>
                <a:lnTo>
                  <a:pt x="1380771" y="1645621"/>
                </a:lnTo>
                <a:lnTo>
                  <a:pt x="1377596" y="1636412"/>
                </a:lnTo>
                <a:lnTo>
                  <a:pt x="1375057" y="1627837"/>
                </a:lnTo>
                <a:lnTo>
                  <a:pt x="1372835" y="1618945"/>
                </a:lnTo>
                <a:lnTo>
                  <a:pt x="1368709" y="1600844"/>
                </a:lnTo>
                <a:lnTo>
                  <a:pt x="1363947" y="1583378"/>
                </a:lnTo>
                <a:lnTo>
                  <a:pt x="1355060" y="1559243"/>
                </a:lnTo>
                <a:lnTo>
                  <a:pt x="1345537" y="1535426"/>
                </a:lnTo>
                <a:lnTo>
                  <a:pt x="1340141" y="1523676"/>
                </a:lnTo>
                <a:lnTo>
                  <a:pt x="1335062" y="1511926"/>
                </a:lnTo>
                <a:lnTo>
                  <a:pt x="1329666" y="1500176"/>
                </a:lnTo>
                <a:lnTo>
                  <a:pt x="1323635" y="1488744"/>
                </a:lnTo>
                <a:lnTo>
                  <a:pt x="1317922" y="1477312"/>
                </a:lnTo>
                <a:lnTo>
                  <a:pt x="1311256" y="1465879"/>
                </a:lnTo>
                <a:lnTo>
                  <a:pt x="1304908" y="1455400"/>
                </a:lnTo>
                <a:lnTo>
                  <a:pt x="1297924" y="1444602"/>
                </a:lnTo>
                <a:lnTo>
                  <a:pt x="1290306" y="1433805"/>
                </a:lnTo>
                <a:lnTo>
                  <a:pt x="1282371" y="1423961"/>
                </a:lnTo>
                <a:lnTo>
                  <a:pt x="1274435" y="1413799"/>
                </a:lnTo>
                <a:lnTo>
                  <a:pt x="1265548" y="1404272"/>
                </a:lnTo>
                <a:lnTo>
                  <a:pt x="1244281" y="1382360"/>
                </a:lnTo>
                <a:lnTo>
                  <a:pt x="1223014" y="1361083"/>
                </a:lnTo>
                <a:lnTo>
                  <a:pt x="1211904" y="1350286"/>
                </a:lnTo>
                <a:lnTo>
                  <a:pt x="1200794" y="1340124"/>
                </a:lnTo>
                <a:lnTo>
                  <a:pt x="1189685" y="1329962"/>
                </a:lnTo>
                <a:lnTo>
                  <a:pt x="1177940" y="1320117"/>
                </a:lnTo>
                <a:lnTo>
                  <a:pt x="1172544" y="1315671"/>
                </a:lnTo>
                <a:lnTo>
                  <a:pt x="1167465" y="1311543"/>
                </a:lnTo>
                <a:lnTo>
                  <a:pt x="1156356" y="1303604"/>
                </a:lnTo>
                <a:lnTo>
                  <a:pt x="1145563" y="1295347"/>
                </a:lnTo>
                <a:lnTo>
                  <a:pt x="1140485" y="1291219"/>
                </a:lnTo>
                <a:lnTo>
                  <a:pt x="1135406" y="1286455"/>
                </a:lnTo>
                <a:lnTo>
                  <a:pt x="1140802" y="1285503"/>
                </a:lnTo>
                <a:lnTo>
                  <a:pt x="1143659" y="1285185"/>
                </a:lnTo>
                <a:lnTo>
                  <a:pt x="1146198" y="1285185"/>
                </a:lnTo>
                <a:lnTo>
                  <a:pt x="1148738" y="1285503"/>
                </a:lnTo>
                <a:lnTo>
                  <a:pt x="1151277" y="1286138"/>
                </a:lnTo>
                <a:lnTo>
                  <a:pt x="1154134" y="1287090"/>
                </a:lnTo>
                <a:lnTo>
                  <a:pt x="1156038" y="1288996"/>
                </a:lnTo>
                <a:lnTo>
                  <a:pt x="1163974" y="1293759"/>
                </a:lnTo>
                <a:lnTo>
                  <a:pt x="1171592" y="1299158"/>
                </a:lnTo>
                <a:lnTo>
                  <a:pt x="1186510" y="1310272"/>
                </a:lnTo>
                <a:lnTo>
                  <a:pt x="1200794" y="1321705"/>
                </a:lnTo>
                <a:lnTo>
                  <a:pt x="1215078" y="1333773"/>
                </a:lnTo>
                <a:lnTo>
                  <a:pt x="1228727" y="1346157"/>
                </a:lnTo>
                <a:lnTo>
                  <a:pt x="1242694" y="1358542"/>
                </a:lnTo>
                <a:lnTo>
                  <a:pt x="1269674" y="1384265"/>
                </a:lnTo>
                <a:lnTo>
                  <a:pt x="1277292" y="1392204"/>
                </a:lnTo>
                <a:lnTo>
                  <a:pt x="1284593" y="1400143"/>
                </a:lnTo>
                <a:lnTo>
                  <a:pt x="1292211" y="1408718"/>
                </a:lnTo>
                <a:lnTo>
                  <a:pt x="1299194" y="1417292"/>
                </a:lnTo>
                <a:lnTo>
                  <a:pt x="1313160" y="1434441"/>
                </a:lnTo>
                <a:lnTo>
                  <a:pt x="1326492" y="1452542"/>
                </a:lnTo>
                <a:lnTo>
                  <a:pt x="1323000" y="1441109"/>
                </a:lnTo>
                <a:lnTo>
                  <a:pt x="1318874" y="1429994"/>
                </a:lnTo>
                <a:lnTo>
                  <a:pt x="1314113" y="1419833"/>
                </a:lnTo>
                <a:lnTo>
                  <a:pt x="1309034" y="1409353"/>
                </a:lnTo>
                <a:lnTo>
                  <a:pt x="1303320" y="1399508"/>
                </a:lnTo>
                <a:lnTo>
                  <a:pt x="1296972" y="1389664"/>
                </a:lnTo>
                <a:lnTo>
                  <a:pt x="1290306" y="1380137"/>
                </a:lnTo>
                <a:lnTo>
                  <a:pt x="1283323" y="1370610"/>
                </a:lnTo>
                <a:lnTo>
                  <a:pt x="1275705" y="1361718"/>
                </a:lnTo>
                <a:lnTo>
                  <a:pt x="1268087" y="1353144"/>
                </a:lnTo>
                <a:lnTo>
                  <a:pt x="1260152" y="1344570"/>
                </a:lnTo>
                <a:lnTo>
                  <a:pt x="1252216" y="1335995"/>
                </a:lnTo>
                <a:lnTo>
                  <a:pt x="1235710" y="1319482"/>
                </a:lnTo>
                <a:lnTo>
                  <a:pt x="1218887" y="1303604"/>
                </a:lnTo>
                <a:lnTo>
                  <a:pt x="1209999" y="1295347"/>
                </a:lnTo>
                <a:lnTo>
                  <a:pt x="1200794" y="1287408"/>
                </a:lnTo>
                <a:lnTo>
                  <a:pt x="1182701" y="1271530"/>
                </a:lnTo>
                <a:lnTo>
                  <a:pt x="1173814" y="1263591"/>
                </a:lnTo>
                <a:lnTo>
                  <a:pt x="1164609" y="1255334"/>
                </a:lnTo>
                <a:lnTo>
                  <a:pt x="1156673" y="1246442"/>
                </a:lnTo>
                <a:lnTo>
                  <a:pt x="1152864" y="1241996"/>
                </a:lnTo>
                <a:lnTo>
                  <a:pt x="1149055" y="1237233"/>
                </a:lnTo>
                <a:lnTo>
                  <a:pt x="1151912" y="1235963"/>
                </a:lnTo>
                <a:lnTo>
                  <a:pt x="1154451" y="1235328"/>
                </a:lnTo>
                <a:lnTo>
                  <a:pt x="1156673" y="1235328"/>
                </a:lnTo>
                <a:lnTo>
                  <a:pt x="1159212" y="1235645"/>
                </a:lnTo>
                <a:lnTo>
                  <a:pt x="1161434" y="1235963"/>
                </a:lnTo>
                <a:lnTo>
                  <a:pt x="1163656" y="1237233"/>
                </a:lnTo>
                <a:lnTo>
                  <a:pt x="1166196" y="1238185"/>
                </a:lnTo>
                <a:lnTo>
                  <a:pt x="1168100" y="1239456"/>
                </a:lnTo>
                <a:lnTo>
                  <a:pt x="1172227" y="1242631"/>
                </a:lnTo>
                <a:lnTo>
                  <a:pt x="1176036" y="1246125"/>
                </a:lnTo>
                <a:lnTo>
                  <a:pt x="1180162" y="1249618"/>
                </a:lnTo>
                <a:lnTo>
                  <a:pt x="1183971" y="1252793"/>
                </a:lnTo>
                <a:lnTo>
                  <a:pt x="1198572" y="1263591"/>
                </a:lnTo>
                <a:lnTo>
                  <a:pt x="1212539" y="1275023"/>
                </a:lnTo>
                <a:lnTo>
                  <a:pt x="1226505" y="1286773"/>
                </a:lnTo>
                <a:lnTo>
                  <a:pt x="1240154" y="1298840"/>
                </a:lnTo>
                <a:lnTo>
                  <a:pt x="1253803" y="1311225"/>
                </a:lnTo>
                <a:lnTo>
                  <a:pt x="1266817" y="1323610"/>
                </a:lnTo>
                <a:lnTo>
                  <a:pt x="1279514" y="1336630"/>
                </a:lnTo>
                <a:lnTo>
                  <a:pt x="1292211" y="1349651"/>
                </a:lnTo>
                <a:lnTo>
                  <a:pt x="1285862" y="1335043"/>
                </a:lnTo>
                <a:lnTo>
                  <a:pt x="1278562" y="1320752"/>
                </a:lnTo>
                <a:lnTo>
                  <a:pt x="1270626" y="1306779"/>
                </a:lnTo>
                <a:lnTo>
                  <a:pt x="1262056" y="1293442"/>
                </a:lnTo>
                <a:lnTo>
                  <a:pt x="1252533" y="1280422"/>
                </a:lnTo>
                <a:lnTo>
                  <a:pt x="1247772" y="1274070"/>
                </a:lnTo>
                <a:lnTo>
                  <a:pt x="1242694" y="1267719"/>
                </a:lnTo>
                <a:lnTo>
                  <a:pt x="1237615" y="1261685"/>
                </a:lnTo>
                <a:lnTo>
                  <a:pt x="1232219" y="1255651"/>
                </a:lnTo>
                <a:lnTo>
                  <a:pt x="1226823" y="1249936"/>
                </a:lnTo>
                <a:lnTo>
                  <a:pt x="1220792" y="1244219"/>
                </a:lnTo>
                <a:lnTo>
                  <a:pt x="1216030" y="1239138"/>
                </a:lnTo>
                <a:lnTo>
                  <a:pt x="1211269" y="1234375"/>
                </a:lnTo>
                <a:lnTo>
                  <a:pt x="1201112" y="1225165"/>
                </a:lnTo>
                <a:lnTo>
                  <a:pt x="1196350" y="1220084"/>
                </a:lnTo>
                <a:lnTo>
                  <a:pt x="1191589" y="1215321"/>
                </a:lnTo>
                <a:lnTo>
                  <a:pt x="1187780" y="1209922"/>
                </a:lnTo>
                <a:lnTo>
                  <a:pt x="1185876" y="1206747"/>
                </a:lnTo>
                <a:lnTo>
                  <a:pt x="1183971" y="1203571"/>
                </a:lnTo>
                <a:lnTo>
                  <a:pt x="1187780" y="1204524"/>
                </a:lnTo>
                <a:lnTo>
                  <a:pt x="1191589" y="1205476"/>
                </a:lnTo>
                <a:lnTo>
                  <a:pt x="1195081" y="1206747"/>
                </a:lnTo>
                <a:lnTo>
                  <a:pt x="1198572" y="1208017"/>
                </a:lnTo>
                <a:lnTo>
                  <a:pt x="1201747" y="1209922"/>
                </a:lnTo>
                <a:lnTo>
                  <a:pt x="1204921" y="1211827"/>
                </a:lnTo>
                <a:lnTo>
                  <a:pt x="1210952" y="1215956"/>
                </a:lnTo>
                <a:lnTo>
                  <a:pt x="1216665" y="1221037"/>
                </a:lnTo>
                <a:lnTo>
                  <a:pt x="1222379" y="1226118"/>
                </a:lnTo>
                <a:lnTo>
                  <a:pt x="1232854" y="1236280"/>
                </a:lnTo>
                <a:lnTo>
                  <a:pt x="1240789" y="1243902"/>
                </a:lnTo>
                <a:lnTo>
                  <a:pt x="1248407" y="1251841"/>
                </a:lnTo>
                <a:lnTo>
                  <a:pt x="1255708" y="1260097"/>
                </a:lnTo>
                <a:lnTo>
                  <a:pt x="1262691" y="1268989"/>
                </a:lnTo>
                <a:lnTo>
                  <a:pt x="1269357" y="1277563"/>
                </a:lnTo>
                <a:lnTo>
                  <a:pt x="1275388" y="1286455"/>
                </a:lnTo>
                <a:lnTo>
                  <a:pt x="1281736" y="1295347"/>
                </a:lnTo>
                <a:lnTo>
                  <a:pt x="1287450" y="1304874"/>
                </a:lnTo>
                <a:lnTo>
                  <a:pt x="1292211" y="1312813"/>
                </a:lnTo>
                <a:lnTo>
                  <a:pt x="1296972" y="1321070"/>
                </a:lnTo>
                <a:lnTo>
                  <a:pt x="1305542" y="1337583"/>
                </a:lnTo>
                <a:lnTo>
                  <a:pt x="1309669" y="1345840"/>
                </a:lnTo>
                <a:lnTo>
                  <a:pt x="1314113" y="1353779"/>
                </a:lnTo>
                <a:lnTo>
                  <a:pt x="1319191" y="1361718"/>
                </a:lnTo>
                <a:lnTo>
                  <a:pt x="1324270" y="1369340"/>
                </a:lnTo>
                <a:lnTo>
                  <a:pt x="1325540" y="1354097"/>
                </a:lnTo>
                <a:lnTo>
                  <a:pt x="1326809" y="1339171"/>
                </a:lnTo>
                <a:lnTo>
                  <a:pt x="1328079" y="1324246"/>
                </a:lnTo>
                <a:lnTo>
                  <a:pt x="1330301" y="1309002"/>
                </a:lnTo>
                <a:lnTo>
                  <a:pt x="1333158" y="1294077"/>
                </a:lnTo>
                <a:lnTo>
                  <a:pt x="1336649" y="1279151"/>
                </a:lnTo>
                <a:lnTo>
                  <a:pt x="1338554" y="1271847"/>
                </a:lnTo>
                <a:lnTo>
                  <a:pt x="1340776" y="1264861"/>
                </a:lnTo>
                <a:lnTo>
                  <a:pt x="1342998" y="1257874"/>
                </a:lnTo>
                <a:lnTo>
                  <a:pt x="1345855" y="1250570"/>
                </a:lnTo>
                <a:lnTo>
                  <a:pt x="1343950" y="1241361"/>
                </a:lnTo>
                <a:lnTo>
                  <a:pt x="1341728" y="1232152"/>
                </a:lnTo>
                <a:lnTo>
                  <a:pt x="1338554" y="1223260"/>
                </a:lnTo>
                <a:lnTo>
                  <a:pt x="1335062" y="1214368"/>
                </a:lnTo>
                <a:lnTo>
                  <a:pt x="1331253" y="1205794"/>
                </a:lnTo>
                <a:lnTo>
                  <a:pt x="1326809" y="1197537"/>
                </a:lnTo>
                <a:lnTo>
                  <a:pt x="1322048" y="1189280"/>
                </a:lnTo>
                <a:lnTo>
                  <a:pt x="1316969" y="1181341"/>
                </a:lnTo>
                <a:lnTo>
                  <a:pt x="1313160" y="1175308"/>
                </a:lnTo>
                <a:lnTo>
                  <a:pt x="1309351" y="1169909"/>
                </a:lnTo>
                <a:lnTo>
                  <a:pt x="1301099" y="1159112"/>
                </a:lnTo>
                <a:lnTo>
                  <a:pt x="1296972" y="1153395"/>
                </a:lnTo>
                <a:lnTo>
                  <a:pt x="1293480" y="1147679"/>
                </a:lnTo>
                <a:lnTo>
                  <a:pt x="1290306" y="1141646"/>
                </a:lnTo>
                <a:lnTo>
                  <a:pt x="1289037" y="1138470"/>
                </a:lnTo>
                <a:lnTo>
                  <a:pt x="1287767" y="1134977"/>
                </a:lnTo>
                <a:lnTo>
                  <a:pt x="1290941" y="1135930"/>
                </a:lnTo>
                <a:lnTo>
                  <a:pt x="1293798" y="1136882"/>
                </a:lnTo>
                <a:lnTo>
                  <a:pt x="1296337" y="1138470"/>
                </a:lnTo>
                <a:lnTo>
                  <a:pt x="1298877" y="1139740"/>
                </a:lnTo>
                <a:lnTo>
                  <a:pt x="1301416" y="1141646"/>
                </a:lnTo>
                <a:lnTo>
                  <a:pt x="1303638" y="1143551"/>
                </a:lnTo>
                <a:lnTo>
                  <a:pt x="1307764" y="1147679"/>
                </a:lnTo>
                <a:lnTo>
                  <a:pt x="1311573" y="1152443"/>
                </a:lnTo>
                <a:lnTo>
                  <a:pt x="1315382" y="1157524"/>
                </a:lnTo>
                <a:lnTo>
                  <a:pt x="1319191" y="1162287"/>
                </a:lnTo>
                <a:lnTo>
                  <a:pt x="1323000" y="1166733"/>
                </a:lnTo>
                <a:lnTo>
                  <a:pt x="1328079" y="1173402"/>
                </a:lnTo>
                <a:lnTo>
                  <a:pt x="1333158" y="1179753"/>
                </a:lnTo>
                <a:lnTo>
                  <a:pt x="1337602" y="1186740"/>
                </a:lnTo>
                <a:lnTo>
                  <a:pt x="1341728" y="1194044"/>
                </a:lnTo>
                <a:lnTo>
                  <a:pt x="1349664" y="1208017"/>
                </a:lnTo>
                <a:lnTo>
                  <a:pt x="1357599" y="1222625"/>
                </a:lnTo>
                <a:lnTo>
                  <a:pt x="1367756" y="1196585"/>
                </a:lnTo>
                <a:lnTo>
                  <a:pt x="1373470" y="1183882"/>
                </a:lnTo>
                <a:lnTo>
                  <a:pt x="1378866" y="1171497"/>
                </a:lnTo>
                <a:lnTo>
                  <a:pt x="1384897" y="1159112"/>
                </a:lnTo>
                <a:lnTo>
                  <a:pt x="1391245" y="1146727"/>
                </a:lnTo>
                <a:lnTo>
                  <a:pt x="1398229" y="1134977"/>
                </a:lnTo>
                <a:lnTo>
                  <a:pt x="1402038" y="1128943"/>
                </a:lnTo>
                <a:lnTo>
                  <a:pt x="1406164" y="1123227"/>
                </a:lnTo>
                <a:lnTo>
                  <a:pt x="1417591" y="1103538"/>
                </a:lnTo>
                <a:lnTo>
                  <a:pt x="1429018" y="1084167"/>
                </a:lnTo>
                <a:lnTo>
                  <a:pt x="1452825" y="1045106"/>
                </a:lnTo>
                <a:lnTo>
                  <a:pt x="1476948" y="1006998"/>
                </a:lnTo>
                <a:lnTo>
                  <a:pt x="1501390" y="968573"/>
                </a:lnTo>
                <a:lnTo>
                  <a:pt x="1509642" y="955235"/>
                </a:lnTo>
                <a:lnTo>
                  <a:pt x="1517578" y="940945"/>
                </a:lnTo>
                <a:lnTo>
                  <a:pt x="1533449" y="913317"/>
                </a:lnTo>
                <a:lnTo>
                  <a:pt x="1549637" y="885371"/>
                </a:lnTo>
                <a:lnTo>
                  <a:pt x="1557890" y="871716"/>
                </a:lnTo>
                <a:lnTo>
                  <a:pt x="1566778" y="858060"/>
                </a:lnTo>
                <a:lnTo>
                  <a:pt x="1571222" y="849169"/>
                </a:lnTo>
                <a:lnTo>
                  <a:pt x="1576300" y="840277"/>
                </a:lnTo>
                <a:lnTo>
                  <a:pt x="1586140" y="822176"/>
                </a:lnTo>
                <a:lnTo>
                  <a:pt x="1591536" y="813284"/>
                </a:lnTo>
                <a:lnTo>
                  <a:pt x="1595980" y="804392"/>
                </a:lnTo>
                <a:lnTo>
                  <a:pt x="1600107" y="794865"/>
                </a:lnTo>
                <a:lnTo>
                  <a:pt x="1603916" y="785338"/>
                </a:lnTo>
                <a:lnTo>
                  <a:pt x="1606455" y="777716"/>
                </a:lnTo>
                <a:lnTo>
                  <a:pt x="1608360" y="770095"/>
                </a:lnTo>
                <a:lnTo>
                  <a:pt x="1609629" y="762156"/>
                </a:lnTo>
                <a:lnTo>
                  <a:pt x="1610899" y="754534"/>
                </a:lnTo>
                <a:lnTo>
                  <a:pt x="1611534" y="746595"/>
                </a:lnTo>
                <a:lnTo>
                  <a:pt x="1611851" y="738656"/>
                </a:lnTo>
                <a:lnTo>
                  <a:pt x="1612486" y="722778"/>
                </a:lnTo>
                <a:lnTo>
                  <a:pt x="1611534" y="718967"/>
                </a:lnTo>
                <a:lnTo>
                  <a:pt x="1609947" y="715474"/>
                </a:lnTo>
                <a:lnTo>
                  <a:pt x="1608677" y="711981"/>
                </a:lnTo>
                <a:lnTo>
                  <a:pt x="1606772" y="709123"/>
                </a:lnTo>
                <a:lnTo>
                  <a:pt x="1604233" y="706264"/>
                </a:lnTo>
                <a:lnTo>
                  <a:pt x="1601694" y="703406"/>
                </a:lnTo>
                <a:lnTo>
                  <a:pt x="1599154" y="700866"/>
                </a:lnTo>
                <a:lnTo>
                  <a:pt x="1595980" y="698643"/>
                </a:lnTo>
                <a:lnTo>
                  <a:pt x="1589632" y="694197"/>
                </a:lnTo>
                <a:lnTo>
                  <a:pt x="1583284" y="690069"/>
                </a:lnTo>
                <a:lnTo>
                  <a:pt x="1576618" y="686258"/>
                </a:lnTo>
                <a:lnTo>
                  <a:pt x="1570269" y="682130"/>
                </a:lnTo>
                <a:lnTo>
                  <a:pt x="1564873" y="678954"/>
                </a:lnTo>
                <a:lnTo>
                  <a:pt x="1559477" y="676096"/>
                </a:lnTo>
                <a:lnTo>
                  <a:pt x="1553764" y="673873"/>
                </a:lnTo>
                <a:lnTo>
                  <a:pt x="1548367" y="671650"/>
                </a:lnTo>
                <a:lnTo>
                  <a:pt x="1542337" y="670062"/>
                </a:lnTo>
                <a:lnTo>
                  <a:pt x="1536623" y="668474"/>
                </a:lnTo>
                <a:lnTo>
                  <a:pt x="1530592" y="667204"/>
                </a:lnTo>
                <a:lnTo>
                  <a:pt x="1524561" y="666251"/>
                </a:lnTo>
                <a:lnTo>
                  <a:pt x="1518530" y="665616"/>
                </a:lnTo>
                <a:lnTo>
                  <a:pt x="1512499" y="665299"/>
                </a:lnTo>
                <a:lnTo>
                  <a:pt x="1500437" y="664346"/>
                </a:lnTo>
                <a:close/>
                <a:moveTo>
                  <a:pt x="2000371" y="609725"/>
                </a:moveTo>
                <a:lnTo>
                  <a:pt x="1994658" y="610042"/>
                </a:lnTo>
                <a:lnTo>
                  <a:pt x="1989262" y="611313"/>
                </a:lnTo>
                <a:lnTo>
                  <a:pt x="1984183" y="612900"/>
                </a:lnTo>
                <a:lnTo>
                  <a:pt x="1978787" y="615441"/>
                </a:lnTo>
                <a:lnTo>
                  <a:pt x="1974343" y="618617"/>
                </a:lnTo>
                <a:lnTo>
                  <a:pt x="1969899" y="621792"/>
                </a:lnTo>
                <a:lnTo>
                  <a:pt x="1965773" y="625603"/>
                </a:lnTo>
                <a:lnTo>
                  <a:pt x="1961646" y="629414"/>
                </a:lnTo>
                <a:lnTo>
                  <a:pt x="1960377" y="644339"/>
                </a:lnTo>
                <a:lnTo>
                  <a:pt x="1958155" y="659583"/>
                </a:lnTo>
                <a:lnTo>
                  <a:pt x="1955298" y="674508"/>
                </a:lnTo>
                <a:lnTo>
                  <a:pt x="1952759" y="689434"/>
                </a:lnTo>
                <a:lnTo>
                  <a:pt x="1946410" y="719285"/>
                </a:lnTo>
                <a:lnTo>
                  <a:pt x="1943871" y="734210"/>
                </a:lnTo>
                <a:lnTo>
                  <a:pt x="1941014" y="749453"/>
                </a:lnTo>
                <a:lnTo>
                  <a:pt x="1939110" y="759615"/>
                </a:lnTo>
                <a:lnTo>
                  <a:pt x="1937205" y="770095"/>
                </a:lnTo>
                <a:lnTo>
                  <a:pt x="1934983" y="780575"/>
                </a:lnTo>
                <a:lnTo>
                  <a:pt x="1932761" y="790737"/>
                </a:lnTo>
                <a:lnTo>
                  <a:pt x="1924508" y="813284"/>
                </a:lnTo>
                <a:lnTo>
                  <a:pt x="1916573" y="836148"/>
                </a:lnTo>
                <a:lnTo>
                  <a:pt x="1908320" y="858696"/>
                </a:lnTo>
                <a:lnTo>
                  <a:pt x="1900067" y="881243"/>
                </a:lnTo>
                <a:lnTo>
                  <a:pt x="1891179" y="903790"/>
                </a:lnTo>
                <a:lnTo>
                  <a:pt x="1881974" y="926019"/>
                </a:lnTo>
                <a:lnTo>
                  <a:pt x="1872452" y="947931"/>
                </a:lnTo>
                <a:lnTo>
                  <a:pt x="1867056" y="959046"/>
                </a:lnTo>
                <a:lnTo>
                  <a:pt x="1861977" y="969526"/>
                </a:lnTo>
                <a:lnTo>
                  <a:pt x="1859120" y="975242"/>
                </a:lnTo>
                <a:lnTo>
                  <a:pt x="1856581" y="980323"/>
                </a:lnTo>
                <a:lnTo>
                  <a:pt x="1852454" y="991438"/>
                </a:lnTo>
                <a:lnTo>
                  <a:pt x="1848645" y="1002870"/>
                </a:lnTo>
                <a:lnTo>
                  <a:pt x="1845471" y="1013985"/>
                </a:lnTo>
                <a:lnTo>
                  <a:pt x="1842614" y="1025417"/>
                </a:lnTo>
                <a:lnTo>
                  <a:pt x="1839758" y="1037167"/>
                </a:lnTo>
                <a:lnTo>
                  <a:pt x="1834679" y="1060032"/>
                </a:lnTo>
                <a:lnTo>
                  <a:pt x="1832774" y="1070511"/>
                </a:lnTo>
                <a:lnTo>
                  <a:pt x="1830870" y="1080356"/>
                </a:lnTo>
                <a:lnTo>
                  <a:pt x="1829600" y="1090836"/>
                </a:lnTo>
                <a:lnTo>
                  <a:pt x="1828965" y="1100997"/>
                </a:lnTo>
                <a:lnTo>
                  <a:pt x="1828965" y="1111477"/>
                </a:lnTo>
                <a:lnTo>
                  <a:pt x="1828965" y="1121957"/>
                </a:lnTo>
                <a:lnTo>
                  <a:pt x="1829600" y="1132119"/>
                </a:lnTo>
                <a:lnTo>
                  <a:pt x="1830870" y="1142598"/>
                </a:lnTo>
                <a:lnTo>
                  <a:pt x="1832140" y="1152125"/>
                </a:lnTo>
                <a:lnTo>
                  <a:pt x="1833727" y="1161970"/>
                </a:lnTo>
                <a:lnTo>
                  <a:pt x="1835949" y="1181341"/>
                </a:lnTo>
                <a:lnTo>
                  <a:pt x="1837536" y="1190868"/>
                </a:lnTo>
                <a:lnTo>
                  <a:pt x="1838805" y="1200395"/>
                </a:lnTo>
                <a:lnTo>
                  <a:pt x="1841027" y="1209922"/>
                </a:lnTo>
                <a:lnTo>
                  <a:pt x="1843249" y="1219449"/>
                </a:lnTo>
                <a:lnTo>
                  <a:pt x="1846423" y="1231199"/>
                </a:lnTo>
                <a:lnTo>
                  <a:pt x="1849280" y="1242949"/>
                </a:lnTo>
                <a:lnTo>
                  <a:pt x="1854676" y="1266449"/>
                </a:lnTo>
                <a:lnTo>
                  <a:pt x="1857533" y="1278516"/>
                </a:lnTo>
                <a:lnTo>
                  <a:pt x="1860707" y="1289949"/>
                </a:lnTo>
                <a:lnTo>
                  <a:pt x="1864516" y="1301698"/>
                </a:lnTo>
                <a:lnTo>
                  <a:pt x="1868960" y="1312813"/>
                </a:lnTo>
                <a:lnTo>
                  <a:pt x="1869912" y="1304557"/>
                </a:lnTo>
                <a:lnTo>
                  <a:pt x="1870230" y="1296300"/>
                </a:lnTo>
                <a:lnTo>
                  <a:pt x="1870230" y="1288361"/>
                </a:lnTo>
                <a:lnTo>
                  <a:pt x="1870230" y="1279786"/>
                </a:lnTo>
                <a:lnTo>
                  <a:pt x="1869912" y="1263273"/>
                </a:lnTo>
                <a:lnTo>
                  <a:pt x="1870230" y="1255016"/>
                </a:lnTo>
                <a:lnTo>
                  <a:pt x="1870865" y="1246760"/>
                </a:lnTo>
                <a:lnTo>
                  <a:pt x="1874991" y="1203571"/>
                </a:lnTo>
                <a:lnTo>
                  <a:pt x="1877213" y="1182294"/>
                </a:lnTo>
                <a:lnTo>
                  <a:pt x="1879752" y="1160700"/>
                </a:lnTo>
                <a:lnTo>
                  <a:pt x="1881974" y="1143869"/>
                </a:lnTo>
                <a:lnTo>
                  <a:pt x="1884196" y="1127355"/>
                </a:lnTo>
                <a:lnTo>
                  <a:pt x="1887053" y="1093376"/>
                </a:lnTo>
                <a:lnTo>
                  <a:pt x="1889275" y="1076545"/>
                </a:lnTo>
                <a:lnTo>
                  <a:pt x="1891497" y="1060032"/>
                </a:lnTo>
                <a:lnTo>
                  <a:pt x="1893084" y="1051775"/>
                </a:lnTo>
                <a:lnTo>
                  <a:pt x="1894988" y="1043518"/>
                </a:lnTo>
                <a:lnTo>
                  <a:pt x="1897210" y="1035579"/>
                </a:lnTo>
                <a:lnTo>
                  <a:pt x="1899432" y="1027323"/>
                </a:lnTo>
                <a:lnTo>
                  <a:pt x="1904194" y="1013667"/>
                </a:lnTo>
                <a:lnTo>
                  <a:pt x="1908637" y="1000330"/>
                </a:lnTo>
                <a:lnTo>
                  <a:pt x="1916573" y="972701"/>
                </a:lnTo>
                <a:lnTo>
                  <a:pt x="1924508" y="945073"/>
                </a:lnTo>
                <a:lnTo>
                  <a:pt x="1932761" y="917763"/>
                </a:lnTo>
                <a:lnTo>
                  <a:pt x="1945458" y="882195"/>
                </a:lnTo>
                <a:lnTo>
                  <a:pt x="1952124" y="864729"/>
                </a:lnTo>
                <a:lnTo>
                  <a:pt x="1959107" y="846946"/>
                </a:lnTo>
                <a:lnTo>
                  <a:pt x="1962916" y="838372"/>
                </a:lnTo>
                <a:lnTo>
                  <a:pt x="1967042" y="829797"/>
                </a:lnTo>
                <a:lnTo>
                  <a:pt x="1971169" y="821541"/>
                </a:lnTo>
                <a:lnTo>
                  <a:pt x="1976248" y="813284"/>
                </a:lnTo>
                <a:lnTo>
                  <a:pt x="1981009" y="805345"/>
                </a:lnTo>
                <a:lnTo>
                  <a:pt x="1986088" y="797406"/>
                </a:lnTo>
                <a:lnTo>
                  <a:pt x="1992119" y="789784"/>
                </a:lnTo>
                <a:lnTo>
                  <a:pt x="1997832" y="782480"/>
                </a:lnTo>
                <a:lnTo>
                  <a:pt x="2007355" y="776446"/>
                </a:lnTo>
                <a:lnTo>
                  <a:pt x="2015925" y="769777"/>
                </a:lnTo>
                <a:lnTo>
                  <a:pt x="2033065" y="755805"/>
                </a:lnTo>
                <a:lnTo>
                  <a:pt x="2041636" y="749136"/>
                </a:lnTo>
                <a:lnTo>
                  <a:pt x="2050206" y="742467"/>
                </a:lnTo>
                <a:lnTo>
                  <a:pt x="2059411" y="735798"/>
                </a:lnTo>
                <a:lnTo>
                  <a:pt x="2068616" y="730082"/>
                </a:lnTo>
                <a:lnTo>
                  <a:pt x="2073060" y="727224"/>
                </a:lnTo>
                <a:lnTo>
                  <a:pt x="2077822" y="724683"/>
                </a:lnTo>
                <a:lnTo>
                  <a:pt x="2082265" y="721825"/>
                </a:lnTo>
                <a:lnTo>
                  <a:pt x="2087344" y="718967"/>
                </a:lnTo>
                <a:lnTo>
                  <a:pt x="2091470" y="715791"/>
                </a:lnTo>
                <a:lnTo>
                  <a:pt x="2093375" y="714204"/>
                </a:lnTo>
                <a:lnTo>
                  <a:pt x="2095280" y="711981"/>
                </a:lnTo>
                <a:lnTo>
                  <a:pt x="2096867" y="710075"/>
                </a:lnTo>
                <a:lnTo>
                  <a:pt x="2098136" y="707852"/>
                </a:lnTo>
                <a:lnTo>
                  <a:pt x="2099406" y="705629"/>
                </a:lnTo>
                <a:lnTo>
                  <a:pt x="2100358" y="702771"/>
                </a:lnTo>
                <a:lnTo>
                  <a:pt x="2116229" y="699596"/>
                </a:lnTo>
                <a:lnTo>
                  <a:pt x="2132100" y="697055"/>
                </a:lnTo>
                <a:lnTo>
                  <a:pt x="2148288" y="694832"/>
                </a:lnTo>
                <a:lnTo>
                  <a:pt x="2164159" y="693562"/>
                </a:lnTo>
                <a:lnTo>
                  <a:pt x="2172412" y="693244"/>
                </a:lnTo>
                <a:lnTo>
                  <a:pt x="2180348" y="693244"/>
                </a:lnTo>
                <a:lnTo>
                  <a:pt x="2188600" y="693244"/>
                </a:lnTo>
                <a:lnTo>
                  <a:pt x="2196536" y="693562"/>
                </a:lnTo>
                <a:lnTo>
                  <a:pt x="2204471" y="694197"/>
                </a:lnTo>
                <a:lnTo>
                  <a:pt x="2212724" y="695150"/>
                </a:lnTo>
                <a:lnTo>
                  <a:pt x="2220660" y="696102"/>
                </a:lnTo>
                <a:lnTo>
                  <a:pt x="2228595" y="698008"/>
                </a:lnTo>
                <a:lnTo>
                  <a:pt x="2252402" y="703724"/>
                </a:lnTo>
                <a:lnTo>
                  <a:pt x="2275891" y="710393"/>
                </a:lnTo>
                <a:lnTo>
                  <a:pt x="2299380" y="717697"/>
                </a:lnTo>
                <a:lnTo>
                  <a:pt x="2322868" y="725636"/>
                </a:lnTo>
                <a:lnTo>
                  <a:pt x="2345723" y="734210"/>
                </a:lnTo>
                <a:lnTo>
                  <a:pt x="2368577" y="743102"/>
                </a:lnTo>
                <a:lnTo>
                  <a:pt x="2390796" y="752947"/>
                </a:lnTo>
                <a:lnTo>
                  <a:pt x="2413333" y="763109"/>
                </a:lnTo>
                <a:lnTo>
                  <a:pt x="2421903" y="769142"/>
                </a:lnTo>
                <a:lnTo>
                  <a:pt x="2430791" y="774858"/>
                </a:lnTo>
                <a:lnTo>
                  <a:pt x="2439361" y="781210"/>
                </a:lnTo>
                <a:lnTo>
                  <a:pt x="2448249" y="787561"/>
                </a:lnTo>
                <a:lnTo>
                  <a:pt x="2456502" y="794230"/>
                </a:lnTo>
                <a:lnTo>
                  <a:pt x="2464437" y="801216"/>
                </a:lnTo>
                <a:lnTo>
                  <a:pt x="2472373" y="808203"/>
                </a:lnTo>
                <a:lnTo>
                  <a:pt x="2479991" y="815507"/>
                </a:lnTo>
                <a:lnTo>
                  <a:pt x="2498718" y="833608"/>
                </a:lnTo>
                <a:lnTo>
                  <a:pt x="2508241" y="842500"/>
                </a:lnTo>
                <a:lnTo>
                  <a:pt x="2517446" y="852027"/>
                </a:lnTo>
                <a:lnTo>
                  <a:pt x="2526651" y="861236"/>
                </a:lnTo>
                <a:lnTo>
                  <a:pt x="2535539" y="871081"/>
                </a:lnTo>
                <a:lnTo>
                  <a:pt x="2543474" y="881243"/>
                </a:lnTo>
                <a:lnTo>
                  <a:pt x="2547283" y="886641"/>
                </a:lnTo>
                <a:lnTo>
                  <a:pt x="2550458" y="892358"/>
                </a:lnTo>
                <a:lnTo>
                  <a:pt x="2558076" y="903472"/>
                </a:lnTo>
                <a:lnTo>
                  <a:pt x="2565694" y="914269"/>
                </a:lnTo>
                <a:lnTo>
                  <a:pt x="2573312" y="925384"/>
                </a:lnTo>
                <a:lnTo>
                  <a:pt x="2580930" y="936816"/>
                </a:lnTo>
                <a:lnTo>
                  <a:pt x="2588548" y="928242"/>
                </a:lnTo>
                <a:lnTo>
                  <a:pt x="2596483" y="920303"/>
                </a:lnTo>
                <a:lnTo>
                  <a:pt x="2612354" y="904107"/>
                </a:lnTo>
                <a:lnTo>
                  <a:pt x="2595848" y="873304"/>
                </a:lnTo>
                <a:lnTo>
                  <a:pt x="2585374" y="886324"/>
                </a:lnTo>
                <a:lnTo>
                  <a:pt x="2575534" y="899661"/>
                </a:lnTo>
                <a:lnTo>
                  <a:pt x="2571090" y="898709"/>
                </a:lnTo>
                <a:lnTo>
                  <a:pt x="2568550" y="898391"/>
                </a:lnTo>
                <a:lnTo>
                  <a:pt x="2566011" y="897756"/>
                </a:lnTo>
                <a:lnTo>
                  <a:pt x="2564424" y="897121"/>
                </a:lnTo>
                <a:lnTo>
                  <a:pt x="2563789" y="896486"/>
                </a:lnTo>
                <a:lnTo>
                  <a:pt x="2563154" y="895533"/>
                </a:lnTo>
                <a:lnTo>
                  <a:pt x="2562837" y="894580"/>
                </a:lnTo>
                <a:lnTo>
                  <a:pt x="2562202" y="893310"/>
                </a:lnTo>
                <a:lnTo>
                  <a:pt x="2562202" y="892358"/>
                </a:lnTo>
                <a:lnTo>
                  <a:pt x="2562837" y="890452"/>
                </a:lnTo>
                <a:lnTo>
                  <a:pt x="2573312" y="874256"/>
                </a:lnTo>
                <a:lnTo>
                  <a:pt x="2584104" y="858060"/>
                </a:lnTo>
                <a:lnTo>
                  <a:pt x="2575534" y="848534"/>
                </a:lnTo>
                <a:lnTo>
                  <a:pt x="2566011" y="857743"/>
                </a:lnTo>
                <a:lnTo>
                  <a:pt x="2561250" y="862189"/>
                </a:lnTo>
                <a:lnTo>
                  <a:pt x="2556171" y="866317"/>
                </a:lnTo>
                <a:lnTo>
                  <a:pt x="2552679" y="865047"/>
                </a:lnTo>
                <a:lnTo>
                  <a:pt x="2549823" y="863142"/>
                </a:lnTo>
                <a:lnTo>
                  <a:pt x="2547918" y="860919"/>
                </a:lnTo>
                <a:lnTo>
                  <a:pt x="2546014" y="857743"/>
                </a:lnTo>
                <a:lnTo>
                  <a:pt x="2547601" y="854250"/>
                </a:lnTo>
                <a:lnTo>
                  <a:pt x="2549505" y="851074"/>
                </a:lnTo>
                <a:lnTo>
                  <a:pt x="2553632" y="845040"/>
                </a:lnTo>
                <a:lnTo>
                  <a:pt x="2562837" y="832973"/>
                </a:lnTo>
                <a:lnTo>
                  <a:pt x="2554901" y="823446"/>
                </a:lnTo>
                <a:lnTo>
                  <a:pt x="2547283" y="814236"/>
                </a:lnTo>
                <a:lnTo>
                  <a:pt x="2530460" y="836784"/>
                </a:lnTo>
                <a:lnTo>
                  <a:pt x="2518398" y="836148"/>
                </a:lnTo>
                <a:lnTo>
                  <a:pt x="2519668" y="830750"/>
                </a:lnTo>
                <a:lnTo>
                  <a:pt x="2520938" y="825669"/>
                </a:lnTo>
                <a:lnTo>
                  <a:pt x="2522525" y="820905"/>
                </a:lnTo>
                <a:lnTo>
                  <a:pt x="2524747" y="816142"/>
                </a:lnTo>
                <a:lnTo>
                  <a:pt x="2526651" y="811061"/>
                </a:lnTo>
                <a:lnTo>
                  <a:pt x="2529191" y="806615"/>
                </a:lnTo>
                <a:lnTo>
                  <a:pt x="2534587" y="797406"/>
                </a:lnTo>
                <a:lnTo>
                  <a:pt x="2526016" y="789467"/>
                </a:lnTo>
                <a:lnTo>
                  <a:pt x="2524747" y="790737"/>
                </a:lnTo>
                <a:lnTo>
                  <a:pt x="2523160" y="792642"/>
                </a:lnTo>
                <a:lnTo>
                  <a:pt x="2520303" y="796770"/>
                </a:lnTo>
                <a:lnTo>
                  <a:pt x="2517129" y="800899"/>
                </a:lnTo>
                <a:lnTo>
                  <a:pt x="2513954" y="805027"/>
                </a:lnTo>
                <a:lnTo>
                  <a:pt x="2512685" y="806615"/>
                </a:lnTo>
                <a:lnTo>
                  <a:pt x="2510780" y="808520"/>
                </a:lnTo>
                <a:lnTo>
                  <a:pt x="2509193" y="809791"/>
                </a:lnTo>
                <a:lnTo>
                  <a:pt x="2507289" y="810426"/>
                </a:lnTo>
                <a:lnTo>
                  <a:pt x="2505067" y="811061"/>
                </a:lnTo>
                <a:lnTo>
                  <a:pt x="2502845" y="811061"/>
                </a:lnTo>
                <a:lnTo>
                  <a:pt x="2500623" y="810426"/>
                </a:lnTo>
                <a:lnTo>
                  <a:pt x="2498083" y="809473"/>
                </a:lnTo>
                <a:lnTo>
                  <a:pt x="2497131" y="808520"/>
                </a:lnTo>
                <a:lnTo>
                  <a:pt x="2496496" y="806932"/>
                </a:lnTo>
                <a:lnTo>
                  <a:pt x="2496179" y="805980"/>
                </a:lnTo>
                <a:lnTo>
                  <a:pt x="2496179" y="805027"/>
                </a:lnTo>
                <a:lnTo>
                  <a:pt x="2496496" y="802487"/>
                </a:lnTo>
                <a:lnTo>
                  <a:pt x="2497449" y="800581"/>
                </a:lnTo>
                <a:lnTo>
                  <a:pt x="2499988" y="796135"/>
                </a:lnTo>
                <a:lnTo>
                  <a:pt x="2501258" y="793912"/>
                </a:lnTo>
                <a:lnTo>
                  <a:pt x="2502210" y="791689"/>
                </a:lnTo>
                <a:lnTo>
                  <a:pt x="2508241" y="782162"/>
                </a:lnTo>
                <a:lnTo>
                  <a:pt x="2514272" y="772953"/>
                </a:lnTo>
                <a:lnTo>
                  <a:pt x="2500623" y="764696"/>
                </a:lnTo>
                <a:lnTo>
                  <a:pt x="2497766" y="767554"/>
                </a:lnTo>
                <a:lnTo>
                  <a:pt x="2494909" y="771365"/>
                </a:lnTo>
                <a:lnTo>
                  <a:pt x="2492370" y="775176"/>
                </a:lnTo>
                <a:lnTo>
                  <a:pt x="2489513" y="778669"/>
                </a:lnTo>
                <a:lnTo>
                  <a:pt x="2486022" y="781845"/>
                </a:lnTo>
                <a:lnTo>
                  <a:pt x="2484434" y="783115"/>
                </a:lnTo>
                <a:lnTo>
                  <a:pt x="2482530" y="784385"/>
                </a:lnTo>
                <a:lnTo>
                  <a:pt x="2480625" y="785338"/>
                </a:lnTo>
                <a:lnTo>
                  <a:pt x="2478404" y="785973"/>
                </a:lnTo>
                <a:lnTo>
                  <a:pt x="2476499" y="786291"/>
                </a:lnTo>
                <a:lnTo>
                  <a:pt x="2473960" y="786608"/>
                </a:lnTo>
                <a:lnTo>
                  <a:pt x="2473007" y="785973"/>
                </a:lnTo>
                <a:lnTo>
                  <a:pt x="2472055" y="785338"/>
                </a:lnTo>
                <a:lnTo>
                  <a:pt x="2470468" y="783433"/>
                </a:lnTo>
                <a:lnTo>
                  <a:pt x="2469516" y="781527"/>
                </a:lnTo>
                <a:lnTo>
                  <a:pt x="2469516" y="779304"/>
                </a:lnTo>
                <a:lnTo>
                  <a:pt x="2469833" y="777081"/>
                </a:lnTo>
                <a:lnTo>
                  <a:pt x="2470468" y="774858"/>
                </a:lnTo>
                <a:lnTo>
                  <a:pt x="2471738" y="772953"/>
                </a:lnTo>
                <a:lnTo>
                  <a:pt x="2473007" y="770730"/>
                </a:lnTo>
                <a:lnTo>
                  <a:pt x="2476816" y="765332"/>
                </a:lnTo>
                <a:lnTo>
                  <a:pt x="2479991" y="758980"/>
                </a:lnTo>
                <a:lnTo>
                  <a:pt x="2481260" y="755805"/>
                </a:lnTo>
                <a:lnTo>
                  <a:pt x="2482530" y="752947"/>
                </a:lnTo>
                <a:lnTo>
                  <a:pt x="2483482" y="749453"/>
                </a:lnTo>
                <a:lnTo>
                  <a:pt x="2484117" y="745960"/>
                </a:lnTo>
                <a:lnTo>
                  <a:pt x="2481578" y="747230"/>
                </a:lnTo>
                <a:lnTo>
                  <a:pt x="2479673" y="749136"/>
                </a:lnTo>
                <a:lnTo>
                  <a:pt x="2475864" y="752629"/>
                </a:lnTo>
                <a:lnTo>
                  <a:pt x="2472373" y="756757"/>
                </a:lnTo>
                <a:lnTo>
                  <a:pt x="2469198" y="760886"/>
                </a:lnTo>
                <a:lnTo>
                  <a:pt x="2463802" y="770095"/>
                </a:lnTo>
                <a:lnTo>
                  <a:pt x="2460946" y="774541"/>
                </a:lnTo>
                <a:lnTo>
                  <a:pt x="2457771" y="778669"/>
                </a:lnTo>
                <a:lnTo>
                  <a:pt x="2446027" y="774223"/>
                </a:lnTo>
                <a:lnTo>
                  <a:pt x="2446979" y="769142"/>
                </a:lnTo>
                <a:lnTo>
                  <a:pt x="2449201" y="764379"/>
                </a:lnTo>
                <a:lnTo>
                  <a:pt x="2451106" y="759298"/>
                </a:lnTo>
                <a:lnTo>
                  <a:pt x="2453962" y="754852"/>
                </a:lnTo>
                <a:lnTo>
                  <a:pt x="2457137" y="750406"/>
                </a:lnTo>
                <a:lnTo>
                  <a:pt x="2460628" y="746278"/>
                </a:lnTo>
                <a:lnTo>
                  <a:pt x="2467611" y="738339"/>
                </a:lnTo>
                <a:lnTo>
                  <a:pt x="2462533" y="735163"/>
                </a:lnTo>
                <a:lnTo>
                  <a:pt x="2457771" y="732940"/>
                </a:lnTo>
                <a:lnTo>
                  <a:pt x="2453010" y="730399"/>
                </a:lnTo>
                <a:lnTo>
                  <a:pt x="2447931" y="728812"/>
                </a:lnTo>
                <a:lnTo>
                  <a:pt x="2442853" y="726589"/>
                </a:lnTo>
                <a:lnTo>
                  <a:pt x="2437774" y="725318"/>
                </a:lnTo>
                <a:lnTo>
                  <a:pt x="2426982" y="722460"/>
                </a:lnTo>
                <a:lnTo>
                  <a:pt x="2416507" y="720237"/>
                </a:lnTo>
                <a:lnTo>
                  <a:pt x="2405715" y="718332"/>
                </a:lnTo>
                <a:lnTo>
                  <a:pt x="2394922" y="716744"/>
                </a:lnTo>
                <a:lnTo>
                  <a:pt x="2384765" y="714204"/>
                </a:lnTo>
                <a:lnTo>
                  <a:pt x="2348897" y="710075"/>
                </a:lnTo>
                <a:lnTo>
                  <a:pt x="2330804" y="707535"/>
                </a:lnTo>
                <a:lnTo>
                  <a:pt x="2313029" y="704994"/>
                </a:lnTo>
                <a:lnTo>
                  <a:pt x="2294936" y="702136"/>
                </a:lnTo>
                <a:lnTo>
                  <a:pt x="2277478" y="698643"/>
                </a:lnTo>
                <a:lnTo>
                  <a:pt x="2259385" y="694515"/>
                </a:lnTo>
                <a:lnTo>
                  <a:pt x="2242244" y="690069"/>
                </a:lnTo>
                <a:lnTo>
                  <a:pt x="2211137" y="681177"/>
                </a:lnTo>
                <a:lnTo>
                  <a:pt x="2195584" y="676413"/>
                </a:lnTo>
                <a:lnTo>
                  <a:pt x="2180030" y="671650"/>
                </a:lnTo>
                <a:lnTo>
                  <a:pt x="2164794" y="666569"/>
                </a:lnTo>
                <a:lnTo>
                  <a:pt x="2150193" y="661170"/>
                </a:lnTo>
                <a:lnTo>
                  <a:pt x="2134957" y="654819"/>
                </a:lnTo>
                <a:lnTo>
                  <a:pt x="2120356" y="647833"/>
                </a:lnTo>
                <a:lnTo>
                  <a:pt x="2105437" y="642434"/>
                </a:lnTo>
                <a:lnTo>
                  <a:pt x="2090836" y="636718"/>
                </a:lnTo>
                <a:lnTo>
                  <a:pt x="2076234" y="631002"/>
                </a:lnTo>
                <a:lnTo>
                  <a:pt x="2061316" y="624968"/>
                </a:lnTo>
                <a:lnTo>
                  <a:pt x="2046397" y="619887"/>
                </a:lnTo>
                <a:lnTo>
                  <a:pt x="2039096" y="617664"/>
                </a:lnTo>
                <a:lnTo>
                  <a:pt x="2031478" y="615441"/>
                </a:lnTo>
                <a:lnTo>
                  <a:pt x="2023860" y="613853"/>
                </a:lnTo>
                <a:lnTo>
                  <a:pt x="2015925" y="611948"/>
                </a:lnTo>
                <a:lnTo>
                  <a:pt x="2008307" y="610678"/>
                </a:lnTo>
                <a:lnTo>
                  <a:pt x="2000371" y="609725"/>
                </a:lnTo>
                <a:close/>
                <a:moveTo>
                  <a:pt x="1769926" y="476030"/>
                </a:moveTo>
                <a:lnTo>
                  <a:pt x="1763577" y="489685"/>
                </a:lnTo>
                <a:lnTo>
                  <a:pt x="1757864" y="503658"/>
                </a:lnTo>
                <a:lnTo>
                  <a:pt x="1747071" y="532239"/>
                </a:lnTo>
                <a:lnTo>
                  <a:pt x="1741358" y="546212"/>
                </a:lnTo>
                <a:lnTo>
                  <a:pt x="1735010" y="559867"/>
                </a:lnTo>
                <a:lnTo>
                  <a:pt x="1731518" y="566854"/>
                </a:lnTo>
                <a:lnTo>
                  <a:pt x="1728026" y="573205"/>
                </a:lnTo>
                <a:lnTo>
                  <a:pt x="1724217" y="579874"/>
                </a:lnTo>
                <a:lnTo>
                  <a:pt x="1720091" y="586543"/>
                </a:lnTo>
                <a:lnTo>
                  <a:pt x="1715647" y="594164"/>
                </a:lnTo>
                <a:lnTo>
                  <a:pt x="1710886" y="601151"/>
                </a:lnTo>
                <a:lnTo>
                  <a:pt x="1706124" y="608455"/>
                </a:lnTo>
                <a:lnTo>
                  <a:pt x="1700728" y="615441"/>
                </a:lnTo>
                <a:lnTo>
                  <a:pt x="1695332" y="622427"/>
                </a:lnTo>
                <a:lnTo>
                  <a:pt x="1689301" y="628779"/>
                </a:lnTo>
                <a:lnTo>
                  <a:pt x="1683588" y="635447"/>
                </a:lnTo>
                <a:lnTo>
                  <a:pt x="1676922" y="641799"/>
                </a:lnTo>
                <a:lnTo>
                  <a:pt x="1670574" y="648785"/>
                </a:lnTo>
                <a:lnTo>
                  <a:pt x="1663590" y="655454"/>
                </a:lnTo>
                <a:lnTo>
                  <a:pt x="1655655" y="661488"/>
                </a:lnTo>
                <a:lnTo>
                  <a:pt x="1647719" y="666886"/>
                </a:lnTo>
                <a:lnTo>
                  <a:pt x="1643276" y="669427"/>
                </a:lnTo>
                <a:lnTo>
                  <a:pt x="1639149" y="671332"/>
                </a:lnTo>
                <a:lnTo>
                  <a:pt x="1634705" y="673555"/>
                </a:lnTo>
                <a:lnTo>
                  <a:pt x="1630261" y="675461"/>
                </a:lnTo>
                <a:lnTo>
                  <a:pt x="1625500" y="677049"/>
                </a:lnTo>
                <a:lnTo>
                  <a:pt x="1620739" y="678636"/>
                </a:lnTo>
                <a:lnTo>
                  <a:pt x="1615978" y="679589"/>
                </a:lnTo>
                <a:lnTo>
                  <a:pt x="1611216" y="680542"/>
                </a:lnTo>
                <a:lnTo>
                  <a:pt x="1628992" y="687528"/>
                </a:lnTo>
                <a:lnTo>
                  <a:pt x="1630579" y="703724"/>
                </a:lnTo>
                <a:lnTo>
                  <a:pt x="1631531" y="720237"/>
                </a:lnTo>
                <a:lnTo>
                  <a:pt x="1632166" y="737068"/>
                </a:lnTo>
                <a:lnTo>
                  <a:pt x="1632166" y="745325"/>
                </a:lnTo>
                <a:lnTo>
                  <a:pt x="1631849" y="753582"/>
                </a:lnTo>
                <a:lnTo>
                  <a:pt x="1631214" y="761838"/>
                </a:lnTo>
                <a:lnTo>
                  <a:pt x="1630261" y="770095"/>
                </a:lnTo>
                <a:lnTo>
                  <a:pt x="1628674" y="778034"/>
                </a:lnTo>
                <a:lnTo>
                  <a:pt x="1627087" y="785973"/>
                </a:lnTo>
                <a:lnTo>
                  <a:pt x="1624865" y="793912"/>
                </a:lnTo>
                <a:lnTo>
                  <a:pt x="1622326" y="801534"/>
                </a:lnTo>
                <a:lnTo>
                  <a:pt x="1619152" y="809155"/>
                </a:lnTo>
                <a:lnTo>
                  <a:pt x="1615343" y="816777"/>
                </a:lnTo>
                <a:lnTo>
                  <a:pt x="1597250" y="848216"/>
                </a:lnTo>
                <a:lnTo>
                  <a:pt x="1579475" y="879655"/>
                </a:lnTo>
                <a:lnTo>
                  <a:pt x="1561064" y="910776"/>
                </a:lnTo>
                <a:lnTo>
                  <a:pt x="1542337" y="941898"/>
                </a:lnTo>
                <a:lnTo>
                  <a:pt x="1505199" y="1004140"/>
                </a:lnTo>
                <a:lnTo>
                  <a:pt x="1466791" y="1065430"/>
                </a:lnTo>
                <a:lnTo>
                  <a:pt x="1459173" y="1076545"/>
                </a:lnTo>
                <a:lnTo>
                  <a:pt x="1451872" y="1087660"/>
                </a:lnTo>
                <a:lnTo>
                  <a:pt x="1444889" y="1098774"/>
                </a:lnTo>
                <a:lnTo>
                  <a:pt x="1437906" y="1110524"/>
                </a:lnTo>
                <a:lnTo>
                  <a:pt x="1424574" y="1133071"/>
                </a:lnTo>
                <a:lnTo>
                  <a:pt x="1417274" y="1144504"/>
                </a:lnTo>
                <a:lnTo>
                  <a:pt x="1409973" y="1155618"/>
                </a:lnTo>
                <a:lnTo>
                  <a:pt x="1401085" y="1173720"/>
                </a:lnTo>
                <a:lnTo>
                  <a:pt x="1392515" y="1191503"/>
                </a:lnTo>
                <a:lnTo>
                  <a:pt x="1383627" y="1209922"/>
                </a:lnTo>
                <a:lnTo>
                  <a:pt x="1375692" y="1228023"/>
                </a:lnTo>
                <a:lnTo>
                  <a:pt x="1368709" y="1246760"/>
                </a:lnTo>
                <a:lnTo>
                  <a:pt x="1361725" y="1265496"/>
                </a:lnTo>
                <a:lnTo>
                  <a:pt x="1355377" y="1284550"/>
                </a:lnTo>
                <a:lnTo>
                  <a:pt x="1349664" y="1303604"/>
                </a:lnTo>
                <a:lnTo>
                  <a:pt x="1347759" y="1314401"/>
                </a:lnTo>
                <a:lnTo>
                  <a:pt x="1346489" y="1325198"/>
                </a:lnTo>
                <a:lnTo>
                  <a:pt x="1345220" y="1336313"/>
                </a:lnTo>
                <a:lnTo>
                  <a:pt x="1343950" y="1346793"/>
                </a:lnTo>
                <a:lnTo>
                  <a:pt x="1343315" y="1357907"/>
                </a:lnTo>
                <a:lnTo>
                  <a:pt x="1342680" y="1369022"/>
                </a:lnTo>
                <a:lnTo>
                  <a:pt x="1342045" y="1390617"/>
                </a:lnTo>
                <a:lnTo>
                  <a:pt x="1344902" y="1384583"/>
                </a:lnTo>
                <a:lnTo>
                  <a:pt x="1347124" y="1377914"/>
                </a:lnTo>
                <a:lnTo>
                  <a:pt x="1352520" y="1364894"/>
                </a:lnTo>
                <a:lnTo>
                  <a:pt x="1354742" y="1358225"/>
                </a:lnTo>
                <a:lnTo>
                  <a:pt x="1357599" y="1351874"/>
                </a:lnTo>
                <a:lnTo>
                  <a:pt x="1360773" y="1345522"/>
                </a:lnTo>
                <a:lnTo>
                  <a:pt x="1363947" y="1339171"/>
                </a:lnTo>
                <a:lnTo>
                  <a:pt x="1371883" y="1327104"/>
                </a:lnTo>
                <a:lnTo>
                  <a:pt x="1379501" y="1314719"/>
                </a:lnTo>
                <a:lnTo>
                  <a:pt x="1394420" y="1289949"/>
                </a:lnTo>
                <a:lnTo>
                  <a:pt x="1401720" y="1277563"/>
                </a:lnTo>
                <a:lnTo>
                  <a:pt x="1409338" y="1265179"/>
                </a:lnTo>
                <a:lnTo>
                  <a:pt x="1417274" y="1252793"/>
                </a:lnTo>
                <a:lnTo>
                  <a:pt x="1425209" y="1241043"/>
                </a:lnTo>
                <a:lnTo>
                  <a:pt x="1433462" y="1229294"/>
                </a:lnTo>
                <a:lnTo>
                  <a:pt x="1441715" y="1217544"/>
                </a:lnTo>
                <a:lnTo>
                  <a:pt x="1450285" y="1206111"/>
                </a:lnTo>
                <a:lnTo>
                  <a:pt x="1459173" y="1194997"/>
                </a:lnTo>
                <a:lnTo>
                  <a:pt x="1464252" y="1189916"/>
                </a:lnTo>
                <a:lnTo>
                  <a:pt x="1469013" y="1184517"/>
                </a:lnTo>
                <a:lnTo>
                  <a:pt x="1473774" y="1179436"/>
                </a:lnTo>
                <a:lnTo>
                  <a:pt x="1478853" y="1174673"/>
                </a:lnTo>
                <a:lnTo>
                  <a:pt x="1484566" y="1170227"/>
                </a:lnTo>
                <a:lnTo>
                  <a:pt x="1489962" y="1165781"/>
                </a:lnTo>
                <a:lnTo>
                  <a:pt x="1495993" y="1161652"/>
                </a:lnTo>
                <a:lnTo>
                  <a:pt x="1501707" y="1157841"/>
                </a:lnTo>
                <a:lnTo>
                  <a:pt x="1532814" y="1137517"/>
                </a:lnTo>
                <a:lnTo>
                  <a:pt x="1563921" y="1117193"/>
                </a:lnTo>
                <a:lnTo>
                  <a:pt x="1595345" y="1097822"/>
                </a:lnTo>
                <a:lnTo>
                  <a:pt x="1626770" y="1078133"/>
                </a:lnTo>
                <a:lnTo>
                  <a:pt x="1627405" y="1070511"/>
                </a:lnTo>
                <a:lnTo>
                  <a:pt x="1628040" y="1062889"/>
                </a:lnTo>
                <a:lnTo>
                  <a:pt x="1630261" y="1047647"/>
                </a:lnTo>
                <a:lnTo>
                  <a:pt x="1630896" y="1040025"/>
                </a:lnTo>
                <a:lnTo>
                  <a:pt x="1631531" y="1032404"/>
                </a:lnTo>
                <a:lnTo>
                  <a:pt x="1631531" y="1024782"/>
                </a:lnTo>
                <a:lnTo>
                  <a:pt x="1631214" y="1017160"/>
                </a:lnTo>
                <a:lnTo>
                  <a:pt x="1630579" y="1006998"/>
                </a:lnTo>
                <a:lnTo>
                  <a:pt x="1629309" y="996836"/>
                </a:lnTo>
                <a:lnTo>
                  <a:pt x="1627722" y="986992"/>
                </a:lnTo>
                <a:lnTo>
                  <a:pt x="1625818" y="977147"/>
                </a:lnTo>
                <a:lnTo>
                  <a:pt x="1622326" y="957141"/>
                </a:lnTo>
                <a:lnTo>
                  <a:pt x="1620739" y="947296"/>
                </a:lnTo>
                <a:lnTo>
                  <a:pt x="1619787" y="937134"/>
                </a:lnTo>
                <a:lnTo>
                  <a:pt x="1629627" y="941580"/>
                </a:lnTo>
                <a:lnTo>
                  <a:pt x="1633436" y="950154"/>
                </a:lnTo>
                <a:lnTo>
                  <a:pt x="1636927" y="959046"/>
                </a:lnTo>
                <a:lnTo>
                  <a:pt x="1639467" y="967938"/>
                </a:lnTo>
                <a:lnTo>
                  <a:pt x="1641689" y="976830"/>
                </a:lnTo>
                <a:lnTo>
                  <a:pt x="1643593" y="986039"/>
                </a:lnTo>
                <a:lnTo>
                  <a:pt x="1645180" y="995248"/>
                </a:lnTo>
                <a:lnTo>
                  <a:pt x="1648037" y="1013667"/>
                </a:lnTo>
                <a:lnTo>
                  <a:pt x="1648672" y="1020654"/>
                </a:lnTo>
                <a:lnTo>
                  <a:pt x="1648989" y="1027640"/>
                </a:lnTo>
                <a:lnTo>
                  <a:pt x="1649307" y="1034309"/>
                </a:lnTo>
                <a:lnTo>
                  <a:pt x="1648989" y="1040978"/>
                </a:lnTo>
                <a:lnTo>
                  <a:pt x="1648354" y="1047964"/>
                </a:lnTo>
                <a:lnTo>
                  <a:pt x="1647719" y="1054951"/>
                </a:lnTo>
                <a:lnTo>
                  <a:pt x="1645498" y="1068288"/>
                </a:lnTo>
                <a:lnTo>
                  <a:pt x="1676287" y="1053680"/>
                </a:lnTo>
                <a:lnTo>
                  <a:pt x="1675335" y="1047647"/>
                </a:lnTo>
                <a:lnTo>
                  <a:pt x="1674383" y="1041295"/>
                </a:lnTo>
                <a:lnTo>
                  <a:pt x="1674383" y="1038437"/>
                </a:lnTo>
                <a:lnTo>
                  <a:pt x="1674383" y="1035262"/>
                </a:lnTo>
                <a:lnTo>
                  <a:pt x="1675017" y="1032404"/>
                </a:lnTo>
                <a:lnTo>
                  <a:pt x="1675652" y="1029228"/>
                </a:lnTo>
                <a:lnTo>
                  <a:pt x="1679144" y="1017795"/>
                </a:lnTo>
                <a:lnTo>
                  <a:pt x="1682318" y="1006998"/>
                </a:lnTo>
                <a:lnTo>
                  <a:pt x="1684857" y="995566"/>
                </a:lnTo>
                <a:lnTo>
                  <a:pt x="1687397" y="983816"/>
                </a:lnTo>
                <a:lnTo>
                  <a:pt x="1689301" y="972384"/>
                </a:lnTo>
                <a:lnTo>
                  <a:pt x="1691523" y="960634"/>
                </a:lnTo>
                <a:lnTo>
                  <a:pt x="1693110" y="949202"/>
                </a:lnTo>
                <a:lnTo>
                  <a:pt x="1694697" y="937452"/>
                </a:lnTo>
                <a:lnTo>
                  <a:pt x="1696602" y="913952"/>
                </a:lnTo>
                <a:lnTo>
                  <a:pt x="1698189" y="890452"/>
                </a:lnTo>
                <a:lnTo>
                  <a:pt x="1699141" y="867587"/>
                </a:lnTo>
                <a:lnTo>
                  <a:pt x="1699459" y="844088"/>
                </a:lnTo>
                <a:lnTo>
                  <a:pt x="1702315" y="845358"/>
                </a:lnTo>
                <a:lnTo>
                  <a:pt x="1704537" y="846946"/>
                </a:lnTo>
                <a:lnTo>
                  <a:pt x="1706759" y="849169"/>
                </a:lnTo>
                <a:lnTo>
                  <a:pt x="1708346" y="851074"/>
                </a:lnTo>
                <a:lnTo>
                  <a:pt x="1709933" y="853614"/>
                </a:lnTo>
                <a:lnTo>
                  <a:pt x="1710886" y="856473"/>
                </a:lnTo>
                <a:lnTo>
                  <a:pt x="1711838" y="859013"/>
                </a:lnTo>
                <a:lnTo>
                  <a:pt x="1711838" y="862189"/>
                </a:lnTo>
                <a:lnTo>
                  <a:pt x="1712790" y="872351"/>
                </a:lnTo>
                <a:lnTo>
                  <a:pt x="1713108" y="882195"/>
                </a:lnTo>
                <a:lnTo>
                  <a:pt x="1713743" y="892675"/>
                </a:lnTo>
                <a:lnTo>
                  <a:pt x="1713108" y="902520"/>
                </a:lnTo>
                <a:lnTo>
                  <a:pt x="1712790" y="912682"/>
                </a:lnTo>
                <a:lnTo>
                  <a:pt x="1712155" y="922526"/>
                </a:lnTo>
                <a:lnTo>
                  <a:pt x="1711521" y="933006"/>
                </a:lnTo>
                <a:lnTo>
                  <a:pt x="1710568" y="943168"/>
                </a:lnTo>
                <a:lnTo>
                  <a:pt x="1707712" y="963174"/>
                </a:lnTo>
                <a:lnTo>
                  <a:pt x="1704220" y="983181"/>
                </a:lnTo>
                <a:lnTo>
                  <a:pt x="1700411" y="1002870"/>
                </a:lnTo>
                <a:lnTo>
                  <a:pt x="1696602" y="1022559"/>
                </a:lnTo>
                <a:lnTo>
                  <a:pt x="1703585" y="1011444"/>
                </a:lnTo>
                <a:lnTo>
                  <a:pt x="1709933" y="1000012"/>
                </a:lnTo>
                <a:lnTo>
                  <a:pt x="1715647" y="988579"/>
                </a:lnTo>
                <a:lnTo>
                  <a:pt x="1720726" y="976512"/>
                </a:lnTo>
                <a:lnTo>
                  <a:pt x="1725804" y="964445"/>
                </a:lnTo>
                <a:lnTo>
                  <a:pt x="1730248" y="952060"/>
                </a:lnTo>
                <a:lnTo>
                  <a:pt x="1734057" y="939675"/>
                </a:lnTo>
                <a:lnTo>
                  <a:pt x="1736914" y="927290"/>
                </a:lnTo>
                <a:lnTo>
                  <a:pt x="1743262" y="902837"/>
                </a:lnTo>
                <a:lnTo>
                  <a:pt x="1746437" y="890452"/>
                </a:lnTo>
                <a:lnTo>
                  <a:pt x="1749293" y="878385"/>
                </a:lnTo>
                <a:lnTo>
                  <a:pt x="1751515" y="866317"/>
                </a:lnTo>
                <a:lnTo>
                  <a:pt x="1753420" y="853932"/>
                </a:lnTo>
                <a:lnTo>
                  <a:pt x="1754689" y="841547"/>
                </a:lnTo>
                <a:lnTo>
                  <a:pt x="1755324" y="829162"/>
                </a:lnTo>
                <a:lnTo>
                  <a:pt x="1755642" y="808520"/>
                </a:lnTo>
                <a:lnTo>
                  <a:pt x="1756277" y="798041"/>
                </a:lnTo>
                <a:lnTo>
                  <a:pt x="1757229" y="792960"/>
                </a:lnTo>
                <a:lnTo>
                  <a:pt x="1758181" y="787561"/>
                </a:lnTo>
                <a:lnTo>
                  <a:pt x="1762308" y="791054"/>
                </a:lnTo>
                <a:lnTo>
                  <a:pt x="1766434" y="794865"/>
                </a:lnTo>
                <a:lnTo>
                  <a:pt x="1768021" y="797088"/>
                </a:lnTo>
                <a:lnTo>
                  <a:pt x="1769608" y="799311"/>
                </a:lnTo>
                <a:lnTo>
                  <a:pt x="1770243" y="801851"/>
                </a:lnTo>
                <a:lnTo>
                  <a:pt x="1770560" y="805027"/>
                </a:lnTo>
                <a:lnTo>
                  <a:pt x="1771195" y="812966"/>
                </a:lnTo>
                <a:lnTo>
                  <a:pt x="1771830" y="820905"/>
                </a:lnTo>
                <a:lnTo>
                  <a:pt x="1771830" y="828844"/>
                </a:lnTo>
                <a:lnTo>
                  <a:pt x="1771830" y="836784"/>
                </a:lnTo>
                <a:lnTo>
                  <a:pt x="1771195" y="844723"/>
                </a:lnTo>
                <a:lnTo>
                  <a:pt x="1770560" y="852662"/>
                </a:lnTo>
                <a:lnTo>
                  <a:pt x="1769608" y="860283"/>
                </a:lnTo>
                <a:lnTo>
                  <a:pt x="1768021" y="868223"/>
                </a:lnTo>
                <a:lnTo>
                  <a:pt x="1765164" y="884101"/>
                </a:lnTo>
                <a:lnTo>
                  <a:pt x="1761673" y="899661"/>
                </a:lnTo>
                <a:lnTo>
                  <a:pt x="1753737" y="930148"/>
                </a:lnTo>
                <a:lnTo>
                  <a:pt x="1751515" y="938404"/>
                </a:lnTo>
                <a:lnTo>
                  <a:pt x="1748659" y="946979"/>
                </a:lnTo>
                <a:lnTo>
                  <a:pt x="1743262" y="963174"/>
                </a:lnTo>
                <a:lnTo>
                  <a:pt x="1737866" y="979370"/>
                </a:lnTo>
                <a:lnTo>
                  <a:pt x="1735010" y="987309"/>
                </a:lnTo>
                <a:lnTo>
                  <a:pt x="1732470" y="995566"/>
                </a:lnTo>
                <a:lnTo>
                  <a:pt x="1737549" y="988897"/>
                </a:lnTo>
                <a:lnTo>
                  <a:pt x="1741993" y="982228"/>
                </a:lnTo>
                <a:lnTo>
                  <a:pt x="1745802" y="975877"/>
                </a:lnTo>
                <a:lnTo>
                  <a:pt x="1749611" y="968891"/>
                </a:lnTo>
                <a:lnTo>
                  <a:pt x="1752785" y="961587"/>
                </a:lnTo>
                <a:lnTo>
                  <a:pt x="1755959" y="954283"/>
                </a:lnTo>
                <a:lnTo>
                  <a:pt x="1759133" y="947296"/>
                </a:lnTo>
                <a:lnTo>
                  <a:pt x="1761990" y="939992"/>
                </a:lnTo>
                <a:lnTo>
                  <a:pt x="1767069" y="924749"/>
                </a:lnTo>
                <a:lnTo>
                  <a:pt x="1771513" y="909506"/>
                </a:lnTo>
                <a:lnTo>
                  <a:pt x="1779766" y="879020"/>
                </a:lnTo>
                <a:lnTo>
                  <a:pt x="1783257" y="859966"/>
                </a:lnTo>
                <a:lnTo>
                  <a:pt x="1786114" y="840277"/>
                </a:lnTo>
                <a:lnTo>
                  <a:pt x="1788971" y="820905"/>
                </a:lnTo>
                <a:lnTo>
                  <a:pt x="1790875" y="801216"/>
                </a:lnTo>
                <a:lnTo>
                  <a:pt x="1792462" y="781527"/>
                </a:lnTo>
                <a:lnTo>
                  <a:pt x="1793732" y="762156"/>
                </a:lnTo>
                <a:lnTo>
                  <a:pt x="1794049" y="742467"/>
                </a:lnTo>
                <a:lnTo>
                  <a:pt x="1794049" y="722778"/>
                </a:lnTo>
                <a:lnTo>
                  <a:pt x="1793732" y="716744"/>
                </a:lnTo>
                <a:lnTo>
                  <a:pt x="1793415" y="710393"/>
                </a:lnTo>
                <a:lnTo>
                  <a:pt x="1792145" y="698008"/>
                </a:lnTo>
                <a:lnTo>
                  <a:pt x="1791827" y="691656"/>
                </a:lnTo>
                <a:lnTo>
                  <a:pt x="1791827" y="685623"/>
                </a:lnTo>
                <a:lnTo>
                  <a:pt x="1793097" y="679271"/>
                </a:lnTo>
                <a:lnTo>
                  <a:pt x="1794367" y="673238"/>
                </a:lnTo>
                <a:lnTo>
                  <a:pt x="1796271" y="675778"/>
                </a:lnTo>
                <a:lnTo>
                  <a:pt x="1798176" y="678636"/>
                </a:lnTo>
                <a:lnTo>
                  <a:pt x="1799446" y="681494"/>
                </a:lnTo>
                <a:lnTo>
                  <a:pt x="1801033" y="684353"/>
                </a:lnTo>
                <a:lnTo>
                  <a:pt x="1802937" y="690386"/>
                </a:lnTo>
                <a:lnTo>
                  <a:pt x="1804207" y="697055"/>
                </a:lnTo>
                <a:lnTo>
                  <a:pt x="1805476" y="703089"/>
                </a:lnTo>
                <a:lnTo>
                  <a:pt x="1806111" y="709758"/>
                </a:lnTo>
                <a:lnTo>
                  <a:pt x="1807064" y="722778"/>
                </a:lnTo>
                <a:lnTo>
                  <a:pt x="1807381" y="738021"/>
                </a:lnTo>
                <a:lnTo>
                  <a:pt x="1807064" y="753264"/>
                </a:lnTo>
                <a:lnTo>
                  <a:pt x="1806746" y="768507"/>
                </a:lnTo>
                <a:lnTo>
                  <a:pt x="1806111" y="783433"/>
                </a:lnTo>
                <a:lnTo>
                  <a:pt x="1805476" y="798676"/>
                </a:lnTo>
                <a:lnTo>
                  <a:pt x="1803889" y="814236"/>
                </a:lnTo>
                <a:lnTo>
                  <a:pt x="1802620" y="829162"/>
                </a:lnTo>
                <a:lnTo>
                  <a:pt x="1800398" y="844405"/>
                </a:lnTo>
                <a:lnTo>
                  <a:pt x="1798493" y="859648"/>
                </a:lnTo>
                <a:lnTo>
                  <a:pt x="1795636" y="874256"/>
                </a:lnTo>
                <a:lnTo>
                  <a:pt x="1792145" y="889182"/>
                </a:lnTo>
                <a:lnTo>
                  <a:pt x="1788336" y="904107"/>
                </a:lnTo>
                <a:lnTo>
                  <a:pt x="1784209" y="918398"/>
                </a:lnTo>
                <a:lnTo>
                  <a:pt x="1779448" y="933006"/>
                </a:lnTo>
                <a:lnTo>
                  <a:pt x="1774369" y="947296"/>
                </a:lnTo>
                <a:lnTo>
                  <a:pt x="1768021" y="961269"/>
                </a:lnTo>
                <a:lnTo>
                  <a:pt x="1761990" y="973654"/>
                </a:lnTo>
                <a:lnTo>
                  <a:pt x="1755642" y="985721"/>
                </a:lnTo>
                <a:lnTo>
                  <a:pt x="1748659" y="997471"/>
                </a:lnTo>
                <a:lnTo>
                  <a:pt x="1741993" y="1009539"/>
                </a:lnTo>
                <a:lnTo>
                  <a:pt x="1751833" y="1003188"/>
                </a:lnTo>
                <a:lnTo>
                  <a:pt x="1761673" y="996519"/>
                </a:lnTo>
                <a:lnTo>
                  <a:pt x="1766434" y="993025"/>
                </a:lnTo>
                <a:lnTo>
                  <a:pt x="1770878" y="989215"/>
                </a:lnTo>
                <a:lnTo>
                  <a:pt x="1775322" y="985404"/>
                </a:lnTo>
                <a:lnTo>
                  <a:pt x="1779448" y="981276"/>
                </a:lnTo>
                <a:lnTo>
                  <a:pt x="1795002" y="965715"/>
                </a:lnTo>
                <a:lnTo>
                  <a:pt x="1810238" y="950154"/>
                </a:lnTo>
                <a:lnTo>
                  <a:pt x="1817856" y="942215"/>
                </a:lnTo>
                <a:lnTo>
                  <a:pt x="1824839" y="933958"/>
                </a:lnTo>
                <a:lnTo>
                  <a:pt x="1831187" y="925384"/>
                </a:lnTo>
                <a:lnTo>
                  <a:pt x="1837536" y="916492"/>
                </a:lnTo>
                <a:lnTo>
                  <a:pt x="1841980" y="910141"/>
                </a:lnTo>
                <a:lnTo>
                  <a:pt x="1846106" y="903472"/>
                </a:lnTo>
                <a:lnTo>
                  <a:pt x="1854359" y="889817"/>
                </a:lnTo>
                <a:lnTo>
                  <a:pt x="1869912" y="862506"/>
                </a:lnTo>
                <a:lnTo>
                  <a:pt x="1873087" y="856155"/>
                </a:lnTo>
                <a:lnTo>
                  <a:pt x="1876261" y="849486"/>
                </a:lnTo>
                <a:lnTo>
                  <a:pt x="1881974" y="835831"/>
                </a:lnTo>
                <a:lnTo>
                  <a:pt x="1885466" y="829162"/>
                </a:lnTo>
                <a:lnTo>
                  <a:pt x="1889275" y="822811"/>
                </a:lnTo>
                <a:lnTo>
                  <a:pt x="1891179" y="819953"/>
                </a:lnTo>
                <a:lnTo>
                  <a:pt x="1893719" y="817095"/>
                </a:lnTo>
                <a:lnTo>
                  <a:pt x="1896576" y="814236"/>
                </a:lnTo>
                <a:lnTo>
                  <a:pt x="1899115" y="812013"/>
                </a:lnTo>
                <a:lnTo>
                  <a:pt x="1901337" y="809473"/>
                </a:lnTo>
                <a:lnTo>
                  <a:pt x="1903241" y="806932"/>
                </a:lnTo>
                <a:lnTo>
                  <a:pt x="1905146" y="804710"/>
                </a:lnTo>
                <a:lnTo>
                  <a:pt x="1906416" y="801851"/>
                </a:lnTo>
                <a:lnTo>
                  <a:pt x="1908955" y="796135"/>
                </a:lnTo>
                <a:lnTo>
                  <a:pt x="1910859" y="789784"/>
                </a:lnTo>
                <a:lnTo>
                  <a:pt x="1913716" y="781210"/>
                </a:lnTo>
                <a:lnTo>
                  <a:pt x="1916255" y="772636"/>
                </a:lnTo>
                <a:lnTo>
                  <a:pt x="1918160" y="763744"/>
                </a:lnTo>
                <a:lnTo>
                  <a:pt x="1920065" y="754852"/>
                </a:lnTo>
                <a:lnTo>
                  <a:pt x="1923239" y="737386"/>
                </a:lnTo>
                <a:lnTo>
                  <a:pt x="1926730" y="719602"/>
                </a:lnTo>
                <a:lnTo>
                  <a:pt x="1932761" y="691974"/>
                </a:lnTo>
                <a:lnTo>
                  <a:pt x="1938157" y="664346"/>
                </a:lnTo>
                <a:lnTo>
                  <a:pt x="1941014" y="650691"/>
                </a:lnTo>
                <a:lnTo>
                  <a:pt x="1943236" y="636400"/>
                </a:lnTo>
                <a:lnTo>
                  <a:pt x="1945458" y="622745"/>
                </a:lnTo>
                <a:lnTo>
                  <a:pt x="1947045" y="608455"/>
                </a:lnTo>
                <a:lnTo>
                  <a:pt x="1950219" y="608137"/>
                </a:lnTo>
                <a:lnTo>
                  <a:pt x="1953076" y="607819"/>
                </a:lnTo>
                <a:lnTo>
                  <a:pt x="1956250" y="606867"/>
                </a:lnTo>
                <a:lnTo>
                  <a:pt x="1958790" y="605914"/>
                </a:lnTo>
                <a:lnTo>
                  <a:pt x="1964186" y="603056"/>
                </a:lnTo>
                <a:lnTo>
                  <a:pt x="1969264" y="599880"/>
                </a:lnTo>
                <a:lnTo>
                  <a:pt x="1974343" y="596705"/>
                </a:lnTo>
                <a:lnTo>
                  <a:pt x="1979739" y="594164"/>
                </a:lnTo>
                <a:lnTo>
                  <a:pt x="1982279" y="592894"/>
                </a:lnTo>
                <a:lnTo>
                  <a:pt x="1985453" y="591941"/>
                </a:lnTo>
                <a:lnTo>
                  <a:pt x="1988309" y="590988"/>
                </a:lnTo>
                <a:lnTo>
                  <a:pt x="1991484" y="590671"/>
                </a:lnTo>
                <a:lnTo>
                  <a:pt x="1994340" y="590036"/>
                </a:lnTo>
                <a:lnTo>
                  <a:pt x="1997515" y="589718"/>
                </a:lnTo>
                <a:lnTo>
                  <a:pt x="2000371" y="589083"/>
                </a:lnTo>
                <a:lnTo>
                  <a:pt x="2003546" y="589083"/>
                </a:lnTo>
                <a:lnTo>
                  <a:pt x="2009577" y="590036"/>
                </a:lnTo>
                <a:lnTo>
                  <a:pt x="2015607" y="590988"/>
                </a:lnTo>
                <a:lnTo>
                  <a:pt x="2021638" y="592259"/>
                </a:lnTo>
                <a:lnTo>
                  <a:pt x="2027669" y="594164"/>
                </a:lnTo>
                <a:lnTo>
                  <a:pt x="2033383" y="595752"/>
                </a:lnTo>
                <a:lnTo>
                  <a:pt x="2039731" y="597022"/>
                </a:lnTo>
                <a:lnTo>
                  <a:pt x="2048302" y="599563"/>
                </a:lnTo>
                <a:lnTo>
                  <a:pt x="2056872" y="602421"/>
                </a:lnTo>
                <a:lnTo>
                  <a:pt x="2065442" y="605596"/>
                </a:lnTo>
                <a:lnTo>
                  <a:pt x="2074012" y="608455"/>
                </a:lnTo>
                <a:lnTo>
                  <a:pt x="2091153" y="615441"/>
                </a:lnTo>
                <a:lnTo>
                  <a:pt x="2107976" y="622745"/>
                </a:lnTo>
                <a:lnTo>
                  <a:pt x="2120356" y="626556"/>
                </a:lnTo>
                <a:lnTo>
                  <a:pt x="2132735" y="630684"/>
                </a:lnTo>
                <a:lnTo>
                  <a:pt x="2157493" y="639576"/>
                </a:lnTo>
                <a:lnTo>
                  <a:pt x="2182252" y="649420"/>
                </a:lnTo>
                <a:lnTo>
                  <a:pt x="2206376" y="658947"/>
                </a:lnTo>
                <a:lnTo>
                  <a:pt x="2227643" y="665616"/>
                </a:lnTo>
                <a:lnTo>
                  <a:pt x="2248910" y="671332"/>
                </a:lnTo>
                <a:lnTo>
                  <a:pt x="2270812" y="676413"/>
                </a:lnTo>
                <a:lnTo>
                  <a:pt x="2292396" y="681177"/>
                </a:lnTo>
                <a:lnTo>
                  <a:pt x="2314616" y="685305"/>
                </a:lnTo>
                <a:lnTo>
                  <a:pt x="2336200" y="688163"/>
                </a:lnTo>
                <a:lnTo>
                  <a:pt x="2358419" y="690704"/>
                </a:lnTo>
                <a:lnTo>
                  <a:pt x="2380956" y="692927"/>
                </a:lnTo>
                <a:lnTo>
                  <a:pt x="2410159" y="697373"/>
                </a:lnTo>
                <a:lnTo>
                  <a:pt x="2425077" y="699913"/>
                </a:lnTo>
                <a:lnTo>
                  <a:pt x="2439996" y="703406"/>
                </a:lnTo>
                <a:lnTo>
                  <a:pt x="2446979" y="705312"/>
                </a:lnTo>
                <a:lnTo>
                  <a:pt x="2453962" y="707535"/>
                </a:lnTo>
                <a:lnTo>
                  <a:pt x="2461263" y="710075"/>
                </a:lnTo>
                <a:lnTo>
                  <a:pt x="2468246" y="712933"/>
                </a:lnTo>
                <a:lnTo>
                  <a:pt x="2474595" y="715791"/>
                </a:lnTo>
                <a:lnTo>
                  <a:pt x="2481260" y="719602"/>
                </a:lnTo>
                <a:lnTo>
                  <a:pt x="2487926" y="723413"/>
                </a:lnTo>
                <a:lnTo>
                  <a:pt x="2493957" y="727859"/>
                </a:lnTo>
                <a:lnTo>
                  <a:pt x="2500940" y="734210"/>
                </a:lnTo>
                <a:lnTo>
                  <a:pt x="2508558" y="739926"/>
                </a:lnTo>
                <a:lnTo>
                  <a:pt x="2523794" y="751676"/>
                </a:lnTo>
                <a:lnTo>
                  <a:pt x="2531095" y="757710"/>
                </a:lnTo>
                <a:lnTo>
                  <a:pt x="2537761" y="764379"/>
                </a:lnTo>
                <a:lnTo>
                  <a:pt x="2540935" y="767554"/>
                </a:lnTo>
                <a:lnTo>
                  <a:pt x="2544109" y="771365"/>
                </a:lnTo>
                <a:lnTo>
                  <a:pt x="2546966" y="775176"/>
                </a:lnTo>
                <a:lnTo>
                  <a:pt x="2549505" y="779304"/>
                </a:lnTo>
                <a:lnTo>
                  <a:pt x="2552362" y="783433"/>
                </a:lnTo>
                <a:lnTo>
                  <a:pt x="2555536" y="787244"/>
                </a:lnTo>
                <a:lnTo>
                  <a:pt x="2561885" y="795183"/>
                </a:lnTo>
                <a:lnTo>
                  <a:pt x="2568868" y="802487"/>
                </a:lnTo>
                <a:lnTo>
                  <a:pt x="2575851" y="809791"/>
                </a:lnTo>
                <a:lnTo>
                  <a:pt x="2582834" y="817095"/>
                </a:lnTo>
                <a:lnTo>
                  <a:pt x="2589500" y="824716"/>
                </a:lnTo>
                <a:lnTo>
                  <a:pt x="2595848" y="832338"/>
                </a:lnTo>
                <a:lnTo>
                  <a:pt x="2599023" y="836466"/>
                </a:lnTo>
                <a:lnTo>
                  <a:pt x="2601562" y="840594"/>
                </a:lnTo>
                <a:lnTo>
                  <a:pt x="2617115" y="865047"/>
                </a:lnTo>
                <a:lnTo>
                  <a:pt x="2625051" y="877432"/>
                </a:lnTo>
                <a:lnTo>
                  <a:pt x="2632352" y="890135"/>
                </a:lnTo>
                <a:lnTo>
                  <a:pt x="2639335" y="902837"/>
                </a:lnTo>
                <a:lnTo>
                  <a:pt x="2645366" y="916175"/>
                </a:lnTo>
                <a:lnTo>
                  <a:pt x="2648222" y="923161"/>
                </a:lnTo>
                <a:lnTo>
                  <a:pt x="2651079" y="929512"/>
                </a:lnTo>
                <a:lnTo>
                  <a:pt x="2653301" y="936499"/>
                </a:lnTo>
                <a:lnTo>
                  <a:pt x="2655523" y="943803"/>
                </a:lnTo>
                <a:lnTo>
                  <a:pt x="2660284" y="939357"/>
                </a:lnTo>
                <a:lnTo>
                  <a:pt x="2665046" y="935229"/>
                </a:lnTo>
                <a:lnTo>
                  <a:pt x="2670442" y="931100"/>
                </a:lnTo>
                <a:lnTo>
                  <a:pt x="2675520" y="927607"/>
                </a:lnTo>
                <a:lnTo>
                  <a:pt x="2686313" y="920303"/>
                </a:lnTo>
                <a:lnTo>
                  <a:pt x="2697105" y="913634"/>
                </a:lnTo>
                <a:lnTo>
                  <a:pt x="2708532" y="907601"/>
                </a:lnTo>
                <a:lnTo>
                  <a:pt x="2720276" y="901567"/>
                </a:lnTo>
                <a:lnTo>
                  <a:pt x="2743131" y="889817"/>
                </a:lnTo>
                <a:lnTo>
                  <a:pt x="2751066" y="886006"/>
                </a:lnTo>
                <a:lnTo>
                  <a:pt x="2759001" y="882513"/>
                </a:lnTo>
                <a:lnTo>
                  <a:pt x="2767572" y="880290"/>
                </a:lnTo>
                <a:lnTo>
                  <a:pt x="2776142" y="878385"/>
                </a:lnTo>
                <a:lnTo>
                  <a:pt x="2773920" y="882195"/>
                </a:lnTo>
                <a:lnTo>
                  <a:pt x="2771698" y="885689"/>
                </a:lnTo>
                <a:lnTo>
                  <a:pt x="2770429" y="887594"/>
                </a:lnTo>
                <a:lnTo>
                  <a:pt x="2768841" y="888864"/>
                </a:lnTo>
                <a:lnTo>
                  <a:pt x="2767254" y="890135"/>
                </a:lnTo>
                <a:lnTo>
                  <a:pt x="2765667" y="891722"/>
                </a:lnTo>
                <a:lnTo>
                  <a:pt x="2753923" y="898391"/>
                </a:lnTo>
                <a:lnTo>
                  <a:pt x="2741861" y="905377"/>
                </a:lnTo>
                <a:lnTo>
                  <a:pt x="2729799" y="912046"/>
                </a:lnTo>
                <a:lnTo>
                  <a:pt x="2717737" y="918398"/>
                </a:lnTo>
                <a:lnTo>
                  <a:pt x="2705358" y="925384"/>
                </a:lnTo>
                <a:lnTo>
                  <a:pt x="2699644" y="929195"/>
                </a:lnTo>
                <a:lnTo>
                  <a:pt x="2694248" y="933006"/>
                </a:lnTo>
                <a:lnTo>
                  <a:pt x="2688535" y="937134"/>
                </a:lnTo>
                <a:lnTo>
                  <a:pt x="2683456" y="941262"/>
                </a:lnTo>
                <a:lnTo>
                  <a:pt x="2678377" y="946026"/>
                </a:lnTo>
                <a:lnTo>
                  <a:pt x="2672981" y="951107"/>
                </a:lnTo>
                <a:lnTo>
                  <a:pt x="2671077" y="954283"/>
                </a:lnTo>
                <a:lnTo>
                  <a:pt x="2669489" y="958093"/>
                </a:lnTo>
                <a:lnTo>
                  <a:pt x="2668855" y="961587"/>
                </a:lnTo>
                <a:lnTo>
                  <a:pt x="2668220" y="965397"/>
                </a:lnTo>
                <a:lnTo>
                  <a:pt x="2668220" y="968891"/>
                </a:lnTo>
                <a:lnTo>
                  <a:pt x="2668855" y="972384"/>
                </a:lnTo>
                <a:lnTo>
                  <a:pt x="2669489" y="976195"/>
                </a:lnTo>
                <a:lnTo>
                  <a:pt x="2670759" y="979688"/>
                </a:lnTo>
                <a:lnTo>
                  <a:pt x="2672981" y="986992"/>
                </a:lnTo>
                <a:lnTo>
                  <a:pt x="2676473" y="993661"/>
                </a:lnTo>
                <a:lnTo>
                  <a:pt x="2679647" y="1000647"/>
                </a:lnTo>
                <a:lnTo>
                  <a:pt x="2682821" y="1007634"/>
                </a:lnTo>
                <a:lnTo>
                  <a:pt x="2687265" y="1000012"/>
                </a:lnTo>
                <a:lnTo>
                  <a:pt x="2692026" y="992390"/>
                </a:lnTo>
                <a:lnTo>
                  <a:pt x="2697422" y="985086"/>
                </a:lnTo>
                <a:lnTo>
                  <a:pt x="2703453" y="978100"/>
                </a:lnTo>
                <a:lnTo>
                  <a:pt x="2709802" y="972066"/>
                </a:lnTo>
                <a:lnTo>
                  <a:pt x="2716150" y="965715"/>
                </a:lnTo>
                <a:lnTo>
                  <a:pt x="2723133" y="959999"/>
                </a:lnTo>
                <a:lnTo>
                  <a:pt x="2730434" y="954283"/>
                </a:lnTo>
                <a:lnTo>
                  <a:pt x="2740274" y="946979"/>
                </a:lnTo>
                <a:lnTo>
                  <a:pt x="2750749" y="939675"/>
                </a:lnTo>
                <a:lnTo>
                  <a:pt x="2760906" y="932371"/>
                </a:lnTo>
                <a:lnTo>
                  <a:pt x="2771698" y="925384"/>
                </a:lnTo>
                <a:lnTo>
                  <a:pt x="2782490" y="918715"/>
                </a:lnTo>
                <a:lnTo>
                  <a:pt x="2793600" y="912682"/>
                </a:lnTo>
                <a:lnTo>
                  <a:pt x="2805027" y="906648"/>
                </a:lnTo>
                <a:lnTo>
                  <a:pt x="2816137" y="901567"/>
                </a:lnTo>
                <a:lnTo>
                  <a:pt x="2818676" y="900297"/>
                </a:lnTo>
                <a:lnTo>
                  <a:pt x="2820898" y="899661"/>
                </a:lnTo>
                <a:lnTo>
                  <a:pt x="2823120" y="899661"/>
                </a:lnTo>
                <a:lnTo>
                  <a:pt x="2825659" y="899661"/>
                </a:lnTo>
                <a:lnTo>
                  <a:pt x="2830421" y="900614"/>
                </a:lnTo>
                <a:lnTo>
                  <a:pt x="2835182" y="901884"/>
                </a:lnTo>
                <a:lnTo>
                  <a:pt x="2829468" y="906648"/>
                </a:lnTo>
                <a:lnTo>
                  <a:pt x="2823120" y="910776"/>
                </a:lnTo>
                <a:lnTo>
                  <a:pt x="2816454" y="915222"/>
                </a:lnTo>
                <a:lnTo>
                  <a:pt x="2810106" y="918398"/>
                </a:lnTo>
                <a:lnTo>
                  <a:pt x="2796457" y="925702"/>
                </a:lnTo>
                <a:lnTo>
                  <a:pt x="2789791" y="929512"/>
                </a:lnTo>
                <a:lnTo>
                  <a:pt x="2783125" y="933641"/>
                </a:lnTo>
                <a:lnTo>
                  <a:pt x="2766937" y="944438"/>
                </a:lnTo>
                <a:lnTo>
                  <a:pt x="2758684" y="950154"/>
                </a:lnTo>
                <a:lnTo>
                  <a:pt x="2750749" y="956188"/>
                </a:lnTo>
                <a:lnTo>
                  <a:pt x="2743131" y="962222"/>
                </a:lnTo>
                <a:lnTo>
                  <a:pt x="2735513" y="968573"/>
                </a:lnTo>
                <a:lnTo>
                  <a:pt x="2727894" y="974924"/>
                </a:lnTo>
                <a:lnTo>
                  <a:pt x="2720594" y="981593"/>
                </a:lnTo>
                <a:lnTo>
                  <a:pt x="2718054" y="984134"/>
                </a:lnTo>
                <a:lnTo>
                  <a:pt x="2715515" y="986674"/>
                </a:lnTo>
                <a:lnTo>
                  <a:pt x="2711071" y="992073"/>
                </a:lnTo>
                <a:lnTo>
                  <a:pt x="2707262" y="997789"/>
                </a:lnTo>
                <a:lnTo>
                  <a:pt x="2703453" y="1003823"/>
                </a:lnTo>
                <a:lnTo>
                  <a:pt x="2696470" y="1016208"/>
                </a:lnTo>
                <a:lnTo>
                  <a:pt x="2692978" y="1022559"/>
                </a:lnTo>
                <a:lnTo>
                  <a:pt x="2689487" y="1028593"/>
                </a:lnTo>
                <a:lnTo>
                  <a:pt x="2687582" y="1031451"/>
                </a:lnTo>
                <a:lnTo>
                  <a:pt x="2686630" y="1034627"/>
                </a:lnTo>
                <a:lnTo>
                  <a:pt x="2686313" y="1037485"/>
                </a:lnTo>
                <a:lnTo>
                  <a:pt x="2685995" y="1040660"/>
                </a:lnTo>
                <a:lnTo>
                  <a:pt x="2686313" y="1047647"/>
                </a:lnTo>
                <a:lnTo>
                  <a:pt x="2686947" y="1054315"/>
                </a:lnTo>
                <a:lnTo>
                  <a:pt x="2692978" y="1047647"/>
                </a:lnTo>
                <a:lnTo>
                  <a:pt x="2699962" y="1041295"/>
                </a:lnTo>
                <a:lnTo>
                  <a:pt x="2706945" y="1035579"/>
                </a:lnTo>
                <a:lnTo>
                  <a:pt x="2714563" y="1029863"/>
                </a:lnTo>
                <a:lnTo>
                  <a:pt x="2721864" y="1024464"/>
                </a:lnTo>
                <a:lnTo>
                  <a:pt x="2729164" y="1019383"/>
                </a:lnTo>
                <a:lnTo>
                  <a:pt x="2737100" y="1014620"/>
                </a:lnTo>
                <a:lnTo>
                  <a:pt x="2745035" y="1009856"/>
                </a:lnTo>
                <a:lnTo>
                  <a:pt x="2774872" y="992390"/>
                </a:lnTo>
                <a:lnTo>
                  <a:pt x="2805345" y="975242"/>
                </a:lnTo>
                <a:lnTo>
                  <a:pt x="2819946" y="966985"/>
                </a:lnTo>
                <a:lnTo>
                  <a:pt x="2835499" y="959046"/>
                </a:lnTo>
                <a:lnTo>
                  <a:pt x="2850735" y="951107"/>
                </a:lnTo>
                <a:lnTo>
                  <a:pt x="2866289" y="943485"/>
                </a:lnTo>
                <a:lnTo>
                  <a:pt x="2875176" y="949202"/>
                </a:lnTo>
                <a:lnTo>
                  <a:pt x="2865972" y="955235"/>
                </a:lnTo>
                <a:lnTo>
                  <a:pt x="2856766" y="960951"/>
                </a:lnTo>
                <a:lnTo>
                  <a:pt x="2846926" y="966985"/>
                </a:lnTo>
                <a:lnTo>
                  <a:pt x="2837404" y="972066"/>
                </a:lnTo>
                <a:lnTo>
                  <a:pt x="2817724" y="983181"/>
                </a:lnTo>
                <a:lnTo>
                  <a:pt x="2807884" y="988579"/>
                </a:lnTo>
                <a:lnTo>
                  <a:pt x="2798679" y="993978"/>
                </a:lnTo>
                <a:lnTo>
                  <a:pt x="2786617" y="1001282"/>
                </a:lnTo>
                <a:lnTo>
                  <a:pt x="2774555" y="1008586"/>
                </a:lnTo>
                <a:lnTo>
                  <a:pt x="2762493" y="1015572"/>
                </a:lnTo>
                <a:lnTo>
                  <a:pt x="2750749" y="1023194"/>
                </a:lnTo>
                <a:lnTo>
                  <a:pt x="2739004" y="1031133"/>
                </a:lnTo>
                <a:lnTo>
                  <a:pt x="2733608" y="1034944"/>
                </a:lnTo>
                <a:lnTo>
                  <a:pt x="2727894" y="1039390"/>
                </a:lnTo>
                <a:lnTo>
                  <a:pt x="2722498" y="1043836"/>
                </a:lnTo>
                <a:lnTo>
                  <a:pt x="2717102" y="1048282"/>
                </a:lnTo>
                <a:lnTo>
                  <a:pt x="2712024" y="1053045"/>
                </a:lnTo>
                <a:lnTo>
                  <a:pt x="2707262" y="1058444"/>
                </a:lnTo>
                <a:lnTo>
                  <a:pt x="2704406" y="1063208"/>
                </a:lnTo>
                <a:lnTo>
                  <a:pt x="2701866" y="1067972"/>
                </a:lnTo>
                <a:lnTo>
                  <a:pt x="2699327" y="1073052"/>
                </a:lnTo>
                <a:lnTo>
                  <a:pt x="2697105" y="1078133"/>
                </a:lnTo>
                <a:lnTo>
                  <a:pt x="2695200" y="1083531"/>
                </a:lnTo>
                <a:lnTo>
                  <a:pt x="2693931" y="1088613"/>
                </a:lnTo>
                <a:lnTo>
                  <a:pt x="2692344" y="1094329"/>
                </a:lnTo>
                <a:lnTo>
                  <a:pt x="2692026" y="1099727"/>
                </a:lnTo>
                <a:lnTo>
                  <a:pt x="2720911" y="1082261"/>
                </a:lnTo>
                <a:lnTo>
                  <a:pt x="2750749" y="1064796"/>
                </a:lnTo>
                <a:lnTo>
                  <a:pt x="2780269" y="1047964"/>
                </a:lnTo>
                <a:lnTo>
                  <a:pt x="2795187" y="1039707"/>
                </a:lnTo>
                <a:lnTo>
                  <a:pt x="2810423" y="1031451"/>
                </a:lnTo>
                <a:lnTo>
                  <a:pt x="2825659" y="1023829"/>
                </a:lnTo>
                <a:lnTo>
                  <a:pt x="2840895" y="1016208"/>
                </a:lnTo>
                <a:lnTo>
                  <a:pt x="2856132" y="1008586"/>
                </a:lnTo>
                <a:lnTo>
                  <a:pt x="2871685" y="1001600"/>
                </a:lnTo>
                <a:lnTo>
                  <a:pt x="2887238" y="994931"/>
                </a:lnTo>
                <a:lnTo>
                  <a:pt x="2903109" y="988579"/>
                </a:lnTo>
                <a:lnTo>
                  <a:pt x="2918980" y="982863"/>
                </a:lnTo>
                <a:lnTo>
                  <a:pt x="2935168" y="977147"/>
                </a:lnTo>
                <a:lnTo>
                  <a:pt x="2932947" y="981911"/>
                </a:lnTo>
                <a:lnTo>
                  <a:pt x="2929772" y="986992"/>
                </a:lnTo>
                <a:lnTo>
                  <a:pt x="2928186" y="988897"/>
                </a:lnTo>
                <a:lnTo>
                  <a:pt x="2926281" y="991120"/>
                </a:lnTo>
                <a:lnTo>
                  <a:pt x="2924059" y="992708"/>
                </a:lnTo>
                <a:lnTo>
                  <a:pt x="2921520" y="993661"/>
                </a:lnTo>
                <a:lnTo>
                  <a:pt x="2895809" y="1005411"/>
                </a:lnTo>
                <a:lnTo>
                  <a:pt x="2870733" y="1016525"/>
                </a:lnTo>
                <a:lnTo>
                  <a:pt x="2858036" y="1022559"/>
                </a:lnTo>
                <a:lnTo>
                  <a:pt x="2845656" y="1028593"/>
                </a:lnTo>
                <a:lnTo>
                  <a:pt x="2833595" y="1034944"/>
                </a:lnTo>
                <a:lnTo>
                  <a:pt x="2821215" y="1041613"/>
                </a:lnTo>
                <a:lnTo>
                  <a:pt x="2772016" y="1069558"/>
                </a:lnTo>
                <a:lnTo>
                  <a:pt x="2747574" y="1084167"/>
                </a:lnTo>
                <a:lnTo>
                  <a:pt x="2735830" y="1091788"/>
                </a:lnTo>
                <a:lnTo>
                  <a:pt x="2723768" y="1099409"/>
                </a:lnTo>
                <a:lnTo>
                  <a:pt x="2711706" y="1107984"/>
                </a:lnTo>
                <a:lnTo>
                  <a:pt x="2705993" y="1112748"/>
                </a:lnTo>
                <a:lnTo>
                  <a:pt x="2702818" y="1115288"/>
                </a:lnTo>
                <a:lnTo>
                  <a:pt x="2700279" y="1117828"/>
                </a:lnTo>
                <a:lnTo>
                  <a:pt x="2698057" y="1120369"/>
                </a:lnTo>
                <a:lnTo>
                  <a:pt x="2695518" y="1123544"/>
                </a:lnTo>
                <a:lnTo>
                  <a:pt x="2693931" y="1126402"/>
                </a:lnTo>
                <a:lnTo>
                  <a:pt x="2692026" y="1129896"/>
                </a:lnTo>
                <a:lnTo>
                  <a:pt x="2691074" y="1132754"/>
                </a:lnTo>
                <a:lnTo>
                  <a:pt x="2690122" y="1136565"/>
                </a:lnTo>
                <a:lnTo>
                  <a:pt x="2689487" y="1140376"/>
                </a:lnTo>
                <a:lnTo>
                  <a:pt x="2690122" y="1144504"/>
                </a:lnTo>
                <a:lnTo>
                  <a:pt x="2717102" y="1124497"/>
                </a:lnTo>
                <a:lnTo>
                  <a:pt x="2731069" y="1114970"/>
                </a:lnTo>
                <a:lnTo>
                  <a:pt x="2745035" y="1105761"/>
                </a:lnTo>
                <a:lnTo>
                  <a:pt x="2759319" y="1096234"/>
                </a:lnTo>
                <a:lnTo>
                  <a:pt x="2773920" y="1087660"/>
                </a:lnTo>
                <a:lnTo>
                  <a:pt x="2788521" y="1079721"/>
                </a:lnTo>
                <a:lnTo>
                  <a:pt x="2803440" y="1072099"/>
                </a:lnTo>
                <a:lnTo>
                  <a:pt x="2841848" y="1051775"/>
                </a:lnTo>
                <a:lnTo>
                  <a:pt x="2879938" y="1031451"/>
                </a:lnTo>
                <a:lnTo>
                  <a:pt x="2899300" y="1021606"/>
                </a:lnTo>
                <a:lnTo>
                  <a:pt x="2918663" y="1012079"/>
                </a:lnTo>
                <a:lnTo>
                  <a:pt x="2938025" y="1003188"/>
                </a:lnTo>
                <a:lnTo>
                  <a:pt x="2957705" y="993978"/>
                </a:lnTo>
                <a:lnTo>
                  <a:pt x="2967863" y="989850"/>
                </a:lnTo>
                <a:lnTo>
                  <a:pt x="2972942" y="988262"/>
                </a:lnTo>
                <a:lnTo>
                  <a:pt x="2977703" y="986039"/>
                </a:lnTo>
                <a:lnTo>
                  <a:pt x="2982781" y="984769"/>
                </a:lnTo>
                <a:lnTo>
                  <a:pt x="2988178" y="983816"/>
                </a:lnTo>
                <a:lnTo>
                  <a:pt x="2993574" y="983498"/>
                </a:lnTo>
                <a:lnTo>
                  <a:pt x="2998652" y="983816"/>
                </a:lnTo>
                <a:lnTo>
                  <a:pt x="2997065" y="987309"/>
                </a:lnTo>
                <a:lnTo>
                  <a:pt x="2994526" y="990802"/>
                </a:lnTo>
                <a:lnTo>
                  <a:pt x="2993256" y="992073"/>
                </a:lnTo>
                <a:lnTo>
                  <a:pt x="2991986" y="993343"/>
                </a:lnTo>
                <a:lnTo>
                  <a:pt x="2990082" y="994613"/>
                </a:lnTo>
                <a:lnTo>
                  <a:pt x="2988178" y="995248"/>
                </a:lnTo>
                <a:lnTo>
                  <a:pt x="2956436" y="1008269"/>
                </a:lnTo>
                <a:lnTo>
                  <a:pt x="2940882" y="1015255"/>
                </a:lnTo>
                <a:lnTo>
                  <a:pt x="2932947" y="1018748"/>
                </a:lnTo>
                <a:lnTo>
                  <a:pt x="2925329" y="1022876"/>
                </a:lnTo>
                <a:lnTo>
                  <a:pt x="2854862" y="1059397"/>
                </a:lnTo>
                <a:lnTo>
                  <a:pt x="2819946" y="1078450"/>
                </a:lnTo>
                <a:lnTo>
                  <a:pt x="2802488" y="1087977"/>
                </a:lnTo>
                <a:lnTo>
                  <a:pt x="2785347" y="1098139"/>
                </a:lnTo>
                <a:lnTo>
                  <a:pt x="2768207" y="1108301"/>
                </a:lnTo>
                <a:lnTo>
                  <a:pt x="2751383" y="1119099"/>
                </a:lnTo>
                <a:lnTo>
                  <a:pt x="2734878" y="1129896"/>
                </a:lnTo>
                <a:lnTo>
                  <a:pt x="2718689" y="1141646"/>
                </a:lnTo>
                <a:lnTo>
                  <a:pt x="2702818" y="1153395"/>
                </a:lnTo>
                <a:lnTo>
                  <a:pt x="2687265" y="1165781"/>
                </a:lnTo>
                <a:lnTo>
                  <a:pt x="2672346" y="1178483"/>
                </a:lnTo>
                <a:lnTo>
                  <a:pt x="2657428" y="1192139"/>
                </a:lnTo>
                <a:lnTo>
                  <a:pt x="2653301" y="1198807"/>
                </a:lnTo>
                <a:lnTo>
                  <a:pt x="2649175" y="1205159"/>
                </a:lnTo>
                <a:lnTo>
                  <a:pt x="2644413" y="1211192"/>
                </a:lnTo>
                <a:lnTo>
                  <a:pt x="2639652" y="1217226"/>
                </a:lnTo>
                <a:lnTo>
                  <a:pt x="2629495" y="1228976"/>
                </a:lnTo>
                <a:lnTo>
                  <a:pt x="2624733" y="1234692"/>
                </a:lnTo>
                <a:lnTo>
                  <a:pt x="2619972" y="1241043"/>
                </a:lnTo>
                <a:lnTo>
                  <a:pt x="2609815" y="1254699"/>
                </a:lnTo>
                <a:lnTo>
                  <a:pt x="2599975" y="1268037"/>
                </a:lnTo>
                <a:lnTo>
                  <a:pt x="2589817" y="1281692"/>
                </a:lnTo>
                <a:lnTo>
                  <a:pt x="2585056" y="1288678"/>
                </a:lnTo>
                <a:lnTo>
                  <a:pt x="2580612" y="1295665"/>
                </a:lnTo>
                <a:lnTo>
                  <a:pt x="2573312" y="1305827"/>
                </a:lnTo>
                <a:lnTo>
                  <a:pt x="2569820" y="1310908"/>
                </a:lnTo>
                <a:lnTo>
                  <a:pt x="2566011" y="1315671"/>
                </a:lnTo>
                <a:lnTo>
                  <a:pt x="2561885" y="1320752"/>
                </a:lnTo>
                <a:lnTo>
                  <a:pt x="2557441" y="1324881"/>
                </a:lnTo>
                <a:lnTo>
                  <a:pt x="2555219" y="1326786"/>
                </a:lnTo>
                <a:lnTo>
                  <a:pt x="2552679" y="1328691"/>
                </a:lnTo>
                <a:lnTo>
                  <a:pt x="2549823" y="1330279"/>
                </a:lnTo>
                <a:lnTo>
                  <a:pt x="2547283" y="1331549"/>
                </a:lnTo>
                <a:lnTo>
                  <a:pt x="2543157" y="1333773"/>
                </a:lnTo>
                <a:lnTo>
                  <a:pt x="2539030" y="1336630"/>
                </a:lnTo>
                <a:lnTo>
                  <a:pt x="2535221" y="1339171"/>
                </a:lnTo>
                <a:lnTo>
                  <a:pt x="2531730" y="1342347"/>
                </a:lnTo>
                <a:lnTo>
                  <a:pt x="2524747" y="1349333"/>
                </a:lnTo>
                <a:lnTo>
                  <a:pt x="2517763" y="1356002"/>
                </a:lnTo>
                <a:lnTo>
                  <a:pt x="2509828" y="1363306"/>
                </a:lnTo>
                <a:lnTo>
                  <a:pt x="2501258" y="1370610"/>
                </a:lnTo>
                <a:lnTo>
                  <a:pt x="2493322" y="1377914"/>
                </a:lnTo>
                <a:lnTo>
                  <a:pt x="2485387" y="1385853"/>
                </a:lnTo>
                <a:lnTo>
                  <a:pt x="2498718" y="1380454"/>
                </a:lnTo>
                <a:lnTo>
                  <a:pt x="2512685" y="1375691"/>
                </a:lnTo>
                <a:lnTo>
                  <a:pt x="2526016" y="1370610"/>
                </a:lnTo>
                <a:lnTo>
                  <a:pt x="2540300" y="1366164"/>
                </a:lnTo>
                <a:lnTo>
                  <a:pt x="2553949" y="1362036"/>
                </a:lnTo>
                <a:lnTo>
                  <a:pt x="2568233" y="1358225"/>
                </a:lnTo>
                <a:lnTo>
                  <a:pt x="2582199" y="1355049"/>
                </a:lnTo>
                <a:lnTo>
                  <a:pt x="2596801" y="1352191"/>
                </a:lnTo>
                <a:lnTo>
                  <a:pt x="2606006" y="1350286"/>
                </a:lnTo>
                <a:lnTo>
                  <a:pt x="2615846" y="1348380"/>
                </a:lnTo>
                <a:lnTo>
                  <a:pt x="2634891" y="1343935"/>
                </a:lnTo>
                <a:lnTo>
                  <a:pt x="2653619" y="1338854"/>
                </a:lnTo>
                <a:lnTo>
                  <a:pt x="2672664" y="1334090"/>
                </a:lnTo>
                <a:lnTo>
                  <a:pt x="2685360" y="1331232"/>
                </a:lnTo>
                <a:lnTo>
                  <a:pt x="2698375" y="1328056"/>
                </a:lnTo>
                <a:lnTo>
                  <a:pt x="2723768" y="1320435"/>
                </a:lnTo>
                <a:lnTo>
                  <a:pt x="2736147" y="1316624"/>
                </a:lnTo>
                <a:lnTo>
                  <a:pt x="2748844" y="1313131"/>
                </a:lnTo>
                <a:lnTo>
                  <a:pt x="2761858" y="1309638"/>
                </a:lnTo>
                <a:lnTo>
                  <a:pt x="2774555" y="1306779"/>
                </a:lnTo>
                <a:lnTo>
                  <a:pt x="2794870" y="1304557"/>
                </a:lnTo>
                <a:lnTo>
                  <a:pt x="2815185" y="1302016"/>
                </a:lnTo>
                <a:lnTo>
                  <a:pt x="2835182" y="1299158"/>
                </a:lnTo>
                <a:lnTo>
                  <a:pt x="2845339" y="1297888"/>
                </a:lnTo>
                <a:lnTo>
                  <a:pt x="2855179" y="1296300"/>
                </a:lnTo>
                <a:lnTo>
                  <a:pt x="2879938" y="1290584"/>
                </a:lnTo>
                <a:lnTo>
                  <a:pt x="2892634" y="1287725"/>
                </a:lnTo>
                <a:lnTo>
                  <a:pt x="2904696" y="1284867"/>
                </a:lnTo>
                <a:lnTo>
                  <a:pt x="2917076" y="1281057"/>
                </a:lnTo>
                <a:lnTo>
                  <a:pt x="2922789" y="1278834"/>
                </a:lnTo>
                <a:lnTo>
                  <a:pt x="2928820" y="1276928"/>
                </a:lnTo>
                <a:lnTo>
                  <a:pt x="2934534" y="1274388"/>
                </a:lnTo>
                <a:lnTo>
                  <a:pt x="2940247" y="1271530"/>
                </a:lnTo>
                <a:lnTo>
                  <a:pt x="2945961" y="1268989"/>
                </a:lnTo>
                <a:lnTo>
                  <a:pt x="2951357" y="1265814"/>
                </a:lnTo>
                <a:lnTo>
                  <a:pt x="2962784" y="1259145"/>
                </a:lnTo>
                <a:lnTo>
                  <a:pt x="2973894" y="1252158"/>
                </a:lnTo>
                <a:lnTo>
                  <a:pt x="2984686" y="1244854"/>
                </a:lnTo>
                <a:lnTo>
                  <a:pt x="2995478" y="1236280"/>
                </a:lnTo>
                <a:lnTo>
                  <a:pt x="3005318" y="1228023"/>
                </a:lnTo>
                <a:lnTo>
                  <a:pt x="3014841" y="1219132"/>
                </a:lnTo>
                <a:lnTo>
                  <a:pt x="3024363" y="1210240"/>
                </a:lnTo>
                <a:lnTo>
                  <a:pt x="3033568" y="1200395"/>
                </a:lnTo>
                <a:lnTo>
                  <a:pt x="3037695" y="1195314"/>
                </a:lnTo>
                <a:lnTo>
                  <a:pt x="3041504" y="1189598"/>
                </a:lnTo>
                <a:lnTo>
                  <a:pt x="3044996" y="1183564"/>
                </a:lnTo>
                <a:lnTo>
                  <a:pt x="3047852" y="1177848"/>
                </a:lnTo>
                <a:lnTo>
                  <a:pt x="3053566" y="1164828"/>
                </a:lnTo>
                <a:lnTo>
                  <a:pt x="3056422" y="1159112"/>
                </a:lnTo>
                <a:lnTo>
                  <a:pt x="3059914" y="1152760"/>
                </a:lnTo>
                <a:lnTo>
                  <a:pt x="3071024" y="1134024"/>
                </a:lnTo>
                <a:lnTo>
                  <a:pt x="3081816" y="1114653"/>
                </a:lnTo>
                <a:lnTo>
                  <a:pt x="3092926" y="1094964"/>
                </a:lnTo>
                <a:lnTo>
                  <a:pt x="3103400" y="1075275"/>
                </a:lnTo>
                <a:lnTo>
                  <a:pt x="3112923" y="1055268"/>
                </a:lnTo>
                <a:lnTo>
                  <a:pt x="3117684" y="1045106"/>
                </a:lnTo>
                <a:lnTo>
                  <a:pt x="3121811" y="1034944"/>
                </a:lnTo>
                <a:lnTo>
                  <a:pt x="3126572" y="1024464"/>
                </a:lnTo>
                <a:lnTo>
                  <a:pt x="3130381" y="1013985"/>
                </a:lnTo>
                <a:lnTo>
                  <a:pt x="3133872" y="1003823"/>
                </a:lnTo>
                <a:lnTo>
                  <a:pt x="3137364" y="993025"/>
                </a:lnTo>
                <a:lnTo>
                  <a:pt x="3137364" y="976195"/>
                </a:lnTo>
                <a:lnTo>
                  <a:pt x="3136729" y="959364"/>
                </a:lnTo>
                <a:lnTo>
                  <a:pt x="3135460" y="942215"/>
                </a:lnTo>
                <a:lnTo>
                  <a:pt x="3133555" y="925702"/>
                </a:lnTo>
                <a:lnTo>
                  <a:pt x="3131016" y="908871"/>
                </a:lnTo>
                <a:lnTo>
                  <a:pt x="3127524" y="892358"/>
                </a:lnTo>
                <a:lnTo>
                  <a:pt x="3125620" y="884101"/>
                </a:lnTo>
                <a:lnTo>
                  <a:pt x="3123398" y="875844"/>
                </a:lnTo>
                <a:lnTo>
                  <a:pt x="3121176" y="867905"/>
                </a:lnTo>
                <a:lnTo>
                  <a:pt x="3118636" y="859966"/>
                </a:lnTo>
                <a:lnTo>
                  <a:pt x="3116414" y="852662"/>
                </a:lnTo>
                <a:lnTo>
                  <a:pt x="3113558" y="845358"/>
                </a:lnTo>
                <a:lnTo>
                  <a:pt x="3111018" y="838372"/>
                </a:lnTo>
                <a:lnTo>
                  <a:pt x="3107844" y="832020"/>
                </a:lnTo>
                <a:lnTo>
                  <a:pt x="3104353" y="825351"/>
                </a:lnTo>
                <a:lnTo>
                  <a:pt x="3100544" y="818682"/>
                </a:lnTo>
                <a:lnTo>
                  <a:pt x="3096734" y="812331"/>
                </a:lnTo>
                <a:lnTo>
                  <a:pt x="3092608" y="805980"/>
                </a:lnTo>
                <a:lnTo>
                  <a:pt x="3084038" y="793912"/>
                </a:lnTo>
                <a:lnTo>
                  <a:pt x="3074833" y="782162"/>
                </a:lnTo>
                <a:lnTo>
                  <a:pt x="3065310" y="770730"/>
                </a:lnTo>
                <a:lnTo>
                  <a:pt x="3055470" y="759298"/>
                </a:lnTo>
                <a:lnTo>
                  <a:pt x="3045313" y="750723"/>
                </a:lnTo>
                <a:lnTo>
                  <a:pt x="3035156" y="742467"/>
                </a:lnTo>
                <a:lnTo>
                  <a:pt x="3024680" y="734528"/>
                </a:lnTo>
                <a:lnTo>
                  <a:pt x="3019284" y="730717"/>
                </a:lnTo>
                <a:lnTo>
                  <a:pt x="3013571" y="726906"/>
                </a:lnTo>
                <a:lnTo>
                  <a:pt x="3007858" y="723413"/>
                </a:lnTo>
                <a:lnTo>
                  <a:pt x="3001826" y="720237"/>
                </a:lnTo>
                <a:lnTo>
                  <a:pt x="2996113" y="717697"/>
                </a:lnTo>
                <a:lnTo>
                  <a:pt x="2990082" y="714839"/>
                </a:lnTo>
                <a:lnTo>
                  <a:pt x="2984051" y="712298"/>
                </a:lnTo>
                <a:lnTo>
                  <a:pt x="2977703" y="710393"/>
                </a:lnTo>
                <a:lnTo>
                  <a:pt x="2971037" y="708805"/>
                </a:lnTo>
                <a:lnTo>
                  <a:pt x="2964688" y="707217"/>
                </a:lnTo>
                <a:lnTo>
                  <a:pt x="2960245" y="706264"/>
                </a:lnTo>
                <a:lnTo>
                  <a:pt x="2955801" y="704994"/>
                </a:lnTo>
                <a:lnTo>
                  <a:pt x="2951040" y="702771"/>
                </a:lnTo>
                <a:lnTo>
                  <a:pt x="2946913" y="700866"/>
                </a:lnTo>
                <a:lnTo>
                  <a:pt x="2938660" y="696420"/>
                </a:lnTo>
                <a:lnTo>
                  <a:pt x="2934216" y="694515"/>
                </a:lnTo>
                <a:lnTo>
                  <a:pt x="2929772" y="693244"/>
                </a:lnTo>
                <a:lnTo>
                  <a:pt x="2903109" y="685305"/>
                </a:lnTo>
                <a:lnTo>
                  <a:pt x="2875811" y="678001"/>
                </a:lnTo>
                <a:lnTo>
                  <a:pt x="2862480" y="674826"/>
                </a:lnTo>
                <a:lnTo>
                  <a:pt x="2849148" y="671650"/>
                </a:lnTo>
                <a:lnTo>
                  <a:pt x="2835182" y="669427"/>
                </a:lnTo>
                <a:lnTo>
                  <a:pt x="2821533" y="666886"/>
                </a:lnTo>
                <a:lnTo>
                  <a:pt x="2811376" y="665616"/>
                </a:lnTo>
                <a:lnTo>
                  <a:pt x="2801853" y="663393"/>
                </a:lnTo>
                <a:lnTo>
                  <a:pt x="2792013" y="660535"/>
                </a:lnTo>
                <a:lnTo>
                  <a:pt x="2782808" y="657677"/>
                </a:lnTo>
                <a:lnTo>
                  <a:pt x="2763763" y="651008"/>
                </a:lnTo>
                <a:lnTo>
                  <a:pt x="2754558" y="647833"/>
                </a:lnTo>
                <a:lnTo>
                  <a:pt x="2745035" y="644657"/>
                </a:lnTo>
                <a:lnTo>
                  <a:pt x="2738369" y="642434"/>
                </a:lnTo>
                <a:lnTo>
                  <a:pt x="2731386" y="639258"/>
                </a:lnTo>
                <a:lnTo>
                  <a:pt x="2724403" y="636400"/>
                </a:lnTo>
                <a:lnTo>
                  <a:pt x="2718054" y="632907"/>
                </a:lnTo>
                <a:lnTo>
                  <a:pt x="2705040" y="626238"/>
                </a:lnTo>
                <a:lnTo>
                  <a:pt x="2692344" y="618617"/>
                </a:lnTo>
                <a:lnTo>
                  <a:pt x="2679964" y="610678"/>
                </a:lnTo>
                <a:lnTo>
                  <a:pt x="2667585" y="602738"/>
                </a:lnTo>
                <a:lnTo>
                  <a:pt x="2655523" y="594799"/>
                </a:lnTo>
                <a:lnTo>
                  <a:pt x="2642826" y="587178"/>
                </a:lnTo>
                <a:lnTo>
                  <a:pt x="2635526" y="582732"/>
                </a:lnTo>
                <a:lnTo>
                  <a:pt x="2628542" y="577968"/>
                </a:lnTo>
                <a:lnTo>
                  <a:pt x="2621559" y="572887"/>
                </a:lnTo>
                <a:lnTo>
                  <a:pt x="2614893" y="568124"/>
                </a:lnTo>
                <a:lnTo>
                  <a:pt x="2601562" y="557327"/>
                </a:lnTo>
                <a:lnTo>
                  <a:pt x="2588865" y="546847"/>
                </a:lnTo>
                <a:lnTo>
                  <a:pt x="2585374" y="544306"/>
                </a:lnTo>
                <a:lnTo>
                  <a:pt x="2581882" y="542401"/>
                </a:lnTo>
                <a:lnTo>
                  <a:pt x="2578708" y="540178"/>
                </a:lnTo>
                <a:lnTo>
                  <a:pt x="2574899" y="538908"/>
                </a:lnTo>
                <a:lnTo>
                  <a:pt x="2571407" y="537320"/>
                </a:lnTo>
                <a:lnTo>
                  <a:pt x="2567598" y="536050"/>
                </a:lnTo>
                <a:lnTo>
                  <a:pt x="2559663" y="534462"/>
                </a:lnTo>
                <a:lnTo>
                  <a:pt x="2551727" y="533192"/>
                </a:lnTo>
                <a:lnTo>
                  <a:pt x="2543792" y="532874"/>
                </a:lnTo>
                <a:lnTo>
                  <a:pt x="2535539" y="532557"/>
                </a:lnTo>
                <a:lnTo>
                  <a:pt x="2527603" y="532557"/>
                </a:lnTo>
                <a:lnTo>
                  <a:pt x="2516811" y="532874"/>
                </a:lnTo>
                <a:lnTo>
                  <a:pt x="2506019" y="533509"/>
                </a:lnTo>
                <a:lnTo>
                  <a:pt x="2495544" y="535097"/>
                </a:lnTo>
                <a:lnTo>
                  <a:pt x="2484752" y="536367"/>
                </a:lnTo>
                <a:lnTo>
                  <a:pt x="2473642" y="537638"/>
                </a:lnTo>
                <a:lnTo>
                  <a:pt x="2462850" y="538908"/>
                </a:lnTo>
                <a:lnTo>
                  <a:pt x="2452375" y="539225"/>
                </a:lnTo>
                <a:lnTo>
                  <a:pt x="2446662" y="539225"/>
                </a:lnTo>
                <a:lnTo>
                  <a:pt x="2441583" y="539225"/>
                </a:lnTo>
                <a:lnTo>
                  <a:pt x="2434600" y="538590"/>
                </a:lnTo>
                <a:lnTo>
                  <a:pt x="2427934" y="538590"/>
                </a:lnTo>
                <a:lnTo>
                  <a:pt x="2421268" y="538908"/>
                </a:lnTo>
                <a:lnTo>
                  <a:pt x="2414285" y="539543"/>
                </a:lnTo>
                <a:lnTo>
                  <a:pt x="2407619" y="540813"/>
                </a:lnTo>
                <a:lnTo>
                  <a:pt x="2401271" y="542401"/>
                </a:lnTo>
                <a:lnTo>
                  <a:pt x="2394605" y="544306"/>
                </a:lnTo>
                <a:lnTo>
                  <a:pt x="2388257" y="546529"/>
                </a:lnTo>
                <a:lnTo>
                  <a:pt x="2375560" y="551928"/>
                </a:lnTo>
                <a:lnTo>
                  <a:pt x="2363498" y="557327"/>
                </a:lnTo>
                <a:lnTo>
                  <a:pt x="2339057" y="569076"/>
                </a:lnTo>
                <a:lnTo>
                  <a:pt x="2315250" y="581144"/>
                </a:lnTo>
                <a:lnTo>
                  <a:pt x="2291127" y="593847"/>
                </a:lnTo>
                <a:lnTo>
                  <a:pt x="2300967" y="600515"/>
                </a:lnTo>
                <a:lnTo>
                  <a:pt x="2310489" y="607502"/>
                </a:lnTo>
                <a:lnTo>
                  <a:pt x="2329852" y="620840"/>
                </a:lnTo>
                <a:lnTo>
                  <a:pt x="2339692" y="627826"/>
                </a:lnTo>
                <a:lnTo>
                  <a:pt x="2349532" y="634812"/>
                </a:lnTo>
                <a:lnTo>
                  <a:pt x="2358737" y="641799"/>
                </a:lnTo>
                <a:lnTo>
                  <a:pt x="2367942" y="649420"/>
                </a:lnTo>
                <a:lnTo>
                  <a:pt x="2373338" y="653549"/>
                </a:lnTo>
                <a:lnTo>
                  <a:pt x="2378417" y="657677"/>
                </a:lnTo>
                <a:lnTo>
                  <a:pt x="2389526" y="665616"/>
                </a:lnTo>
                <a:lnTo>
                  <a:pt x="2394605" y="670062"/>
                </a:lnTo>
                <a:lnTo>
                  <a:pt x="2399366" y="674508"/>
                </a:lnTo>
                <a:lnTo>
                  <a:pt x="2401588" y="677366"/>
                </a:lnTo>
                <a:lnTo>
                  <a:pt x="2403493" y="679907"/>
                </a:lnTo>
                <a:lnTo>
                  <a:pt x="2405397" y="682765"/>
                </a:lnTo>
                <a:lnTo>
                  <a:pt x="2406667" y="685940"/>
                </a:lnTo>
                <a:lnTo>
                  <a:pt x="2402541" y="685623"/>
                </a:lnTo>
                <a:lnTo>
                  <a:pt x="2398414" y="685305"/>
                </a:lnTo>
                <a:lnTo>
                  <a:pt x="2394288" y="684035"/>
                </a:lnTo>
                <a:lnTo>
                  <a:pt x="2390479" y="683082"/>
                </a:lnTo>
                <a:lnTo>
                  <a:pt x="2386670" y="681494"/>
                </a:lnTo>
                <a:lnTo>
                  <a:pt x="2382861" y="679589"/>
                </a:lnTo>
                <a:lnTo>
                  <a:pt x="2375877" y="675461"/>
                </a:lnTo>
                <a:lnTo>
                  <a:pt x="2369212" y="671015"/>
                </a:lnTo>
                <a:lnTo>
                  <a:pt x="2362228" y="665934"/>
                </a:lnTo>
                <a:lnTo>
                  <a:pt x="2355563" y="661170"/>
                </a:lnTo>
                <a:lnTo>
                  <a:pt x="2348897" y="656089"/>
                </a:lnTo>
                <a:lnTo>
                  <a:pt x="2317790" y="636083"/>
                </a:lnTo>
                <a:lnTo>
                  <a:pt x="2286365" y="616076"/>
                </a:lnTo>
                <a:lnTo>
                  <a:pt x="2254941" y="596387"/>
                </a:lnTo>
                <a:lnTo>
                  <a:pt x="2223199" y="577333"/>
                </a:lnTo>
                <a:lnTo>
                  <a:pt x="2216851" y="574158"/>
                </a:lnTo>
                <a:lnTo>
                  <a:pt x="2210820" y="570982"/>
                </a:lnTo>
                <a:lnTo>
                  <a:pt x="2204154" y="567806"/>
                </a:lnTo>
                <a:lnTo>
                  <a:pt x="2197806" y="565266"/>
                </a:lnTo>
                <a:lnTo>
                  <a:pt x="2191140" y="563043"/>
                </a:lnTo>
                <a:lnTo>
                  <a:pt x="2184157" y="560820"/>
                </a:lnTo>
                <a:lnTo>
                  <a:pt x="2170825" y="557009"/>
                </a:lnTo>
                <a:lnTo>
                  <a:pt x="2156859" y="554151"/>
                </a:lnTo>
                <a:lnTo>
                  <a:pt x="2143210" y="551293"/>
                </a:lnTo>
                <a:lnTo>
                  <a:pt x="2115594" y="546212"/>
                </a:lnTo>
                <a:lnTo>
                  <a:pt x="2051476" y="542401"/>
                </a:lnTo>
                <a:lnTo>
                  <a:pt x="2019734" y="540178"/>
                </a:lnTo>
                <a:lnTo>
                  <a:pt x="1987675" y="537320"/>
                </a:lnTo>
                <a:lnTo>
                  <a:pt x="1971804" y="536050"/>
                </a:lnTo>
                <a:lnTo>
                  <a:pt x="1955933" y="534462"/>
                </a:lnTo>
                <a:lnTo>
                  <a:pt x="1940062" y="532239"/>
                </a:lnTo>
                <a:lnTo>
                  <a:pt x="1924191" y="529699"/>
                </a:lnTo>
                <a:lnTo>
                  <a:pt x="1908637" y="527475"/>
                </a:lnTo>
                <a:lnTo>
                  <a:pt x="1892767" y="524300"/>
                </a:lnTo>
                <a:lnTo>
                  <a:pt x="1877213" y="520807"/>
                </a:lnTo>
                <a:lnTo>
                  <a:pt x="1861660" y="516996"/>
                </a:lnTo>
                <a:lnTo>
                  <a:pt x="1849915" y="512550"/>
                </a:lnTo>
                <a:lnTo>
                  <a:pt x="1837853" y="508104"/>
                </a:lnTo>
                <a:lnTo>
                  <a:pt x="1826109" y="503976"/>
                </a:lnTo>
                <a:lnTo>
                  <a:pt x="1814364" y="499530"/>
                </a:lnTo>
                <a:lnTo>
                  <a:pt x="1802620" y="494766"/>
                </a:lnTo>
                <a:lnTo>
                  <a:pt x="1796906" y="492226"/>
                </a:lnTo>
                <a:lnTo>
                  <a:pt x="1791193" y="489368"/>
                </a:lnTo>
                <a:lnTo>
                  <a:pt x="1785797" y="486510"/>
                </a:lnTo>
                <a:lnTo>
                  <a:pt x="1780083" y="483334"/>
                </a:lnTo>
                <a:lnTo>
                  <a:pt x="1775004" y="479841"/>
                </a:lnTo>
                <a:lnTo>
                  <a:pt x="1769926" y="476030"/>
                </a:lnTo>
                <a:close/>
                <a:moveTo>
                  <a:pt x="1082675" y="441325"/>
                </a:moveTo>
                <a:lnTo>
                  <a:pt x="1087161" y="442912"/>
                </a:lnTo>
                <a:lnTo>
                  <a:pt x="1091647" y="445453"/>
                </a:lnTo>
                <a:lnTo>
                  <a:pt x="1095492" y="447992"/>
                </a:lnTo>
                <a:lnTo>
                  <a:pt x="1099337" y="450532"/>
                </a:lnTo>
                <a:lnTo>
                  <a:pt x="1103182" y="454025"/>
                </a:lnTo>
                <a:lnTo>
                  <a:pt x="1106386" y="457200"/>
                </a:lnTo>
                <a:lnTo>
                  <a:pt x="1109910" y="461010"/>
                </a:lnTo>
                <a:lnTo>
                  <a:pt x="1112794" y="464502"/>
                </a:lnTo>
                <a:lnTo>
                  <a:pt x="1118561" y="472440"/>
                </a:lnTo>
                <a:lnTo>
                  <a:pt x="1124009" y="480695"/>
                </a:lnTo>
                <a:lnTo>
                  <a:pt x="1134262" y="496887"/>
                </a:lnTo>
                <a:lnTo>
                  <a:pt x="1141311" y="511175"/>
                </a:lnTo>
                <a:lnTo>
                  <a:pt x="1148360" y="525462"/>
                </a:lnTo>
                <a:lnTo>
                  <a:pt x="1154768" y="540067"/>
                </a:lnTo>
                <a:lnTo>
                  <a:pt x="1160536" y="555307"/>
                </a:lnTo>
                <a:lnTo>
                  <a:pt x="1165983" y="569912"/>
                </a:lnTo>
                <a:lnTo>
                  <a:pt x="1170789" y="585470"/>
                </a:lnTo>
                <a:lnTo>
                  <a:pt x="1174954" y="600710"/>
                </a:lnTo>
                <a:lnTo>
                  <a:pt x="1178479" y="616267"/>
                </a:lnTo>
                <a:lnTo>
                  <a:pt x="1181362" y="632142"/>
                </a:lnTo>
                <a:lnTo>
                  <a:pt x="1183926" y="648017"/>
                </a:lnTo>
                <a:lnTo>
                  <a:pt x="1185528" y="663575"/>
                </a:lnTo>
                <a:lnTo>
                  <a:pt x="1187130" y="679767"/>
                </a:lnTo>
                <a:lnTo>
                  <a:pt x="1187450" y="695642"/>
                </a:lnTo>
                <a:lnTo>
                  <a:pt x="1187450" y="711517"/>
                </a:lnTo>
                <a:lnTo>
                  <a:pt x="1186809" y="727392"/>
                </a:lnTo>
                <a:lnTo>
                  <a:pt x="1185207" y="743267"/>
                </a:lnTo>
                <a:lnTo>
                  <a:pt x="1184887" y="745490"/>
                </a:lnTo>
                <a:lnTo>
                  <a:pt x="1184567" y="747395"/>
                </a:lnTo>
                <a:lnTo>
                  <a:pt x="1183926" y="749300"/>
                </a:lnTo>
                <a:lnTo>
                  <a:pt x="1183285" y="750570"/>
                </a:lnTo>
                <a:lnTo>
                  <a:pt x="1182324" y="751840"/>
                </a:lnTo>
                <a:lnTo>
                  <a:pt x="1181042" y="753427"/>
                </a:lnTo>
                <a:lnTo>
                  <a:pt x="1178479" y="755332"/>
                </a:lnTo>
                <a:lnTo>
                  <a:pt x="1175275" y="757237"/>
                </a:lnTo>
                <a:lnTo>
                  <a:pt x="1171430" y="758190"/>
                </a:lnTo>
                <a:lnTo>
                  <a:pt x="1167905" y="758507"/>
                </a:lnTo>
                <a:lnTo>
                  <a:pt x="1164060" y="758825"/>
                </a:lnTo>
                <a:lnTo>
                  <a:pt x="1166623" y="748030"/>
                </a:lnTo>
                <a:lnTo>
                  <a:pt x="1168546" y="737235"/>
                </a:lnTo>
                <a:lnTo>
                  <a:pt x="1170148" y="726122"/>
                </a:lnTo>
                <a:lnTo>
                  <a:pt x="1170468" y="720725"/>
                </a:lnTo>
                <a:lnTo>
                  <a:pt x="1170789" y="715327"/>
                </a:lnTo>
                <a:lnTo>
                  <a:pt x="1170789" y="701357"/>
                </a:lnTo>
                <a:lnTo>
                  <a:pt x="1170468" y="687387"/>
                </a:lnTo>
                <a:lnTo>
                  <a:pt x="1169507" y="673100"/>
                </a:lnTo>
                <a:lnTo>
                  <a:pt x="1168225" y="659447"/>
                </a:lnTo>
                <a:lnTo>
                  <a:pt x="1166623" y="645795"/>
                </a:lnTo>
                <a:lnTo>
                  <a:pt x="1164381" y="631825"/>
                </a:lnTo>
                <a:lnTo>
                  <a:pt x="1161497" y="618172"/>
                </a:lnTo>
                <a:lnTo>
                  <a:pt x="1158613" y="604520"/>
                </a:lnTo>
                <a:lnTo>
                  <a:pt x="1155089" y="591185"/>
                </a:lnTo>
                <a:lnTo>
                  <a:pt x="1150923" y="577532"/>
                </a:lnTo>
                <a:lnTo>
                  <a:pt x="1146437" y="564515"/>
                </a:lnTo>
                <a:lnTo>
                  <a:pt x="1141311" y="551497"/>
                </a:lnTo>
                <a:lnTo>
                  <a:pt x="1136184" y="538162"/>
                </a:lnTo>
                <a:lnTo>
                  <a:pt x="1130737" y="525462"/>
                </a:lnTo>
                <a:lnTo>
                  <a:pt x="1124329" y="513080"/>
                </a:lnTo>
                <a:lnTo>
                  <a:pt x="1118241" y="500697"/>
                </a:lnTo>
                <a:lnTo>
                  <a:pt x="1113435" y="493077"/>
                </a:lnTo>
                <a:lnTo>
                  <a:pt x="1108949" y="485775"/>
                </a:lnTo>
                <a:lnTo>
                  <a:pt x="1099337" y="471488"/>
                </a:lnTo>
                <a:lnTo>
                  <a:pt x="1094531" y="464185"/>
                </a:lnTo>
                <a:lnTo>
                  <a:pt x="1090045" y="456882"/>
                </a:lnTo>
                <a:lnTo>
                  <a:pt x="1086200" y="449263"/>
                </a:lnTo>
                <a:lnTo>
                  <a:pt x="1084277" y="445135"/>
                </a:lnTo>
                <a:lnTo>
                  <a:pt x="1082675" y="441325"/>
                </a:lnTo>
                <a:close/>
                <a:moveTo>
                  <a:pt x="755774" y="221343"/>
                </a:moveTo>
                <a:lnTo>
                  <a:pt x="746886" y="221978"/>
                </a:lnTo>
                <a:lnTo>
                  <a:pt x="737998" y="222931"/>
                </a:lnTo>
                <a:lnTo>
                  <a:pt x="728793" y="224836"/>
                </a:lnTo>
                <a:lnTo>
                  <a:pt x="720223" y="226742"/>
                </a:lnTo>
                <a:lnTo>
                  <a:pt x="702765" y="231187"/>
                </a:lnTo>
                <a:lnTo>
                  <a:pt x="699273" y="238174"/>
                </a:lnTo>
                <a:lnTo>
                  <a:pt x="697686" y="241667"/>
                </a:lnTo>
                <a:lnTo>
                  <a:pt x="695464" y="244843"/>
                </a:lnTo>
                <a:lnTo>
                  <a:pt x="688798" y="248336"/>
                </a:lnTo>
                <a:lnTo>
                  <a:pt x="682133" y="250876"/>
                </a:lnTo>
                <a:lnTo>
                  <a:pt x="678641" y="252782"/>
                </a:lnTo>
                <a:lnTo>
                  <a:pt x="675467" y="254687"/>
                </a:lnTo>
                <a:lnTo>
                  <a:pt x="672293" y="256910"/>
                </a:lnTo>
                <a:lnTo>
                  <a:pt x="669436" y="259451"/>
                </a:lnTo>
                <a:lnTo>
                  <a:pt x="664040" y="265802"/>
                </a:lnTo>
                <a:lnTo>
                  <a:pt x="658326" y="272153"/>
                </a:lnTo>
                <a:lnTo>
                  <a:pt x="652930" y="278505"/>
                </a:lnTo>
                <a:lnTo>
                  <a:pt x="647851" y="285491"/>
                </a:lnTo>
                <a:lnTo>
                  <a:pt x="637694" y="298829"/>
                </a:lnTo>
                <a:lnTo>
                  <a:pt x="628171" y="313119"/>
                </a:lnTo>
                <a:lnTo>
                  <a:pt x="619284" y="327092"/>
                </a:lnTo>
                <a:lnTo>
                  <a:pt x="610396" y="341700"/>
                </a:lnTo>
                <a:lnTo>
                  <a:pt x="592938" y="370598"/>
                </a:lnTo>
                <a:lnTo>
                  <a:pt x="588811" y="377267"/>
                </a:lnTo>
                <a:lnTo>
                  <a:pt x="585002" y="384254"/>
                </a:lnTo>
                <a:lnTo>
                  <a:pt x="581511" y="391558"/>
                </a:lnTo>
                <a:lnTo>
                  <a:pt x="578972" y="398544"/>
                </a:lnTo>
                <a:lnTo>
                  <a:pt x="576115" y="405848"/>
                </a:lnTo>
                <a:lnTo>
                  <a:pt x="573575" y="413470"/>
                </a:lnTo>
                <a:lnTo>
                  <a:pt x="568814" y="428395"/>
                </a:lnTo>
                <a:lnTo>
                  <a:pt x="560561" y="449990"/>
                </a:lnTo>
                <a:lnTo>
                  <a:pt x="552626" y="471902"/>
                </a:lnTo>
                <a:lnTo>
                  <a:pt x="544373" y="493496"/>
                </a:lnTo>
                <a:lnTo>
                  <a:pt x="536437" y="515725"/>
                </a:lnTo>
                <a:lnTo>
                  <a:pt x="527867" y="537002"/>
                </a:lnTo>
                <a:lnTo>
                  <a:pt x="518979" y="558597"/>
                </a:lnTo>
                <a:lnTo>
                  <a:pt x="509139" y="579874"/>
                </a:lnTo>
                <a:lnTo>
                  <a:pt x="504378" y="590353"/>
                </a:lnTo>
                <a:lnTo>
                  <a:pt x="499299" y="600515"/>
                </a:lnTo>
                <a:lnTo>
                  <a:pt x="493903" y="611948"/>
                </a:lnTo>
                <a:lnTo>
                  <a:pt x="488507" y="623062"/>
                </a:lnTo>
                <a:lnTo>
                  <a:pt x="482794" y="633860"/>
                </a:lnTo>
                <a:lnTo>
                  <a:pt x="477080" y="644339"/>
                </a:lnTo>
                <a:lnTo>
                  <a:pt x="470732" y="655137"/>
                </a:lnTo>
                <a:lnTo>
                  <a:pt x="464701" y="665616"/>
                </a:lnTo>
                <a:lnTo>
                  <a:pt x="451052" y="686258"/>
                </a:lnTo>
                <a:lnTo>
                  <a:pt x="437403" y="706264"/>
                </a:lnTo>
                <a:lnTo>
                  <a:pt x="423119" y="726271"/>
                </a:lnTo>
                <a:lnTo>
                  <a:pt x="394234" y="765967"/>
                </a:lnTo>
                <a:lnTo>
                  <a:pt x="388838" y="774541"/>
                </a:lnTo>
                <a:lnTo>
                  <a:pt x="382489" y="782798"/>
                </a:lnTo>
                <a:lnTo>
                  <a:pt x="376459" y="791054"/>
                </a:lnTo>
                <a:lnTo>
                  <a:pt x="369793" y="798993"/>
                </a:lnTo>
                <a:lnTo>
                  <a:pt x="356461" y="814872"/>
                </a:lnTo>
                <a:lnTo>
                  <a:pt x="342495" y="830115"/>
                </a:lnTo>
                <a:lnTo>
                  <a:pt x="328528" y="845358"/>
                </a:lnTo>
                <a:lnTo>
                  <a:pt x="314245" y="860919"/>
                </a:lnTo>
                <a:lnTo>
                  <a:pt x="307579" y="868540"/>
                </a:lnTo>
                <a:lnTo>
                  <a:pt x="301230" y="876479"/>
                </a:lnTo>
                <a:lnTo>
                  <a:pt x="294565" y="884736"/>
                </a:lnTo>
                <a:lnTo>
                  <a:pt x="288216" y="892993"/>
                </a:lnTo>
                <a:lnTo>
                  <a:pt x="279011" y="904107"/>
                </a:lnTo>
                <a:lnTo>
                  <a:pt x="270123" y="915540"/>
                </a:lnTo>
                <a:lnTo>
                  <a:pt x="252031" y="938087"/>
                </a:lnTo>
                <a:lnTo>
                  <a:pt x="243143" y="949519"/>
                </a:lnTo>
                <a:lnTo>
                  <a:pt x="233938" y="960951"/>
                </a:lnTo>
                <a:lnTo>
                  <a:pt x="224098" y="971749"/>
                </a:lnTo>
                <a:lnTo>
                  <a:pt x="219019" y="976830"/>
                </a:lnTo>
                <a:lnTo>
                  <a:pt x="213940" y="981911"/>
                </a:lnTo>
                <a:lnTo>
                  <a:pt x="204735" y="989850"/>
                </a:lnTo>
                <a:lnTo>
                  <a:pt x="196482" y="998107"/>
                </a:lnTo>
                <a:lnTo>
                  <a:pt x="179342" y="1015255"/>
                </a:lnTo>
                <a:lnTo>
                  <a:pt x="170771" y="1023512"/>
                </a:lnTo>
                <a:lnTo>
                  <a:pt x="161884" y="1031451"/>
                </a:lnTo>
                <a:lnTo>
                  <a:pt x="152361" y="1039072"/>
                </a:lnTo>
                <a:lnTo>
                  <a:pt x="142839" y="1046376"/>
                </a:lnTo>
                <a:lnTo>
                  <a:pt x="139347" y="1049234"/>
                </a:lnTo>
                <a:lnTo>
                  <a:pt x="135855" y="1052092"/>
                </a:lnTo>
                <a:lnTo>
                  <a:pt x="128237" y="1057491"/>
                </a:lnTo>
                <a:lnTo>
                  <a:pt x="120619" y="1062572"/>
                </a:lnTo>
                <a:lnTo>
                  <a:pt x="112684" y="1067335"/>
                </a:lnTo>
                <a:lnTo>
                  <a:pt x="96495" y="1076227"/>
                </a:lnTo>
                <a:lnTo>
                  <a:pt x="88560" y="1080991"/>
                </a:lnTo>
                <a:lnTo>
                  <a:pt x="80942" y="1086390"/>
                </a:lnTo>
                <a:lnTo>
                  <a:pt x="75546" y="1090201"/>
                </a:lnTo>
                <a:lnTo>
                  <a:pt x="69832" y="1093376"/>
                </a:lnTo>
                <a:lnTo>
                  <a:pt x="58723" y="1100362"/>
                </a:lnTo>
                <a:lnTo>
                  <a:pt x="52692" y="1103855"/>
                </a:lnTo>
                <a:lnTo>
                  <a:pt x="47296" y="1107666"/>
                </a:lnTo>
                <a:lnTo>
                  <a:pt x="41899" y="1111795"/>
                </a:lnTo>
                <a:lnTo>
                  <a:pt x="37138" y="1116241"/>
                </a:lnTo>
                <a:lnTo>
                  <a:pt x="42217" y="1129896"/>
                </a:lnTo>
                <a:lnTo>
                  <a:pt x="47930" y="1143234"/>
                </a:lnTo>
                <a:lnTo>
                  <a:pt x="50787" y="1149902"/>
                </a:lnTo>
                <a:lnTo>
                  <a:pt x="53961" y="1156254"/>
                </a:lnTo>
                <a:lnTo>
                  <a:pt x="57453" y="1162605"/>
                </a:lnTo>
                <a:lnTo>
                  <a:pt x="61579" y="1168321"/>
                </a:lnTo>
                <a:lnTo>
                  <a:pt x="66976" y="1175625"/>
                </a:lnTo>
                <a:lnTo>
                  <a:pt x="72054" y="1182294"/>
                </a:lnTo>
                <a:lnTo>
                  <a:pt x="77450" y="1188645"/>
                </a:lnTo>
                <a:lnTo>
                  <a:pt x="83481" y="1194997"/>
                </a:lnTo>
                <a:lnTo>
                  <a:pt x="89512" y="1201030"/>
                </a:lnTo>
                <a:lnTo>
                  <a:pt x="95861" y="1206429"/>
                </a:lnTo>
                <a:lnTo>
                  <a:pt x="102526" y="1211827"/>
                </a:lnTo>
                <a:lnTo>
                  <a:pt x="109192" y="1217544"/>
                </a:lnTo>
                <a:lnTo>
                  <a:pt x="122841" y="1227706"/>
                </a:lnTo>
                <a:lnTo>
                  <a:pt x="136808" y="1237868"/>
                </a:lnTo>
                <a:lnTo>
                  <a:pt x="150774" y="1248030"/>
                </a:lnTo>
                <a:lnTo>
                  <a:pt x="164106" y="1258192"/>
                </a:lnTo>
                <a:lnTo>
                  <a:pt x="174898" y="1270259"/>
                </a:lnTo>
                <a:lnTo>
                  <a:pt x="185690" y="1281692"/>
                </a:lnTo>
                <a:lnTo>
                  <a:pt x="196482" y="1293442"/>
                </a:lnTo>
                <a:lnTo>
                  <a:pt x="207275" y="1305191"/>
                </a:lnTo>
                <a:lnTo>
                  <a:pt x="223145" y="1326786"/>
                </a:lnTo>
                <a:lnTo>
                  <a:pt x="231081" y="1337901"/>
                </a:lnTo>
                <a:lnTo>
                  <a:pt x="238699" y="1349016"/>
                </a:lnTo>
                <a:lnTo>
                  <a:pt x="246000" y="1360448"/>
                </a:lnTo>
                <a:lnTo>
                  <a:pt x="249491" y="1366164"/>
                </a:lnTo>
                <a:lnTo>
                  <a:pt x="252348" y="1372198"/>
                </a:lnTo>
                <a:lnTo>
                  <a:pt x="255522" y="1377914"/>
                </a:lnTo>
                <a:lnTo>
                  <a:pt x="258379" y="1384265"/>
                </a:lnTo>
                <a:lnTo>
                  <a:pt x="260601" y="1390299"/>
                </a:lnTo>
                <a:lnTo>
                  <a:pt x="263140" y="1396968"/>
                </a:lnTo>
                <a:lnTo>
                  <a:pt x="266632" y="1403002"/>
                </a:lnTo>
                <a:lnTo>
                  <a:pt x="270123" y="1409670"/>
                </a:lnTo>
                <a:lnTo>
                  <a:pt x="272980" y="1416339"/>
                </a:lnTo>
                <a:lnTo>
                  <a:pt x="275202" y="1423326"/>
                </a:lnTo>
                <a:lnTo>
                  <a:pt x="277424" y="1429994"/>
                </a:lnTo>
                <a:lnTo>
                  <a:pt x="279011" y="1437299"/>
                </a:lnTo>
                <a:lnTo>
                  <a:pt x="282185" y="1451589"/>
                </a:lnTo>
                <a:lnTo>
                  <a:pt x="284090" y="1467467"/>
                </a:lnTo>
                <a:lnTo>
                  <a:pt x="286629" y="1483345"/>
                </a:lnTo>
                <a:lnTo>
                  <a:pt x="289803" y="1499224"/>
                </a:lnTo>
                <a:lnTo>
                  <a:pt x="293295" y="1514784"/>
                </a:lnTo>
                <a:lnTo>
                  <a:pt x="299643" y="1545906"/>
                </a:lnTo>
                <a:lnTo>
                  <a:pt x="302817" y="1561466"/>
                </a:lnTo>
                <a:lnTo>
                  <a:pt x="305674" y="1577344"/>
                </a:lnTo>
                <a:lnTo>
                  <a:pt x="309483" y="1596716"/>
                </a:lnTo>
                <a:lnTo>
                  <a:pt x="313610" y="1615770"/>
                </a:lnTo>
                <a:lnTo>
                  <a:pt x="318688" y="1635141"/>
                </a:lnTo>
                <a:lnTo>
                  <a:pt x="324084" y="1653878"/>
                </a:lnTo>
                <a:lnTo>
                  <a:pt x="330750" y="1672296"/>
                </a:lnTo>
                <a:lnTo>
                  <a:pt x="334559" y="1681506"/>
                </a:lnTo>
                <a:lnTo>
                  <a:pt x="338051" y="1690715"/>
                </a:lnTo>
                <a:lnTo>
                  <a:pt x="342177" y="1699607"/>
                </a:lnTo>
                <a:lnTo>
                  <a:pt x="346304" y="1708499"/>
                </a:lnTo>
                <a:lnTo>
                  <a:pt x="350430" y="1717391"/>
                </a:lnTo>
                <a:lnTo>
                  <a:pt x="355192" y="1726282"/>
                </a:lnTo>
                <a:lnTo>
                  <a:pt x="360270" y="1738985"/>
                </a:lnTo>
                <a:lnTo>
                  <a:pt x="365349" y="1751688"/>
                </a:lnTo>
                <a:lnTo>
                  <a:pt x="370745" y="1764708"/>
                </a:lnTo>
                <a:lnTo>
                  <a:pt x="376776" y="1777093"/>
                </a:lnTo>
                <a:lnTo>
                  <a:pt x="383124" y="1789160"/>
                </a:lnTo>
                <a:lnTo>
                  <a:pt x="389473" y="1801545"/>
                </a:lnTo>
                <a:lnTo>
                  <a:pt x="396456" y="1813613"/>
                </a:lnTo>
                <a:lnTo>
                  <a:pt x="403122" y="1825680"/>
                </a:lnTo>
                <a:lnTo>
                  <a:pt x="413597" y="1845687"/>
                </a:lnTo>
                <a:lnTo>
                  <a:pt x="424706" y="1865376"/>
                </a:lnTo>
                <a:lnTo>
                  <a:pt x="436451" y="1884747"/>
                </a:lnTo>
                <a:lnTo>
                  <a:pt x="448513" y="1904119"/>
                </a:lnTo>
                <a:lnTo>
                  <a:pt x="460892" y="1922537"/>
                </a:lnTo>
                <a:lnTo>
                  <a:pt x="473271" y="1941591"/>
                </a:lnTo>
                <a:lnTo>
                  <a:pt x="486285" y="1960328"/>
                </a:lnTo>
                <a:lnTo>
                  <a:pt x="499617" y="1978429"/>
                </a:lnTo>
                <a:lnTo>
                  <a:pt x="512631" y="1993354"/>
                </a:lnTo>
                <a:lnTo>
                  <a:pt x="525963" y="2008280"/>
                </a:lnTo>
                <a:lnTo>
                  <a:pt x="539929" y="2022888"/>
                </a:lnTo>
                <a:lnTo>
                  <a:pt x="553895" y="2036861"/>
                </a:lnTo>
                <a:lnTo>
                  <a:pt x="568497" y="2050516"/>
                </a:lnTo>
                <a:lnTo>
                  <a:pt x="583415" y="2063854"/>
                </a:lnTo>
                <a:lnTo>
                  <a:pt x="591033" y="2069887"/>
                </a:lnTo>
                <a:lnTo>
                  <a:pt x="598651" y="2076556"/>
                </a:lnTo>
                <a:lnTo>
                  <a:pt x="606587" y="2082590"/>
                </a:lnTo>
                <a:lnTo>
                  <a:pt x="614840" y="2088624"/>
                </a:lnTo>
                <a:lnTo>
                  <a:pt x="635789" y="2104502"/>
                </a:lnTo>
                <a:lnTo>
                  <a:pt x="646582" y="2112441"/>
                </a:lnTo>
                <a:lnTo>
                  <a:pt x="657374" y="2120063"/>
                </a:lnTo>
                <a:lnTo>
                  <a:pt x="668484" y="2127684"/>
                </a:lnTo>
                <a:lnTo>
                  <a:pt x="679593" y="2134671"/>
                </a:lnTo>
                <a:lnTo>
                  <a:pt x="691338" y="2140705"/>
                </a:lnTo>
                <a:lnTo>
                  <a:pt x="697051" y="2143880"/>
                </a:lnTo>
                <a:lnTo>
                  <a:pt x="703400" y="2146738"/>
                </a:lnTo>
                <a:lnTo>
                  <a:pt x="722127" y="2155948"/>
                </a:lnTo>
                <a:lnTo>
                  <a:pt x="740538" y="2165792"/>
                </a:lnTo>
                <a:lnTo>
                  <a:pt x="777675" y="2185481"/>
                </a:lnTo>
                <a:lnTo>
                  <a:pt x="814496" y="2204535"/>
                </a:lnTo>
                <a:lnTo>
                  <a:pt x="833224" y="2214380"/>
                </a:lnTo>
                <a:lnTo>
                  <a:pt x="851634" y="2223271"/>
                </a:lnTo>
                <a:lnTo>
                  <a:pt x="858935" y="2226765"/>
                </a:lnTo>
                <a:lnTo>
                  <a:pt x="866235" y="2229940"/>
                </a:lnTo>
                <a:lnTo>
                  <a:pt x="880836" y="2235656"/>
                </a:lnTo>
                <a:lnTo>
                  <a:pt x="895438" y="2241055"/>
                </a:lnTo>
                <a:lnTo>
                  <a:pt x="910039" y="2246454"/>
                </a:lnTo>
                <a:lnTo>
                  <a:pt x="924958" y="2251535"/>
                </a:lnTo>
                <a:lnTo>
                  <a:pt x="939241" y="2257568"/>
                </a:lnTo>
                <a:lnTo>
                  <a:pt x="946542" y="2260426"/>
                </a:lnTo>
                <a:lnTo>
                  <a:pt x="953525" y="2263920"/>
                </a:lnTo>
                <a:lnTo>
                  <a:pt x="960509" y="2267730"/>
                </a:lnTo>
                <a:lnTo>
                  <a:pt x="967492" y="2271541"/>
                </a:lnTo>
                <a:lnTo>
                  <a:pt x="972888" y="2274717"/>
                </a:lnTo>
                <a:lnTo>
                  <a:pt x="977967" y="2277893"/>
                </a:lnTo>
                <a:lnTo>
                  <a:pt x="988441" y="2284244"/>
                </a:lnTo>
                <a:lnTo>
                  <a:pt x="998281" y="2291865"/>
                </a:lnTo>
                <a:lnTo>
                  <a:pt x="1008121" y="2299804"/>
                </a:lnTo>
                <a:lnTo>
                  <a:pt x="1017326" y="2307744"/>
                </a:lnTo>
                <a:lnTo>
                  <a:pt x="1026214" y="2316000"/>
                </a:lnTo>
                <a:lnTo>
                  <a:pt x="1044942" y="2332831"/>
                </a:lnTo>
                <a:lnTo>
                  <a:pt x="1072875" y="2354743"/>
                </a:lnTo>
                <a:lnTo>
                  <a:pt x="1100490" y="2377608"/>
                </a:lnTo>
                <a:lnTo>
                  <a:pt x="1127788" y="2400473"/>
                </a:lnTo>
                <a:lnTo>
                  <a:pt x="1140802" y="2412222"/>
                </a:lnTo>
                <a:lnTo>
                  <a:pt x="1154451" y="2424290"/>
                </a:lnTo>
                <a:lnTo>
                  <a:pt x="1160165" y="2429053"/>
                </a:lnTo>
                <a:lnTo>
                  <a:pt x="1166196" y="2434134"/>
                </a:lnTo>
                <a:lnTo>
                  <a:pt x="1171909" y="2438580"/>
                </a:lnTo>
                <a:lnTo>
                  <a:pt x="1178258" y="2443026"/>
                </a:lnTo>
                <a:lnTo>
                  <a:pt x="1176988" y="2437628"/>
                </a:lnTo>
                <a:lnTo>
                  <a:pt x="1175401" y="2432229"/>
                </a:lnTo>
                <a:lnTo>
                  <a:pt x="1173814" y="2426830"/>
                </a:lnTo>
                <a:lnTo>
                  <a:pt x="1171592" y="2421749"/>
                </a:lnTo>
                <a:lnTo>
                  <a:pt x="1169052" y="2416668"/>
                </a:lnTo>
                <a:lnTo>
                  <a:pt x="1166513" y="2411905"/>
                </a:lnTo>
                <a:lnTo>
                  <a:pt x="1160800" y="2401743"/>
                </a:lnTo>
                <a:lnTo>
                  <a:pt x="1155086" y="2392533"/>
                </a:lnTo>
                <a:lnTo>
                  <a:pt x="1149055" y="2382689"/>
                </a:lnTo>
                <a:lnTo>
                  <a:pt x="1143024" y="2373480"/>
                </a:lnTo>
                <a:lnTo>
                  <a:pt x="1136993" y="2363635"/>
                </a:lnTo>
                <a:lnTo>
                  <a:pt x="1128423" y="2349662"/>
                </a:lnTo>
                <a:lnTo>
                  <a:pt x="1120487" y="2335372"/>
                </a:lnTo>
                <a:lnTo>
                  <a:pt x="1112869" y="2321081"/>
                </a:lnTo>
                <a:lnTo>
                  <a:pt x="1105569" y="2306156"/>
                </a:lnTo>
                <a:lnTo>
                  <a:pt x="1098903" y="2291230"/>
                </a:lnTo>
                <a:lnTo>
                  <a:pt x="1091920" y="2275987"/>
                </a:lnTo>
                <a:lnTo>
                  <a:pt x="1078906" y="2246136"/>
                </a:lnTo>
                <a:lnTo>
                  <a:pt x="1066209" y="2216602"/>
                </a:lnTo>
                <a:lnTo>
                  <a:pt x="1054782" y="2187387"/>
                </a:lnTo>
                <a:lnTo>
                  <a:pt x="1043672" y="2157853"/>
                </a:lnTo>
                <a:lnTo>
                  <a:pt x="1032880" y="2127684"/>
                </a:lnTo>
                <a:lnTo>
                  <a:pt x="1022088" y="2097516"/>
                </a:lnTo>
                <a:lnTo>
                  <a:pt x="1011930" y="2067665"/>
                </a:lnTo>
                <a:lnTo>
                  <a:pt x="991298" y="2007645"/>
                </a:lnTo>
                <a:lnTo>
                  <a:pt x="988124" y="1995895"/>
                </a:lnTo>
                <a:lnTo>
                  <a:pt x="985267" y="1984145"/>
                </a:lnTo>
                <a:lnTo>
                  <a:pt x="979871" y="1960328"/>
                </a:lnTo>
                <a:lnTo>
                  <a:pt x="976697" y="1948895"/>
                </a:lnTo>
                <a:lnTo>
                  <a:pt x="973205" y="1937145"/>
                </a:lnTo>
                <a:lnTo>
                  <a:pt x="970666" y="1931747"/>
                </a:lnTo>
                <a:lnTo>
                  <a:pt x="968761" y="1926031"/>
                </a:lnTo>
                <a:lnTo>
                  <a:pt x="965905" y="1920632"/>
                </a:lnTo>
                <a:lnTo>
                  <a:pt x="963048" y="1914916"/>
                </a:lnTo>
                <a:lnTo>
                  <a:pt x="956699" y="1893639"/>
                </a:lnTo>
                <a:lnTo>
                  <a:pt x="950669" y="1871409"/>
                </a:lnTo>
                <a:lnTo>
                  <a:pt x="945590" y="1849815"/>
                </a:lnTo>
                <a:lnTo>
                  <a:pt x="943050" y="1838700"/>
                </a:lnTo>
                <a:lnTo>
                  <a:pt x="941146" y="1827586"/>
                </a:lnTo>
                <a:lnTo>
                  <a:pt x="939241" y="1810119"/>
                </a:lnTo>
                <a:lnTo>
                  <a:pt x="937020" y="1792653"/>
                </a:lnTo>
                <a:lnTo>
                  <a:pt x="934163" y="1775187"/>
                </a:lnTo>
                <a:lnTo>
                  <a:pt x="930989" y="1757721"/>
                </a:lnTo>
                <a:lnTo>
                  <a:pt x="925275" y="1723107"/>
                </a:lnTo>
                <a:lnTo>
                  <a:pt x="922418" y="1705641"/>
                </a:lnTo>
                <a:lnTo>
                  <a:pt x="920196" y="1687857"/>
                </a:lnTo>
                <a:lnTo>
                  <a:pt x="917974" y="1675790"/>
                </a:lnTo>
                <a:lnTo>
                  <a:pt x="916070" y="1663405"/>
                </a:lnTo>
                <a:lnTo>
                  <a:pt x="911309" y="1639270"/>
                </a:lnTo>
                <a:lnTo>
                  <a:pt x="907182" y="1614817"/>
                </a:lnTo>
                <a:lnTo>
                  <a:pt x="905278" y="1602432"/>
                </a:lnTo>
                <a:lnTo>
                  <a:pt x="903373" y="1590365"/>
                </a:lnTo>
                <a:lnTo>
                  <a:pt x="903056" y="1586554"/>
                </a:lnTo>
                <a:lnTo>
                  <a:pt x="904008" y="1583061"/>
                </a:lnTo>
                <a:lnTo>
                  <a:pt x="904960" y="1579567"/>
                </a:lnTo>
                <a:lnTo>
                  <a:pt x="905913" y="1576074"/>
                </a:lnTo>
                <a:lnTo>
                  <a:pt x="909087" y="1569405"/>
                </a:lnTo>
                <a:lnTo>
                  <a:pt x="910039" y="1566230"/>
                </a:lnTo>
                <a:lnTo>
                  <a:pt x="910991" y="1562419"/>
                </a:lnTo>
                <a:lnTo>
                  <a:pt x="904960" y="1540825"/>
                </a:lnTo>
                <a:lnTo>
                  <a:pt x="898612" y="1519230"/>
                </a:lnTo>
                <a:lnTo>
                  <a:pt x="896073" y="1508433"/>
                </a:lnTo>
                <a:lnTo>
                  <a:pt x="893216" y="1497318"/>
                </a:lnTo>
                <a:lnTo>
                  <a:pt x="890676" y="1486203"/>
                </a:lnTo>
                <a:lnTo>
                  <a:pt x="889089" y="1475406"/>
                </a:lnTo>
                <a:lnTo>
                  <a:pt x="888772" y="1472231"/>
                </a:lnTo>
                <a:lnTo>
                  <a:pt x="888455" y="1469372"/>
                </a:lnTo>
                <a:lnTo>
                  <a:pt x="886550" y="1463657"/>
                </a:lnTo>
                <a:lnTo>
                  <a:pt x="884963" y="1457940"/>
                </a:lnTo>
                <a:lnTo>
                  <a:pt x="882741" y="1452542"/>
                </a:lnTo>
                <a:lnTo>
                  <a:pt x="880519" y="1447143"/>
                </a:lnTo>
                <a:lnTo>
                  <a:pt x="878297" y="1441427"/>
                </a:lnTo>
                <a:lnTo>
                  <a:pt x="877027" y="1436028"/>
                </a:lnTo>
                <a:lnTo>
                  <a:pt x="875758" y="1429994"/>
                </a:lnTo>
                <a:lnTo>
                  <a:pt x="871314" y="1398556"/>
                </a:lnTo>
                <a:lnTo>
                  <a:pt x="867505" y="1367752"/>
                </a:lnTo>
                <a:lnTo>
                  <a:pt x="863696" y="1336630"/>
                </a:lnTo>
                <a:lnTo>
                  <a:pt x="860839" y="1305191"/>
                </a:lnTo>
                <a:lnTo>
                  <a:pt x="857030" y="1298205"/>
                </a:lnTo>
                <a:lnTo>
                  <a:pt x="852904" y="1291219"/>
                </a:lnTo>
                <a:lnTo>
                  <a:pt x="848460" y="1284867"/>
                </a:lnTo>
                <a:lnTo>
                  <a:pt x="843381" y="1278199"/>
                </a:lnTo>
                <a:lnTo>
                  <a:pt x="838302" y="1271847"/>
                </a:lnTo>
                <a:lnTo>
                  <a:pt x="833224" y="1266131"/>
                </a:lnTo>
                <a:lnTo>
                  <a:pt x="827510" y="1260097"/>
                </a:lnTo>
                <a:lnTo>
                  <a:pt x="822114" y="1254699"/>
                </a:lnTo>
                <a:lnTo>
                  <a:pt x="807195" y="1240091"/>
                </a:lnTo>
                <a:lnTo>
                  <a:pt x="791959" y="1226118"/>
                </a:lnTo>
                <a:lnTo>
                  <a:pt x="776406" y="1212145"/>
                </a:lnTo>
                <a:lnTo>
                  <a:pt x="760217" y="1199125"/>
                </a:lnTo>
                <a:lnTo>
                  <a:pt x="744029" y="1186422"/>
                </a:lnTo>
                <a:lnTo>
                  <a:pt x="727206" y="1174355"/>
                </a:lnTo>
                <a:lnTo>
                  <a:pt x="710383" y="1162605"/>
                </a:lnTo>
                <a:lnTo>
                  <a:pt x="692925" y="1150855"/>
                </a:lnTo>
                <a:lnTo>
                  <a:pt x="675467" y="1139740"/>
                </a:lnTo>
                <a:lnTo>
                  <a:pt x="658009" y="1128943"/>
                </a:lnTo>
                <a:lnTo>
                  <a:pt x="639916" y="1118781"/>
                </a:lnTo>
                <a:lnTo>
                  <a:pt x="621506" y="1108619"/>
                </a:lnTo>
                <a:lnTo>
                  <a:pt x="603413" y="1098774"/>
                </a:lnTo>
                <a:lnTo>
                  <a:pt x="585002" y="1088930"/>
                </a:lnTo>
                <a:lnTo>
                  <a:pt x="566275" y="1079721"/>
                </a:lnTo>
                <a:lnTo>
                  <a:pt x="548182" y="1070829"/>
                </a:lnTo>
                <a:lnTo>
                  <a:pt x="524058" y="1060349"/>
                </a:lnTo>
                <a:lnTo>
                  <a:pt x="499934" y="1050822"/>
                </a:lnTo>
                <a:lnTo>
                  <a:pt x="475493" y="1041295"/>
                </a:lnTo>
                <a:lnTo>
                  <a:pt x="462796" y="1037167"/>
                </a:lnTo>
                <a:lnTo>
                  <a:pt x="450417" y="1033039"/>
                </a:lnTo>
                <a:lnTo>
                  <a:pt x="444704" y="1030816"/>
                </a:lnTo>
                <a:lnTo>
                  <a:pt x="438673" y="1027958"/>
                </a:lnTo>
                <a:lnTo>
                  <a:pt x="436133" y="1026370"/>
                </a:lnTo>
                <a:lnTo>
                  <a:pt x="433594" y="1024464"/>
                </a:lnTo>
                <a:lnTo>
                  <a:pt x="431055" y="1022559"/>
                </a:lnTo>
                <a:lnTo>
                  <a:pt x="428833" y="1020018"/>
                </a:lnTo>
                <a:lnTo>
                  <a:pt x="435816" y="1020018"/>
                </a:lnTo>
                <a:lnTo>
                  <a:pt x="442799" y="1020336"/>
                </a:lnTo>
                <a:lnTo>
                  <a:pt x="449782" y="1021289"/>
                </a:lnTo>
                <a:lnTo>
                  <a:pt x="452956" y="1021924"/>
                </a:lnTo>
                <a:lnTo>
                  <a:pt x="456448" y="1023194"/>
                </a:lnTo>
                <a:lnTo>
                  <a:pt x="472954" y="1028275"/>
                </a:lnTo>
                <a:lnTo>
                  <a:pt x="489460" y="1033674"/>
                </a:lnTo>
                <a:lnTo>
                  <a:pt x="505648" y="1039390"/>
                </a:lnTo>
                <a:lnTo>
                  <a:pt x="521836" y="1045424"/>
                </a:lnTo>
                <a:lnTo>
                  <a:pt x="538025" y="1052092"/>
                </a:lnTo>
                <a:lnTo>
                  <a:pt x="553895" y="1059079"/>
                </a:lnTo>
                <a:lnTo>
                  <a:pt x="569766" y="1066065"/>
                </a:lnTo>
                <a:lnTo>
                  <a:pt x="585637" y="1073052"/>
                </a:lnTo>
                <a:lnTo>
                  <a:pt x="601191" y="1080991"/>
                </a:lnTo>
                <a:lnTo>
                  <a:pt x="616427" y="1088613"/>
                </a:lnTo>
                <a:lnTo>
                  <a:pt x="631980" y="1096869"/>
                </a:lnTo>
                <a:lnTo>
                  <a:pt x="647216" y="1105126"/>
                </a:lnTo>
                <a:lnTo>
                  <a:pt x="662453" y="1114018"/>
                </a:lnTo>
                <a:lnTo>
                  <a:pt x="677054" y="1122909"/>
                </a:lnTo>
                <a:lnTo>
                  <a:pt x="691972" y="1131801"/>
                </a:lnTo>
                <a:lnTo>
                  <a:pt x="706574" y="1141011"/>
                </a:lnTo>
                <a:lnTo>
                  <a:pt x="716731" y="1147679"/>
                </a:lnTo>
                <a:lnTo>
                  <a:pt x="727206" y="1154983"/>
                </a:lnTo>
                <a:lnTo>
                  <a:pt x="737681" y="1161970"/>
                </a:lnTo>
                <a:lnTo>
                  <a:pt x="747521" y="1169591"/>
                </a:lnTo>
                <a:lnTo>
                  <a:pt x="767201" y="1184199"/>
                </a:lnTo>
                <a:lnTo>
                  <a:pt x="786563" y="1200078"/>
                </a:lnTo>
                <a:lnTo>
                  <a:pt x="805291" y="1216274"/>
                </a:lnTo>
                <a:lnTo>
                  <a:pt x="823701" y="1233422"/>
                </a:lnTo>
                <a:lnTo>
                  <a:pt x="841477" y="1250570"/>
                </a:lnTo>
                <a:lnTo>
                  <a:pt x="858935" y="1268037"/>
                </a:lnTo>
                <a:lnTo>
                  <a:pt x="858617" y="1262320"/>
                </a:lnTo>
                <a:lnTo>
                  <a:pt x="858300" y="1256604"/>
                </a:lnTo>
                <a:lnTo>
                  <a:pt x="857982" y="1244854"/>
                </a:lnTo>
                <a:lnTo>
                  <a:pt x="857665" y="1238821"/>
                </a:lnTo>
                <a:lnTo>
                  <a:pt x="857348" y="1233104"/>
                </a:lnTo>
                <a:lnTo>
                  <a:pt x="856395" y="1227388"/>
                </a:lnTo>
                <a:lnTo>
                  <a:pt x="854491" y="1221672"/>
                </a:lnTo>
                <a:lnTo>
                  <a:pt x="847825" y="1210557"/>
                </a:lnTo>
                <a:lnTo>
                  <a:pt x="841159" y="1199443"/>
                </a:lnTo>
                <a:lnTo>
                  <a:pt x="833541" y="1189280"/>
                </a:lnTo>
                <a:lnTo>
                  <a:pt x="825606" y="1178801"/>
                </a:lnTo>
                <a:lnTo>
                  <a:pt x="817670" y="1168639"/>
                </a:lnTo>
                <a:lnTo>
                  <a:pt x="809100" y="1159112"/>
                </a:lnTo>
                <a:lnTo>
                  <a:pt x="800212" y="1149902"/>
                </a:lnTo>
                <a:lnTo>
                  <a:pt x="791007" y="1140376"/>
                </a:lnTo>
                <a:lnTo>
                  <a:pt x="781802" y="1131484"/>
                </a:lnTo>
                <a:lnTo>
                  <a:pt x="772279" y="1122909"/>
                </a:lnTo>
                <a:lnTo>
                  <a:pt x="762757" y="1114335"/>
                </a:lnTo>
                <a:lnTo>
                  <a:pt x="752599" y="1106078"/>
                </a:lnTo>
                <a:lnTo>
                  <a:pt x="732602" y="1089883"/>
                </a:lnTo>
                <a:lnTo>
                  <a:pt x="712287" y="1074004"/>
                </a:lnTo>
                <a:lnTo>
                  <a:pt x="691338" y="1059079"/>
                </a:lnTo>
                <a:lnTo>
                  <a:pt x="670071" y="1044471"/>
                </a:lnTo>
                <a:lnTo>
                  <a:pt x="648169" y="1030816"/>
                </a:lnTo>
                <a:lnTo>
                  <a:pt x="626267" y="1017160"/>
                </a:lnTo>
                <a:lnTo>
                  <a:pt x="603730" y="1004458"/>
                </a:lnTo>
                <a:lnTo>
                  <a:pt x="581193" y="992390"/>
                </a:lnTo>
                <a:lnTo>
                  <a:pt x="558022" y="980641"/>
                </a:lnTo>
                <a:lnTo>
                  <a:pt x="535168" y="969208"/>
                </a:lnTo>
                <a:lnTo>
                  <a:pt x="527867" y="966032"/>
                </a:lnTo>
                <a:lnTo>
                  <a:pt x="520249" y="963174"/>
                </a:lnTo>
                <a:lnTo>
                  <a:pt x="505013" y="957458"/>
                </a:lnTo>
                <a:lnTo>
                  <a:pt x="497712" y="954283"/>
                </a:lnTo>
                <a:lnTo>
                  <a:pt x="490412" y="951107"/>
                </a:lnTo>
                <a:lnTo>
                  <a:pt x="483746" y="946979"/>
                </a:lnTo>
                <a:lnTo>
                  <a:pt x="480254" y="944756"/>
                </a:lnTo>
                <a:lnTo>
                  <a:pt x="477080" y="941898"/>
                </a:lnTo>
                <a:lnTo>
                  <a:pt x="480254" y="941580"/>
                </a:lnTo>
                <a:lnTo>
                  <a:pt x="483429" y="941580"/>
                </a:lnTo>
                <a:lnTo>
                  <a:pt x="486285" y="941580"/>
                </a:lnTo>
                <a:lnTo>
                  <a:pt x="489460" y="941898"/>
                </a:lnTo>
                <a:lnTo>
                  <a:pt x="495490" y="943485"/>
                </a:lnTo>
                <a:lnTo>
                  <a:pt x="501204" y="945073"/>
                </a:lnTo>
                <a:lnTo>
                  <a:pt x="515488" y="950154"/>
                </a:lnTo>
                <a:lnTo>
                  <a:pt x="529137" y="955553"/>
                </a:lnTo>
                <a:lnTo>
                  <a:pt x="543103" y="960951"/>
                </a:lnTo>
                <a:lnTo>
                  <a:pt x="556435" y="966985"/>
                </a:lnTo>
                <a:lnTo>
                  <a:pt x="569766" y="973019"/>
                </a:lnTo>
                <a:lnTo>
                  <a:pt x="583415" y="979688"/>
                </a:lnTo>
                <a:lnTo>
                  <a:pt x="596430" y="986039"/>
                </a:lnTo>
                <a:lnTo>
                  <a:pt x="609444" y="993025"/>
                </a:lnTo>
                <a:lnTo>
                  <a:pt x="622775" y="1000330"/>
                </a:lnTo>
                <a:lnTo>
                  <a:pt x="635472" y="1007634"/>
                </a:lnTo>
                <a:lnTo>
                  <a:pt x="660865" y="1022876"/>
                </a:lnTo>
                <a:lnTo>
                  <a:pt x="686259" y="1039072"/>
                </a:lnTo>
                <a:lnTo>
                  <a:pt x="710700" y="1055268"/>
                </a:lnTo>
                <a:lnTo>
                  <a:pt x="724984" y="1065430"/>
                </a:lnTo>
                <a:lnTo>
                  <a:pt x="739585" y="1075910"/>
                </a:lnTo>
                <a:lnTo>
                  <a:pt x="753869" y="1087025"/>
                </a:lnTo>
                <a:lnTo>
                  <a:pt x="767518" y="1098139"/>
                </a:lnTo>
                <a:lnTo>
                  <a:pt x="781484" y="1109254"/>
                </a:lnTo>
                <a:lnTo>
                  <a:pt x="794816" y="1121639"/>
                </a:lnTo>
                <a:lnTo>
                  <a:pt x="807513" y="1133707"/>
                </a:lnTo>
                <a:lnTo>
                  <a:pt x="819892" y="1146409"/>
                </a:lnTo>
                <a:lnTo>
                  <a:pt x="824971" y="1151808"/>
                </a:lnTo>
                <a:lnTo>
                  <a:pt x="829732" y="1157841"/>
                </a:lnTo>
                <a:lnTo>
                  <a:pt x="839255" y="1169274"/>
                </a:lnTo>
                <a:lnTo>
                  <a:pt x="848777" y="1180706"/>
                </a:lnTo>
                <a:lnTo>
                  <a:pt x="858300" y="1192139"/>
                </a:lnTo>
                <a:lnTo>
                  <a:pt x="857030" y="1186105"/>
                </a:lnTo>
                <a:lnTo>
                  <a:pt x="856395" y="1180071"/>
                </a:lnTo>
                <a:lnTo>
                  <a:pt x="855443" y="1174037"/>
                </a:lnTo>
                <a:lnTo>
                  <a:pt x="855126" y="1168004"/>
                </a:lnTo>
                <a:lnTo>
                  <a:pt x="854808" y="1161970"/>
                </a:lnTo>
                <a:lnTo>
                  <a:pt x="855126" y="1155936"/>
                </a:lnTo>
                <a:lnTo>
                  <a:pt x="855760" y="1143551"/>
                </a:lnTo>
                <a:lnTo>
                  <a:pt x="857030" y="1131484"/>
                </a:lnTo>
                <a:lnTo>
                  <a:pt x="858300" y="1119416"/>
                </a:lnTo>
                <a:lnTo>
                  <a:pt x="861157" y="1095281"/>
                </a:lnTo>
                <a:lnTo>
                  <a:pt x="861474" y="1080991"/>
                </a:lnTo>
                <a:lnTo>
                  <a:pt x="862426" y="1067335"/>
                </a:lnTo>
                <a:lnTo>
                  <a:pt x="863061" y="1053045"/>
                </a:lnTo>
                <a:lnTo>
                  <a:pt x="864648" y="1039390"/>
                </a:lnTo>
                <a:lnTo>
                  <a:pt x="866235" y="1025417"/>
                </a:lnTo>
                <a:lnTo>
                  <a:pt x="867822" y="1011444"/>
                </a:lnTo>
                <a:lnTo>
                  <a:pt x="872266" y="983816"/>
                </a:lnTo>
                <a:lnTo>
                  <a:pt x="877345" y="956188"/>
                </a:lnTo>
                <a:lnTo>
                  <a:pt x="882424" y="928877"/>
                </a:lnTo>
                <a:lnTo>
                  <a:pt x="893851" y="873939"/>
                </a:lnTo>
                <a:lnTo>
                  <a:pt x="898612" y="857108"/>
                </a:lnTo>
                <a:lnTo>
                  <a:pt x="903056" y="840594"/>
                </a:lnTo>
                <a:lnTo>
                  <a:pt x="905595" y="832338"/>
                </a:lnTo>
                <a:lnTo>
                  <a:pt x="908452" y="824081"/>
                </a:lnTo>
                <a:lnTo>
                  <a:pt x="911309" y="816142"/>
                </a:lnTo>
                <a:lnTo>
                  <a:pt x="914800" y="808203"/>
                </a:lnTo>
                <a:lnTo>
                  <a:pt x="917022" y="803439"/>
                </a:lnTo>
                <a:lnTo>
                  <a:pt x="918609" y="798676"/>
                </a:lnTo>
                <a:lnTo>
                  <a:pt x="921783" y="789467"/>
                </a:lnTo>
                <a:lnTo>
                  <a:pt x="924640" y="779622"/>
                </a:lnTo>
                <a:lnTo>
                  <a:pt x="926862" y="770095"/>
                </a:lnTo>
                <a:lnTo>
                  <a:pt x="930036" y="762473"/>
                </a:lnTo>
                <a:lnTo>
                  <a:pt x="932893" y="754534"/>
                </a:lnTo>
                <a:lnTo>
                  <a:pt x="935115" y="746595"/>
                </a:lnTo>
                <a:lnTo>
                  <a:pt x="937337" y="738656"/>
                </a:lnTo>
                <a:lnTo>
                  <a:pt x="941463" y="722778"/>
                </a:lnTo>
                <a:lnTo>
                  <a:pt x="944955" y="706582"/>
                </a:lnTo>
                <a:lnTo>
                  <a:pt x="950986" y="673873"/>
                </a:lnTo>
                <a:lnTo>
                  <a:pt x="954160" y="657677"/>
                </a:lnTo>
                <a:lnTo>
                  <a:pt x="957969" y="641799"/>
                </a:lnTo>
                <a:lnTo>
                  <a:pt x="960191" y="633860"/>
                </a:lnTo>
                <a:lnTo>
                  <a:pt x="961461" y="625921"/>
                </a:lnTo>
                <a:lnTo>
                  <a:pt x="962413" y="617981"/>
                </a:lnTo>
                <a:lnTo>
                  <a:pt x="963683" y="610042"/>
                </a:lnTo>
                <a:lnTo>
                  <a:pt x="965270" y="594164"/>
                </a:lnTo>
                <a:lnTo>
                  <a:pt x="966539" y="578286"/>
                </a:lnTo>
                <a:lnTo>
                  <a:pt x="957652" y="575745"/>
                </a:lnTo>
                <a:lnTo>
                  <a:pt x="948764" y="573205"/>
                </a:lnTo>
                <a:lnTo>
                  <a:pt x="930671" y="567489"/>
                </a:lnTo>
                <a:lnTo>
                  <a:pt x="913531" y="561137"/>
                </a:lnTo>
                <a:lnTo>
                  <a:pt x="896073" y="554469"/>
                </a:lnTo>
                <a:lnTo>
                  <a:pt x="861474" y="539861"/>
                </a:lnTo>
                <a:lnTo>
                  <a:pt x="844651" y="532557"/>
                </a:lnTo>
                <a:lnTo>
                  <a:pt x="826875" y="525570"/>
                </a:lnTo>
                <a:lnTo>
                  <a:pt x="821479" y="523347"/>
                </a:lnTo>
                <a:lnTo>
                  <a:pt x="815448" y="520807"/>
                </a:lnTo>
                <a:lnTo>
                  <a:pt x="803704" y="516043"/>
                </a:lnTo>
                <a:lnTo>
                  <a:pt x="797990" y="513185"/>
                </a:lnTo>
                <a:lnTo>
                  <a:pt x="792277" y="510327"/>
                </a:lnTo>
                <a:lnTo>
                  <a:pt x="790055" y="508422"/>
                </a:lnTo>
                <a:lnTo>
                  <a:pt x="787515" y="506516"/>
                </a:lnTo>
                <a:lnTo>
                  <a:pt x="785294" y="504293"/>
                </a:lnTo>
                <a:lnTo>
                  <a:pt x="783072" y="501753"/>
                </a:lnTo>
                <a:lnTo>
                  <a:pt x="794816" y="504928"/>
                </a:lnTo>
                <a:lnTo>
                  <a:pt x="806561" y="508104"/>
                </a:lnTo>
                <a:lnTo>
                  <a:pt x="818305" y="511915"/>
                </a:lnTo>
                <a:lnTo>
                  <a:pt x="829732" y="515725"/>
                </a:lnTo>
                <a:lnTo>
                  <a:pt x="852586" y="524300"/>
                </a:lnTo>
                <a:lnTo>
                  <a:pt x="875123" y="533192"/>
                </a:lnTo>
                <a:lnTo>
                  <a:pt x="897660" y="542401"/>
                </a:lnTo>
                <a:lnTo>
                  <a:pt x="920514" y="551293"/>
                </a:lnTo>
                <a:lnTo>
                  <a:pt x="931941" y="555104"/>
                </a:lnTo>
                <a:lnTo>
                  <a:pt x="943685" y="558914"/>
                </a:lnTo>
                <a:lnTo>
                  <a:pt x="955112" y="562408"/>
                </a:lnTo>
                <a:lnTo>
                  <a:pt x="966857" y="565266"/>
                </a:lnTo>
                <a:lnTo>
                  <a:pt x="967809" y="550340"/>
                </a:lnTo>
                <a:lnTo>
                  <a:pt x="968127" y="534780"/>
                </a:lnTo>
                <a:lnTo>
                  <a:pt x="952890" y="537638"/>
                </a:lnTo>
                <a:lnTo>
                  <a:pt x="944955" y="528428"/>
                </a:lnTo>
                <a:lnTo>
                  <a:pt x="937020" y="519536"/>
                </a:lnTo>
                <a:lnTo>
                  <a:pt x="928767" y="510962"/>
                </a:lnTo>
                <a:lnTo>
                  <a:pt x="919879" y="502705"/>
                </a:lnTo>
                <a:lnTo>
                  <a:pt x="910674" y="494449"/>
                </a:lnTo>
                <a:lnTo>
                  <a:pt x="901786" y="486827"/>
                </a:lnTo>
                <a:lnTo>
                  <a:pt x="892264" y="479206"/>
                </a:lnTo>
                <a:lnTo>
                  <a:pt x="882424" y="471902"/>
                </a:lnTo>
                <a:lnTo>
                  <a:pt x="872901" y="464915"/>
                </a:lnTo>
                <a:lnTo>
                  <a:pt x="862744" y="457929"/>
                </a:lnTo>
                <a:lnTo>
                  <a:pt x="852586" y="451577"/>
                </a:lnTo>
                <a:lnTo>
                  <a:pt x="842111" y="445226"/>
                </a:lnTo>
                <a:lnTo>
                  <a:pt x="821479" y="433159"/>
                </a:lnTo>
                <a:lnTo>
                  <a:pt x="799895" y="421409"/>
                </a:lnTo>
                <a:lnTo>
                  <a:pt x="793229" y="417916"/>
                </a:lnTo>
                <a:lnTo>
                  <a:pt x="785928" y="415057"/>
                </a:lnTo>
                <a:lnTo>
                  <a:pt x="770692" y="409341"/>
                </a:lnTo>
                <a:lnTo>
                  <a:pt x="763392" y="406483"/>
                </a:lnTo>
                <a:lnTo>
                  <a:pt x="756091" y="403625"/>
                </a:lnTo>
                <a:lnTo>
                  <a:pt x="748790" y="400132"/>
                </a:lnTo>
                <a:lnTo>
                  <a:pt x="742125" y="396321"/>
                </a:lnTo>
                <a:lnTo>
                  <a:pt x="747203" y="394733"/>
                </a:lnTo>
                <a:lnTo>
                  <a:pt x="751965" y="393781"/>
                </a:lnTo>
                <a:lnTo>
                  <a:pt x="757361" y="393781"/>
                </a:lnTo>
                <a:lnTo>
                  <a:pt x="762122" y="393781"/>
                </a:lnTo>
                <a:lnTo>
                  <a:pt x="767201" y="394416"/>
                </a:lnTo>
                <a:lnTo>
                  <a:pt x="771962" y="395686"/>
                </a:lnTo>
                <a:lnTo>
                  <a:pt x="777041" y="397274"/>
                </a:lnTo>
                <a:lnTo>
                  <a:pt x="781802" y="399179"/>
                </a:lnTo>
                <a:lnTo>
                  <a:pt x="795133" y="403943"/>
                </a:lnTo>
                <a:lnTo>
                  <a:pt x="807830" y="409024"/>
                </a:lnTo>
                <a:lnTo>
                  <a:pt x="820844" y="415057"/>
                </a:lnTo>
                <a:lnTo>
                  <a:pt x="833541" y="421091"/>
                </a:lnTo>
                <a:lnTo>
                  <a:pt x="845920" y="428078"/>
                </a:lnTo>
                <a:lnTo>
                  <a:pt x="857982" y="435064"/>
                </a:lnTo>
                <a:lnTo>
                  <a:pt x="869727" y="442050"/>
                </a:lnTo>
                <a:lnTo>
                  <a:pt x="881471" y="449990"/>
                </a:lnTo>
                <a:lnTo>
                  <a:pt x="893216" y="457929"/>
                </a:lnTo>
                <a:lnTo>
                  <a:pt x="904325" y="466185"/>
                </a:lnTo>
                <a:lnTo>
                  <a:pt x="915435" y="475077"/>
                </a:lnTo>
                <a:lnTo>
                  <a:pt x="926227" y="483969"/>
                </a:lnTo>
                <a:lnTo>
                  <a:pt x="937020" y="493178"/>
                </a:lnTo>
                <a:lnTo>
                  <a:pt x="947177" y="502705"/>
                </a:lnTo>
                <a:lnTo>
                  <a:pt x="957652" y="512232"/>
                </a:lnTo>
                <a:lnTo>
                  <a:pt x="967492" y="522394"/>
                </a:lnTo>
                <a:lnTo>
                  <a:pt x="966857" y="506516"/>
                </a:lnTo>
                <a:lnTo>
                  <a:pt x="965905" y="498895"/>
                </a:lnTo>
                <a:lnTo>
                  <a:pt x="965270" y="495084"/>
                </a:lnTo>
                <a:lnTo>
                  <a:pt x="964318" y="491273"/>
                </a:lnTo>
                <a:lnTo>
                  <a:pt x="957969" y="483016"/>
                </a:lnTo>
                <a:lnTo>
                  <a:pt x="951621" y="475077"/>
                </a:lnTo>
                <a:lnTo>
                  <a:pt x="944638" y="467138"/>
                </a:lnTo>
                <a:lnTo>
                  <a:pt x="937654" y="459517"/>
                </a:lnTo>
                <a:lnTo>
                  <a:pt x="930671" y="451895"/>
                </a:lnTo>
                <a:lnTo>
                  <a:pt x="923371" y="444591"/>
                </a:lnTo>
                <a:lnTo>
                  <a:pt x="916070" y="437287"/>
                </a:lnTo>
                <a:lnTo>
                  <a:pt x="908452" y="429983"/>
                </a:lnTo>
                <a:lnTo>
                  <a:pt x="892898" y="416328"/>
                </a:lnTo>
                <a:lnTo>
                  <a:pt x="877027" y="403308"/>
                </a:lnTo>
                <a:lnTo>
                  <a:pt x="860522" y="390287"/>
                </a:lnTo>
                <a:lnTo>
                  <a:pt x="843699" y="378220"/>
                </a:lnTo>
                <a:lnTo>
                  <a:pt x="818305" y="362659"/>
                </a:lnTo>
                <a:lnTo>
                  <a:pt x="805608" y="355038"/>
                </a:lnTo>
                <a:lnTo>
                  <a:pt x="792912" y="348051"/>
                </a:lnTo>
                <a:lnTo>
                  <a:pt x="779580" y="341065"/>
                </a:lnTo>
                <a:lnTo>
                  <a:pt x="766248" y="334714"/>
                </a:lnTo>
                <a:lnTo>
                  <a:pt x="752282" y="328680"/>
                </a:lnTo>
                <a:lnTo>
                  <a:pt x="738633" y="323281"/>
                </a:lnTo>
                <a:lnTo>
                  <a:pt x="734507" y="321693"/>
                </a:lnTo>
                <a:lnTo>
                  <a:pt x="731015" y="319153"/>
                </a:lnTo>
                <a:lnTo>
                  <a:pt x="727841" y="316612"/>
                </a:lnTo>
                <a:lnTo>
                  <a:pt x="725619" y="313119"/>
                </a:lnTo>
                <a:lnTo>
                  <a:pt x="732602" y="312802"/>
                </a:lnTo>
                <a:lnTo>
                  <a:pt x="739903" y="312802"/>
                </a:lnTo>
                <a:lnTo>
                  <a:pt x="747203" y="313754"/>
                </a:lnTo>
                <a:lnTo>
                  <a:pt x="750695" y="314389"/>
                </a:lnTo>
                <a:lnTo>
                  <a:pt x="754187" y="315342"/>
                </a:lnTo>
                <a:lnTo>
                  <a:pt x="766248" y="319788"/>
                </a:lnTo>
                <a:lnTo>
                  <a:pt x="778310" y="324552"/>
                </a:lnTo>
                <a:lnTo>
                  <a:pt x="790055" y="329315"/>
                </a:lnTo>
                <a:lnTo>
                  <a:pt x="801482" y="334714"/>
                </a:lnTo>
                <a:lnTo>
                  <a:pt x="812909" y="340747"/>
                </a:lnTo>
                <a:lnTo>
                  <a:pt x="823701" y="346463"/>
                </a:lnTo>
                <a:lnTo>
                  <a:pt x="834811" y="353132"/>
                </a:lnTo>
                <a:lnTo>
                  <a:pt x="845920" y="359801"/>
                </a:lnTo>
                <a:lnTo>
                  <a:pt x="856713" y="366470"/>
                </a:lnTo>
                <a:lnTo>
                  <a:pt x="866870" y="373774"/>
                </a:lnTo>
                <a:lnTo>
                  <a:pt x="877345" y="381396"/>
                </a:lnTo>
                <a:lnTo>
                  <a:pt x="887502" y="389017"/>
                </a:lnTo>
                <a:lnTo>
                  <a:pt x="897342" y="396956"/>
                </a:lnTo>
                <a:lnTo>
                  <a:pt x="907182" y="405213"/>
                </a:lnTo>
                <a:lnTo>
                  <a:pt x="916705" y="413787"/>
                </a:lnTo>
                <a:lnTo>
                  <a:pt x="926227" y="422044"/>
                </a:lnTo>
                <a:lnTo>
                  <a:pt x="944003" y="439510"/>
                </a:lnTo>
                <a:lnTo>
                  <a:pt x="952890" y="448084"/>
                </a:lnTo>
                <a:lnTo>
                  <a:pt x="962096" y="456023"/>
                </a:lnTo>
                <a:lnTo>
                  <a:pt x="958921" y="431571"/>
                </a:lnTo>
                <a:lnTo>
                  <a:pt x="957334" y="419186"/>
                </a:lnTo>
                <a:lnTo>
                  <a:pt x="955747" y="407118"/>
                </a:lnTo>
                <a:lnTo>
                  <a:pt x="953525" y="394416"/>
                </a:lnTo>
                <a:lnTo>
                  <a:pt x="950669" y="382348"/>
                </a:lnTo>
                <a:lnTo>
                  <a:pt x="948129" y="370281"/>
                </a:lnTo>
                <a:lnTo>
                  <a:pt x="944638" y="358531"/>
                </a:lnTo>
                <a:lnTo>
                  <a:pt x="941463" y="351545"/>
                </a:lnTo>
                <a:lnTo>
                  <a:pt x="937972" y="344558"/>
                </a:lnTo>
                <a:lnTo>
                  <a:pt x="934163" y="337889"/>
                </a:lnTo>
                <a:lnTo>
                  <a:pt x="929719" y="331220"/>
                </a:lnTo>
                <a:lnTo>
                  <a:pt x="925275" y="325187"/>
                </a:lnTo>
                <a:lnTo>
                  <a:pt x="920196" y="319153"/>
                </a:lnTo>
                <a:lnTo>
                  <a:pt x="914800" y="313754"/>
                </a:lnTo>
                <a:lnTo>
                  <a:pt x="909087" y="308673"/>
                </a:lnTo>
                <a:lnTo>
                  <a:pt x="905278" y="304862"/>
                </a:lnTo>
                <a:lnTo>
                  <a:pt x="901786" y="301369"/>
                </a:lnTo>
                <a:lnTo>
                  <a:pt x="898612" y="297241"/>
                </a:lnTo>
                <a:lnTo>
                  <a:pt x="895438" y="293430"/>
                </a:lnTo>
                <a:lnTo>
                  <a:pt x="883376" y="276917"/>
                </a:lnTo>
                <a:lnTo>
                  <a:pt x="877662" y="271518"/>
                </a:lnTo>
                <a:lnTo>
                  <a:pt x="871631" y="266755"/>
                </a:lnTo>
                <a:lnTo>
                  <a:pt x="865600" y="262309"/>
                </a:lnTo>
                <a:lnTo>
                  <a:pt x="858935" y="258180"/>
                </a:lnTo>
                <a:lnTo>
                  <a:pt x="852586" y="254370"/>
                </a:lnTo>
                <a:lnTo>
                  <a:pt x="845920" y="250559"/>
                </a:lnTo>
                <a:lnTo>
                  <a:pt x="838937" y="247066"/>
                </a:lnTo>
                <a:lnTo>
                  <a:pt x="831637" y="243890"/>
                </a:lnTo>
                <a:lnTo>
                  <a:pt x="817670" y="238174"/>
                </a:lnTo>
                <a:lnTo>
                  <a:pt x="803069" y="233093"/>
                </a:lnTo>
                <a:lnTo>
                  <a:pt x="773866" y="222931"/>
                </a:lnTo>
                <a:lnTo>
                  <a:pt x="769423" y="222296"/>
                </a:lnTo>
                <a:lnTo>
                  <a:pt x="764661" y="221660"/>
                </a:lnTo>
                <a:lnTo>
                  <a:pt x="760217" y="221343"/>
                </a:lnTo>
                <a:lnTo>
                  <a:pt x="755774" y="221343"/>
                </a:lnTo>
                <a:close/>
                <a:moveTo>
                  <a:pt x="1487423" y="174343"/>
                </a:moveTo>
                <a:lnTo>
                  <a:pt x="1479805" y="174978"/>
                </a:lnTo>
                <a:lnTo>
                  <a:pt x="1471870" y="176249"/>
                </a:lnTo>
                <a:lnTo>
                  <a:pt x="1456634" y="178472"/>
                </a:lnTo>
                <a:lnTo>
                  <a:pt x="1441397" y="180377"/>
                </a:lnTo>
                <a:lnTo>
                  <a:pt x="1410925" y="183870"/>
                </a:lnTo>
                <a:lnTo>
                  <a:pt x="1380771" y="187363"/>
                </a:lnTo>
                <a:lnTo>
                  <a:pt x="1365534" y="189586"/>
                </a:lnTo>
                <a:lnTo>
                  <a:pt x="1350298" y="191492"/>
                </a:lnTo>
                <a:lnTo>
                  <a:pt x="1293480" y="208640"/>
                </a:lnTo>
                <a:lnTo>
                  <a:pt x="1264595" y="217215"/>
                </a:lnTo>
                <a:lnTo>
                  <a:pt x="1236345" y="226424"/>
                </a:lnTo>
                <a:lnTo>
                  <a:pt x="1208095" y="235633"/>
                </a:lnTo>
                <a:lnTo>
                  <a:pt x="1180162" y="245795"/>
                </a:lnTo>
                <a:lnTo>
                  <a:pt x="1166196" y="251194"/>
                </a:lnTo>
                <a:lnTo>
                  <a:pt x="1152229" y="256593"/>
                </a:lnTo>
                <a:lnTo>
                  <a:pt x="1138580" y="262309"/>
                </a:lnTo>
                <a:lnTo>
                  <a:pt x="1124614" y="268343"/>
                </a:lnTo>
                <a:lnTo>
                  <a:pt x="1107473" y="274376"/>
                </a:lnTo>
                <a:lnTo>
                  <a:pt x="1098903" y="277869"/>
                </a:lnTo>
                <a:lnTo>
                  <a:pt x="1090650" y="281680"/>
                </a:lnTo>
                <a:lnTo>
                  <a:pt x="1082715" y="286126"/>
                </a:lnTo>
                <a:lnTo>
                  <a:pt x="1078588" y="288667"/>
                </a:lnTo>
                <a:lnTo>
                  <a:pt x="1075097" y="291207"/>
                </a:lnTo>
                <a:lnTo>
                  <a:pt x="1071288" y="294065"/>
                </a:lnTo>
                <a:lnTo>
                  <a:pt x="1068113" y="297241"/>
                </a:lnTo>
                <a:lnTo>
                  <a:pt x="1064939" y="300734"/>
                </a:lnTo>
                <a:lnTo>
                  <a:pt x="1061765" y="304227"/>
                </a:lnTo>
                <a:lnTo>
                  <a:pt x="1055734" y="317248"/>
                </a:lnTo>
                <a:lnTo>
                  <a:pt x="1050020" y="329950"/>
                </a:lnTo>
                <a:lnTo>
                  <a:pt x="1045259" y="343605"/>
                </a:lnTo>
                <a:lnTo>
                  <a:pt x="1041133" y="356943"/>
                </a:lnTo>
                <a:lnTo>
                  <a:pt x="1037641" y="370598"/>
                </a:lnTo>
                <a:lnTo>
                  <a:pt x="1034467" y="384254"/>
                </a:lnTo>
                <a:lnTo>
                  <a:pt x="1031928" y="398227"/>
                </a:lnTo>
                <a:lnTo>
                  <a:pt x="1029706" y="412199"/>
                </a:lnTo>
                <a:lnTo>
                  <a:pt x="1028436" y="426172"/>
                </a:lnTo>
                <a:lnTo>
                  <a:pt x="1027166" y="440463"/>
                </a:lnTo>
                <a:lnTo>
                  <a:pt x="1026214" y="454753"/>
                </a:lnTo>
                <a:lnTo>
                  <a:pt x="1025579" y="469043"/>
                </a:lnTo>
                <a:lnTo>
                  <a:pt x="1025262" y="483334"/>
                </a:lnTo>
                <a:lnTo>
                  <a:pt x="1024944" y="497307"/>
                </a:lnTo>
                <a:lnTo>
                  <a:pt x="1025262" y="525253"/>
                </a:lnTo>
                <a:lnTo>
                  <a:pt x="1022405" y="539225"/>
                </a:lnTo>
                <a:lnTo>
                  <a:pt x="1020183" y="552881"/>
                </a:lnTo>
                <a:lnTo>
                  <a:pt x="1016057" y="580509"/>
                </a:lnTo>
                <a:lnTo>
                  <a:pt x="1013835" y="594482"/>
                </a:lnTo>
                <a:lnTo>
                  <a:pt x="1011295" y="608137"/>
                </a:lnTo>
                <a:lnTo>
                  <a:pt x="1008121" y="621792"/>
                </a:lnTo>
                <a:lnTo>
                  <a:pt x="1005899" y="628144"/>
                </a:lnTo>
                <a:lnTo>
                  <a:pt x="1003995" y="635130"/>
                </a:lnTo>
                <a:lnTo>
                  <a:pt x="1002090" y="640529"/>
                </a:lnTo>
                <a:lnTo>
                  <a:pt x="1000503" y="646562"/>
                </a:lnTo>
                <a:lnTo>
                  <a:pt x="998281" y="658312"/>
                </a:lnTo>
                <a:lnTo>
                  <a:pt x="997012" y="664028"/>
                </a:lnTo>
                <a:lnTo>
                  <a:pt x="995742" y="669745"/>
                </a:lnTo>
                <a:lnTo>
                  <a:pt x="994155" y="675461"/>
                </a:lnTo>
                <a:lnTo>
                  <a:pt x="992250" y="681177"/>
                </a:lnTo>
                <a:lnTo>
                  <a:pt x="988441" y="689751"/>
                </a:lnTo>
                <a:lnTo>
                  <a:pt x="984950" y="698643"/>
                </a:lnTo>
                <a:lnTo>
                  <a:pt x="978919" y="716109"/>
                </a:lnTo>
                <a:lnTo>
                  <a:pt x="976379" y="725318"/>
                </a:lnTo>
                <a:lnTo>
                  <a:pt x="972888" y="733893"/>
                </a:lnTo>
                <a:lnTo>
                  <a:pt x="969079" y="742467"/>
                </a:lnTo>
                <a:lnTo>
                  <a:pt x="964952" y="750723"/>
                </a:lnTo>
                <a:lnTo>
                  <a:pt x="969079" y="752629"/>
                </a:lnTo>
                <a:lnTo>
                  <a:pt x="972888" y="754217"/>
                </a:lnTo>
                <a:lnTo>
                  <a:pt x="976697" y="755805"/>
                </a:lnTo>
                <a:lnTo>
                  <a:pt x="980506" y="758345"/>
                </a:lnTo>
                <a:lnTo>
                  <a:pt x="987489" y="762791"/>
                </a:lnTo>
                <a:lnTo>
                  <a:pt x="994155" y="768507"/>
                </a:lnTo>
                <a:lnTo>
                  <a:pt x="1000503" y="773906"/>
                </a:lnTo>
                <a:lnTo>
                  <a:pt x="1006534" y="780257"/>
                </a:lnTo>
                <a:lnTo>
                  <a:pt x="1018279" y="792642"/>
                </a:lnTo>
                <a:lnTo>
                  <a:pt x="1023357" y="797723"/>
                </a:lnTo>
                <a:lnTo>
                  <a:pt x="1027801" y="802804"/>
                </a:lnTo>
                <a:lnTo>
                  <a:pt x="1036689" y="814236"/>
                </a:lnTo>
                <a:lnTo>
                  <a:pt x="1044942" y="825669"/>
                </a:lnTo>
                <a:lnTo>
                  <a:pt x="1052877" y="837419"/>
                </a:lnTo>
                <a:lnTo>
                  <a:pt x="1068748" y="860919"/>
                </a:lnTo>
                <a:lnTo>
                  <a:pt x="1076684" y="872668"/>
                </a:lnTo>
                <a:lnTo>
                  <a:pt x="1085254" y="884101"/>
                </a:lnTo>
                <a:lnTo>
                  <a:pt x="1105886" y="850439"/>
                </a:lnTo>
                <a:lnTo>
                  <a:pt x="1116044" y="833608"/>
                </a:lnTo>
                <a:lnTo>
                  <a:pt x="1125566" y="816777"/>
                </a:lnTo>
                <a:lnTo>
                  <a:pt x="1125249" y="806297"/>
                </a:lnTo>
                <a:lnTo>
                  <a:pt x="1124296" y="796453"/>
                </a:lnTo>
                <a:lnTo>
                  <a:pt x="1123344" y="786291"/>
                </a:lnTo>
                <a:lnTo>
                  <a:pt x="1121440" y="775811"/>
                </a:lnTo>
                <a:lnTo>
                  <a:pt x="1119853" y="765967"/>
                </a:lnTo>
                <a:lnTo>
                  <a:pt x="1117631" y="755805"/>
                </a:lnTo>
                <a:lnTo>
                  <a:pt x="1115409" y="745960"/>
                </a:lnTo>
                <a:lnTo>
                  <a:pt x="1112235" y="736116"/>
                </a:lnTo>
                <a:lnTo>
                  <a:pt x="1109378" y="726589"/>
                </a:lnTo>
                <a:lnTo>
                  <a:pt x="1105886" y="717062"/>
                </a:lnTo>
                <a:lnTo>
                  <a:pt x="1102395" y="707217"/>
                </a:lnTo>
                <a:lnTo>
                  <a:pt x="1098586" y="698008"/>
                </a:lnTo>
                <a:lnTo>
                  <a:pt x="1093824" y="688481"/>
                </a:lnTo>
                <a:lnTo>
                  <a:pt x="1089380" y="679271"/>
                </a:lnTo>
                <a:lnTo>
                  <a:pt x="1084619" y="670380"/>
                </a:lnTo>
                <a:lnTo>
                  <a:pt x="1079858" y="661488"/>
                </a:lnTo>
                <a:lnTo>
                  <a:pt x="1075731" y="654819"/>
                </a:lnTo>
                <a:lnTo>
                  <a:pt x="1071288" y="648468"/>
                </a:lnTo>
                <a:lnTo>
                  <a:pt x="1061448" y="636083"/>
                </a:lnTo>
                <a:lnTo>
                  <a:pt x="1057321" y="629731"/>
                </a:lnTo>
                <a:lnTo>
                  <a:pt x="1055417" y="626556"/>
                </a:lnTo>
                <a:lnTo>
                  <a:pt x="1053512" y="623062"/>
                </a:lnTo>
                <a:lnTo>
                  <a:pt x="1051925" y="619569"/>
                </a:lnTo>
                <a:lnTo>
                  <a:pt x="1050973" y="615759"/>
                </a:lnTo>
                <a:lnTo>
                  <a:pt x="1049703" y="611948"/>
                </a:lnTo>
                <a:lnTo>
                  <a:pt x="1049068" y="608137"/>
                </a:lnTo>
                <a:lnTo>
                  <a:pt x="1052877" y="609725"/>
                </a:lnTo>
                <a:lnTo>
                  <a:pt x="1056369" y="611630"/>
                </a:lnTo>
                <a:lnTo>
                  <a:pt x="1059860" y="613536"/>
                </a:lnTo>
                <a:lnTo>
                  <a:pt x="1063035" y="615759"/>
                </a:lnTo>
                <a:lnTo>
                  <a:pt x="1065891" y="618299"/>
                </a:lnTo>
                <a:lnTo>
                  <a:pt x="1069066" y="620840"/>
                </a:lnTo>
                <a:lnTo>
                  <a:pt x="1074779" y="626556"/>
                </a:lnTo>
                <a:lnTo>
                  <a:pt x="1079540" y="632272"/>
                </a:lnTo>
                <a:lnTo>
                  <a:pt x="1084302" y="638941"/>
                </a:lnTo>
                <a:lnTo>
                  <a:pt x="1093189" y="651643"/>
                </a:lnTo>
                <a:lnTo>
                  <a:pt x="1097951" y="659900"/>
                </a:lnTo>
                <a:lnTo>
                  <a:pt x="1103029" y="668474"/>
                </a:lnTo>
                <a:lnTo>
                  <a:pt x="1107156" y="677049"/>
                </a:lnTo>
                <a:lnTo>
                  <a:pt x="1111282" y="685623"/>
                </a:lnTo>
                <a:lnTo>
                  <a:pt x="1115091" y="694515"/>
                </a:lnTo>
                <a:lnTo>
                  <a:pt x="1118583" y="703406"/>
                </a:lnTo>
                <a:lnTo>
                  <a:pt x="1121440" y="712298"/>
                </a:lnTo>
                <a:lnTo>
                  <a:pt x="1124614" y="721508"/>
                </a:lnTo>
                <a:lnTo>
                  <a:pt x="1127788" y="730717"/>
                </a:lnTo>
                <a:lnTo>
                  <a:pt x="1130327" y="739609"/>
                </a:lnTo>
                <a:lnTo>
                  <a:pt x="1135089" y="758345"/>
                </a:lnTo>
                <a:lnTo>
                  <a:pt x="1139215" y="777081"/>
                </a:lnTo>
                <a:lnTo>
                  <a:pt x="1143024" y="796135"/>
                </a:lnTo>
                <a:lnTo>
                  <a:pt x="1148738" y="788514"/>
                </a:lnTo>
                <a:lnTo>
                  <a:pt x="1155086" y="781210"/>
                </a:lnTo>
                <a:lnTo>
                  <a:pt x="1161434" y="774223"/>
                </a:lnTo>
                <a:lnTo>
                  <a:pt x="1168418" y="767554"/>
                </a:lnTo>
                <a:lnTo>
                  <a:pt x="1182384" y="754534"/>
                </a:lnTo>
                <a:lnTo>
                  <a:pt x="1196668" y="742149"/>
                </a:lnTo>
                <a:lnTo>
                  <a:pt x="1198572" y="740879"/>
                </a:lnTo>
                <a:lnTo>
                  <a:pt x="1199842" y="738974"/>
                </a:lnTo>
                <a:lnTo>
                  <a:pt x="1201112" y="737386"/>
                </a:lnTo>
                <a:lnTo>
                  <a:pt x="1202381" y="735480"/>
                </a:lnTo>
                <a:lnTo>
                  <a:pt x="1203016" y="733575"/>
                </a:lnTo>
                <a:lnTo>
                  <a:pt x="1203334" y="731352"/>
                </a:lnTo>
                <a:lnTo>
                  <a:pt x="1203651" y="726906"/>
                </a:lnTo>
                <a:lnTo>
                  <a:pt x="1204286" y="708170"/>
                </a:lnTo>
                <a:lnTo>
                  <a:pt x="1203968" y="689751"/>
                </a:lnTo>
                <a:lnTo>
                  <a:pt x="1203334" y="671332"/>
                </a:lnTo>
                <a:lnTo>
                  <a:pt x="1202064" y="652596"/>
                </a:lnTo>
                <a:lnTo>
                  <a:pt x="1200159" y="634495"/>
                </a:lnTo>
                <a:lnTo>
                  <a:pt x="1197937" y="615759"/>
                </a:lnTo>
                <a:lnTo>
                  <a:pt x="1195081" y="597657"/>
                </a:lnTo>
                <a:lnTo>
                  <a:pt x="1191589" y="579556"/>
                </a:lnTo>
                <a:lnTo>
                  <a:pt x="1187780" y="561137"/>
                </a:lnTo>
                <a:lnTo>
                  <a:pt x="1183654" y="543036"/>
                </a:lnTo>
                <a:lnTo>
                  <a:pt x="1179210" y="524935"/>
                </a:lnTo>
                <a:lnTo>
                  <a:pt x="1174449" y="507151"/>
                </a:lnTo>
                <a:lnTo>
                  <a:pt x="1169370" y="489050"/>
                </a:lnTo>
                <a:lnTo>
                  <a:pt x="1163974" y="471584"/>
                </a:lnTo>
                <a:lnTo>
                  <a:pt x="1158578" y="453800"/>
                </a:lnTo>
                <a:lnTo>
                  <a:pt x="1152547" y="436334"/>
                </a:lnTo>
                <a:lnTo>
                  <a:pt x="1149372" y="427442"/>
                </a:lnTo>
                <a:lnTo>
                  <a:pt x="1146198" y="418233"/>
                </a:lnTo>
                <a:lnTo>
                  <a:pt x="1138898" y="400767"/>
                </a:lnTo>
                <a:lnTo>
                  <a:pt x="1135406" y="391875"/>
                </a:lnTo>
                <a:lnTo>
                  <a:pt x="1132549" y="382666"/>
                </a:lnTo>
                <a:lnTo>
                  <a:pt x="1130327" y="373774"/>
                </a:lnTo>
                <a:lnTo>
                  <a:pt x="1129058" y="369011"/>
                </a:lnTo>
                <a:lnTo>
                  <a:pt x="1128423" y="364247"/>
                </a:lnTo>
                <a:lnTo>
                  <a:pt x="1133184" y="368375"/>
                </a:lnTo>
                <a:lnTo>
                  <a:pt x="1137628" y="372821"/>
                </a:lnTo>
                <a:lnTo>
                  <a:pt x="1142072" y="377585"/>
                </a:lnTo>
                <a:lnTo>
                  <a:pt x="1143659" y="380443"/>
                </a:lnTo>
                <a:lnTo>
                  <a:pt x="1145246" y="383301"/>
                </a:lnTo>
                <a:lnTo>
                  <a:pt x="1149372" y="391240"/>
                </a:lnTo>
                <a:lnTo>
                  <a:pt x="1153499" y="399497"/>
                </a:lnTo>
                <a:lnTo>
                  <a:pt x="1157308" y="407436"/>
                </a:lnTo>
                <a:lnTo>
                  <a:pt x="1160800" y="416010"/>
                </a:lnTo>
                <a:lnTo>
                  <a:pt x="1167465" y="432524"/>
                </a:lnTo>
                <a:lnTo>
                  <a:pt x="1173179" y="449672"/>
                </a:lnTo>
                <a:lnTo>
                  <a:pt x="1178892" y="467138"/>
                </a:lnTo>
                <a:lnTo>
                  <a:pt x="1183971" y="484604"/>
                </a:lnTo>
                <a:lnTo>
                  <a:pt x="1193811" y="519536"/>
                </a:lnTo>
                <a:lnTo>
                  <a:pt x="1196668" y="532239"/>
                </a:lnTo>
                <a:lnTo>
                  <a:pt x="1199842" y="544942"/>
                </a:lnTo>
                <a:lnTo>
                  <a:pt x="1202699" y="557962"/>
                </a:lnTo>
                <a:lnTo>
                  <a:pt x="1204921" y="570664"/>
                </a:lnTo>
                <a:lnTo>
                  <a:pt x="1207460" y="583367"/>
                </a:lnTo>
                <a:lnTo>
                  <a:pt x="1209682" y="596387"/>
                </a:lnTo>
                <a:lnTo>
                  <a:pt x="1211269" y="609090"/>
                </a:lnTo>
                <a:lnTo>
                  <a:pt x="1212539" y="622427"/>
                </a:lnTo>
                <a:lnTo>
                  <a:pt x="1214126" y="635447"/>
                </a:lnTo>
                <a:lnTo>
                  <a:pt x="1215078" y="648468"/>
                </a:lnTo>
                <a:lnTo>
                  <a:pt x="1215713" y="661488"/>
                </a:lnTo>
                <a:lnTo>
                  <a:pt x="1216030" y="674508"/>
                </a:lnTo>
                <a:lnTo>
                  <a:pt x="1216030" y="687528"/>
                </a:lnTo>
                <a:lnTo>
                  <a:pt x="1216030" y="700866"/>
                </a:lnTo>
                <a:lnTo>
                  <a:pt x="1215713" y="713886"/>
                </a:lnTo>
                <a:lnTo>
                  <a:pt x="1215078" y="726906"/>
                </a:lnTo>
                <a:lnTo>
                  <a:pt x="1223966" y="722143"/>
                </a:lnTo>
                <a:lnTo>
                  <a:pt x="1233488" y="717697"/>
                </a:lnTo>
                <a:lnTo>
                  <a:pt x="1251581" y="709123"/>
                </a:lnTo>
                <a:lnTo>
                  <a:pt x="1260469" y="704042"/>
                </a:lnTo>
                <a:lnTo>
                  <a:pt x="1269674" y="699278"/>
                </a:lnTo>
                <a:lnTo>
                  <a:pt x="1278244" y="694197"/>
                </a:lnTo>
                <a:lnTo>
                  <a:pt x="1286497" y="688163"/>
                </a:lnTo>
                <a:lnTo>
                  <a:pt x="1290941" y="673555"/>
                </a:lnTo>
                <a:lnTo>
                  <a:pt x="1296020" y="658630"/>
                </a:lnTo>
                <a:lnTo>
                  <a:pt x="1306495" y="629414"/>
                </a:lnTo>
                <a:lnTo>
                  <a:pt x="1328079" y="570664"/>
                </a:lnTo>
                <a:lnTo>
                  <a:pt x="1343950" y="534144"/>
                </a:lnTo>
                <a:lnTo>
                  <a:pt x="1360456" y="496989"/>
                </a:lnTo>
                <a:lnTo>
                  <a:pt x="1368709" y="478888"/>
                </a:lnTo>
                <a:lnTo>
                  <a:pt x="1377279" y="460469"/>
                </a:lnTo>
                <a:lnTo>
                  <a:pt x="1385849" y="442368"/>
                </a:lnTo>
                <a:lnTo>
                  <a:pt x="1395372" y="424902"/>
                </a:lnTo>
                <a:lnTo>
                  <a:pt x="1409656" y="397274"/>
                </a:lnTo>
                <a:lnTo>
                  <a:pt x="1424257" y="369963"/>
                </a:lnTo>
                <a:lnTo>
                  <a:pt x="1438858" y="342653"/>
                </a:lnTo>
                <a:lnTo>
                  <a:pt x="1453142" y="315342"/>
                </a:lnTo>
                <a:lnTo>
                  <a:pt x="1456951" y="306133"/>
                </a:lnTo>
                <a:lnTo>
                  <a:pt x="1461395" y="297559"/>
                </a:lnTo>
                <a:lnTo>
                  <a:pt x="1466156" y="288984"/>
                </a:lnTo>
                <a:lnTo>
                  <a:pt x="1471552" y="280410"/>
                </a:lnTo>
                <a:lnTo>
                  <a:pt x="1481392" y="263262"/>
                </a:lnTo>
                <a:lnTo>
                  <a:pt x="1486153" y="254687"/>
                </a:lnTo>
                <a:lnTo>
                  <a:pt x="1490280" y="245795"/>
                </a:lnTo>
                <a:lnTo>
                  <a:pt x="1495359" y="236586"/>
                </a:lnTo>
                <a:lnTo>
                  <a:pt x="1500120" y="227694"/>
                </a:lnTo>
                <a:lnTo>
                  <a:pt x="1505516" y="219120"/>
                </a:lnTo>
                <a:lnTo>
                  <a:pt x="1511230" y="210546"/>
                </a:lnTo>
                <a:lnTo>
                  <a:pt x="1522339" y="193715"/>
                </a:lnTo>
                <a:lnTo>
                  <a:pt x="1534084" y="176884"/>
                </a:lnTo>
                <a:lnTo>
                  <a:pt x="1518213" y="175614"/>
                </a:lnTo>
                <a:lnTo>
                  <a:pt x="1502659" y="174343"/>
                </a:lnTo>
                <a:lnTo>
                  <a:pt x="1495359" y="174343"/>
                </a:lnTo>
                <a:lnTo>
                  <a:pt x="1487423" y="174343"/>
                </a:lnTo>
                <a:close/>
                <a:moveTo>
                  <a:pt x="1792462" y="26676"/>
                </a:moveTo>
                <a:lnTo>
                  <a:pt x="1787066" y="27628"/>
                </a:lnTo>
                <a:lnTo>
                  <a:pt x="1781987" y="28899"/>
                </a:lnTo>
                <a:lnTo>
                  <a:pt x="1776274" y="31122"/>
                </a:lnTo>
                <a:lnTo>
                  <a:pt x="1771195" y="33345"/>
                </a:lnTo>
                <a:lnTo>
                  <a:pt x="1766434" y="36203"/>
                </a:lnTo>
                <a:lnTo>
                  <a:pt x="1756277" y="41919"/>
                </a:lnTo>
                <a:lnTo>
                  <a:pt x="1741358" y="51128"/>
                </a:lnTo>
                <a:lnTo>
                  <a:pt x="1726122" y="60655"/>
                </a:lnTo>
                <a:lnTo>
                  <a:pt x="1718821" y="65736"/>
                </a:lnTo>
                <a:lnTo>
                  <a:pt x="1711521" y="70817"/>
                </a:lnTo>
                <a:lnTo>
                  <a:pt x="1704537" y="76216"/>
                </a:lnTo>
                <a:lnTo>
                  <a:pt x="1697872" y="82250"/>
                </a:lnTo>
                <a:lnTo>
                  <a:pt x="1701681" y="92412"/>
                </a:lnTo>
                <a:lnTo>
                  <a:pt x="1704855" y="102891"/>
                </a:lnTo>
                <a:lnTo>
                  <a:pt x="1708346" y="113688"/>
                </a:lnTo>
                <a:lnTo>
                  <a:pt x="1711521" y="124168"/>
                </a:lnTo>
                <a:lnTo>
                  <a:pt x="1716917" y="145763"/>
                </a:lnTo>
                <a:lnTo>
                  <a:pt x="1721995" y="167357"/>
                </a:lnTo>
                <a:lnTo>
                  <a:pt x="1723900" y="175296"/>
                </a:lnTo>
                <a:lnTo>
                  <a:pt x="1724217" y="179424"/>
                </a:lnTo>
                <a:lnTo>
                  <a:pt x="1724852" y="183553"/>
                </a:lnTo>
                <a:lnTo>
                  <a:pt x="1724852" y="187681"/>
                </a:lnTo>
                <a:lnTo>
                  <a:pt x="1724852" y="191809"/>
                </a:lnTo>
                <a:lnTo>
                  <a:pt x="1724217" y="195938"/>
                </a:lnTo>
                <a:lnTo>
                  <a:pt x="1723582" y="200066"/>
                </a:lnTo>
                <a:lnTo>
                  <a:pt x="1721043" y="197526"/>
                </a:lnTo>
                <a:lnTo>
                  <a:pt x="1719139" y="194668"/>
                </a:lnTo>
                <a:lnTo>
                  <a:pt x="1715647" y="188316"/>
                </a:lnTo>
                <a:lnTo>
                  <a:pt x="1712790" y="182282"/>
                </a:lnTo>
                <a:lnTo>
                  <a:pt x="1710251" y="175614"/>
                </a:lnTo>
                <a:lnTo>
                  <a:pt x="1708029" y="168945"/>
                </a:lnTo>
                <a:lnTo>
                  <a:pt x="1706124" y="162276"/>
                </a:lnTo>
                <a:lnTo>
                  <a:pt x="1704220" y="155289"/>
                </a:lnTo>
                <a:lnTo>
                  <a:pt x="1702315" y="148621"/>
                </a:lnTo>
                <a:lnTo>
                  <a:pt x="1697872" y="135600"/>
                </a:lnTo>
                <a:lnTo>
                  <a:pt x="1692793" y="122898"/>
                </a:lnTo>
                <a:lnTo>
                  <a:pt x="1688032" y="110195"/>
                </a:lnTo>
                <a:lnTo>
                  <a:pt x="1682318" y="97810"/>
                </a:lnTo>
                <a:lnTo>
                  <a:pt x="1674065" y="106384"/>
                </a:lnTo>
                <a:lnTo>
                  <a:pt x="1665495" y="114959"/>
                </a:lnTo>
                <a:lnTo>
                  <a:pt x="1648354" y="131472"/>
                </a:lnTo>
                <a:lnTo>
                  <a:pt x="1640101" y="140046"/>
                </a:lnTo>
                <a:lnTo>
                  <a:pt x="1631849" y="148621"/>
                </a:lnTo>
                <a:lnTo>
                  <a:pt x="1623913" y="158148"/>
                </a:lnTo>
                <a:lnTo>
                  <a:pt x="1620421" y="162593"/>
                </a:lnTo>
                <a:lnTo>
                  <a:pt x="1616930" y="167674"/>
                </a:lnTo>
                <a:lnTo>
                  <a:pt x="1611534" y="174661"/>
                </a:lnTo>
                <a:lnTo>
                  <a:pt x="1605503" y="181012"/>
                </a:lnTo>
                <a:lnTo>
                  <a:pt x="1593123" y="193397"/>
                </a:lnTo>
                <a:lnTo>
                  <a:pt x="1579475" y="208958"/>
                </a:lnTo>
                <a:lnTo>
                  <a:pt x="1565826" y="224519"/>
                </a:lnTo>
                <a:lnTo>
                  <a:pt x="1552811" y="240397"/>
                </a:lnTo>
                <a:lnTo>
                  <a:pt x="1540115" y="256593"/>
                </a:lnTo>
                <a:lnTo>
                  <a:pt x="1527418" y="272788"/>
                </a:lnTo>
                <a:lnTo>
                  <a:pt x="1515356" y="289619"/>
                </a:lnTo>
                <a:lnTo>
                  <a:pt x="1503294" y="306133"/>
                </a:lnTo>
                <a:lnTo>
                  <a:pt x="1491550" y="323281"/>
                </a:lnTo>
                <a:lnTo>
                  <a:pt x="1480123" y="340430"/>
                </a:lnTo>
                <a:lnTo>
                  <a:pt x="1469013" y="357896"/>
                </a:lnTo>
                <a:lnTo>
                  <a:pt x="1457903" y="375362"/>
                </a:lnTo>
                <a:lnTo>
                  <a:pt x="1446794" y="392828"/>
                </a:lnTo>
                <a:lnTo>
                  <a:pt x="1425844" y="428395"/>
                </a:lnTo>
                <a:lnTo>
                  <a:pt x="1405529" y="464280"/>
                </a:lnTo>
                <a:lnTo>
                  <a:pt x="1396959" y="480476"/>
                </a:lnTo>
                <a:lnTo>
                  <a:pt x="1388389" y="496354"/>
                </a:lnTo>
                <a:lnTo>
                  <a:pt x="1370296" y="528111"/>
                </a:lnTo>
                <a:lnTo>
                  <a:pt x="1362043" y="544306"/>
                </a:lnTo>
                <a:lnTo>
                  <a:pt x="1353790" y="560502"/>
                </a:lnTo>
                <a:lnTo>
                  <a:pt x="1349981" y="568759"/>
                </a:lnTo>
                <a:lnTo>
                  <a:pt x="1346489" y="577016"/>
                </a:lnTo>
                <a:lnTo>
                  <a:pt x="1342998" y="585907"/>
                </a:lnTo>
                <a:lnTo>
                  <a:pt x="1339824" y="594164"/>
                </a:lnTo>
                <a:lnTo>
                  <a:pt x="1336649" y="604961"/>
                </a:lnTo>
                <a:lnTo>
                  <a:pt x="1332840" y="615759"/>
                </a:lnTo>
                <a:lnTo>
                  <a:pt x="1324905" y="637353"/>
                </a:lnTo>
                <a:lnTo>
                  <a:pt x="1317287" y="658630"/>
                </a:lnTo>
                <a:lnTo>
                  <a:pt x="1313795" y="669427"/>
                </a:lnTo>
                <a:lnTo>
                  <a:pt x="1310621" y="680224"/>
                </a:lnTo>
                <a:lnTo>
                  <a:pt x="1324905" y="678001"/>
                </a:lnTo>
                <a:lnTo>
                  <a:pt x="1350298" y="669427"/>
                </a:lnTo>
                <a:lnTo>
                  <a:pt x="1376327" y="660535"/>
                </a:lnTo>
                <a:lnTo>
                  <a:pt x="1389341" y="656407"/>
                </a:lnTo>
                <a:lnTo>
                  <a:pt x="1402355" y="652596"/>
                </a:lnTo>
                <a:lnTo>
                  <a:pt x="1415369" y="649420"/>
                </a:lnTo>
                <a:lnTo>
                  <a:pt x="1429018" y="646245"/>
                </a:lnTo>
                <a:lnTo>
                  <a:pt x="1442032" y="643387"/>
                </a:lnTo>
                <a:lnTo>
                  <a:pt x="1455681" y="640846"/>
                </a:lnTo>
                <a:lnTo>
                  <a:pt x="1469013" y="639576"/>
                </a:lnTo>
                <a:lnTo>
                  <a:pt x="1482344" y="638306"/>
                </a:lnTo>
                <a:lnTo>
                  <a:pt x="1495993" y="637988"/>
                </a:lnTo>
                <a:lnTo>
                  <a:pt x="1509642" y="638306"/>
                </a:lnTo>
                <a:lnTo>
                  <a:pt x="1516308" y="638941"/>
                </a:lnTo>
                <a:lnTo>
                  <a:pt x="1523291" y="639576"/>
                </a:lnTo>
                <a:lnTo>
                  <a:pt x="1529957" y="640211"/>
                </a:lnTo>
                <a:lnTo>
                  <a:pt x="1536940" y="641799"/>
                </a:lnTo>
                <a:lnTo>
                  <a:pt x="1541067" y="642434"/>
                </a:lnTo>
                <a:lnTo>
                  <a:pt x="1545193" y="643069"/>
                </a:lnTo>
                <a:lnTo>
                  <a:pt x="1553446" y="645610"/>
                </a:lnTo>
                <a:lnTo>
                  <a:pt x="1561382" y="648468"/>
                </a:lnTo>
                <a:lnTo>
                  <a:pt x="1569000" y="651961"/>
                </a:lnTo>
                <a:lnTo>
                  <a:pt x="1576618" y="655772"/>
                </a:lnTo>
                <a:lnTo>
                  <a:pt x="1584236" y="659900"/>
                </a:lnTo>
                <a:lnTo>
                  <a:pt x="1598837" y="668157"/>
                </a:lnTo>
                <a:lnTo>
                  <a:pt x="1612169" y="663393"/>
                </a:lnTo>
                <a:lnTo>
                  <a:pt x="1619152" y="661170"/>
                </a:lnTo>
                <a:lnTo>
                  <a:pt x="1625500" y="657995"/>
                </a:lnTo>
                <a:lnTo>
                  <a:pt x="1631849" y="654819"/>
                </a:lnTo>
                <a:lnTo>
                  <a:pt x="1638197" y="651008"/>
                </a:lnTo>
                <a:lnTo>
                  <a:pt x="1643593" y="646880"/>
                </a:lnTo>
                <a:lnTo>
                  <a:pt x="1646450" y="644339"/>
                </a:lnTo>
                <a:lnTo>
                  <a:pt x="1648672" y="642116"/>
                </a:lnTo>
                <a:lnTo>
                  <a:pt x="1661051" y="628461"/>
                </a:lnTo>
                <a:lnTo>
                  <a:pt x="1673113" y="614806"/>
                </a:lnTo>
                <a:lnTo>
                  <a:pt x="1679144" y="607819"/>
                </a:lnTo>
                <a:lnTo>
                  <a:pt x="1684540" y="600515"/>
                </a:lnTo>
                <a:lnTo>
                  <a:pt x="1690254" y="593211"/>
                </a:lnTo>
                <a:lnTo>
                  <a:pt x="1695015" y="585272"/>
                </a:lnTo>
                <a:lnTo>
                  <a:pt x="1698824" y="579874"/>
                </a:lnTo>
                <a:lnTo>
                  <a:pt x="1702633" y="574158"/>
                </a:lnTo>
                <a:lnTo>
                  <a:pt x="1706442" y="568124"/>
                </a:lnTo>
                <a:lnTo>
                  <a:pt x="1709933" y="562090"/>
                </a:lnTo>
                <a:lnTo>
                  <a:pt x="1715964" y="549388"/>
                </a:lnTo>
                <a:lnTo>
                  <a:pt x="1721678" y="536685"/>
                </a:lnTo>
                <a:lnTo>
                  <a:pt x="1726757" y="523982"/>
                </a:lnTo>
                <a:lnTo>
                  <a:pt x="1731518" y="510962"/>
                </a:lnTo>
                <a:lnTo>
                  <a:pt x="1741358" y="484604"/>
                </a:lnTo>
                <a:lnTo>
                  <a:pt x="1741993" y="482699"/>
                </a:lnTo>
                <a:lnTo>
                  <a:pt x="1742945" y="480476"/>
                </a:lnTo>
                <a:lnTo>
                  <a:pt x="1744850" y="476983"/>
                </a:lnTo>
                <a:lnTo>
                  <a:pt x="1747706" y="473489"/>
                </a:lnTo>
                <a:lnTo>
                  <a:pt x="1750563" y="469996"/>
                </a:lnTo>
                <a:lnTo>
                  <a:pt x="1753737" y="467138"/>
                </a:lnTo>
                <a:lnTo>
                  <a:pt x="1756277" y="463645"/>
                </a:lnTo>
                <a:lnTo>
                  <a:pt x="1758816" y="460152"/>
                </a:lnTo>
                <a:lnTo>
                  <a:pt x="1760720" y="456023"/>
                </a:lnTo>
                <a:lnTo>
                  <a:pt x="1782305" y="466821"/>
                </a:lnTo>
                <a:lnTo>
                  <a:pt x="1793415" y="471902"/>
                </a:lnTo>
                <a:lnTo>
                  <a:pt x="1804207" y="476665"/>
                </a:lnTo>
                <a:lnTo>
                  <a:pt x="1815316" y="481428"/>
                </a:lnTo>
                <a:lnTo>
                  <a:pt x="1826426" y="485557"/>
                </a:lnTo>
                <a:lnTo>
                  <a:pt x="1837853" y="489368"/>
                </a:lnTo>
                <a:lnTo>
                  <a:pt x="1849598" y="492543"/>
                </a:lnTo>
                <a:lnTo>
                  <a:pt x="1858168" y="495401"/>
                </a:lnTo>
                <a:lnTo>
                  <a:pt x="1866421" y="497942"/>
                </a:lnTo>
                <a:lnTo>
                  <a:pt x="1874991" y="500482"/>
                </a:lnTo>
                <a:lnTo>
                  <a:pt x="1883561" y="502705"/>
                </a:lnTo>
                <a:lnTo>
                  <a:pt x="1901337" y="506516"/>
                </a:lnTo>
                <a:lnTo>
                  <a:pt x="1918795" y="509374"/>
                </a:lnTo>
                <a:lnTo>
                  <a:pt x="1936570" y="511915"/>
                </a:lnTo>
                <a:lnTo>
                  <a:pt x="1954346" y="513820"/>
                </a:lnTo>
                <a:lnTo>
                  <a:pt x="1989897" y="516996"/>
                </a:lnTo>
                <a:lnTo>
                  <a:pt x="1990849" y="511597"/>
                </a:lnTo>
                <a:lnTo>
                  <a:pt x="1991484" y="505563"/>
                </a:lnTo>
                <a:lnTo>
                  <a:pt x="1992119" y="499847"/>
                </a:lnTo>
                <a:lnTo>
                  <a:pt x="1992119" y="493814"/>
                </a:lnTo>
                <a:lnTo>
                  <a:pt x="1991801" y="482699"/>
                </a:lnTo>
                <a:lnTo>
                  <a:pt x="1990849" y="471266"/>
                </a:lnTo>
                <a:lnTo>
                  <a:pt x="1989262" y="459834"/>
                </a:lnTo>
                <a:lnTo>
                  <a:pt x="1987675" y="448402"/>
                </a:lnTo>
                <a:lnTo>
                  <a:pt x="1982913" y="425537"/>
                </a:lnTo>
                <a:lnTo>
                  <a:pt x="1985770" y="426490"/>
                </a:lnTo>
                <a:lnTo>
                  <a:pt x="1988627" y="427760"/>
                </a:lnTo>
                <a:lnTo>
                  <a:pt x="1990849" y="429348"/>
                </a:lnTo>
                <a:lnTo>
                  <a:pt x="1992753" y="431253"/>
                </a:lnTo>
                <a:lnTo>
                  <a:pt x="1994340" y="433159"/>
                </a:lnTo>
                <a:lnTo>
                  <a:pt x="1996245" y="435699"/>
                </a:lnTo>
                <a:lnTo>
                  <a:pt x="1997197" y="437922"/>
                </a:lnTo>
                <a:lnTo>
                  <a:pt x="1998149" y="440780"/>
                </a:lnTo>
                <a:lnTo>
                  <a:pt x="2000371" y="446814"/>
                </a:lnTo>
                <a:lnTo>
                  <a:pt x="2001324" y="452213"/>
                </a:lnTo>
                <a:lnTo>
                  <a:pt x="2002593" y="457929"/>
                </a:lnTo>
                <a:lnTo>
                  <a:pt x="2004180" y="463645"/>
                </a:lnTo>
                <a:lnTo>
                  <a:pt x="2015290" y="466821"/>
                </a:lnTo>
                <a:lnTo>
                  <a:pt x="2017512" y="473172"/>
                </a:lnTo>
                <a:lnTo>
                  <a:pt x="2019417" y="479841"/>
                </a:lnTo>
                <a:lnTo>
                  <a:pt x="2021004" y="486510"/>
                </a:lnTo>
                <a:lnTo>
                  <a:pt x="2021956" y="493178"/>
                </a:lnTo>
                <a:lnTo>
                  <a:pt x="2023860" y="507151"/>
                </a:lnTo>
                <a:lnTo>
                  <a:pt x="2025130" y="520489"/>
                </a:lnTo>
                <a:lnTo>
                  <a:pt x="2046397" y="521124"/>
                </a:lnTo>
                <a:lnTo>
                  <a:pt x="2049254" y="513185"/>
                </a:lnTo>
                <a:lnTo>
                  <a:pt x="2051476" y="505246"/>
                </a:lnTo>
                <a:lnTo>
                  <a:pt x="2053380" y="497307"/>
                </a:lnTo>
                <a:lnTo>
                  <a:pt x="2055602" y="489050"/>
                </a:lnTo>
                <a:lnTo>
                  <a:pt x="2056872" y="481111"/>
                </a:lnTo>
                <a:lnTo>
                  <a:pt x="2058142" y="472854"/>
                </a:lnTo>
                <a:lnTo>
                  <a:pt x="2059411" y="464598"/>
                </a:lnTo>
                <a:lnTo>
                  <a:pt x="2060046" y="456658"/>
                </a:lnTo>
                <a:lnTo>
                  <a:pt x="2060681" y="448402"/>
                </a:lnTo>
                <a:lnTo>
                  <a:pt x="2060998" y="440145"/>
                </a:lnTo>
                <a:lnTo>
                  <a:pt x="2060998" y="431888"/>
                </a:lnTo>
                <a:lnTo>
                  <a:pt x="2060681" y="423632"/>
                </a:lnTo>
                <a:lnTo>
                  <a:pt x="2060363" y="415375"/>
                </a:lnTo>
                <a:lnTo>
                  <a:pt x="2059729" y="407118"/>
                </a:lnTo>
                <a:lnTo>
                  <a:pt x="2058459" y="398544"/>
                </a:lnTo>
                <a:lnTo>
                  <a:pt x="2057507" y="390287"/>
                </a:lnTo>
                <a:lnTo>
                  <a:pt x="2056872" y="386794"/>
                </a:lnTo>
                <a:lnTo>
                  <a:pt x="2055920" y="383619"/>
                </a:lnTo>
                <a:lnTo>
                  <a:pt x="2053380" y="376632"/>
                </a:lnTo>
                <a:lnTo>
                  <a:pt x="2050206" y="369646"/>
                </a:lnTo>
                <a:lnTo>
                  <a:pt x="2047349" y="362977"/>
                </a:lnTo>
                <a:lnTo>
                  <a:pt x="2040684" y="349957"/>
                </a:lnTo>
                <a:lnTo>
                  <a:pt x="2037509" y="343605"/>
                </a:lnTo>
                <a:lnTo>
                  <a:pt x="2035287" y="336619"/>
                </a:lnTo>
                <a:lnTo>
                  <a:pt x="2038144" y="337889"/>
                </a:lnTo>
                <a:lnTo>
                  <a:pt x="2041001" y="339795"/>
                </a:lnTo>
                <a:lnTo>
                  <a:pt x="2043540" y="341700"/>
                </a:lnTo>
                <a:lnTo>
                  <a:pt x="2045445" y="343923"/>
                </a:lnTo>
                <a:lnTo>
                  <a:pt x="2047667" y="346146"/>
                </a:lnTo>
                <a:lnTo>
                  <a:pt x="2049571" y="348686"/>
                </a:lnTo>
                <a:lnTo>
                  <a:pt x="2053063" y="353767"/>
                </a:lnTo>
                <a:lnTo>
                  <a:pt x="2055920" y="359801"/>
                </a:lnTo>
                <a:lnTo>
                  <a:pt x="2058459" y="365517"/>
                </a:lnTo>
                <a:lnTo>
                  <a:pt x="2063220" y="377267"/>
                </a:lnTo>
                <a:lnTo>
                  <a:pt x="2065760" y="386159"/>
                </a:lnTo>
                <a:lnTo>
                  <a:pt x="2068616" y="395368"/>
                </a:lnTo>
                <a:lnTo>
                  <a:pt x="2070838" y="404260"/>
                </a:lnTo>
                <a:lnTo>
                  <a:pt x="2072425" y="413152"/>
                </a:lnTo>
                <a:lnTo>
                  <a:pt x="2073695" y="422361"/>
                </a:lnTo>
                <a:lnTo>
                  <a:pt x="2074330" y="431571"/>
                </a:lnTo>
                <a:lnTo>
                  <a:pt x="2075282" y="440780"/>
                </a:lnTo>
                <a:lnTo>
                  <a:pt x="2075282" y="449990"/>
                </a:lnTo>
                <a:lnTo>
                  <a:pt x="2075282" y="459517"/>
                </a:lnTo>
                <a:lnTo>
                  <a:pt x="2074330" y="468726"/>
                </a:lnTo>
                <a:lnTo>
                  <a:pt x="2073378" y="477618"/>
                </a:lnTo>
                <a:lnTo>
                  <a:pt x="2072108" y="487145"/>
                </a:lnTo>
                <a:lnTo>
                  <a:pt x="2069886" y="496036"/>
                </a:lnTo>
                <a:lnTo>
                  <a:pt x="2067664" y="504928"/>
                </a:lnTo>
                <a:lnTo>
                  <a:pt x="2064807" y="513503"/>
                </a:lnTo>
                <a:lnTo>
                  <a:pt x="2061633" y="522712"/>
                </a:lnTo>
                <a:lnTo>
                  <a:pt x="2085122" y="523029"/>
                </a:lnTo>
                <a:lnTo>
                  <a:pt x="2090836" y="508104"/>
                </a:lnTo>
                <a:lnTo>
                  <a:pt x="2095914" y="492861"/>
                </a:lnTo>
                <a:lnTo>
                  <a:pt x="2097819" y="485239"/>
                </a:lnTo>
                <a:lnTo>
                  <a:pt x="2100358" y="477618"/>
                </a:lnTo>
                <a:lnTo>
                  <a:pt x="2101945" y="469679"/>
                </a:lnTo>
                <a:lnTo>
                  <a:pt x="2103850" y="462057"/>
                </a:lnTo>
                <a:lnTo>
                  <a:pt x="2104802" y="454118"/>
                </a:lnTo>
                <a:lnTo>
                  <a:pt x="2105437" y="446814"/>
                </a:lnTo>
                <a:lnTo>
                  <a:pt x="2105754" y="438875"/>
                </a:lnTo>
                <a:lnTo>
                  <a:pt x="2105437" y="430936"/>
                </a:lnTo>
                <a:lnTo>
                  <a:pt x="2104802" y="423314"/>
                </a:lnTo>
                <a:lnTo>
                  <a:pt x="2103532" y="415693"/>
                </a:lnTo>
                <a:lnTo>
                  <a:pt x="2100993" y="407754"/>
                </a:lnTo>
                <a:lnTo>
                  <a:pt x="2098136" y="400132"/>
                </a:lnTo>
                <a:lnTo>
                  <a:pt x="2109246" y="400449"/>
                </a:lnTo>
                <a:lnTo>
                  <a:pt x="2112420" y="408071"/>
                </a:lnTo>
                <a:lnTo>
                  <a:pt x="2114959" y="416010"/>
                </a:lnTo>
                <a:lnTo>
                  <a:pt x="2116546" y="423632"/>
                </a:lnTo>
                <a:lnTo>
                  <a:pt x="2117499" y="431571"/>
                </a:lnTo>
                <a:lnTo>
                  <a:pt x="2117816" y="439192"/>
                </a:lnTo>
                <a:lnTo>
                  <a:pt x="2117816" y="447131"/>
                </a:lnTo>
                <a:lnTo>
                  <a:pt x="2117499" y="455071"/>
                </a:lnTo>
                <a:lnTo>
                  <a:pt x="2116546" y="463010"/>
                </a:lnTo>
                <a:lnTo>
                  <a:pt x="2115594" y="470949"/>
                </a:lnTo>
                <a:lnTo>
                  <a:pt x="2113690" y="478570"/>
                </a:lnTo>
                <a:lnTo>
                  <a:pt x="2112103" y="486510"/>
                </a:lnTo>
                <a:lnTo>
                  <a:pt x="2109881" y="493814"/>
                </a:lnTo>
                <a:lnTo>
                  <a:pt x="2105119" y="509374"/>
                </a:lnTo>
                <a:lnTo>
                  <a:pt x="2100041" y="524300"/>
                </a:lnTo>
                <a:lnTo>
                  <a:pt x="2119403" y="523029"/>
                </a:lnTo>
                <a:lnTo>
                  <a:pt x="2121943" y="516043"/>
                </a:lnTo>
                <a:lnTo>
                  <a:pt x="2124799" y="508739"/>
                </a:lnTo>
                <a:lnTo>
                  <a:pt x="2127021" y="501435"/>
                </a:lnTo>
                <a:lnTo>
                  <a:pt x="2128926" y="494449"/>
                </a:lnTo>
                <a:lnTo>
                  <a:pt x="2130830" y="487145"/>
                </a:lnTo>
                <a:lnTo>
                  <a:pt x="2132100" y="479523"/>
                </a:lnTo>
                <a:lnTo>
                  <a:pt x="2133052" y="471902"/>
                </a:lnTo>
                <a:lnTo>
                  <a:pt x="2134322" y="464598"/>
                </a:lnTo>
                <a:lnTo>
                  <a:pt x="2135592" y="449354"/>
                </a:lnTo>
                <a:lnTo>
                  <a:pt x="2136226" y="434111"/>
                </a:lnTo>
                <a:lnTo>
                  <a:pt x="2136226" y="419186"/>
                </a:lnTo>
                <a:lnTo>
                  <a:pt x="2135909" y="403943"/>
                </a:lnTo>
                <a:lnTo>
                  <a:pt x="2135274" y="389335"/>
                </a:lnTo>
                <a:lnTo>
                  <a:pt x="2134639" y="382031"/>
                </a:lnTo>
                <a:lnTo>
                  <a:pt x="2133370" y="374727"/>
                </a:lnTo>
                <a:lnTo>
                  <a:pt x="2132417" y="367740"/>
                </a:lnTo>
                <a:lnTo>
                  <a:pt x="2131148" y="360436"/>
                </a:lnTo>
                <a:lnTo>
                  <a:pt x="2129561" y="353450"/>
                </a:lnTo>
                <a:lnTo>
                  <a:pt x="2127974" y="346463"/>
                </a:lnTo>
                <a:lnTo>
                  <a:pt x="2125752" y="339795"/>
                </a:lnTo>
                <a:lnTo>
                  <a:pt x="2123530" y="332808"/>
                </a:lnTo>
                <a:lnTo>
                  <a:pt x="2120673" y="325822"/>
                </a:lnTo>
                <a:lnTo>
                  <a:pt x="2117499" y="319153"/>
                </a:lnTo>
                <a:lnTo>
                  <a:pt x="2114642" y="313119"/>
                </a:lnTo>
                <a:lnTo>
                  <a:pt x="2110833" y="306450"/>
                </a:lnTo>
                <a:lnTo>
                  <a:pt x="2107024" y="300734"/>
                </a:lnTo>
                <a:lnTo>
                  <a:pt x="2102897" y="294383"/>
                </a:lnTo>
                <a:lnTo>
                  <a:pt x="2105754" y="294700"/>
                </a:lnTo>
                <a:lnTo>
                  <a:pt x="2108611" y="295336"/>
                </a:lnTo>
                <a:lnTo>
                  <a:pt x="2111468" y="296606"/>
                </a:lnTo>
                <a:lnTo>
                  <a:pt x="2113690" y="297876"/>
                </a:lnTo>
                <a:lnTo>
                  <a:pt x="2116229" y="299464"/>
                </a:lnTo>
                <a:lnTo>
                  <a:pt x="2118451" y="301369"/>
                </a:lnTo>
                <a:lnTo>
                  <a:pt x="2120356" y="303275"/>
                </a:lnTo>
                <a:lnTo>
                  <a:pt x="2122577" y="305498"/>
                </a:lnTo>
                <a:lnTo>
                  <a:pt x="2125752" y="310579"/>
                </a:lnTo>
                <a:lnTo>
                  <a:pt x="2128926" y="315977"/>
                </a:lnTo>
                <a:lnTo>
                  <a:pt x="2134639" y="326139"/>
                </a:lnTo>
                <a:lnTo>
                  <a:pt x="2137496" y="333761"/>
                </a:lnTo>
                <a:lnTo>
                  <a:pt x="2140353" y="341382"/>
                </a:lnTo>
                <a:lnTo>
                  <a:pt x="2142575" y="349322"/>
                </a:lnTo>
                <a:lnTo>
                  <a:pt x="2144479" y="357261"/>
                </a:lnTo>
                <a:lnTo>
                  <a:pt x="2146384" y="365200"/>
                </a:lnTo>
                <a:lnTo>
                  <a:pt x="2147336" y="373139"/>
                </a:lnTo>
                <a:lnTo>
                  <a:pt x="2148606" y="381396"/>
                </a:lnTo>
                <a:lnTo>
                  <a:pt x="2149241" y="389335"/>
                </a:lnTo>
                <a:lnTo>
                  <a:pt x="2150510" y="405531"/>
                </a:lnTo>
                <a:lnTo>
                  <a:pt x="2150828" y="422044"/>
                </a:lnTo>
                <a:lnTo>
                  <a:pt x="2150510" y="438240"/>
                </a:lnTo>
                <a:lnTo>
                  <a:pt x="2150193" y="454753"/>
                </a:lnTo>
                <a:lnTo>
                  <a:pt x="2149241" y="464280"/>
                </a:lnTo>
                <a:lnTo>
                  <a:pt x="2148288" y="473807"/>
                </a:lnTo>
                <a:lnTo>
                  <a:pt x="2147019" y="483334"/>
                </a:lnTo>
                <a:lnTo>
                  <a:pt x="2144797" y="492543"/>
                </a:lnTo>
                <a:lnTo>
                  <a:pt x="2142892" y="501753"/>
                </a:lnTo>
                <a:lnTo>
                  <a:pt x="2140353" y="510962"/>
                </a:lnTo>
                <a:lnTo>
                  <a:pt x="2135274" y="529063"/>
                </a:lnTo>
                <a:lnTo>
                  <a:pt x="2143844" y="522712"/>
                </a:lnTo>
                <a:lnTo>
                  <a:pt x="2150828" y="503658"/>
                </a:lnTo>
                <a:lnTo>
                  <a:pt x="2154319" y="493814"/>
                </a:lnTo>
                <a:lnTo>
                  <a:pt x="2157493" y="484287"/>
                </a:lnTo>
                <a:lnTo>
                  <a:pt x="2160350" y="474760"/>
                </a:lnTo>
                <a:lnTo>
                  <a:pt x="2163207" y="464598"/>
                </a:lnTo>
                <a:lnTo>
                  <a:pt x="2165112" y="454753"/>
                </a:lnTo>
                <a:lnTo>
                  <a:pt x="2166699" y="444591"/>
                </a:lnTo>
                <a:lnTo>
                  <a:pt x="2168921" y="428713"/>
                </a:lnTo>
                <a:lnTo>
                  <a:pt x="2171460" y="412517"/>
                </a:lnTo>
                <a:lnTo>
                  <a:pt x="2174317" y="396639"/>
                </a:lnTo>
                <a:lnTo>
                  <a:pt x="2177173" y="380760"/>
                </a:lnTo>
                <a:lnTo>
                  <a:pt x="2178126" y="378855"/>
                </a:lnTo>
                <a:lnTo>
                  <a:pt x="2179078" y="377585"/>
                </a:lnTo>
                <a:lnTo>
                  <a:pt x="2179713" y="376315"/>
                </a:lnTo>
                <a:lnTo>
                  <a:pt x="2180982" y="375679"/>
                </a:lnTo>
                <a:lnTo>
                  <a:pt x="2182570" y="375362"/>
                </a:lnTo>
                <a:lnTo>
                  <a:pt x="2183839" y="374727"/>
                </a:lnTo>
                <a:lnTo>
                  <a:pt x="2185426" y="374727"/>
                </a:lnTo>
                <a:lnTo>
                  <a:pt x="2187648" y="375679"/>
                </a:lnTo>
                <a:lnTo>
                  <a:pt x="2189235" y="378538"/>
                </a:lnTo>
                <a:lnTo>
                  <a:pt x="2190505" y="382031"/>
                </a:lnTo>
                <a:lnTo>
                  <a:pt x="2190822" y="385842"/>
                </a:lnTo>
                <a:lnTo>
                  <a:pt x="2190822" y="389335"/>
                </a:lnTo>
                <a:lnTo>
                  <a:pt x="2190188" y="393145"/>
                </a:lnTo>
                <a:lnTo>
                  <a:pt x="2189235" y="396956"/>
                </a:lnTo>
                <a:lnTo>
                  <a:pt x="2187966" y="403943"/>
                </a:lnTo>
                <a:lnTo>
                  <a:pt x="2183839" y="421091"/>
                </a:lnTo>
                <a:lnTo>
                  <a:pt x="2180030" y="438240"/>
                </a:lnTo>
                <a:lnTo>
                  <a:pt x="2176856" y="455706"/>
                </a:lnTo>
                <a:lnTo>
                  <a:pt x="2173999" y="473172"/>
                </a:lnTo>
                <a:lnTo>
                  <a:pt x="2179395" y="466821"/>
                </a:lnTo>
                <a:lnTo>
                  <a:pt x="2184791" y="459834"/>
                </a:lnTo>
                <a:lnTo>
                  <a:pt x="2189870" y="452848"/>
                </a:lnTo>
                <a:lnTo>
                  <a:pt x="2193997" y="445544"/>
                </a:lnTo>
                <a:lnTo>
                  <a:pt x="2198123" y="437922"/>
                </a:lnTo>
                <a:lnTo>
                  <a:pt x="2201932" y="429983"/>
                </a:lnTo>
                <a:lnTo>
                  <a:pt x="2204789" y="422044"/>
                </a:lnTo>
                <a:lnTo>
                  <a:pt x="2207963" y="414105"/>
                </a:lnTo>
                <a:lnTo>
                  <a:pt x="2210502" y="405848"/>
                </a:lnTo>
                <a:lnTo>
                  <a:pt x="2212724" y="397591"/>
                </a:lnTo>
                <a:lnTo>
                  <a:pt x="2214946" y="389335"/>
                </a:lnTo>
                <a:lnTo>
                  <a:pt x="2216216" y="380760"/>
                </a:lnTo>
                <a:lnTo>
                  <a:pt x="2217803" y="372504"/>
                </a:lnTo>
                <a:lnTo>
                  <a:pt x="2218755" y="363930"/>
                </a:lnTo>
                <a:lnTo>
                  <a:pt x="2219707" y="355038"/>
                </a:lnTo>
                <a:lnTo>
                  <a:pt x="2220025" y="346781"/>
                </a:lnTo>
                <a:lnTo>
                  <a:pt x="2220342" y="338207"/>
                </a:lnTo>
                <a:lnTo>
                  <a:pt x="2220342" y="329950"/>
                </a:lnTo>
                <a:lnTo>
                  <a:pt x="2219707" y="321693"/>
                </a:lnTo>
                <a:lnTo>
                  <a:pt x="2218755" y="313754"/>
                </a:lnTo>
                <a:lnTo>
                  <a:pt x="2216216" y="297241"/>
                </a:lnTo>
                <a:lnTo>
                  <a:pt x="2215264" y="288984"/>
                </a:lnTo>
                <a:lnTo>
                  <a:pt x="2214629" y="280728"/>
                </a:lnTo>
                <a:lnTo>
                  <a:pt x="2219073" y="282951"/>
                </a:lnTo>
                <a:lnTo>
                  <a:pt x="2223199" y="285809"/>
                </a:lnTo>
                <a:lnTo>
                  <a:pt x="2224786" y="287396"/>
                </a:lnTo>
                <a:lnTo>
                  <a:pt x="2226691" y="289302"/>
                </a:lnTo>
                <a:lnTo>
                  <a:pt x="2227960" y="291207"/>
                </a:lnTo>
                <a:lnTo>
                  <a:pt x="2228595" y="294065"/>
                </a:lnTo>
                <a:lnTo>
                  <a:pt x="2230182" y="297876"/>
                </a:lnTo>
                <a:lnTo>
                  <a:pt x="2231135" y="301687"/>
                </a:lnTo>
                <a:lnTo>
                  <a:pt x="2232722" y="309944"/>
                </a:lnTo>
                <a:lnTo>
                  <a:pt x="2233991" y="317883"/>
                </a:lnTo>
                <a:lnTo>
                  <a:pt x="2234626" y="326139"/>
                </a:lnTo>
                <a:lnTo>
                  <a:pt x="2234626" y="334078"/>
                </a:lnTo>
                <a:lnTo>
                  <a:pt x="2234626" y="342335"/>
                </a:lnTo>
                <a:lnTo>
                  <a:pt x="2233674" y="358848"/>
                </a:lnTo>
                <a:lnTo>
                  <a:pt x="2232404" y="369011"/>
                </a:lnTo>
                <a:lnTo>
                  <a:pt x="2231135" y="379490"/>
                </a:lnTo>
                <a:lnTo>
                  <a:pt x="2229547" y="389335"/>
                </a:lnTo>
                <a:lnTo>
                  <a:pt x="2227008" y="399497"/>
                </a:lnTo>
                <a:lnTo>
                  <a:pt x="2224151" y="409341"/>
                </a:lnTo>
                <a:lnTo>
                  <a:pt x="2220977" y="419186"/>
                </a:lnTo>
                <a:lnTo>
                  <a:pt x="2217803" y="428713"/>
                </a:lnTo>
                <a:lnTo>
                  <a:pt x="2213677" y="438240"/>
                </a:lnTo>
                <a:lnTo>
                  <a:pt x="2208915" y="447767"/>
                </a:lnTo>
                <a:lnTo>
                  <a:pt x="2204154" y="456658"/>
                </a:lnTo>
                <a:lnTo>
                  <a:pt x="2199075" y="465233"/>
                </a:lnTo>
                <a:lnTo>
                  <a:pt x="2193044" y="473807"/>
                </a:lnTo>
                <a:lnTo>
                  <a:pt x="2187331" y="482064"/>
                </a:lnTo>
                <a:lnTo>
                  <a:pt x="2180665" y="490003"/>
                </a:lnTo>
                <a:lnTo>
                  <a:pt x="2173999" y="497624"/>
                </a:lnTo>
                <a:lnTo>
                  <a:pt x="2166699" y="504928"/>
                </a:lnTo>
                <a:lnTo>
                  <a:pt x="2163842" y="507786"/>
                </a:lnTo>
                <a:lnTo>
                  <a:pt x="2161302" y="510644"/>
                </a:lnTo>
                <a:lnTo>
                  <a:pt x="2159715" y="513503"/>
                </a:lnTo>
                <a:lnTo>
                  <a:pt x="2158128" y="516678"/>
                </a:lnTo>
                <a:lnTo>
                  <a:pt x="2154954" y="523665"/>
                </a:lnTo>
                <a:lnTo>
                  <a:pt x="2152097" y="530334"/>
                </a:lnTo>
                <a:lnTo>
                  <a:pt x="2158763" y="534780"/>
                </a:lnTo>
                <a:lnTo>
                  <a:pt x="2169238" y="518901"/>
                </a:lnTo>
                <a:lnTo>
                  <a:pt x="2180348" y="503023"/>
                </a:lnTo>
                <a:lnTo>
                  <a:pt x="2191775" y="487780"/>
                </a:lnTo>
                <a:lnTo>
                  <a:pt x="2203519" y="472537"/>
                </a:lnTo>
                <a:lnTo>
                  <a:pt x="2215264" y="457294"/>
                </a:lnTo>
                <a:lnTo>
                  <a:pt x="2226691" y="442050"/>
                </a:lnTo>
                <a:lnTo>
                  <a:pt x="2237800" y="426172"/>
                </a:lnTo>
                <a:lnTo>
                  <a:pt x="2248275" y="410294"/>
                </a:lnTo>
                <a:lnTo>
                  <a:pt x="2251449" y="406166"/>
                </a:lnTo>
                <a:lnTo>
                  <a:pt x="2254941" y="402037"/>
                </a:lnTo>
                <a:lnTo>
                  <a:pt x="2258433" y="398227"/>
                </a:lnTo>
                <a:lnTo>
                  <a:pt x="2262242" y="394733"/>
                </a:lnTo>
                <a:lnTo>
                  <a:pt x="2262876" y="398227"/>
                </a:lnTo>
                <a:lnTo>
                  <a:pt x="2263511" y="401720"/>
                </a:lnTo>
                <a:lnTo>
                  <a:pt x="2263511" y="403625"/>
                </a:lnTo>
                <a:lnTo>
                  <a:pt x="2263511" y="405213"/>
                </a:lnTo>
                <a:lnTo>
                  <a:pt x="2262876" y="406483"/>
                </a:lnTo>
                <a:lnTo>
                  <a:pt x="2262242" y="408389"/>
                </a:lnTo>
                <a:lnTo>
                  <a:pt x="2255258" y="420456"/>
                </a:lnTo>
                <a:lnTo>
                  <a:pt x="2247640" y="432524"/>
                </a:lnTo>
                <a:lnTo>
                  <a:pt x="2240022" y="443956"/>
                </a:lnTo>
                <a:lnTo>
                  <a:pt x="2232087" y="455706"/>
                </a:lnTo>
                <a:lnTo>
                  <a:pt x="2215581" y="477935"/>
                </a:lnTo>
                <a:lnTo>
                  <a:pt x="2198758" y="500482"/>
                </a:lnTo>
                <a:lnTo>
                  <a:pt x="2192092" y="510327"/>
                </a:lnTo>
                <a:lnTo>
                  <a:pt x="2185426" y="519536"/>
                </a:lnTo>
                <a:lnTo>
                  <a:pt x="2182570" y="524300"/>
                </a:lnTo>
                <a:lnTo>
                  <a:pt x="2179395" y="529381"/>
                </a:lnTo>
                <a:lnTo>
                  <a:pt x="2176856" y="534462"/>
                </a:lnTo>
                <a:lnTo>
                  <a:pt x="2174634" y="539861"/>
                </a:lnTo>
                <a:lnTo>
                  <a:pt x="2180348" y="535415"/>
                </a:lnTo>
                <a:lnTo>
                  <a:pt x="2186379" y="530969"/>
                </a:lnTo>
                <a:lnTo>
                  <a:pt x="2192092" y="526205"/>
                </a:lnTo>
                <a:lnTo>
                  <a:pt x="2197171" y="520807"/>
                </a:lnTo>
                <a:lnTo>
                  <a:pt x="2207963" y="510644"/>
                </a:lnTo>
                <a:lnTo>
                  <a:pt x="2218438" y="499847"/>
                </a:lnTo>
                <a:lnTo>
                  <a:pt x="2233991" y="483016"/>
                </a:lnTo>
                <a:lnTo>
                  <a:pt x="2241609" y="474125"/>
                </a:lnTo>
                <a:lnTo>
                  <a:pt x="2248593" y="465233"/>
                </a:lnTo>
                <a:lnTo>
                  <a:pt x="2255576" y="456341"/>
                </a:lnTo>
                <a:lnTo>
                  <a:pt x="2261924" y="446814"/>
                </a:lnTo>
                <a:lnTo>
                  <a:pt x="2264463" y="441733"/>
                </a:lnTo>
                <a:lnTo>
                  <a:pt x="2267320" y="436652"/>
                </a:lnTo>
                <a:lnTo>
                  <a:pt x="2269860" y="431888"/>
                </a:lnTo>
                <a:lnTo>
                  <a:pt x="2272082" y="426172"/>
                </a:lnTo>
                <a:lnTo>
                  <a:pt x="2275256" y="419821"/>
                </a:lnTo>
                <a:lnTo>
                  <a:pt x="2278112" y="412834"/>
                </a:lnTo>
                <a:lnTo>
                  <a:pt x="2280334" y="405848"/>
                </a:lnTo>
                <a:lnTo>
                  <a:pt x="2282874" y="399179"/>
                </a:lnTo>
                <a:lnTo>
                  <a:pt x="2285096" y="391875"/>
                </a:lnTo>
                <a:lnTo>
                  <a:pt x="2287000" y="384889"/>
                </a:lnTo>
                <a:lnTo>
                  <a:pt x="2288587" y="377585"/>
                </a:lnTo>
                <a:lnTo>
                  <a:pt x="2290174" y="370281"/>
                </a:lnTo>
                <a:lnTo>
                  <a:pt x="2292396" y="356308"/>
                </a:lnTo>
                <a:lnTo>
                  <a:pt x="2293983" y="341700"/>
                </a:lnTo>
                <a:lnTo>
                  <a:pt x="2294936" y="326774"/>
                </a:lnTo>
                <a:lnTo>
                  <a:pt x="2294936" y="312484"/>
                </a:lnTo>
                <a:lnTo>
                  <a:pt x="2294618" y="297559"/>
                </a:lnTo>
                <a:lnTo>
                  <a:pt x="2293666" y="282951"/>
                </a:lnTo>
                <a:lnTo>
                  <a:pt x="2291761" y="268343"/>
                </a:lnTo>
                <a:lnTo>
                  <a:pt x="2289857" y="253735"/>
                </a:lnTo>
                <a:lnTo>
                  <a:pt x="2287000" y="239127"/>
                </a:lnTo>
                <a:lnTo>
                  <a:pt x="2283826" y="224836"/>
                </a:lnTo>
                <a:lnTo>
                  <a:pt x="2280017" y="210546"/>
                </a:lnTo>
                <a:lnTo>
                  <a:pt x="2276208" y="196890"/>
                </a:lnTo>
                <a:lnTo>
                  <a:pt x="2282556" y="202607"/>
                </a:lnTo>
                <a:lnTo>
                  <a:pt x="2285731" y="206100"/>
                </a:lnTo>
                <a:lnTo>
                  <a:pt x="2286683" y="207688"/>
                </a:lnTo>
                <a:lnTo>
                  <a:pt x="2287635" y="209911"/>
                </a:lnTo>
                <a:lnTo>
                  <a:pt x="2290809" y="217215"/>
                </a:lnTo>
                <a:lnTo>
                  <a:pt x="2293666" y="223883"/>
                </a:lnTo>
                <a:lnTo>
                  <a:pt x="2296205" y="231187"/>
                </a:lnTo>
                <a:lnTo>
                  <a:pt x="2298427" y="238809"/>
                </a:lnTo>
                <a:lnTo>
                  <a:pt x="2300332" y="246113"/>
                </a:lnTo>
                <a:lnTo>
                  <a:pt x="2302236" y="253735"/>
                </a:lnTo>
                <a:lnTo>
                  <a:pt x="2303506" y="261356"/>
                </a:lnTo>
                <a:lnTo>
                  <a:pt x="2305093" y="268978"/>
                </a:lnTo>
                <a:lnTo>
                  <a:pt x="2306680" y="284221"/>
                </a:lnTo>
                <a:lnTo>
                  <a:pt x="2307632" y="299146"/>
                </a:lnTo>
                <a:lnTo>
                  <a:pt x="2308267" y="314707"/>
                </a:lnTo>
                <a:lnTo>
                  <a:pt x="2308267" y="329950"/>
                </a:lnTo>
                <a:lnTo>
                  <a:pt x="2308267" y="341065"/>
                </a:lnTo>
                <a:lnTo>
                  <a:pt x="2307632" y="352180"/>
                </a:lnTo>
                <a:lnTo>
                  <a:pt x="2306363" y="362977"/>
                </a:lnTo>
                <a:lnTo>
                  <a:pt x="2304458" y="373774"/>
                </a:lnTo>
                <a:lnTo>
                  <a:pt x="2302554" y="384571"/>
                </a:lnTo>
                <a:lnTo>
                  <a:pt x="2299697" y="395368"/>
                </a:lnTo>
                <a:lnTo>
                  <a:pt x="2296205" y="405848"/>
                </a:lnTo>
                <a:lnTo>
                  <a:pt x="2292396" y="416328"/>
                </a:lnTo>
                <a:lnTo>
                  <a:pt x="2288270" y="426172"/>
                </a:lnTo>
                <a:lnTo>
                  <a:pt x="2283509" y="436334"/>
                </a:lnTo>
                <a:lnTo>
                  <a:pt x="2278747" y="445861"/>
                </a:lnTo>
                <a:lnTo>
                  <a:pt x="2272716" y="455706"/>
                </a:lnTo>
                <a:lnTo>
                  <a:pt x="2267003" y="464598"/>
                </a:lnTo>
                <a:lnTo>
                  <a:pt x="2260337" y="473489"/>
                </a:lnTo>
                <a:lnTo>
                  <a:pt x="2253354" y="482064"/>
                </a:lnTo>
                <a:lnTo>
                  <a:pt x="2246053" y="490003"/>
                </a:lnTo>
                <a:lnTo>
                  <a:pt x="2233991" y="503976"/>
                </a:lnTo>
                <a:lnTo>
                  <a:pt x="2227960" y="510644"/>
                </a:lnTo>
                <a:lnTo>
                  <a:pt x="2221929" y="516996"/>
                </a:lnTo>
                <a:lnTo>
                  <a:pt x="2215264" y="523347"/>
                </a:lnTo>
                <a:lnTo>
                  <a:pt x="2208280" y="529063"/>
                </a:lnTo>
                <a:lnTo>
                  <a:pt x="2200980" y="534780"/>
                </a:lnTo>
                <a:lnTo>
                  <a:pt x="2193362" y="539861"/>
                </a:lnTo>
                <a:lnTo>
                  <a:pt x="2204471" y="543671"/>
                </a:lnTo>
                <a:lnTo>
                  <a:pt x="2214946" y="548117"/>
                </a:lnTo>
                <a:lnTo>
                  <a:pt x="2225104" y="552881"/>
                </a:lnTo>
                <a:lnTo>
                  <a:pt x="2235261" y="558597"/>
                </a:lnTo>
                <a:lnTo>
                  <a:pt x="2245418" y="564631"/>
                </a:lnTo>
                <a:lnTo>
                  <a:pt x="2254941" y="570982"/>
                </a:lnTo>
                <a:lnTo>
                  <a:pt x="2264146" y="577333"/>
                </a:lnTo>
                <a:lnTo>
                  <a:pt x="2273669" y="584002"/>
                </a:lnTo>
                <a:lnTo>
                  <a:pt x="2287000" y="577016"/>
                </a:lnTo>
                <a:lnTo>
                  <a:pt x="2300967" y="570029"/>
                </a:lnTo>
                <a:lnTo>
                  <a:pt x="2327630" y="555421"/>
                </a:lnTo>
                <a:lnTo>
                  <a:pt x="2341279" y="548435"/>
                </a:lnTo>
                <a:lnTo>
                  <a:pt x="2354928" y="541448"/>
                </a:lnTo>
                <a:lnTo>
                  <a:pt x="2368894" y="535097"/>
                </a:lnTo>
                <a:lnTo>
                  <a:pt x="2382543" y="528428"/>
                </a:lnTo>
                <a:lnTo>
                  <a:pt x="2390161" y="526205"/>
                </a:lnTo>
                <a:lnTo>
                  <a:pt x="2397779" y="523665"/>
                </a:lnTo>
                <a:lnTo>
                  <a:pt x="2405715" y="521442"/>
                </a:lnTo>
                <a:lnTo>
                  <a:pt x="2413650" y="519854"/>
                </a:lnTo>
                <a:lnTo>
                  <a:pt x="2421586" y="518901"/>
                </a:lnTo>
                <a:lnTo>
                  <a:pt x="2429521" y="517631"/>
                </a:lnTo>
                <a:lnTo>
                  <a:pt x="2437457" y="517313"/>
                </a:lnTo>
                <a:lnTo>
                  <a:pt x="2445709" y="517631"/>
                </a:lnTo>
                <a:lnTo>
                  <a:pt x="2450788" y="518266"/>
                </a:lnTo>
                <a:lnTo>
                  <a:pt x="2456502" y="518266"/>
                </a:lnTo>
                <a:lnTo>
                  <a:pt x="2466976" y="517313"/>
                </a:lnTo>
                <a:lnTo>
                  <a:pt x="2477769" y="516361"/>
                </a:lnTo>
                <a:lnTo>
                  <a:pt x="2488561" y="515090"/>
                </a:lnTo>
                <a:lnTo>
                  <a:pt x="2499353" y="513503"/>
                </a:lnTo>
                <a:lnTo>
                  <a:pt x="2509828" y="512232"/>
                </a:lnTo>
                <a:lnTo>
                  <a:pt x="2520620" y="511597"/>
                </a:lnTo>
                <a:lnTo>
                  <a:pt x="2526016" y="511597"/>
                </a:lnTo>
                <a:lnTo>
                  <a:pt x="2531730" y="511915"/>
                </a:lnTo>
                <a:lnTo>
                  <a:pt x="2541252" y="512232"/>
                </a:lnTo>
                <a:lnTo>
                  <a:pt x="2551410" y="512867"/>
                </a:lnTo>
                <a:lnTo>
                  <a:pt x="2561250" y="513820"/>
                </a:lnTo>
                <a:lnTo>
                  <a:pt x="2566011" y="515090"/>
                </a:lnTo>
                <a:lnTo>
                  <a:pt x="2571090" y="516043"/>
                </a:lnTo>
                <a:lnTo>
                  <a:pt x="2575851" y="516996"/>
                </a:lnTo>
                <a:lnTo>
                  <a:pt x="2580612" y="518901"/>
                </a:lnTo>
                <a:lnTo>
                  <a:pt x="2585056" y="520489"/>
                </a:lnTo>
                <a:lnTo>
                  <a:pt x="2589500" y="522712"/>
                </a:lnTo>
                <a:lnTo>
                  <a:pt x="2593944" y="524617"/>
                </a:lnTo>
                <a:lnTo>
                  <a:pt x="2598070" y="527475"/>
                </a:lnTo>
                <a:lnTo>
                  <a:pt x="2602514" y="530334"/>
                </a:lnTo>
                <a:lnTo>
                  <a:pt x="2606006" y="533509"/>
                </a:lnTo>
                <a:lnTo>
                  <a:pt x="2613624" y="540496"/>
                </a:lnTo>
                <a:lnTo>
                  <a:pt x="2621877" y="547165"/>
                </a:lnTo>
                <a:lnTo>
                  <a:pt x="2630447" y="552881"/>
                </a:lnTo>
                <a:lnTo>
                  <a:pt x="2639017" y="558597"/>
                </a:lnTo>
                <a:lnTo>
                  <a:pt x="2656475" y="569076"/>
                </a:lnTo>
                <a:lnTo>
                  <a:pt x="2665363" y="574793"/>
                </a:lnTo>
                <a:lnTo>
                  <a:pt x="2674251" y="580191"/>
                </a:lnTo>
                <a:lnTo>
                  <a:pt x="2692661" y="592259"/>
                </a:lnTo>
                <a:lnTo>
                  <a:pt x="2711071" y="604326"/>
                </a:lnTo>
                <a:lnTo>
                  <a:pt x="2716150" y="607819"/>
                </a:lnTo>
                <a:lnTo>
                  <a:pt x="2721229" y="610678"/>
                </a:lnTo>
                <a:lnTo>
                  <a:pt x="2732021" y="616076"/>
                </a:lnTo>
                <a:lnTo>
                  <a:pt x="2743131" y="620840"/>
                </a:lnTo>
                <a:lnTo>
                  <a:pt x="2754240" y="624968"/>
                </a:lnTo>
                <a:lnTo>
                  <a:pt x="2765667" y="628779"/>
                </a:lnTo>
                <a:lnTo>
                  <a:pt x="2776777" y="632272"/>
                </a:lnTo>
                <a:lnTo>
                  <a:pt x="2799631" y="639258"/>
                </a:lnTo>
                <a:lnTo>
                  <a:pt x="2802170" y="630049"/>
                </a:lnTo>
                <a:lnTo>
                  <a:pt x="2803123" y="624968"/>
                </a:lnTo>
                <a:lnTo>
                  <a:pt x="2803757" y="620204"/>
                </a:lnTo>
                <a:lnTo>
                  <a:pt x="2804392" y="615441"/>
                </a:lnTo>
                <a:lnTo>
                  <a:pt x="2805027" y="610678"/>
                </a:lnTo>
                <a:lnTo>
                  <a:pt x="2804392" y="606232"/>
                </a:lnTo>
                <a:lnTo>
                  <a:pt x="2803757" y="601151"/>
                </a:lnTo>
                <a:lnTo>
                  <a:pt x="2800266" y="584002"/>
                </a:lnTo>
                <a:lnTo>
                  <a:pt x="2796139" y="566854"/>
                </a:lnTo>
                <a:lnTo>
                  <a:pt x="2787887" y="532557"/>
                </a:lnTo>
                <a:lnTo>
                  <a:pt x="2783760" y="515408"/>
                </a:lnTo>
                <a:lnTo>
                  <a:pt x="2779951" y="497942"/>
                </a:lnTo>
                <a:lnTo>
                  <a:pt x="2776777" y="480793"/>
                </a:lnTo>
                <a:lnTo>
                  <a:pt x="2774238" y="463645"/>
                </a:lnTo>
                <a:lnTo>
                  <a:pt x="2770111" y="448084"/>
                </a:lnTo>
                <a:lnTo>
                  <a:pt x="2766620" y="432206"/>
                </a:lnTo>
                <a:lnTo>
                  <a:pt x="2762810" y="416328"/>
                </a:lnTo>
                <a:lnTo>
                  <a:pt x="2759001" y="400449"/>
                </a:lnTo>
                <a:lnTo>
                  <a:pt x="2756462" y="392828"/>
                </a:lnTo>
                <a:lnTo>
                  <a:pt x="2754240" y="385206"/>
                </a:lnTo>
                <a:lnTo>
                  <a:pt x="2751383" y="377585"/>
                </a:lnTo>
                <a:lnTo>
                  <a:pt x="2748209" y="369963"/>
                </a:lnTo>
                <a:lnTo>
                  <a:pt x="2744718" y="362659"/>
                </a:lnTo>
                <a:lnTo>
                  <a:pt x="2740909" y="355673"/>
                </a:lnTo>
                <a:lnTo>
                  <a:pt x="2736782" y="348686"/>
                </a:lnTo>
                <a:lnTo>
                  <a:pt x="2732338" y="342018"/>
                </a:lnTo>
                <a:lnTo>
                  <a:pt x="2719007" y="329633"/>
                </a:lnTo>
                <a:lnTo>
                  <a:pt x="2705993" y="317248"/>
                </a:lnTo>
                <a:lnTo>
                  <a:pt x="2680282" y="291525"/>
                </a:lnTo>
                <a:lnTo>
                  <a:pt x="2675838" y="286761"/>
                </a:lnTo>
                <a:lnTo>
                  <a:pt x="2671394" y="281998"/>
                </a:lnTo>
                <a:lnTo>
                  <a:pt x="2663141" y="272471"/>
                </a:lnTo>
                <a:lnTo>
                  <a:pt x="2654571" y="262309"/>
                </a:lnTo>
                <a:lnTo>
                  <a:pt x="2649810" y="257863"/>
                </a:lnTo>
                <a:lnTo>
                  <a:pt x="2645048" y="253417"/>
                </a:lnTo>
                <a:lnTo>
                  <a:pt x="2637430" y="246748"/>
                </a:lnTo>
                <a:lnTo>
                  <a:pt x="2630447" y="240397"/>
                </a:lnTo>
                <a:lnTo>
                  <a:pt x="2616163" y="226742"/>
                </a:lnTo>
                <a:lnTo>
                  <a:pt x="2602514" y="213086"/>
                </a:lnTo>
                <a:lnTo>
                  <a:pt x="2588865" y="198796"/>
                </a:lnTo>
                <a:lnTo>
                  <a:pt x="2574899" y="185141"/>
                </a:lnTo>
                <a:lnTo>
                  <a:pt x="2567916" y="178472"/>
                </a:lnTo>
                <a:lnTo>
                  <a:pt x="2560615" y="171803"/>
                </a:lnTo>
                <a:lnTo>
                  <a:pt x="2553314" y="165452"/>
                </a:lnTo>
                <a:lnTo>
                  <a:pt x="2545696" y="159100"/>
                </a:lnTo>
                <a:lnTo>
                  <a:pt x="2537761" y="153384"/>
                </a:lnTo>
                <a:lnTo>
                  <a:pt x="2529825" y="147668"/>
                </a:lnTo>
                <a:lnTo>
                  <a:pt x="2526651" y="146398"/>
                </a:lnTo>
                <a:lnTo>
                  <a:pt x="2523794" y="145127"/>
                </a:lnTo>
                <a:lnTo>
                  <a:pt x="2518081" y="141634"/>
                </a:lnTo>
                <a:lnTo>
                  <a:pt x="2513002" y="137506"/>
                </a:lnTo>
                <a:lnTo>
                  <a:pt x="2507923" y="133377"/>
                </a:lnTo>
                <a:lnTo>
                  <a:pt x="2497449" y="124486"/>
                </a:lnTo>
                <a:lnTo>
                  <a:pt x="2492370" y="120675"/>
                </a:lnTo>
                <a:lnTo>
                  <a:pt x="2486656" y="117499"/>
                </a:lnTo>
                <a:lnTo>
                  <a:pt x="2474595" y="107972"/>
                </a:lnTo>
                <a:lnTo>
                  <a:pt x="2462533" y="98763"/>
                </a:lnTo>
                <a:lnTo>
                  <a:pt x="2450153" y="89871"/>
                </a:lnTo>
                <a:lnTo>
                  <a:pt x="2437457" y="80979"/>
                </a:lnTo>
                <a:lnTo>
                  <a:pt x="2424760" y="72723"/>
                </a:lnTo>
                <a:lnTo>
                  <a:pt x="2417777" y="68912"/>
                </a:lnTo>
                <a:lnTo>
                  <a:pt x="2411111" y="65736"/>
                </a:lnTo>
                <a:lnTo>
                  <a:pt x="2404445" y="62243"/>
                </a:lnTo>
                <a:lnTo>
                  <a:pt x="2397462" y="59067"/>
                </a:lnTo>
                <a:lnTo>
                  <a:pt x="2390479" y="55892"/>
                </a:lnTo>
                <a:lnTo>
                  <a:pt x="2383178" y="53034"/>
                </a:lnTo>
                <a:lnTo>
                  <a:pt x="2377464" y="50811"/>
                </a:lnTo>
                <a:lnTo>
                  <a:pt x="2371751" y="47953"/>
                </a:lnTo>
                <a:lnTo>
                  <a:pt x="2361276" y="41919"/>
                </a:lnTo>
                <a:lnTo>
                  <a:pt x="2355563" y="39061"/>
                </a:lnTo>
                <a:lnTo>
                  <a:pt x="2349849" y="36520"/>
                </a:lnTo>
                <a:lnTo>
                  <a:pt x="2346992" y="35568"/>
                </a:lnTo>
                <a:lnTo>
                  <a:pt x="2343818" y="34932"/>
                </a:lnTo>
                <a:lnTo>
                  <a:pt x="2340961" y="34297"/>
                </a:lnTo>
                <a:lnTo>
                  <a:pt x="2337787" y="34297"/>
                </a:lnTo>
                <a:lnTo>
                  <a:pt x="2323503" y="32709"/>
                </a:lnTo>
                <a:lnTo>
                  <a:pt x="2309220" y="31757"/>
                </a:lnTo>
                <a:lnTo>
                  <a:pt x="2294936" y="30804"/>
                </a:lnTo>
                <a:lnTo>
                  <a:pt x="2280652" y="30486"/>
                </a:lnTo>
                <a:lnTo>
                  <a:pt x="2266368" y="30804"/>
                </a:lnTo>
                <a:lnTo>
                  <a:pt x="2252084" y="31439"/>
                </a:lnTo>
                <a:lnTo>
                  <a:pt x="2238118" y="32709"/>
                </a:lnTo>
                <a:lnTo>
                  <a:pt x="2230817" y="33980"/>
                </a:lnTo>
                <a:lnTo>
                  <a:pt x="2223834" y="34932"/>
                </a:lnTo>
                <a:lnTo>
                  <a:pt x="2194949" y="39696"/>
                </a:lnTo>
                <a:lnTo>
                  <a:pt x="2166064" y="44777"/>
                </a:lnTo>
                <a:lnTo>
                  <a:pt x="2137179" y="50176"/>
                </a:lnTo>
                <a:lnTo>
                  <a:pt x="2108294" y="54939"/>
                </a:lnTo>
                <a:lnTo>
                  <a:pt x="2079409" y="59067"/>
                </a:lnTo>
                <a:lnTo>
                  <a:pt x="2064807" y="60655"/>
                </a:lnTo>
                <a:lnTo>
                  <a:pt x="2050206" y="62243"/>
                </a:lnTo>
                <a:lnTo>
                  <a:pt x="2035605" y="63513"/>
                </a:lnTo>
                <a:lnTo>
                  <a:pt x="2021004" y="64148"/>
                </a:lnTo>
                <a:lnTo>
                  <a:pt x="2006085" y="64783"/>
                </a:lnTo>
                <a:lnTo>
                  <a:pt x="1991801" y="64783"/>
                </a:lnTo>
                <a:lnTo>
                  <a:pt x="1982913" y="64466"/>
                </a:lnTo>
                <a:lnTo>
                  <a:pt x="1974660" y="63513"/>
                </a:lnTo>
                <a:lnTo>
                  <a:pt x="1966408" y="62243"/>
                </a:lnTo>
                <a:lnTo>
                  <a:pt x="1958155" y="60338"/>
                </a:lnTo>
                <a:lnTo>
                  <a:pt x="1941649" y="56527"/>
                </a:lnTo>
                <a:lnTo>
                  <a:pt x="1933396" y="55257"/>
                </a:lnTo>
                <a:lnTo>
                  <a:pt x="1925143" y="54304"/>
                </a:lnTo>
                <a:lnTo>
                  <a:pt x="1918477" y="53986"/>
                </a:lnTo>
                <a:lnTo>
                  <a:pt x="1912446" y="53034"/>
                </a:lnTo>
                <a:lnTo>
                  <a:pt x="1906098" y="52081"/>
                </a:lnTo>
                <a:lnTo>
                  <a:pt x="1900067" y="50811"/>
                </a:lnTo>
                <a:lnTo>
                  <a:pt x="1887370" y="47635"/>
                </a:lnTo>
                <a:lnTo>
                  <a:pt x="1874991" y="44142"/>
                </a:lnTo>
                <a:lnTo>
                  <a:pt x="1862929" y="40649"/>
                </a:lnTo>
                <a:lnTo>
                  <a:pt x="1850550" y="37155"/>
                </a:lnTo>
                <a:lnTo>
                  <a:pt x="1844519" y="35885"/>
                </a:lnTo>
                <a:lnTo>
                  <a:pt x="1838171" y="34932"/>
                </a:lnTo>
                <a:lnTo>
                  <a:pt x="1831505" y="33980"/>
                </a:lnTo>
                <a:lnTo>
                  <a:pt x="1825474" y="33027"/>
                </a:lnTo>
                <a:lnTo>
                  <a:pt x="1831187" y="51128"/>
                </a:lnTo>
                <a:lnTo>
                  <a:pt x="1834044" y="60020"/>
                </a:lnTo>
                <a:lnTo>
                  <a:pt x="1836901" y="68912"/>
                </a:lnTo>
                <a:lnTo>
                  <a:pt x="1839123" y="78439"/>
                </a:lnTo>
                <a:lnTo>
                  <a:pt x="1841027" y="87648"/>
                </a:lnTo>
                <a:lnTo>
                  <a:pt x="1841345" y="92094"/>
                </a:lnTo>
                <a:lnTo>
                  <a:pt x="1841662" y="96858"/>
                </a:lnTo>
                <a:lnTo>
                  <a:pt x="1841980" y="101939"/>
                </a:lnTo>
                <a:lnTo>
                  <a:pt x="1841662" y="106702"/>
                </a:lnTo>
                <a:lnTo>
                  <a:pt x="1830553" y="101939"/>
                </a:lnTo>
                <a:lnTo>
                  <a:pt x="1828013" y="95587"/>
                </a:lnTo>
                <a:lnTo>
                  <a:pt x="1825791" y="88918"/>
                </a:lnTo>
                <a:lnTo>
                  <a:pt x="1821982" y="76216"/>
                </a:lnTo>
                <a:lnTo>
                  <a:pt x="1819760" y="69865"/>
                </a:lnTo>
                <a:lnTo>
                  <a:pt x="1817856" y="63513"/>
                </a:lnTo>
                <a:lnTo>
                  <a:pt x="1815316" y="57162"/>
                </a:lnTo>
                <a:lnTo>
                  <a:pt x="1812777" y="51128"/>
                </a:lnTo>
                <a:lnTo>
                  <a:pt x="1809285" y="44777"/>
                </a:lnTo>
                <a:lnTo>
                  <a:pt x="1805476" y="39061"/>
                </a:lnTo>
                <a:lnTo>
                  <a:pt x="1801985" y="32709"/>
                </a:lnTo>
                <a:lnTo>
                  <a:pt x="1798493" y="26676"/>
                </a:lnTo>
                <a:lnTo>
                  <a:pt x="1792462" y="26676"/>
                </a:lnTo>
                <a:close/>
                <a:moveTo>
                  <a:pt x="1782622" y="0"/>
                </a:moveTo>
                <a:lnTo>
                  <a:pt x="1796906" y="1588"/>
                </a:lnTo>
                <a:lnTo>
                  <a:pt x="1811190" y="3811"/>
                </a:lnTo>
                <a:lnTo>
                  <a:pt x="1825791" y="6669"/>
                </a:lnTo>
                <a:lnTo>
                  <a:pt x="1839758" y="9527"/>
                </a:lnTo>
                <a:lnTo>
                  <a:pt x="1854041" y="13020"/>
                </a:lnTo>
                <a:lnTo>
                  <a:pt x="1868325" y="16831"/>
                </a:lnTo>
                <a:lnTo>
                  <a:pt x="1881974" y="20642"/>
                </a:lnTo>
                <a:lnTo>
                  <a:pt x="1895623" y="24770"/>
                </a:lnTo>
                <a:lnTo>
                  <a:pt x="1908320" y="27628"/>
                </a:lnTo>
                <a:lnTo>
                  <a:pt x="1920699" y="29534"/>
                </a:lnTo>
                <a:lnTo>
                  <a:pt x="1933079" y="31757"/>
                </a:lnTo>
                <a:lnTo>
                  <a:pt x="1945775" y="33027"/>
                </a:lnTo>
                <a:lnTo>
                  <a:pt x="1958155" y="34615"/>
                </a:lnTo>
                <a:lnTo>
                  <a:pt x="1970534" y="35568"/>
                </a:lnTo>
                <a:lnTo>
                  <a:pt x="1995928" y="37155"/>
                </a:lnTo>
                <a:lnTo>
                  <a:pt x="2021321" y="36520"/>
                </a:lnTo>
                <a:lnTo>
                  <a:pt x="2047032" y="36203"/>
                </a:lnTo>
                <a:lnTo>
                  <a:pt x="2059729" y="36203"/>
                </a:lnTo>
                <a:lnTo>
                  <a:pt x="2072743" y="36203"/>
                </a:lnTo>
                <a:lnTo>
                  <a:pt x="2085440" y="36520"/>
                </a:lnTo>
                <a:lnTo>
                  <a:pt x="2098136" y="37473"/>
                </a:lnTo>
                <a:lnTo>
                  <a:pt x="2119721" y="34615"/>
                </a:lnTo>
                <a:lnTo>
                  <a:pt x="2141305" y="31122"/>
                </a:lnTo>
                <a:lnTo>
                  <a:pt x="2162890" y="27311"/>
                </a:lnTo>
                <a:lnTo>
                  <a:pt x="2184157" y="22865"/>
                </a:lnTo>
                <a:lnTo>
                  <a:pt x="2193997" y="21595"/>
                </a:lnTo>
                <a:lnTo>
                  <a:pt x="2203519" y="20007"/>
                </a:lnTo>
                <a:lnTo>
                  <a:pt x="2222564" y="15879"/>
                </a:lnTo>
                <a:lnTo>
                  <a:pt x="2232087" y="14291"/>
                </a:lnTo>
                <a:lnTo>
                  <a:pt x="2241927" y="12703"/>
                </a:lnTo>
                <a:lnTo>
                  <a:pt x="2251449" y="11750"/>
                </a:lnTo>
                <a:lnTo>
                  <a:pt x="2256211" y="11750"/>
                </a:lnTo>
                <a:lnTo>
                  <a:pt x="2261607" y="11750"/>
                </a:lnTo>
                <a:lnTo>
                  <a:pt x="2281287" y="12068"/>
                </a:lnTo>
                <a:lnTo>
                  <a:pt x="2300967" y="12385"/>
                </a:lnTo>
                <a:lnTo>
                  <a:pt x="2320329" y="13338"/>
                </a:lnTo>
                <a:lnTo>
                  <a:pt x="2330487" y="14291"/>
                </a:lnTo>
                <a:lnTo>
                  <a:pt x="2340009" y="15243"/>
                </a:lnTo>
                <a:lnTo>
                  <a:pt x="2345088" y="16196"/>
                </a:lnTo>
                <a:lnTo>
                  <a:pt x="2349849" y="17149"/>
                </a:lnTo>
                <a:lnTo>
                  <a:pt x="2354610" y="18737"/>
                </a:lnTo>
                <a:lnTo>
                  <a:pt x="2359372" y="20007"/>
                </a:lnTo>
                <a:lnTo>
                  <a:pt x="2368577" y="23818"/>
                </a:lnTo>
                <a:lnTo>
                  <a:pt x="2377464" y="27946"/>
                </a:lnTo>
                <a:lnTo>
                  <a:pt x="2394922" y="36520"/>
                </a:lnTo>
                <a:lnTo>
                  <a:pt x="2404128" y="40649"/>
                </a:lnTo>
                <a:lnTo>
                  <a:pt x="2413333" y="44142"/>
                </a:lnTo>
                <a:lnTo>
                  <a:pt x="2430791" y="50493"/>
                </a:lnTo>
                <a:lnTo>
                  <a:pt x="2448566" y="56844"/>
                </a:lnTo>
                <a:lnTo>
                  <a:pt x="2457137" y="60338"/>
                </a:lnTo>
                <a:lnTo>
                  <a:pt x="2465389" y="64148"/>
                </a:lnTo>
                <a:lnTo>
                  <a:pt x="2473642" y="68594"/>
                </a:lnTo>
                <a:lnTo>
                  <a:pt x="2481578" y="73675"/>
                </a:lnTo>
                <a:lnTo>
                  <a:pt x="2491735" y="78756"/>
                </a:lnTo>
                <a:lnTo>
                  <a:pt x="2500940" y="84155"/>
                </a:lnTo>
                <a:lnTo>
                  <a:pt x="2510145" y="90506"/>
                </a:lnTo>
                <a:lnTo>
                  <a:pt x="2519351" y="96540"/>
                </a:lnTo>
                <a:lnTo>
                  <a:pt x="2536809" y="109878"/>
                </a:lnTo>
                <a:lnTo>
                  <a:pt x="2545696" y="116229"/>
                </a:lnTo>
                <a:lnTo>
                  <a:pt x="2554901" y="122898"/>
                </a:lnTo>
                <a:lnTo>
                  <a:pt x="2560615" y="126709"/>
                </a:lnTo>
                <a:lnTo>
                  <a:pt x="2565694" y="131155"/>
                </a:lnTo>
                <a:lnTo>
                  <a:pt x="2576486" y="140046"/>
                </a:lnTo>
                <a:lnTo>
                  <a:pt x="2587278" y="149256"/>
                </a:lnTo>
                <a:lnTo>
                  <a:pt x="2592674" y="153384"/>
                </a:lnTo>
                <a:lnTo>
                  <a:pt x="2598705" y="157195"/>
                </a:lnTo>
                <a:lnTo>
                  <a:pt x="2602514" y="159735"/>
                </a:lnTo>
                <a:lnTo>
                  <a:pt x="2605688" y="162911"/>
                </a:lnTo>
                <a:lnTo>
                  <a:pt x="2609180" y="166404"/>
                </a:lnTo>
                <a:lnTo>
                  <a:pt x="2612354" y="169897"/>
                </a:lnTo>
                <a:lnTo>
                  <a:pt x="2618703" y="177201"/>
                </a:lnTo>
                <a:lnTo>
                  <a:pt x="2624099" y="184823"/>
                </a:lnTo>
                <a:lnTo>
                  <a:pt x="2629812" y="191809"/>
                </a:lnTo>
                <a:lnTo>
                  <a:pt x="2636161" y="199113"/>
                </a:lnTo>
                <a:lnTo>
                  <a:pt x="2639335" y="202607"/>
                </a:lnTo>
                <a:lnTo>
                  <a:pt x="2642826" y="205782"/>
                </a:lnTo>
                <a:lnTo>
                  <a:pt x="2646635" y="208640"/>
                </a:lnTo>
                <a:lnTo>
                  <a:pt x="2650444" y="211181"/>
                </a:lnTo>
                <a:lnTo>
                  <a:pt x="2659015" y="217532"/>
                </a:lnTo>
                <a:lnTo>
                  <a:pt x="2666950" y="224519"/>
                </a:lnTo>
                <a:lnTo>
                  <a:pt x="2674568" y="231187"/>
                </a:lnTo>
                <a:lnTo>
                  <a:pt x="2682504" y="238491"/>
                </a:lnTo>
                <a:lnTo>
                  <a:pt x="2696787" y="253417"/>
                </a:lnTo>
                <a:lnTo>
                  <a:pt x="2711389" y="268978"/>
                </a:lnTo>
                <a:lnTo>
                  <a:pt x="2725990" y="284221"/>
                </a:lnTo>
                <a:lnTo>
                  <a:pt x="2740591" y="298829"/>
                </a:lnTo>
                <a:lnTo>
                  <a:pt x="2748209" y="306133"/>
                </a:lnTo>
                <a:lnTo>
                  <a:pt x="2755827" y="313437"/>
                </a:lnTo>
                <a:lnTo>
                  <a:pt x="2764080" y="320106"/>
                </a:lnTo>
                <a:lnTo>
                  <a:pt x="2772333" y="326457"/>
                </a:lnTo>
                <a:lnTo>
                  <a:pt x="2780586" y="336937"/>
                </a:lnTo>
                <a:lnTo>
                  <a:pt x="2788521" y="347734"/>
                </a:lnTo>
                <a:lnTo>
                  <a:pt x="2796139" y="358213"/>
                </a:lnTo>
                <a:lnTo>
                  <a:pt x="2803440" y="369646"/>
                </a:lnTo>
                <a:lnTo>
                  <a:pt x="2806932" y="375362"/>
                </a:lnTo>
                <a:lnTo>
                  <a:pt x="2810106" y="381078"/>
                </a:lnTo>
                <a:lnTo>
                  <a:pt x="2813280" y="386794"/>
                </a:lnTo>
                <a:lnTo>
                  <a:pt x="2815819" y="393145"/>
                </a:lnTo>
                <a:lnTo>
                  <a:pt x="2818359" y="399497"/>
                </a:lnTo>
                <a:lnTo>
                  <a:pt x="2820263" y="405531"/>
                </a:lnTo>
                <a:lnTo>
                  <a:pt x="2822485" y="411882"/>
                </a:lnTo>
                <a:lnTo>
                  <a:pt x="2824072" y="418233"/>
                </a:lnTo>
                <a:lnTo>
                  <a:pt x="2840260" y="423949"/>
                </a:lnTo>
                <a:lnTo>
                  <a:pt x="2857084" y="429348"/>
                </a:lnTo>
                <a:lnTo>
                  <a:pt x="2873272" y="435699"/>
                </a:lnTo>
                <a:lnTo>
                  <a:pt x="2889460" y="442368"/>
                </a:lnTo>
                <a:lnTo>
                  <a:pt x="2905014" y="449672"/>
                </a:lnTo>
                <a:lnTo>
                  <a:pt x="2912949" y="453483"/>
                </a:lnTo>
                <a:lnTo>
                  <a:pt x="2920567" y="457611"/>
                </a:lnTo>
                <a:lnTo>
                  <a:pt x="2928186" y="462057"/>
                </a:lnTo>
                <a:lnTo>
                  <a:pt x="2935168" y="466821"/>
                </a:lnTo>
                <a:lnTo>
                  <a:pt x="2942469" y="471584"/>
                </a:lnTo>
                <a:lnTo>
                  <a:pt x="2949770" y="476347"/>
                </a:lnTo>
                <a:lnTo>
                  <a:pt x="2975798" y="492861"/>
                </a:lnTo>
                <a:lnTo>
                  <a:pt x="2988812" y="500800"/>
                </a:lnTo>
                <a:lnTo>
                  <a:pt x="3001826" y="509374"/>
                </a:lnTo>
                <a:lnTo>
                  <a:pt x="3014523" y="518584"/>
                </a:lnTo>
                <a:lnTo>
                  <a:pt x="3026585" y="527793"/>
                </a:lnTo>
                <a:lnTo>
                  <a:pt x="3032616" y="532557"/>
                </a:lnTo>
                <a:lnTo>
                  <a:pt x="3038330" y="537638"/>
                </a:lnTo>
                <a:lnTo>
                  <a:pt x="3044043" y="543036"/>
                </a:lnTo>
                <a:lnTo>
                  <a:pt x="3049439" y="548435"/>
                </a:lnTo>
                <a:lnTo>
                  <a:pt x="3056105" y="555104"/>
                </a:lnTo>
                <a:lnTo>
                  <a:pt x="3062454" y="561455"/>
                </a:lnTo>
                <a:lnTo>
                  <a:pt x="3074833" y="575428"/>
                </a:lnTo>
                <a:lnTo>
                  <a:pt x="3086895" y="589718"/>
                </a:lnTo>
                <a:lnTo>
                  <a:pt x="3098639" y="604009"/>
                </a:lnTo>
                <a:lnTo>
                  <a:pt x="3121811" y="632589"/>
                </a:lnTo>
                <a:lnTo>
                  <a:pt x="3133555" y="646880"/>
                </a:lnTo>
                <a:lnTo>
                  <a:pt x="3146252" y="660535"/>
                </a:lnTo>
                <a:lnTo>
                  <a:pt x="3164027" y="691339"/>
                </a:lnTo>
                <a:lnTo>
                  <a:pt x="3181485" y="722143"/>
                </a:lnTo>
                <a:lnTo>
                  <a:pt x="3198943" y="753264"/>
                </a:lnTo>
                <a:lnTo>
                  <a:pt x="3215449" y="784703"/>
                </a:lnTo>
                <a:lnTo>
                  <a:pt x="3212910" y="786608"/>
                </a:lnTo>
                <a:lnTo>
                  <a:pt x="3211005" y="788514"/>
                </a:lnTo>
                <a:lnTo>
                  <a:pt x="3208783" y="789467"/>
                </a:lnTo>
                <a:lnTo>
                  <a:pt x="3206562" y="790102"/>
                </a:lnTo>
                <a:lnTo>
                  <a:pt x="3204022" y="790102"/>
                </a:lnTo>
                <a:lnTo>
                  <a:pt x="3203070" y="789784"/>
                </a:lnTo>
                <a:lnTo>
                  <a:pt x="3202118" y="789149"/>
                </a:lnTo>
                <a:lnTo>
                  <a:pt x="3199896" y="787244"/>
                </a:lnTo>
                <a:lnTo>
                  <a:pt x="3198308" y="785020"/>
                </a:lnTo>
                <a:lnTo>
                  <a:pt x="3182120" y="757075"/>
                </a:lnTo>
                <a:lnTo>
                  <a:pt x="3166249" y="729447"/>
                </a:lnTo>
                <a:lnTo>
                  <a:pt x="3157679" y="715156"/>
                </a:lnTo>
                <a:lnTo>
                  <a:pt x="3149426" y="701501"/>
                </a:lnTo>
                <a:lnTo>
                  <a:pt x="3140856" y="687846"/>
                </a:lnTo>
                <a:lnTo>
                  <a:pt x="3132286" y="674508"/>
                </a:lnTo>
                <a:lnTo>
                  <a:pt x="3127524" y="668157"/>
                </a:lnTo>
                <a:lnTo>
                  <a:pt x="3122763" y="662758"/>
                </a:lnTo>
                <a:lnTo>
                  <a:pt x="3112288" y="651326"/>
                </a:lnTo>
                <a:lnTo>
                  <a:pt x="3101813" y="640211"/>
                </a:lnTo>
                <a:lnTo>
                  <a:pt x="3097052" y="634495"/>
                </a:lnTo>
                <a:lnTo>
                  <a:pt x="3092291" y="628461"/>
                </a:lnTo>
                <a:lnTo>
                  <a:pt x="3085308" y="619252"/>
                </a:lnTo>
                <a:lnTo>
                  <a:pt x="3078007" y="610042"/>
                </a:lnTo>
                <a:lnTo>
                  <a:pt x="3070389" y="600833"/>
                </a:lnTo>
                <a:lnTo>
                  <a:pt x="3063088" y="592259"/>
                </a:lnTo>
                <a:lnTo>
                  <a:pt x="3055153" y="583684"/>
                </a:lnTo>
                <a:lnTo>
                  <a:pt x="3047217" y="575110"/>
                </a:lnTo>
                <a:lnTo>
                  <a:pt x="3030394" y="558597"/>
                </a:lnTo>
                <a:lnTo>
                  <a:pt x="3028490" y="556374"/>
                </a:lnTo>
                <a:lnTo>
                  <a:pt x="3025633" y="554786"/>
                </a:lnTo>
                <a:lnTo>
                  <a:pt x="3022776" y="553516"/>
                </a:lnTo>
                <a:lnTo>
                  <a:pt x="3019919" y="552881"/>
                </a:lnTo>
                <a:lnTo>
                  <a:pt x="3016745" y="552881"/>
                </a:lnTo>
                <a:lnTo>
                  <a:pt x="3013571" y="553198"/>
                </a:lnTo>
                <a:lnTo>
                  <a:pt x="3010714" y="554469"/>
                </a:lnTo>
                <a:lnTo>
                  <a:pt x="3008175" y="556056"/>
                </a:lnTo>
                <a:lnTo>
                  <a:pt x="3002461" y="560185"/>
                </a:lnTo>
                <a:lnTo>
                  <a:pt x="2997065" y="564631"/>
                </a:lnTo>
                <a:lnTo>
                  <a:pt x="2992304" y="569394"/>
                </a:lnTo>
                <a:lnTo>
                  <a:pt x="2987543" y="574475"/>
                </a:lnTo>
                <a:lnTo>
                  <a:pt x="2982781" y="579874"/>
                </a:lnTo>
                <a:lnTo>
                  <a:pt x="2978655" y="584955"/>
                </a:lnTo>
                <a:lnTo>
                  <a:pt x="2974846" y="590988"/>
                </a:lnTo>
                <a:lnTo>
                  <a:pt x="2971037" y="596705"/>
                </a:lnTo>
                <a:lnTo>
                  <a:pt x="2967863" y="602738"/>
                </a:lnTo>
                <a:lnTo>
                  <a:pt x="2964371" y="608772"/>
                </a:lnTo>
                <a:lnTo>
                  <a:pt x="2958023" y="621475"/>
                </a:lnTo>
                <a:lnTo>
                  <a:pt x="2946278" y="646245"/>
                </a:lnTo>
                <a:lnTo>
                  <a:pt x="2945008" y="648468"/>
                </a:lnTo>
                <a:lnTo>
                  <a:pt x="2943422" y="651008"/>
                </a:lnTo>
                <a:lnTo>
                  <a:pt x="2941834" y="652596"/>
                </a:lnTo>
                <a:lnTo>
                  <a:pt x="2939930" y="654501"/>
                </a:lnTo>
                <a:lnTo>
                  <a:pt x="2937708" y="656089"/>
                </a:lnTo>
                <a:lnTo>
                  <a:pt x="2935168" y="657677"/>
                </a:lnTo>
                <a:lnTo>
                  <a:pt x="2930407" y="659900"/>
                </a:lnTo>
                <a:lnTo>
                  <a:pt x="2930725" y="653866"/>
                </a:lnTo>
                <a:lnTo>
                  <a:pt x="2931042" y="647515"/>
                </a:lnTo>
                <a:lnTo>
                  <a:pt x="2932629" y="641481"/>
                </a:lnTo>
                <a:lnTo>
                  <a:pt x="2933264" y="638306"/>
                </a:lnTo>
                <a:lnTo>
                  <a:pt x="2934216" y="635447"/>
                </a:lnTo>
                <a:lnTo>
                  <a:pt x="2940247" y="621475"/>
                </a:lnTo>
                <a:lnTo>
                  <a:pt x="2946278" y="607502"/>
                </a:lnTo>
                <a:lnTo>
                  <a:pt x="2949770" y="600515"/>
                </a:lnTo>
                <a:lnTo>
                  <a:pt x="2953579" y="593847"/>
                </a:lnTo>
                <a:lnTo>
                  <a:pt x="2957388" y="587178"/>
                </a:lnTo>
                <a:lnTo>
                  <a:pt x="2961514" y="580509"/>
                </a:lnTo>
                <a:lnTo>
                  <a:pt x="2965641" y="574475"/>
                </a:lnTo>
                <a:lnTo>
                  <a:pt x="2970085" y="568441"/>
                </a:lnTo>
                <a:lnTo>
                  <a:pt x="2974846" y="562725"/>
                </a:lnTo>
                <a:lnTo>
                  <a:pt x="2980242" y="556691"/>
                </a:lnTo>
                <a:lnTo>
                  <a:pt x="2985638" y="551610"/>
                </a:lnTo>
                <a:lnTo>
                  <a:pt x="2991034" y="546529"/>
                </a:lnTo>
                <a:lnTo>
                  <a:pt x="2997065" y="541448"/>
                </a:lnTo>
                <a:lnTo>
                  <a:pt x="3003414" y="537002"/>
                </a:lnTo>
                <a:lnTo>
                  <a:pt x="2987860" y="525253"/>
                </a:lnTo>
                <a:lnTo>
                  <a:pt x="2979924" y="519854"/>
                </a:lnTo>
                <a:lnTo>
                  <a:pt x="2971672" y="515090"/>
                </a:lnTo>
                <a:lnTo>
                  <a:pt x="2969767" y="513820"/>
                </a:lnTo>
                <a:lnTo>
                  <a:pt x="2968180" y="513503"/>
                </a:lnTo>
                <a:lnTo>
                  <a:pt x="2965958" y="513503"/>
                </a:lnTo>
                <a:lnTo>
                  <a:pt x="2964371" y="514455"/>
                </a:lnTo>
                <a:lnTo>
                  <a:pt x="2962466" y="515408"/>
                </a:lnTo>
                <a:lnTo>
                  <a:pt x="2960880" y="516361"/>
                </a:lnTo>
                <a:lnTo>
                  <a:pt x="2957705" y="518901"/>
                </a:lnTo>
                <a:lnTo>
                  <a:pt x="2951040" y="524617"/>
                </a:lnTo>
                <a:lnTo>
                  <a:pt x="2945326" y="531286"/>
                </a:lnTo>
                <a:lnTo>
                  <a:pt x="2939295" y="538273"/>
                </a:lnTo>
                <a:lnTo>
                  <a:pt x="2934216" y="545259"/>
                </a:lnTo>
                <a:lnTo>
                  <a:pt x="2929138" y="552563"/>
                </a:lnTo>
                <a:lnTo>
                  <a:pt x="2924376" y="559867"/>
                </a:lnTo>
                <a:lnTo>
                  <a:pt x="2914536" y="574793"/>
                </a:lnTo>
                <a:lnTo>
                  <a:pt x="2901840" y="574793"/>
                </a:lnTo>
                <a:lnTo>
                  <a:pt x="2905649" y="563996"/>
                </a:lnTo>
                <a:lnTo>
                  <a:pt x="2910092" y="554151"/>
                </a:lnTo>
                <a:lnTo>
                  <a:pt x="2915171" y="543989"/>
                </a:lnTo>
                <a:lnTo>
                  <a:pt x="2920885" y="534462"/>
                </a:lnTo>
                <a:lnTo>
                  <a:pt x="2926916" y="525253"/>
                </a:lnTo>
                <a:lnTo>
                  <a:pt x="2933899" y="516361"/>
                </a:lnTo>
                <a:lnTo>
                  <a:pt x="2940882" y="507786"/>
                </a:lnTo>
                <a:lnTo>
                  <a:pt x="2948500" y="499530"/>
                </a:lnTo>
                <a:lnTo>
                  <a:pt x="2939930" y="494766"/>
                </a:lnTo>
                <a:lnTo>
                  <a:pt x="2931042" y="489368"/>
                </a:lnTo>
                <a:lnTo>
                  <a:pt x="2922472" y="484287"/>
                </a:lnTo>
                <a:lnTo>
                  <a:pt x="2914219" y="478888"/>
                </a:lnTo>
                <a:lnTo>
                  <a:pt x="2907553" y="485557"/>
                </a:lnTo>
                <a:lnTo>
                  <a:pt x="2900888" y="492861"/>
                </a:lnTo>
                <a:lnTo>
                  <a:pt x="2893904" y="499530"/>
                </a:lnTo>
                <a:lnTo>
                  <a:pt x="2886286" y="505563"/>
                </a:lnTo>
                <a:lnTo>
                  <a:pt x="2878668" y="511597"/>
                </a:lnTo>
                <a:lnTo>
                  <a:pt x="2870733" y="516996"/>
                </a:lnTo>
                <a:lnTo>
                  <a:pt x="2862162" y="521759"/>
                </a:lnTo>
                <a:lnTo>
                  <a:pt x="2853592" y="526205"/>
                </a:lnTo>
                <a:lnTo>
                  <a:pt x="2854227" y="521124"/>
                </a:lnTo>
                <a:lnTo>
                  <a:pt x="2855496" y="516678"/>
                </a:lnTo>
                <a:lnTo>
                  <a:pt x="2857401" y="512232"/>
                </a:lnTo>
                <a:lnTo>
                  <a:pt x="2859306" y="508104"/>
                </a:lnTo>
                <a:lnTo>
                  <a:pt x="2861845" y="503976"/>
                </a:lnTo>
                <a:lnTo>
                  <a:pt x="2864702" y="500165"/>
                </a:lnTo>
                <a:lnTo>
                  <a:pt x="2867558" y="496672"/>
                </a:lnTo>
                <a:lnTo>
                  <a:pt x="2871050" y="493178"/>
                </a:lnTo>
                <a:lnTo>
                  <a:pt x="2874542" y="490003"/>
                </a:lnTo>
                <a:lnTo>
                  <a:pt x="2878351" y="487145"/>
                </a:lnTo>
                <a:lnTo>
                  <a:pt x="2885969" y="481428"/>
                </a:lnTo>
                <a:lnTo>
                  <a:pt x="2893904" y="476030"/>
                </a:lnTo>
                <a:lnTo>
                  <a:pt x="2901840" y="471266"/>
                </a:lnTo>
                <a:lnTo>
                  <a:pt x="2892634" y="466185"/>
                </a:lnTo>
                <a:lnTo>
                  <a:pt x="2883112" y="462057"/>
                </a:lnTo>
                <a:lnTo>
                  <a:pt x="2873907" y="457929"/>
                </a:lnTo>
                <a:lnTo>
                  <a:pt x="2864067" y="454118"/>
                </a:lnTo>
                <a:lnTo>
                  <a:pt x="2854544" y="450307"/>
                </a:lnTo>
                <a:lnTo>
                  <a:pt x="2845022" y="447131"/>
                </a:lnTo>
                <a:lnTo>
                  <a:pt x="2835182" y="443956"/>
                </a:lnTo>
                <a:lnTo>
                  <a:pt x="2825342" y="440780"/>
                </a:lnTo>
                <a:lnTo>
                  <a:pt x="2825659" y="451577"/>
                </a:lnTo>
                <a:lnTo>
                  <a:pt x="2826612" y="461739"/>
                </a:lnTo>
                <a:lnTo>
                  <a:pt x="2827564" y="472537"/>
                </a:lnTo>
                <a:lnTo>
                  <a:pt x="2829468" y="483016"/>
                </a:lnTo>
                <a:lnTo>
                  <a:pt x="2831055" y="493178"/>
                </a:lnTo>
                <a:lnTo>
                  <a:pt x="2833595" y="503658"/>
                </a:lnTo>
                <a:lnTo>
                  <a:pt x="2835816" y="513503"/>
                </a:lnTo>
                <a:lnTo>
                  <a:pt x="2838356" y="523982"/>
                </a:lnTo>
                <a:lnTo>
                  <a:pt x="2844070" y="544306"/>
                </a:lnTo>
                <a:lnTo>
                  <a:pt x="2850100" y="564631"/>
                </a:lnTo>
                <a:lnTo>
                  <a:pt x="2855814" y="584955"/>
                </a:lnTo>
                <a:lnTo>
                  <a:pt x="2861528" y="605596"/>
                </a:lnTo>
                <a:lnTo>
                  <a:pt x="2863114" y="612265"/>
                </a:lnTo>
                <a:lnTo>
                  <a:pt x="2865654" y="619252"/>
                </a:lnTo>
                <a:lnTo>
                  <a:pt x="2867876" y="626238"/>
                </a:lnTo>
                <a:lnTo>
                  <a:pt x="2870415" y="632589"/>
                </a:lnTo>
                <a:lnTo>
                  <a:pt x="2875811" y="645927"/>
                </a:lnTo>
                <a:lnTo>
                  <a:pt x="2881208" y="659265"/>
                </a:lnTo>
                <a:lnTo>
                  <a:pt x="2895491" y="663711"/>
                </a:lnTo>
                <a:lnTo>
                  <a:pt x="2910092" y="668474"/>
                </a:lnTo>
                <a:lnTo>
                  <a:pt x="2924376" y="673873"/>
                </a:lnTo>
                <a:lnTo>
                  <a:pt x="2938025" y="679907"/>
                </a:lnTo>
                <a:lnTo>
                  <a:pt x="2945326" y="682765"/>
                </a:lnTo>
                <a:lnTo>
                  <a:pt x="2952944" y="685305"/>
                </a:lnTo>
                <a:lnTo>
                  <a:pt x="2960562" y="687211"/>
                </a:lnTo>
                <a:lnTo>
                  <a:pt x="2967863" y="689434"/>
                </a:lnTo>
                <a:lnTo>
                  <a:pt x="2975163" y="691021"/>
                </a:lnTo>
                <a:lnTo>
                  <a:pt x="2982781" y="693244"/>
                </a:lnTo>
                <a:lnTo>
                  <a:pt x="2990082" y="695467"/>
                </a:lnTo>
                <a:lnTo>
                  <a:pt x="2997382" y="698643"/>
                </a:lnTo>
                <a:lnTo>
                  <a:pt x="3003414" y="701183"/>
                </a:lnTo>
                <a:lnTo>
                  <a:pt x="3009127" y="704042"/>
                </a:lnTo>
                <a:lnTo>
                  <a:pt x="3014523" y="706900"/>
                </a:lnTo>
                <a:lnTo>
                  <a:pt x="3020237" y="710393"/>
                </a:lnTo>
                <a:lnTo>
                  <a:pt x="3031346" y="717379"/>
                </a:lnTo>
                <a:lnTo>
                  <a:pt x="3041504" y="724683"/>
                </a:lnTo>
                <a:lnTo>
                  <a:pt x="3051978" y="732622"/>
                </a:lnTo>
                <a:lnTo>
                  <a:pt x="3061501" y="740562"/>
                </a:lnTo>
                <a:lnTo>
                  <a:pt x="3081181" y="757075"/>
                </a:lnTo>
                <a:lnTo>
                  <a:pt x="3082133" y="757075"/>
                </a:lnTo>
                <a:lnTo>
                  <a:pt x="3084990" y="756440"/>
                </a:lnTo>
                <a:lnTo>
                  <a:pt x="3088164" y="755169"/>
                </a:lnTo>
                <a:lnTo>
                  <a:pt x="3093878" y="753264"/>
                </a:lnTo>
                <a:lnTo>
                  <a:pt x="3097052" y="752629"/>
                </a:lnTo>
                <a:lnTo>
                  <a:pt x="3100226" y="751994"/>
                </a:lnTo>
                <a:lnTo>
                  <a:pt x="3103083" y="752629"/>
                </a:lnTo>
                <a:lnTo>
                  <a:pt x="3105940" y="753582"/>
                </a:lnTo>
                <a:lnTo>
                  <a:pt x="3113875" y="756440"/>
                </a:lnTo>
                <a:lnTo>
                  <a:pt x="3121493" y="759615"/>
                </a:lnTo>
                <a:lnTo>
                  <a:pt x="3128794" y="763744"/>
                </a:lnTo>
                <a:lnTo>
                  <a:pt x="3135777" y="768507"/>
                </a:lnTo>
                <a:lnTo>
                  <a:pt x="3142760" y="772953"/>
                </a:lnTo>
                <a:lnTo>
                  <a:pt x="3149109" y="778034"/>
                </a:lnTo>
                <a:lnTo>
                  <a:pt x="3162758" y="787561"/>
                </a:lnTo>
                <a:lnTo>
                  <a:pt x="3164027" y="788831"/>
                </a:lnTo>
                <a:lnTo>
                  <a:pt x="3165614" y="789784"/>
                </a:lnTo>
                <a:lnTo>
                  <a:pt x="3167202" y="790419"/>
                </a:lnTo>
                <a:lnTo>
                  <a:pt x="3168788" y="790737"/>
                </a:lnTo>
                <a:lnTo>
                  <a:pt x="3172280" y="791054"/>
                </a:lnTo>
                <a:lnTo>
                  <a:pt x="3175772" y="790737"/>
                </a:lnTo>
                <a:lnTo>
                  <a:pt x="3182755" y="789784"/>
                </a:lnTo>
                <a:lnTo>
                  <a:pt x="3186246" y="789467"/>
                </a:lnTo>
                <a:lnTo>
                  <a:pt x="3189421" y="789149"/>
                </a:lnTo>
                <a:lnTo>
                  <a:pt x="3211958" y="794547"/>
                </a:lnTo>
                <a:lnTo>
                  <a:pt x="3234494" y="800264"/>
                </a:lnTo>
                <a:lnTo>
                  <a:pt x="3245921" y="802804"/>
                </a:lnTo>
                <a:lnTo>
                  <a:pt x="3256714" y="806297"/>
                </a:lnTo>
                <a:lnTo>
                  <a:pt x="3267823" y="809473"/>
                </a:lnTo>
                <a:lnTo>
                  <a:pt x="3278933" y="813284"/>
                </a:lnTo>
                <a:lnTo>
                  <a:pt x="3288138" y="816777"/>
                </a:lnTo>
                <a:lnTo>
                  <a:pt x="3297660" y="819318"/>
                </a:lnTo>
                <a:lnTo>
                  <a:pt x="3316388" y="824716"/>
                </a:lnTo>
                <a:lnTo>
                  <a:pt x="3326228" y="826939"/>
                </a:lnTo>
                <a:lnTo>
                  <a:pt x="3335433" y="829797"/>
                </a:lnTo>
                <a:lnTo>
                  <a:pt x="3344956" y="832973"/>
                </a:lnTo>
                <a:lnTo>
                  <a:pt x="3354161" y="836784"/>
                </a:lnTo>
                <a:lnTo>
                  <a:pt x="3363366" y="840594"/>
                </a:lnTo>
                <a:lnTo>
                  <a:pt x="3372889" y="845040"/>
                </a:lnTo>
                <a:lnTo>
                  <a:pt x="3381776" y="849804"/>
                </a:lnTo>
                <a:lnTo>
                  <a:pt x="3390347" y="854885"/>
                </a:lnTo>
                <a:lnTo>
                  <a:pt x="3407487" y="865682"/>
                </a:lnTo>
                <a:lnTo>
                  <a:pt x="3424945" y="876797"/>
                </a:lnTo>
                <a:lnTo>
                  <a:pt x="3433833" y="883466"/>
                </a:lnTo>
                <a:lnTo>
                  <a:pt x="3442403" y="889817"/>
                </a:lnTo>
                <a:lnTo>
                  <a:pt x="3450656" y="897121"/>
                </a:lnTo>
                <a:lnTo>
                  <a:pt x="3458909" y="904425"/>
                </a:lnTo>
                <a:lnTo>
                  <a:pt x="3467162" y="911411"/>
                </a:lnTo>
                <a:lnTo>
                  <a:pt x="3476050" y="918080"/>
                </a:lnTo>
                <a:lnTo>
                  <a:pt x="3484620" y="924749"/>
                </a:lnTo>
                <a:lnTo>
                  <a:pt x="3489381" y="927925"/>
                </a:lnTo>
                <a:lnTo>
                  <a:pt x="3493825" y="930465"/>
                </a:lnTo>
                <a:lnTo>
                  <a:pt x="3504617" y="939992"/>
                </a:lnTo>
                <a:lnTo>
                  <a:pt x="3514775" y="949519"/>
                </a:lnTo>
                <a:lnTo>
                  <a:pt x="3524932" y="959681"/>
                </a:lnTo>
                <a:lnTo>
                  <a:pt x="3534455" y="969843"/>
                </a:lnTo>
                <a:lnTo>
                  <a:pt x="3543977" y="980641"/>
                </a:lnTo>
                <a:lnTo>
                  <a:pt x="3552548" y="991755"/>
                </a:lnTo>
                <a:lnTo>
                  <a:pt x="3560800" y="1003505"/>
                </a:lnTo>
                <a:lnTo>
                  <a:pt x="3568736" y="1015255"/>
                </a:lnTo>
                <a:lnTo>
                  <a:pt x="3573180" y="1021289"/>
                </a:lnTo>
                <a:lnTo>
                  <a:pt x="3577306" y="1027640"/>
                </a:lnTo>
                <a:lnTo>
                  <a:pt x="3581432" y="1034309"/>
                </a:lnTo>
                <a:lnTo>
                  <a:pt x="3585559" y="1040660"/>
                </a:lnTo>
                <a:lnTo>
                  <a:pt x="3592860" y="1054315"/>
                </a:lnTo>
                <a:lnTo>
                  <a:pt x="3600160" y="1067653"/>
                </a:lnTo>
                <a:lnTo>
                  <a:pt x="3607461" y="1080991"/>
                </a:lnTo>
                <a:lnTo>
                  <a:pt x="3614762" y="1094646"/>
                </a:lnTo>
                <a:lnTo>
                  <a:pt x="3618888" y="1100997"/>
                </a:lnTo>
                <a:lnTo>
                  <a:pt x="3623014" y="1107349"/>
                </a:lnTo>
                <a:lnTo>
                  <a:pt x="3627458" y="1113700"/>
                </a:lnTo>
                <a:lnTo>
                  <a:pt x="3632220" y="1119734"/>
                </a:lnTo>
                <a:lnTo>
                  <a:pt x="3643964" y="1136247"/>
                </a:lnTo>
                <a:lnTo>
                  <a:pt x="3656026" y="1152760"/>
                </a:lnTo>
                <a:lnTo>
                  <a:pt x="3668405" y="1169274"/>
                </a:lnTo>
                <a:lnTo>
                  <a:pt x="3674754" y="1177213"/>
                </a:lnTo>
                <a:lnTo>
                  <a:pt x="3681420" y="1185152"/>
                </a:lnTo>
                <a:lnTo>
                  <a:pt x="3685546" y="1190233"/>
                </a:lnTo>
                <a:lnTo>
                  <a:pt x="3689355" y="1195632"/>
                </a:lnTo>
                <a:lnTo>
                  <a:pt x="3692846" y="1201348"/>
                </a:lnTo>
                <a:lnTo>
                  <a:pt x="3696021" y="1207381"/>
                </a:lnTo>
                <a:lnTo>
                  <a:pt x="3702369" y="1219449"/>
                </a:lnTo>
                <a:lnTo>
                  <a:pt x="3704908" y="1225483"/>
                </a:lnTo>
                <a:lnTo>
                  <a:pt x="3708400" y="1231199"/>
                </a:lnTo>
                <a:lnTo>
                  <a:pt x="3708400" y="1234692"/>
                </a:lnTo>
                <a:lnTo>
                  <a:pt x="3707765" y="1237868"/>
                </a:lnTo>
                <a:lnTo>
                  <a:pt x="3706813" y="1241043"/>
                </a:lnTo>
                <a:lnTo>
                  <a:pt x="3704908" y="1243584"/>
                </a:lnTo>
                <a:lnTo>
                  <a:pt x="3703321" y="1246442"/>
                </a:lnTo>
                <a:lnTo>
                  <a:pt x="3701100" y="1249300"/>
                </a:lnTo>
                <a:lnTo>
                  <a:pt x="3696973" y="1254381"/>
                </a:lnTo>
                <a:lnTo>
                  <a:pt x="3694116" y="1258510"/>
                </a:lnTo>
                <a:lnTo>
                  <a:pt x="3691260" y="1262638"/>
                </a:lnTo>
                <a:lnTo>
                  <a:pt x="3688720" y="1267084"/>
                </a:lnTo>
                <a:lnTo>
                  <a:pt x="3686816" y="1271530"/>
                </a:lnTo>
                <a:lnTo>
                  <a:pt x="3683006" y="1281057"/>
                </a:lnTo>
                <a:lnTo>
                  <a:pt x="3679515" y="1290266"/>
                </a:lnTo>
                <a:lnTo>
                  <a:pt x="3672214" y="1313131"/>
                </a:lnTo>
                <a:lnTo>
                  <a:pt x="3664279" y="1335995"/>
                </a:lnTo>
                <a:lnTo>
                  <a:pt x="3660152" y="1346793"/>
                </a:lnTo>
                <a:lnTo>
                  <a:pt x="3655708" y="1357907"/>
                </a:lnTo>
                <a:lnTo>
                  <a:pt x="3650947" y="1369022"/>
                </a:lnTo>
                <a:lnTo>
                  <a:pt x="3645868" y="1379819"/>
                </a:lnTo>
                <a:lnTo>
                  <a:pt x="3643012" y="1386170"/>
                </a:lnTo>
                <a:lnTo>
                  <a:pt x="3640472" y="1392839"/>
                </a:lnTo>
                <a:lnTo>
                  <a:pt x="3637933" y="1399508"/>
                </a:lnTo>
                <a:lnTo>
                  <a:pt x="3636028" y="1405859"/>
                </a:lnTo>
                <a:lnTo>
                  <a:pt x="3633807" y="1412846"/>
                </a:lnTo>
                <a:lnTo>
                  <a:pt x="3632537" y="1419833"/>
                </a:lnTo>
                <a:lnTo>
                  <a:pt x="3629363" y="1433488"/>
                </a:lnTo>
                <a:lnTo>
                  <a:pt x="3627141" y="1447461"/>
                </a:lnTo>
                <a:lnTo>
                  <a:pt x="3624919" y="1461116"/>
                </a:lnTo>
                <a:lnTo>
                  <a:pt x="3622697" y="1475089"/>
                </a:lnTo>
                <a:lnTo>
                  <a:pt x="3620158" y="1488744"/>
                </a:lnTo>
                <a:lnTo>
                  <a:pt x="3615079" y="1513514"/>
                </a:lnTo>
                <a:lnTo>
                  <a:pt x="3609683" y="1537967"/>
                </a:lnTo>
                <a:lnTo>
                  <a:pt x="3604922" y="1562736"/>
                </a:lnTo>
                <a:lnTo>
                  <a:pt x="3599843" y="1587189"/>
                </a:lnTo>
                <a:lnTo>
                  <a:pt x="3592860" y="1608466"/>
                </a:lnTo>
                <a:lnTo>
                  <a:pt x="3586194" y="1630378"/>
                </a:lnTo>
                <a:lnTo>
                  <a:pt x="3579846" y="1651655"/>
                </a:lnTo>
                <a:lnTo>
                  <a:pt x="3572545" y="1672931"/>
                </a:lnTo>
                <a:lnTo>
                  <a:pt x="3568736" y="1683411"/>
                </a:lnTo>
                <a:lnTo>
                  <a:pt x="3564610" y="1693891"/>
                </a:lnTo>
                <a:lnTo>
                  <a:pt x="3560166" y="1704053"/>
                </a:lnTo>
                <a:lnTo>
                  <a:pt x="3555404" y="1714532"/>
                </a:lnTo>
                <a:lnTo>
                  <a:pt x="3550326" y="1724059"/>
                </a:lnTo>
                <a:lnTo>
                  <a:pt x="3544930" y="1734221"/>
                </a:lnTo>
                <a:lnTo>
                  <a:pt x="3539216" y="1743748"/>
                </a:lnTo>
                <a:lnTo>
                  <a:pt x="3532868" y="1753275"/>
                </a:lnTo>
                <a:lnTo>
                  <a:pt x="3529376" y="1757721"/>
                </a:lnTo>
                <a:lnTo>
                  <a:pt x="3525567" y="1761850"/>
                </a:lnTo>
                <a:lnTo>
                  <a:pt x="3521440" y="1765660"/>
                </a:lnTo>
                <a:lnTo>
                  <a:pt x="3516997" y="1769154"/>
                </a:lnTo>
                <a:lnTo>
                  <a:pt x="3512870" y="1772647"/>
                </a:lnTo>
                <a:lnTo>
                  <a:pt x="3508109" y="1775505"/>
                </a:lnTo>
                <a:lnTo>
                  <a:pt x="3498586" y="1781539"/>
                </a:lnTo>
                <a:lnTo>
                  <a:pt x="3488746" y="1786937"/>
                </a:lnTo>
                <a:lnTo>
                  <a:pt x="3478589" y="1792018"/>
                </a:lnTo>
                <a:lnTo>
                  <a:pt x="3468749" y="1797099"/>
                </a:lnTo>
                <a:lnTo>
                  <a:pt x="3458909" y="1802498"/>
                </a:lnTo>
                <a:lnTo>
                  <a:pt x="3462718" y="1825045"/>
                </a:lnTo>
                <a:lnTo>
                  <a:pt x="3464305" y="1836477"/>
                </a:lnTo>
                <a:lnTo>
                  <a:pt x="3465575" y="1847592"/>
                </a:lnTo>
                <a:lnTo>
                  <a:pt x="3466210" y="1859024"/>
                </a:lnTo>
                <a:lnTo>
                  <a:pt x="3466527" y="1870457"/>
                </a:lnTo>
                <a:lnTo>
                  <a:pt x="3466210" y="1881889"/>
                </a:lnTo>
                <a:lnTo>
                  <a:pt x="3465575" y="1893321"/>
                </a:lnTo>
                <a:lnTo>
                  <a:pt x="3463353" y="1912375"/>
                </a:lnTo>
                <a:lnTo>
                  <a:pt x="3461766" y="1931747"/>
                </a:lnTo>
                <a:lnTo>
                  <a:pt x="3460814" y="1941274"/>
                </a:lnTo>
                <a:lnTo>
                  <a:pt x="3459226" y="1950801"/>
                </a:lnTo>
                <a:lnTo>
                  <a:pt x="3457957" y="1960328"/>
                </a:lnTo>
                <a:lnTo>
                  <a:pt x="3455418" y="1969855"/>
                </a:lnTo>
                <a:lnTo>
                  <a:pt x="3450656" y="1983827"/>
                </a:lnTo>
                <a:lnTo>
                  <a:pt x="3448117" y="1991131"/>
                </a:lnTo>
                <a:lnTo>
                  <a:pt x="3445895" y="1997800"/>
                </a:lnTo>
                <a:lnTo>
                  <a:pt x="3443990" y="2005104"/>
                </a:lnTo>
                <a:lnTo>
                  <a:pt x="3442403" y="2012408"/>
                </a:lnTo>
                <a:lnTo>
                  <a:pt x="3441768" y="2019712"/>
                </a:lnTo>
                <a:lnTo>
                  <a:pt x="3441768" y="2023523"/>
                </a:lnTo>
                <a:lnTo>
                  <a:pt x="3442086" y="2027334"/>
                </a:lnTo>
                <a:lnTo>
                  <a:pt x="3437960" y="2040989"/>
                </a:lnTo>
                <a:lnTo>
                  <a:pt x="3434150" y="2054962"/>
                </a:lnTo>
                <a:lnTo>
                  <a:pt x="3430342" y="2068935"/>
                </a:lnTo>
                <a:lnTo>
                  <a:pt x="3426850" y="2083225"/>
                </a:lnTo>
                <a:lnTo>
                  <a:pt x="3420819" y="2111171"/>
                </a:lnTo>
                <a:lnTo>
                  <a:pt x="3415105" y="2139752"/>
                </a:lnTo>
                <a:lnTo>
                  <a:pt x="3410027" y="2168015"/>
                </a:lnTo>
                <a:lnTo>
                  <a:pt x="3405265" y="2196596"/>
                </a:lnTo>
                <a:lnTo>
                  <a:pt x="3395743" y="2253758"/>
                </a:lnTo>
                <a:lnTo>
                  <a:pt x="3395426" y="2273129"/>
                </a:lnTo>
                <a:lnTo>
                  <a:pt x="3394473" y="2292183"/>
                </a:lnTo>
                <a:lnTo>
                  <a:pt x="3392886" y="2311237"/>
                </a:lnTo>
                <a:lnTo>
                  <a:pt x="3390664" y="2330291"/>
                </a:lnTo>
                <a:lnTo>
                  <a:pt x="3387490" y="2349345"/>
                </a:lnTo>
                <a:lnTo>
                  <a:pt x="3383681" y="2368398"/>
                </a:lnTo>
                <a:lnTo>
                  <a:pt x="3379554" y="2386817"/>
                </a:lnTo>
                <a:lnTo>
                  <a:pt x="3374793" y="2405554"/>
                </a:lnTo>
                <a:lnTo>
                  <a:pt x="3367492" y="2412858"/>
                </a:lnTo>
                <a:lnTo>
                  <a:pt x="3360827" y="2420797"/>
                </a:lnTo>
                <a:lnTo>
                  <a:pt x="3353844" y="2428418"/>
                </a:lnTo>
                <a:lnTo>
                  <a:pt x="3346543" y="2436357"/>
                </a:lnTo>
                <a:lnTo>
                  <a:pt x="3343051" y="2439851"/>
                </a:lnTo>
                <a:lnTo>
                  <a:pt x="3339242" y="2443026"/>
                </a:lnTo>
                <a:lnTo>
                  <a:pt x="3335116" y="2446519"/>
                </a:lnTo>
                <a:lnTo>
                  <a:pt x="3331307" y="2449377"/>
                </a:lnTo>
                <a:lnTo>
                  <a:pt x="3326863" y="2452236"/>
                </a:lnTo>
                <a:lnTo>
                  <a:pt x="3322419" y="2454459"/>
                </a:lnTo>
                <a:lnTo>
                  <a:pt x="3317658" y="2456681"/>
                </a:lnTo>
                <a:lnTo>
                  <a:pt x="3312262" y="2457952"/>
                </a:lnTo>
                <a:lnTo>
                  <a:pt x="3303374" y="2463985"/>
                </a:lnTo>
                <a:lnTo>
                  <a:pt x="3294486" y="2470019"/>
                </a:lnTo>
                <a:lnTo>
                  <a:pt x="3285598" y="2476371"/>
                </a:lnTo>
                <a:lnTo>
                  <a:pt x="3276711" y="2482722"/>
                </a:lnTo>
                <a:lnTo>
                  <a:pt x="3268140" y="2489391"/>
                </a:lnTo>
                <a:lnTo>
                  <a:pt x="3259570" y="2496377"/>
                </a:lnTo>
                <a:lnTo>
                  <a:pt x="3243382" y="2510350"/>
                </a:lnTo>
                <a:lnTo>
                  <a:pt x="3227194" y="2525275"/>
                </a:lnTo>
                <a:lnTo>
                  <a:pt x="3211005" y="2540201"/>
                </a:lnTo>
                <a:lnTo>
                  <a:pt x="3179581" y="2570052"/>
                </a:lnTo>
                <a:lnTo>
                  <a:pt x="3171645" y="2579262"/>
                </a:lnTo>
                <a:lnTo>
                  <a:pt x="3163710" y="2588471"/>
                </a:lnTo>
                <a:lnTo>
                  <a:pt x="3156409" y="2597680"/>
                </a:lnTo>
                <a:lnTo>
                  <a:pt x="3149109" y="2607842"/>
                </a:lnTo>
                <a:lnTo>
                  <a:pt x="3135460" y="2627531"/>
                </a:lnTo>
                <a:lnTo>
                  <a:pt x="3121811" y="2647538"/>
                </a:lnTo>
                <a:lnTo>
                  <a:pt x="3118636" y="2653254"/>
                </a:lnTo>
                <a:lnTo>
                  <a:pt x="3115145" y="2658970"/>
                </a:lnTo>
                <a:lnTo>
                  <a:pt x="3108796" y="2671038"/>
                </a:lnTo>
                <a:lnTo>
                  <a:pt x="3096417" y="2695173"/>
                </a:lnTo>
                <a:lnTo>
                  <a:pt x="3090069" y="2706923"/>
                </a:lnTo>
                <a:lnTo>
                  <a:pt x="3086260" y="2712321"/>
                </a:lnTo>
                <a:lnTo>
                  <a:pt x="3083086" y="2718037"/>
                </a:lnTo>
                <a:lnTo>
                  <a:pt x="3078959" y="2723436"/>
                </a:lnTo>
                <a:lnTo>
                  <a:pt x="3074833" y="2728517"/>
                </a:lnTo>
                <a:lnTo>
                  <a:pt x="3069754" y="2733598"/>
                </a:lnTo>
                <a:lnTo>
                  <a:pt x="3064993" y="2738044"/>
                </a:lnTo>
                <a:lnTo>
                  <a:pt x="3042456" y="2750429"/>
                </a:lnTo>
                <a:lnTo>
                  <a:pt x="3031664" y="2756463"/>
                </a:lnTo>
                <a:lnTo>
                  <a:pt x="3020237" y="2762496"/>
                </a:lnTo>
                <a:lnTo>
                  <a:pt x="3009127" y="2765672"/>
                </a:lnTo>
                <a:lnTo>
                  <a:pt x="2997700" y="2767895"/>
                </a:lnTo>
                <a:lnTo>
                  <a:pt x="2986590" y="2770118"/>
                </a:lnTo>
                <a:lnTo>
                  <a:pt x="2975163" y="2771706"/>
                </a:lnTo>
                <a:lnTo>
                  <a:pt x="2964054" y="2772976"/>
                </a:lnTo>
                <a:lnTo>
                  <a:pt x="2952626" y="2773929"/>
                </a:lnTo>
                <a:lnTo>
                  <a:pt x="2941200" y="2774564"/>
                </a:lnTo>
                <a:lnTo>
                  <a:pt x="2929772" y="2774881"/>
                </a:lnTo>
                <a:lnTo>
                  <a:pt x="2918346" y="2775199"/>
                </a:lnTo>
                <a:lnTo>
                  <a:pt x="2906601" y="2774881"/>
                </a:lnTo>
                <a:lnTo>
                  <a:pt x="2883747" y="2774564"/>
                </a:lnTo>
                <a:lnTo>
                  <a:pt x="2861210" y="2773294"/>
                </a:lnTo>
                <a:lnTo>
                  <a:pt x="2838038" y="2771706"/>
                </a:lnTo>
                <a:lnTo>
                  <a:pt x="2830103" y="2771071"/>
                </a:lnTo>
                <a:lnTo>
                  <a:pt x="2821850" y="2770753"/>
                </a:lnTo>
                <a:lnTo>
                  <a:pt x="2813915" y="2770753"/>
                </a:lnTo>
                <a:lnTo>
                  <a:pt x="2805662" y="2771388"/>
                </a:lnTo>
                <a:lnTo>
                  <a:pt x="2797727" y="2772023"/>
                </a:lnTo>
                <a:lnTo>
                  <a:pt x="2789474" y="2773294"/>
                </a:lnTo>
                <a:lnTo>
                  <a:pt x="2773603" y="2775517"/>
                </a:lnTo>
                <a:lnTo>
                  <a:pt x="2757414" y="2778375"/>
                </a:lnTo>
                <a:lnTo>
                  <a:pt x="2740909" y="2781233"/>
                </a:lnTo>
                <a:lnTo>
                  <a:pt x="2724720" y="2783138"/>
                </a:lnTo>
                <a:lnTo>
                  <a:pt x="2716785" y="2784091"/>
                </a:lnTo>
                <a:lnTo>
                  <a:pt x="2708532" y="2784408"/>
                </a:lnTo>
                <a:lnTo>
                  <a:pt x="2695200" y="2787584"/>
                </a:lnTo>
                <a:lnTo>
                  <a:pt x="2681234" y="2790125"/>
                </a:lnTo>
                <a:lnTo>
                  <a:pt x="2653619" y="2794253"/>
                </a:lnTo>
                <a:lnTo>
                  <a:pt x="2639970" y="2796793"/>
                </a:lnTo>
                <a:lnTo>
                  <a:pt x="2626638" y="2799334"/>
                </a:lnTo>
                <a:lnTo>
                  <a:pt x="2619655" y="2801239"/>
                </a:lnTo>
                <a:lnTo>
                  <a:pt x="2612989" y="2803145"/>
                </a:lnTo>
                <a:lnTo>
                  <a:pt x="2606641" y="2805368"/>
                </a:lnTo>
                <a:lnTo>
                  <a:pt x="2599975" y="2807591"/>
                </a:lnTo>
                <a:lnTo>
                  <a:pt x="2592039" y="2808226"/>
                </a:lnTo>
                <a:lnTo>
                  <a:pt x="2584104" y="2809496"/>
                </a:lnTo>
                <a:lnTo>
                  <a:pt x="2576168" y="2810766"/>
                </a:lnTo>
                <a:lnTo>
                  <a:pt x="2568550" y="2812037"/>
                </a:lnTo>
                <a:lnTo>
                  <a:pt x="2552997" y="2815530"/>
                </a:lnTo>
                <a:lnTo>
                  <a:pt x="2537443" y="2819341"/>
                </a:lnTo>
                <a:lnTo>
                  <a:pt x="2521890" y="2823151"/>
                </a:lnTo>
                <a:lnTo>
                  <a:pt x="2506336" y="2826644"/>
                </a:lnTo>
                <a:lnTo>
                  <a:pt x="2490783" y="2829820"/>
                </a:lnTo>
                <a:lnTo>
                  <a:pt x="2483482" y="2831090"/>
                </a:lnTo>
                <a:lnTo>
                  <a:pt x="2475547" y="2831726"/>
                </a:lnTo>
                <a:lnTo>
                  <a:pt x="2467611" y="2833631"/>
                </a:lnTo>
                <a:lnTo>
                  <a:pt x="2459993" y="2835219"/>
                </a:lnTo>
                <a:lnTo>
                  <a:pt x="2444440" y="2839665"/>
                </a:lnTo>
                <a:lnTo>
                  <a:pt x="2436822" y="2841888"/>
                </a:lnTo>
                <a:lnTo>
                  <a:pt x="2428886" y="2843475"/>
                </a:lnTo>
                <a:lnTo>
                  <a:pt x="2420951" y="2845063"/>
                </a:lnTo>
                <a:lnTo>
                  <a:pt x="2413015" y="2845698"/>
                </a:lnTo>
                <a:lnTo>
                  <a:pt x="2405715" y="2846334"/>
                </a:lnTo>
                <a:lnTo>
                  <a:pt x="2398097" y="2847604"/>
                </a:lnTo>
                <a:lnTo>
                  <a:pt x="2390796" y="2849509"/>
                </a:lnTo>
                <a:lnTo>
                  <a:pt x="2383495" y="2851097"/>
                </a:lnTo>
                <a:lnTo>
                  <a:pt x="2369212" y="2855543"/>
                </a:lnTo>
                <a:lnTo>
                  <a:pt x="2354928" y="2860306"/>
                </a:lnTo>
                <a:lnTo>
                  <a:pt x="2340644" y="2864435"/>
                </a:lnTo>
                <a:lnTo>
                  <a:pt x="2333343" y="2866023"/>
                </a:lnTo>
                <a:lnTo>
                  <a:pt x="2326043" y="2867610"/>
                </a:lnTo>
                <a:lnTo>
                  <a:pt x="2318742" y="2868881"/>
                </a:lnTo>
                <a:lnTo>
                  <a:pt x="2311124" y="2869833"/>
                </a:lnTo>
                <a:lnTo>
                  <a:pt x="2303823" y="2870151"/>
                </a:lnTo>
                <a:lnTo>
                  <a:pt x="2296205" y="2869833"/>
                </a:lnTo>
                <a:lnTo>
                  <a:pt x="2288587" y="2872691"/>
                </a:lnTo>
                <a:lnTo>
                  <a:pt x="2281287" y="2875549"/>
                </a:lnTo>
                <a:lnTo>
                  <a:pt x="2273669" y="2878725"/>
                </a:lnTo>
                <a:lnTo>
                  <a:pt x="2266368" y="2882536"/>
                </a:lnTo>
                <a:lnTo>
                  <a:pt x="2251767" y="2889840"/>
                </a:lnTo>
                <a:lnTo>
                  <a:pt x="2244149" y="2893333"/>
                </a:lnTo>
                <a:lnTo>
                  <a:pt x="2236848" y="2896509"/>
                </a:lnTo>
                <a:lnTo>
                  <a:pt x="2224786" y="2901590"/>
                </a:lnTo>
                <a:lnTo>
                  <a:pt x="2213042" y="2906671"/>
                </a:lnTo>
                <a:lnTo>
                  <a:pt x="2189235" y="2917786"/>
                </a:lnTo>
                <a:lnTo>
                  <a:pt x="2166381" y="2929218"/>
                </a:lnTo>
                <a:lnTo>
                  <a:pt x="2143210" y="2940968"/>
                </a:lnTo>
                <a:lnTo>
                  <a:pt x="2125434" y="2950495"/>
                </a:lnTo>
                <a:lnTo>
                  <a:pt x="2108294" y="2960974"/>
                </a:lnTo>
                <a:lnTo>
                  <a:pt x="2091153" y="2971454"/>
                </a:lnTo>
                <a:lnTo>
                  <a:pt x="2074012" y="2982251"/>
                </a:lnTo>
                <a:lnTo>
                  <a:pt x="2040366" y="3003846"/>
                </a:lnTo>
                <a:lnTo>
                  <a:pt x="2023543" y="3014325"/>
                </a:lnTo>
                <a:lnTo>
                  <a:pt x="2006085" y="3024805"/>
                </a:lnTo>
                <a:lnTo>
                  <a:pt x="2002911" y="3027028"/>
                </a:lnTo>
                <a:lnTo>
                  <a:pt x="2000371" y="3029251"/>
                </a:lnTo>
                <a:lnTo>
                  <a:pt x="1997832" y="3032109"/>
                </a:lnTo>
                <a:lnTo>
                  <a:pt x="1995610" y="3034967"/>
                </a:lnTo>
                <a:lnTo>
                  <a:pt x="1993388" y="3037508"/>
                </a:lnTo>
                <a:lnTo>
                  <a:pt x="1990531" y="3040048"/>
                </a:lnTo>
                <a:lnTo>
                  <a:pt x="1987992" y="3042271"/>
                </a:lnTo>
                <a:lnTo>
                  <a:pt x="1984818" y="3044176"/>
                </a:lnTo>
                <a:lnTo>
                  <a:pt x="1962281" y="3054021"/>
                </a:lnTo>
                <a:lnTo>
                  <a:pt x="1940062" y="3063548"/>
                </a:lnTo>
                <a:lnTo>
                  <a:pt x="1916890" y="3072122"/>
                </a:lnTo>
                <a:lnTo>
                  <a:pt x="1894036" y="3080696"/>
                </a:lnTo>
                <a:lnTo>
                  <a:pt x="1890545" y="3081967"/>
                </a:lnTo>
                <a:lnTo>
                  <a:pt x="1887053" y="3083872"/>
                </a:lnTo>
                <a:lnTo>
                  <a:pt x="1881339" y="3088000"/>
                </a:lnTo>
                <a:lnTo>
                  <a:pt x="1878165" y="3089906"/>
                </a:lnTo>
                <a:lnTo>
                  <a:pt x="1874991" y="3091811"/>
                </a:lnTo>
                <a:lnTo>
                  <a:pt x="1871499" y="3093399"/>
                </a:lnTo>
                <a:lnTo>
                  <a:pt x="1868325" y="3094669"/>
                </a:lnTo>
                <a:lnTo>
                  <a:pt x="1847058" y="3097527"/>
                </a:lnTo>
                <a:lnTo>
                  <a:pt x="1825791" y="3100703"/>
                </a:lnTo>
                <a:lnTo>
                  <a:pt x="1804842" y="3103879"/>
                </a:lnTo>
                <a:lnTo>
                  <a:pt x="1783575" y="3107054"/>
                </a:lnTo>
                <a:lnTo>
                  <a:pt x="1762308" y="3109277"/>
                </a:lnTo>
                <a:lnTo>
                  <a:pt x="1751515" y="3110547"/>
                </a:lnTo>
                <a:lnTo>
                  <a:pt x="1740723" y="3111183"/>
                </a:lnTo>
                <a:lnTo>
                  <a:pt x="1730248" y="3111500"/>
                </a:lnTo>
                <a:lnTo>
                  <a:pt x="1719456" y="3111500"/>
                </a:lnTo>
                <a:lnTo>
                  <a:pt x="1708664" y="3111183"/>
                </a:lnTo>
                <a:lnTo>
                  <a:pt x="1698189" y="3110547"/>
                </a:lnTo>
                <a:lnTo>
                  <a:pt x="1691841" y="3108960"/>
                </a:lnTo>
                <a:lnTo>
                  <a:pt x="1685810" y="3107372"/>
                </a:lnTo>
                <a:lnTo>
                  <a:pt x="1672796" y="3104831"/>
                </a:lnTo>
                <a:lnTo>
                  <a:pt x="1666447" y="3103561"/>
                </a:lnTo>
                <a:lnTo>
                  <a:pt x="1660099" y="3101656"/>
                </a:lnTo>
                <a:lnTo>
                  <a:pt x="1654385" y="3099433"/>
                </a:lnTo>
                <a:lnTo>
                  <a:pt x="1648037" y="3096892"/>
                </a:lnTo>
                <a:lnTo>
                  <a:pt x="1639784" y="3092446"/>
                </a:lnTo>
                <a:lnTo>
                  <a:pt x="1631531" y="3088000"/>
                </a:lnTo>
                <a:lnTo>
                  <a:pt x="1615343" y="3078791"/>
                </a:lnTo>
                <a:lnTo>
                  <a:pt x="1599472" y="3068311"/>
                </a:lnTo>
                <a:lnTo>
                  <a:pt x="1584236" y="3057514"/>
                </a:lnTo>
                <a:lnTo>
                  <a:pt x="1569317" y="3046082"/>
                </a:lnTo>
                <a:lnTo>
                  <a:pt x="1555033" y="3034014"/>
                </a:lnTo>
                <a:lnTo>
                  <a:pt x="1541067" y="3021312"/>
                </a:lnTo>
                <a:lnTo>
                  <a:pt x="1527735" y="3008292"/>
                </a:lnTo>
                <a:lnTo>
                  <a:pt x="1523609" y="3005751"/>
                </a:lnTo>
                <a:lnTo>
                  <a:pt x="1519800" y="3003211"/>
                </a:lnTo>
                <a:lnTo>
                  <a:pt x="1515991" y="3000035"/>
                </a:lnTo>
                <a:lnTo>
                  <a:pt x="1512499" y="2996859"/>
                </a:lnTo>
                <a:lnTo>
                  <a:pt x="1509008" y="2993684"/>
                </a:lnTo>
                <a:lnTo>
                  <a:pt x="1505833" y="2990190"/>
                </a:lnTo>
                <a:lnTo>
                  <a:pt x="1499802" y="2982886"/>
                </a:lnTo>
                <a:lnTo>
                  <a:pt x="1494089" y="2975582"/>
                </a:lnTo>
                <a:lnTo>
                  <a:pt x="1488375" y="2967961"/>
                </a:lnTo>
                <a:lnTo>
                  <a:pt x="1482344" y="2960339"/>
                </a:lnTo>
                <a:lnTo>
                  <a:pt x="1476631" y="2953035"/>
                </a:lnTo>
                <a:lnTo>
                  <a:pt x="1469965" y="2943826"/>
                </a:lnTo>
                <a:lnTo>
                  <a:pt x="1462982" y="2934934"/>
                </a:lnTo>
                <a:lnTo>
                  <a:pt x="1448698" y="2917468"/>
                </a:lnTo>
                <a:lnTo>
                  <a:pt x="1434097" y="2900320"/>
                </a:lnTo>
                <a:lnTo>
                  <a:pt x="1426796" y="2891428"/>
                </a:lnTo>
                <a:lnTo>
                  <a:pt x="1420448" y="2882218"/>
                </a:lnTo>
                <a:lnTo>
                  <a:pt x="1414417" y="2875232"/>
                </a:lnTo>
                <a:lnTo>
                  <a:pt x="1408703" y="2868563"/>
                </a:lnTo>
                <a:lnTo>
                  <a:pt x="1396641" y="2854908"/>
                </a:lnTo>
                <a:lnTo>
                  <a:pt x="1390293" y="2847921"/>
                </a:lnTo>
                <a:lnTo>
                  <a:pt x="1384897" y="2841252"/>
                </a:lnTo>
                <a:lnTo>
                  <a:pt x="1379183" y="2833631"/>
                </a:lnTo>
                <a:lnTo>
                  <a:pt x="1374105" y="2826009"/>
                </a:lnTo>
                <a:lnTo>
                  <a:pt x="1369978" y="2820611"/>
                </a:lnTo>
                <a:lnTo>
                  <a:pt x="1366169" y="2814577"/>
                </a:lnTo>
                <a:lnTo>
                  <a:pt x="1359186" y="2802510"/>
                </a:lnTo>
                <a:lnTo>
                  <a:pt x="1355694" y="2796158"/>
                </a:lnTo>
                <a:lnTo>
                  <a:pt x="1351885" y="2790442"/>
                </a:lnTo>
                <a:lnTo>
                  <a:pt x="1348076" y="2784408"/>
                </a:lnTo>
                <a:lnTo>
                  <a:pt x="1343633" y="2779010"/>
                </a:lnTo>
                <a:lnTo>
                  <a:pt x="1339506" y="2773611"/>
                </a:lnTo>
                <a:lnTo>
                  <a:pt x="1335697" y="2767895"/>
                </a:lnTo>
                <a:lnTo>
                  <a:pt x="1332206" y="2762496"/>
                </a:lnTo>
                <a:lnTo>
                  <a:pt x="1329031" y="2756463"/>
                </a:lnTo>
                <a:lnTo>
                  <a:pt x="1322366" y="2744713"/>
                </a:lnTo>
                <a:lnTo>
                  <a:pt x="1315700" y="2733280"/>
                </a:lnTo>
                <a:lnTo>
                  <a:pt x="1293798" y="2702477"/>
                </a:lnTo>
                <a:lnTo>
                  <a:pt x="1283006" y="2686916"/>
                </a:lnTo>
                <a:lnTo>
                  <a:pt x="1272213" y="2671355"/>
                </a:lnTo>
                <a:lnTo>
                  <a:pt x="1262373" y="2655477"/>
                </a:lnTo>
                <a:lnTo>
                  <a:pt x="1252533" y="2639281"/>
                </a:lnTo>
                <a:lnTo>
                  <a:pt x="1243646" y="2622768"/>
                </a:lnTo>
                <a:lnTo>
                  <a:pt x="1239202" y="2614194"/>
                </a:lnTo>
                <a:lnTo>
                  <a:pt x="1235075" y="2605619"/>
                </a:lnTo>
                <a:lnTo>
                  <a:pt x="1233806" y="2601491"/>
                </a:lnTo>
                <a:lnTo>
                  <a:pt x="1232219" y="2597363"/>
                </a:lnTo>
                <a:lnTo>
                  <a:pt x="1230632" y="2593552"/>
                </a:lnTo>
                <a:lnTo>
                  <a:pt x="1228410" y="2589741"/>
                </a:lnTo>
                <a:lnTo>
                  <a:pt x="1223966" y="2582755"/>
                </a:lnTo>
                <a:lnTo>
                  <a:pt x="1218887" y="2575768"/>
                </a:lnTo>
                <a:lnTo>
                  <a:pt x="1213491" y="2569099"/>
                </a:lnTo>
                <a:lnTo>
                  <a:pt x="1207777" y="2562113"/>
                </a:lnTo>
                <a:lnTo>
                  <a:pt x="1202381" y="2555762"/>
                </a:lnTo>
                <a:lnTo>
                  <a:pt x="1196985" y="2548775"/>
                </a:lnTo>
                <a:lnTo>
                  <a:pt x="1182701" y="2530039"/>
                </a:lnTo>
                <a:lnTo>
                  <a:pt x="1168418" y="2511620"/>
                </a:lnTo>
                <a:lnTo>
                  <a:pt x="1154134" y="2492884"/>
                </a:lnTo>
                <a:lnTo>
                  <a:pt x="1139215" y="2474148"/>
                </a:lnTo>
                <a:lnTo>
                  <a:pt x="1124296" y="2456046"/>
                </a:lnTo>
                <a:lnTo>
                  <a:pt x="1116678" y="2446837"/>
                </a:lnTo>
                <a:lnTo>
                  <a:pt x="1108743" y="2438263"/>
                </a:lnTo>
                <a:lnTo>
                  <a:pt x="1100807" y="2429688"/>
                </a:lnTo>
                <a:lnTo>
                  <a:pt x="1092555" y="2421114"/>
                </a:lnTo>
                <a:lnTo>
                  <a:pt x="1084302" y="2412858"/>
                </a:lnTo>
                <a:lnTo>
                  <a:pt x="1075731" y="2404601"/>
                </a:lnTo>
                <a:lnTo>
                  <a:pt x="1059860" y="2389675"/>
                </a:lnTo>
                <a:lnTo>
                  <a:pt x="1043672" y="2374750"/>
                </a:lnTo>
                <a:lnTo>
                  <a:pt x="1035737" y="2367446"/>
                </a:lnTo>
                <a:lnTo>
                  <a:pt x="1027166" y="2360777"/>
                </a:lnTo>
                <a:lnTo>
                  <a:pt x="1018279" y="2354108"/>
                </a:lnTo>
                <a:lnTo>
                  <a:pt x="1009074" y="2348392"/>
                </a:lnTo>
                <a:lnTo>
                  <a:pt x="991298" y="2337277"/>
                </a:lnTo>
                <a:lnTo>
                  <a:pt x="982093" y="2331243"/>
                </a:lnTo>
                <a:lnTo>
                  <a:pt x="973205" y="2326162"/>
                </a:lnTo>
                <a:lnTo>
                  <a:pt x="964000" y="2321081"/>
                </a:lnTo>
                <a:lnTo>
                  <a:pt x="954160" y="2316635"/>
                </a:lnTo>
                <a:lnTo>
                  <a:pt x="944638" y="2312507"/>
                </a:lnTo>
                <a:lnTo>
                  <a:pt x="934480" y="2309014"/>
                </a:lnTo>
                <a:lnTo>
                  <a:pt x="924640" y="2307108"/>
                </a:lnTo>
                <a:lnTo>
                  <a:pt x="914483" y="2304886"/>
                </a:lnTo>
                <a:lnTo>
                  <a:pt x="904643" y="2302027"/>
                </a:lnTo>
                <a:lnTo>
                  <a:pt x="894803" y="2298852"/>
                </a:lnTo>
                <a:lnTo>
                  <a:pt x="875440" y="2291548"/>
                </a:lnTo>
                <a:lnTo>
                  <a:pt x="856395" y="2284244"/>
                </a:lnTo>
                <a:lnTo>
                  <a:pt x="830050" y="2274717"/>
                </a:lnTo>
                <a:lnTo>
                  <a:pt x="817353" y="2269636"/>
                </a:lnTo>
                <a:lnTo>
                  <a:pt x="804339" y="2263920"/>
                </a:lnTo>
                <a:lnTo>
                  <a:pt x="791642" y="2258521"/>
                </a:lnTo>
                <a:lnTo>
                  <a:pt x="778945" y="2252170"/>
                </a:lnTo>
                <a:lnTo>
                  <a:pt x="766566" y="2246136"/>
                </a:lnTo>
                <a:lnTo>
                  <a:pt x="754187" y="2239467"/>
                </a:lnTo>
                <a:lnTo>
                  <a:pt x="728793" y="2228670"/>
                </a:lnTo>
                <a:lnTo>
                  <a:pt x="716414" y="2222954"/>
                </a:lnTo>
                <a:lnTo>
                  <a:pt x="704352" y="2217238"/>
                </a:lnTo>
                <a:lnTo>
                  <a:pt x="691972" y="2210569"/>
                </a:lnTo>
                <a:lnTo>
                  <a:pt x="680228" y="2203900"/>
                </a:lnTo>
                <a:lnTo>
                  <a:pt x="668484" y="2196596"/>
                </a:lnTo>
                <a:lnTo>
                  <a:pt x="657374" y="2188657"/>
                </a:lnTo>
                <a:lnTo>
                  <a:pt x="646582" y="2180400"/>
                </a:lnTo>
                <a:lnTo>
                  <a:pt x="635155" y="2172143"/>
                </a:lnTo>
                <a:lnTo>
                  <a:pt x="623728" y="2164204"/>
                </a:lnTo>
                <a:lnTo>
                  <a:pt x="612618" y="2155630"/>
                </a:lnTo>
                <a:lnTo>
                  <a:pt x="605000" y="2149914"/>
                </a:lnTo>
                <a:lnTo>
                  <a:pt x="597699" y="2143245"/>
                </a:lnTo>
                <a:lnTo>
                  <a:pt x="590716" y="2136576"/>
                </a:lnTo>
                <a:lnTo>
                  <a:pt x="583415" y="2129907"/>
                </a:lnTo>
                <a:lnTo>
                  <a:pt x="576115" y="2123238"/>
                </a:lnTo>
                <a:lnTo>
                  <a:pt x="569132" y="2116570"/>
                </a:lnTo>
                <a:lnTo>
                  <a:pt x="561513" y="2110218"/>
                </a:lnTo>
                <a:lnTo>
                  <a:pt x="553895" y="2104185"/>
                </a:lnTo>
                <a:lnTo>
                  <a:pt x="538342" y="2088624"/>
                </a:lnTo>
                <a:lnTo>
                  <a:pt x="523106" y="2073063"/>
                </a:lnTo>
                <a:lnTo>
                  <a:pt x="515805" y="2065124"/>
                </a:lnTo>
                <a:lnTo>
                  <a:pt x="508505" y="2057185"/>
                </a:lnTo>
                <a:lnTo>
                  <a:pt x="501839" y="2048611"/>
                </a:lnTo>
                <a:lnTo>
                  <a:pt x="495808" y="2039719"/>
                </a:lnTo>
                <a:lnTo>
                  <a:pt x="489777" y="2032732"/>
                </a:lnTo>
                <a:lnTo>
                  <a:pt x="484063" y="2025746"/>
                </a:lnTo>
                <a:lnTo>
                  <a:pt x="472002" y="2012091"/>
                </a:lnTo>
                <a:lnTo>
                  <a:pt x="465971" y="2005104"/>
                </a:lnTo>
                <a:lnTo>
                  <a:pt x="460257" y="1998118"/>
                </a:lnTo>
                <a:lnTo>
                  <a:pt x="454543" y="1991131"/>
                </a:lnTo>
                <a:lnTo>
                  <a:pt x="449465" y="1983510"/>
                </a:lnTo>
                <a:lnTo>
                  <a:pt x="445338" y="1976523"/>
                </a:lnTo>
                <a:lnTo>
                  <a:pt x="440894" y="1969537"/>
                </a:lnTo>
                <a:lnTo>
                  <a:pt x="436451" y="1963186"/>
                </a:lnTo>
                <a:lnTo>
                  <a:pt x="433911" y="1959692"/>
                </a:lnTo>
                <a:lnTo>
                  <a:pt x="431689" y="1956517"/>
                </a:lnTo>
                <a:lnTo>
                  <a:pt x="424389" y="1947943"/>
                </a:lnTo>
                <a:lnTo>
                  <a:pt x="417723" y="1939368"/>
                </a:lnTo>
                <a:lnTo>
                  <a:pt x="411375" y="1929841"/>
                </a:lnTo>
                <a:lnTo>
                  <a:pt x="405978" y="1920314"/>
                </a:lnTo>
                <a:lnTo>
                  <a:pt x="394869" y="1900943"/>
                </a:lnTo>
                <a:lnTo>
                  <a:pt x="384077" y="1881572"/>
                </a:lnTo>
                <a:lnTo>
                  <a:pt x="376141" y="1865693"/>
                </a:lnTo>
                <a:lnTo>
                  <a:pt x="367253" y="1850133"/>
                </a:lnTo>
                <a:lnTo>
                  <a:pt x="358366" y="1834572"/>
                </a:lnTo>
                <a:lnTo>
                  <a:pt x="349478" y="1819329"/>
                </a:lnTo>
                <a:lnTo>
                  <a:pt x="340590" y="1803768"/>
                </a:lnTo>
                <a:lnTo>
                  <a:pt x="331703" y="1788525"/>
                </a:lnTo>
                <a:lnTo>
                  <a:pt x="323450" y="1772964"/>
                </a:lnTo>
                <a:lnTo>
                  <a:pt x="319641" y="1764708"/>
                </a:lnTo>
                <a:lnTo>
                  <a:pt x="316149" y="1756769"/>
                </a:lnTo>
                <a:lnTo>
                  <a:pt x="314879" y="1753593"/>
                </a:lnTo>
                <a:lnTo>
                  <a:pt x="313610" y="1750417"/>
                </a:lnTo>
                <a:lnTo>
                  <a:pt x="311388" y="1747559"/>
                </a:lnTo>
                <a:lnTo>
                  <a:pt x="309801" y="1745019"/>
                </a:lnTo>
                <a:lnTo>
                  <a:pt x="305357" y="1739938"/>
                </a:lnTo>
                <a:lnTo>
                  <a:pt x="300278" y="1735174"/>
                </a:lnTo>
                <a:lnTo>
                  <a:pt x="299008" y="1726282"/>
                </a:lnTo>
                <a:lnTo>
                  <a:pt x="297421" y="1717073"/>
                </a:lnTo>
                <a:lnTo>
                  <a:pt x="296152" y="1712310"/>
                </a:lnTo>
                <a:lnTo>
                  <a:pt x="295199" y="1708181"/>
                </a:lnTo>
                <a:lnTo>
                  <a:pt x="293612" y="1703735"/>
                </a:lnTo>
                <a:lnTo>
                  <a:pt x="291708" y="1699607"/>
                </a:lnTo>
                <a:lnTo>
                  <a:pt x="286947" y="1686904"/>
                </a:lnTo>
                <a:lnTo>
                  <a:pt x="282820" y="1674202"/>
                </a:lnTo>
                <a:lnTo>
                  <a:pt x="279011" y="1661499"/>
                </a:lnTo>
                <a:lnTo>
                  <a:pt x="275519" y="1648161"/>
                </a:lnTo>
                <a:lnTo>
                  <a:pt x="272028" y="1635141"/>
                </a:lnTo>
                <a:lnTo>
                  <a:pt x="269489" y="1622121"/>
                </a:lnTo>
                <a:lnTo>
                  <a:pt x="263775" y="1595763"/>
                </a:lnTo>
                <a:lnTo>
                  <a:pt x="253618" y="1542730"/>
                </a:lnTo>
                <a:lnTo>
                  <a:pt x="247904" y="1516372"/>
                </a:lnTo>
                <a:lnTo>
                  <a:pt x="244730" y="1503352"/>
                </a:lnTo>
                <a:lnTo>
                  <a:pt x="241873" y="1490014"/>
                </a:lnTo>
                <a:lnTo>
                  <a:pt x="238382" y="1474136"/>
                </a:lnTo>
                <a:lnTo>
                  <a:pt x="234572" y="1457940"/>
                </a:lnTo>
                <a:lnTo>
                  <a:pt x="230129" y="1442062"/>
                </a:lnTo>
                <a:lnTo>
                  <a:pt x="225685" y="1426501"/>
                </a:lnTo>
                <a:lnTo>
                  <a:pt x="219971" y="1410941"/>
                </a:lnTo>
                <a:lnTo>
                  <a:pt x="217432" y="1403637"/>
                </a:lnTo>
                <a:lnTo>
                  <a:pt x="214258" y="1396015"/>
                </a:lnTo>
                <a:lnTo>
                  <a:pt x="210766" y="1388394"/>
                </a:lnTo>
                <a:lnTo>
                  <a:pt x="207275" y="1380772"/>
                </a:lnTo>
                <a:lnTo>
                  <a:pt x="203465" y="1373468"/>
                </a:lnTo>
                <a:lnTo>
                  <a:pt x="199339" y="1366482"/>
                </a:lnTo>
                <a:lnTo>
                  <a:pt x="194260" y="1357272"/>
                </a:lnTo>
                <a:lnTo>
                  <a:pt x="188229" y="1348063"/>
                </a:lnTo>
                <a:lnTo>
                  <a:pt x="182516" y="1339171"/>
                </a:lnTo>
                <a:lnTo>
                  <a:pt x="176167" y="1330597"/>
                </a:lnTo>
                <a:lnTo>
                  <a:pt x="162836" y="1314083"/>
                </a:lnTo>
                <a:lnTo>
                  <a:pt x="149504" y="1297570"/>
                </a:lnTo>
                <a:lnTo>
                  <a:pt x="140299" y="1287725"/>
                </a:lnTo>
                <a:lnTo>
                  <a:pt x="130459" y="1278516"/>
                </a:lnTo>
                <a:lnTo>
                  <a:pt x="120302" y="1269942"/>
                </a:lnTo>
                <a:lnTo>
                  <a:pt x="110462" y="1261050"/>
                </a:lnTo>
                <a:lnTo>
                  <a:pt x="100304" y="1252158"/>
                </a:lnTo>
                <a:lnTo>
                  <a:pt x="90465" y="1242949"/>
                </a:lnTo>
                <a:lnTo>
                  <a:pt x="80942" y="1233740"/>
                </a:lnTo>
                <a:lnTo>
                  <a:pt x="76498" y="1228976"/>
                </a:lnTo>
                <a:lnTo>
                  <a:pt x="72054" y="1223577"/>
                </a:lnTo>
                <a:lnTo>
                  <a:pt x="68245" y="1220084"/>
                </a:lnTo>
                <a:lnTo>
                  <a:pt x="64754" y="1216909"/>
                </a:lnTo>
                <a:lnTo>
                  <a:pt x="61262" y="1213415"/>
                </a:lnTo>
                <a:lnTo>
                  <a:pt x="58088" y="1209605"/>
                </a:lnTo>
                <a:lnTo>
                  <a:pt x="52057" y="1201983"/>
                </a:lnTo>
                <a:lnTo>
                  <a:pt x="46343" y="1193726"/>
                </a:lnTo>
                <a:lnTo>
                  <a:pt x="35551" y="1177213"/>
                </a:lnTo>
                <a:lnTo>
                  <a:pt x="30155" y="1168639"/>
                </a:lnTo>
                <a:lnTo>
                  <a:pt x="24441" y="1160382"/>
                </a:lnTo>
                <a:lnTo>
                  <a:pt x="21585" y="1156254"/>
                </a:lnTo>
                <a:lnTo>
                  <a:pt x="19045" y="1151808"/>
                </a:lnTo>
                <a:lnTo>
                  <a:pt x="13332" y="1142916"/>
                </a:lnTo>
                <a:lnTo>
                  <a:pt x="10475" y="1138470"/>
                </a:lnTo>
                <a:lnTo>
                  <a:pt x="7618" y="1134342"/>
                </a:lnTo>
                <a:lnTo>
                  <a:pt x="4127" y="1130213"/>
                </a:lnTo>
                <a:lnTo>
                  <a:pt x="0" y="1126720"/>
                </a:lnTo>
                <a:lnTo>
                  <a:pt x="1905" y="1122592"/>
                </a:lnTo>
                <a:lnTo>
                  <a:pt x="4127" y="1117828"/>
                </a:lnTo>
                <a:lnTo>
                  <a:pt x="5396" y="1115606"/>
                </a:lnTo>
                <a:lnTo>
                  <a:pt x="6666" y="1114018"/>
                </a:lnTo>
                <a:lnTo>
                  <a:pt x="8571" y="1112112"/>
                </a:lnTo>
                <a:lnTo>
                  <a:pt x="10475" y="1110842"/>
                </a:lnTo>
                <a:lnTo>
                  <a:pt x="14601" y="1108619"/>
                </a:lnTo>
                <a:lnTo>
                  <a:pt x="19363" y="1106396"/>
                </a:lnTo>
                <a:lnTo>
                  <a:pt x="27298" y="1100997"/>
                </a:lnTo>
                <a:lnTo>
                  <a:pt x="35234" y="1095599"/>
                </a:lnTo>
                <a:lnTo>
                  <a:pt x="42852" y="1089883"/>
                </a:lnTo>
                <a:lnTo>
                  <a:pt x="57770" y="1078133"/>
                </a:lnTo>
                <a:lnTo>
                  <a:pt x="65706" y="1072099"/>
                </a:lnTo>
                <a:lnTo>
                  <a:pt x="73959" y="1067018"/>
                </a:lnTo>
                <a:lnTo>
                  <a:pt x="80942" y="1062572"/>
                </a:lnTo>
                <a:lnTo>
                  <a:pt x="87925" y="1058444"/>
                </a:lnTo>
                <a:lnTo>
                  <a:pt x="101892" y="1050505"/>
                </a:lnTo>
                <a:lnTo>
                  <a:pt x="108875" y="1046376"/>
                </a:lnTo>
                <a:lnTo>
                  <a:pt x="115858" y="1041613"/>
                </a:lnTo>
                <a:lnTo>
                  <a:pt x="122524" y="1037167"/>
                </a:lnTo>
                <a:lnTo>
                  <a:pt x="128555" y="1031768"/>
                </a:lnTo>
                <a:lnTo>
                  <a:pt x="143791" y="1020018"/>
                </a:lnTo>
                <a:lnTo>
                  <a:pt x="158709" y="1007634"/>
                </a:lnTo>
                <a:lnTo>
                  <a:pt x="172676" y="994931"/>
                </a:lnTo>
                <a:lnTo>
                  <a:pt x="186960" y="981593"/>
                </a:lnTo>
                <a:lnTo>
                  <a:pt x="200291" y="967938"/>
                </a:lnTo>
                <a:lnTo>
                  <a:pt x="213623" y="953965"/>
                </a:lnTo>
                <a:lnTo>
                  <a:pt x="226320" y="939675"/>
                </a:lnTo>
                <a:lnTo>
                  <a:pt x="238699" y="924749"/>
                </a:lnTo>
                <a:lnTo>
                  <a:pt x="246000" y="914587"/>
                </a:lnTo>
                <a:lnTo>
                  <a:pt x="253300" y="905060"/>
                </a:lnTo>
                <a:lnTo>
                  <a:pt x="268536" y="885371"/>
                </a:lnTo>
                <a:lnTo>
                  <a:pt x="284090" y="866000"/>
                </a:lnTo>
                <a:lnTo>
                  <a:pt x="291390" y="856155"/>
                </a:lnTo>
                <a:lnTo>
                  <a:pt x="298691" y="845993"/>
                </a:lnTo>
                <a:lnTo>
                  <a:pt x="300913" y="842817"/>
                </a:lnTo>
                <a:lnTo>
                  <a:pt x="303135" y="840277"/>
                </a:lnTo>
                <a:lnTo>
                  <a:pt x="305992" y="837736"/>
                </a:lnTo>
                <a:lnTo>
                  <a:pt x="309166" y="835831"/>
                </a:lnTo>
                <a:lnTo>
                  <a:pt x="315197" y="832020"/>
                </a:lnTo>
                <a:lnTo>
                  <a:pt x="318371" y="829797"/>
                </a:lnTo>
                <a:lnTo>
                  <a:pt x="321545" y="827892"/>
                </a:lnTo>
                <a:lnTo>
                  <a:pt x="347891" y="794865"/>
                </a:lnTo>
                <a:lnTo>
                  <a:pt x="361540" y="778352"/>
                </a:lnTo>
                <a:lnTo>
                  <a:pt x="374237" y="761521"/>
                </a:lnTo>
                <a:lnTo>
                  <a:pt x="386933" y="744690"/>
                </a:lnTo>
                <a:lnTo>
                  <a:pt x="399948" y="727541"/>
                </a:lnTo>
                <a:lnTo>
                  <a:pt x="412009" y="710393"/>
                </a:lnTo>
                <a:lnTo>
                  <a:pt x="424071" y="692927"/>
                </a:lnTo>
                <a:lnTo>
                  <a:pt x="430737" y="683400"/>
                </a:lnTo>
                <a:lnTo>
                  <a:pt x="437720" y="674190"/>
                </a:lnTo>
                <a:lnTo>
                  <a:pt x="444069" y="664346"/>
                </a:lnTo>
                <a:lnTo>
                  <a:pt x="450100" y="654819"/>
                </a:lnTo>
                <a:lnTo>
                  <a:pt x="456131" y="644657"/>
                </a:lnTo>
                <a:lnTo>
                  <a:pt x="461527" y="634812"/>
                </a:lnTo>
                <a:lnTo>
                  <a:pt x="466923" y="624650"/>
                </a:lnTo>
                <a:lnTo>
                  <a:pt x="472319" y="614488"/>
                </a:lnTo>
                <a:lnTo>
                  <a:pt x="482159" y="593211"/>
                </a:lnTo>
                <a:lnTo>
                  <a:pt x="491999" y="572252"/>
                </a:lnTo>
                <a:lnTo>
                  <a:pt x="510409" y="530334"/>
                </a:lnTo>
                <a:lnTo>
                  <a:pt x="517710" y="512232"/>
                </a:lnTo>
                <a:lnTo>
                  <a:pt x="524693" y="494449"/>
                </a:lnTo>
                <a:lnTo>
                  <a:pt x="531359" y="476347"/>
                </a:lnTo>
                <a:lnTo>
                  <a:pt x="537390" y="457929"/>
                </a:lnTo>
                <a:lnTo>
                  <a:pt x="550086" y="421726"/>
                </a:lnTo>
                <a:lnTo>
                  <a:pt x="556435" y="403943"/>
                </a:lnTo>
                <a:lnTo>
                  <a:pt x="563101" y="385524"/>
                </a:lnTo>
                <a:lnTo>
                  <a:pt x="568179" y="375679"/>
                </a:lnTo>
                <a:lnTo>
                  <a:pt x="573575" y="365835"/>
                </a:lnTo>
                <a:lnTo>
                  <a:pt x="585002" y="346463"/>
                </a:lnTo>
                <a:lnTo>
                  <a:pt x="596747" y="327727"/>
                </a:lnTo>
                <a:lnTo>
                  <a:pt x="602778" y="318200"/>
                </a:lnTo>
                <a:lnTo>
                  <a:pt x="608174" y="308673"/>
                </a:lnTo>
                <a:lnTo>
                  <a:pt x="620236" y="290890"/>
                </a:lnTo>
                <a:lnTo>
                  <a:pt x="626267" y="282315"/>
                </a:lnTo>
                <a:lnTo>
                  <a:pt x="632615" y="273741"/>
                </a:lnTo>
                <a:lnTo>
                  <a:pt x="638964" y="265484"/>
                </a:lnTo>
                <a:lnTo>
                  <a:pt x="645629" y="257545"/>
                </a:lnTo>
                <a:lnTo>
                  <a:pt x="652613" y="249606"/>
                </a:lnTo>
                <a:lnTo>
                  <a:pt x="660231" y="241985"/>
                </a:lnTo>
                <a:lnTo>
                  <a:pt x="668484" y="236586"/>
                </a:lnTo>
                <a:lnTo>
                  <a:pt x="677054" y="230552"/>
                </a:lnTo>
                <a:lnTo>
                  <a:pt x="684989" y="224519"/>
                </a:lnTo>
                <a:lnTo>
                  <a:pt x="692925" y="217850"/>
                </a:lnTo>
                <a:lnTo>
                  <a:pt x="698638" y="214992"/>
                </a:lnTo>
                <a:lnTo>
                  <a:pt x="704352" y="212769"/>
                </a:lnTo>
                <a:lnTo>
                  <a:pt x="710065" y="210228"/>
                </a:lnTo>
                <a:lnTo>
                  <a:pt x="716096" y="208005"/>
                </a:lnTo>
                <a:lnTo>
                  <a:pt x="722127" y="206100"/>
                </a:lnTo>
                <a:lnTo>
                  <a:pt x="727841" y="204830"/>
                </a:lnTo>
                <a:lnTo>
                  <a:pt x="734189" y="203242"/>
                </a:lnTo>
                <a:lnTo>
                  <a:pt x="740220" y="202289"/>
                </a:lnTo>
                <a:lnTo>
                  <a:pt x="746568" y="201971"/>
                </a:lnTo>
                <a:lnTo>
                  <a:pt x="752599" y="201654"/>
                </a:lnTo>
                <a:lnTo>
                  <a:pt x="758948" y="201654"/>
                </a:lnTo>
                <a:lnTo>
                  <a:pt x="765296" y="201971"/>
                </a:lnTo>
                <a:lnTo>
                  <a:pt x="771327" y="202607"/>
                </a:lnTo>
                <a:lnTo>
                  <a:pt x="777675" y="203559"/>
                </a:lnTo>
                <a:lnTo>
                  <a:pt x="783389" y="205465"/>
                </a:lnTo>
                <a:lnTo>
                  <a:pt x="789737" y="207053"/>
                </a:lnTo>
                <a:lnTo>
                  <a:pt x="807513" y="214357"/>
                </a:lnTo>
                <a:lnTo>
                  <a:pt x="825288" y="221978"/>
                </a:lnTo>
                <a:lnTo>
                  <a:pt x="833859" y="225789"/>
                </a:lnTo>
                <a:lnTo>
                  <a:pt x="842429" y="230235"/>
                </a:lnTo>
                <a:lnTo>
                  <a:pt x="850999" y="234681"/>
                </a:lnTo>
                <a:lnTo>
                  <a:pt x="859252" y="239444"/>
                </a:lnTo>
                <a:lnTo>
                  <a:pt x="875758" y="251512"/>
                </a:lnTo>
                <a:lnTo>
                  <a:pt x="884328" y="257863"/>
                </a:lnTo>
                <a:lnTo>
                  <a:pt x="892898" y="263262"/>
                </a:lnTo>
                <a:lnTo>
                  <a:pt x="894485" y="264849"/>
                </a:lnTo>
                <a:lnTo>
                  <a:pt x="896390" y="266120"/>
                </a:lnTo>
                <a:lnTo>
                  <a:pt x="897660" y="267707"/>
                </a:lnTo>
                <a:lnTo>
                  <a:pt x="898929" y="269930"/>
                </a:lnTo>
                <a:lnTo>
                  <a:pt x="901151" y="273741"/>
                </a:lnTo>
                <a:lnTo>
                  <a:pt x="902738" y="277869"/>
                </a:lnTo>
                <a:lnTo>
                  <a:pt x="904643" y="281998"/>
                </a:lnTo>
                <a:lnTo>
                  <a:pt x="906230" y="286126"/>
                </a:lnTo>
                <a:lnTo>
                  <a:pt x="907500" y="288032"/>
                </a:lnTo>
                <a:lnTo>
                  <a:pt x="909087" y="289619"/>
                </a:lnTo>
                <a:lnTo>
                  <a:pt x="910674" y="291207"/>
                </a:lnTo>
                <a:lnTo>
                  <a:pt x="912578" y="292795"/>
                </a:lnTo>
                <a:lnTo>
                  <a:pt x="922101" y="300417"/>
                </a:lnTo>
                <a:lnTo>
                  <a:pt x="931306" y="308356"/>
                </a:lnTo>
                <a:lnTo>
                  <a:pt x="940511" y="316930"/>
                </a:lnTo>
                <a:lnTo>
                  <a:pt x="944638" y="321376"/>
                </a:lnTo>
                <a:lnTo>
                  <a:pt x="948447" y="326139"/>
                </a:lnTo>
                <a:lnTo>
                  <a:pt x="958287" y="322011"/>
                </a:lnTo>
                <a:lnTo>
                  <a:pt x="953525" y="301052"/>
                </a:lnTo>
                <a:lnTo>
                  <a:pt x="960826" y="298194"/>
                </a:lnTo>
                <a:lnTo>
                  <a:pt x="968444" y="295971"/>
                </a:lnTo>
                <a:lnTo>
                  <a:pt x="975745" y="293430"/>
                </a:lnTo>
                <a:lnTo>
                  <a:pt x="983363" y="291525"/>
                </a:lnTo>
                <a:lnTo>
                  <a:pt x="990346" y="290255"/>
                </a:lnTo>
                <a:lnTo>
                  <a:pt x="997329" y="288667"/>
                </a:lnTo>
                <a:lnTo>
                  <a:pt x="1011613" y="284538"/>
                </a:lnTo>
                <a:lnTo>
                  <a:pt x="1025262" y="280092"/>
                </a:lnTo>
                <a:lnTo>
                  <a:pt x="1038911" y="274694"/>
                </a:lnTo>
                <a:lnTo>
                  <a:pt x="1052242" y="269613"/>
                </a:lnTo>
                <a:lnTo>
                  <a:pt x="1065891" y="264214"/>
                </a:lnTo>
                <a:lnTo>
                  <a:pt x="1079540" y="258498"/>
                </a:lnTo>
                <a:lnTo>
                  <a:pt x="1092872" y="253099"/>
                </a:lnTo>
                <a:lnTo>
                  <a:pt x="1104934" y="249289"/>
                </a:lnTo>
                <a:lnTo>
                  <a:pt x="1116678" y="244843"/>
                </a:lnTo>
                <a:lnTo>
                  <a:pt x="1128423" y="239762"/>
                </a:lnTo>
                <a:lnTo>
                  <a:pt x="1140167" y="234998"/>
                </a:lnTo>
                <a:lnTo>
                  <a:pt x="1151594" y="230235"/>
                </a:lnTo>
                <a:lnTo>
                  <a:pt x="1163339" y="225471"/>
                </a:lnTo>
                <a:lnTo>
                  <a:pt x="1175401" y="221025"/>
                </a:lnTo>
                <a:lnTo>
                  <a:pt x="1187145" y="216897"/>
                </a:lnTo>
                <a:lnTo>
                  <a:pt x="1204921" y="210228"/>
                </a:lnTo>
                <a:lnTo>
                  <a:pt x="1223014" y="203877"/>
                </a:lnTo>
                <a:lnTo>
                  <a:pt x="1240789" y="197843"/>
                </a:lnTo>
                <a:lnTo>
                  <a:pt x="1259199" y="191809"/>
                </a:lnTo>
                <a:lnTo>
                  <a:pt x="1295385" y="181012"/>
                </a:lnTo>
                <a:lnTo>
                  <a:pt x="1331888" y="169897"/>
                </a:lnTo>
                <a:lnTo>
                  <a:pt x="1340141" y="168310"/>
                </a:lnTo>
                <a:lnTo>
                  <a:pt x="1349029" y="166722"/>
                </a:lnTo>
                <a:lnTo>
                  <a:pt x="1365852" y="164181"/>
                </a:lnTo>
                <a:lnTo>
                  <a:pt x="1382675" y="162276"/>
                </a:lnTo>
                <a:lnTo>
                  <a:pt x="1399498" y="160371"/>
                </a:lnTo>
                <a:lnTo>
                  <a:pt x="1416956" y="158783"/>
                </a:lnTo>
                <a:lnTo>
                  <a:pt x="1433779" y="157195"/>
                </a:lnTo>
                <a:lnTo>
                  <a:pt x="1450603" y="154654"/>
                </a:lnTo>
                <a:lnTo>
                  <a:pt x="1467743" y="151796"/>
                </a:lnTo>
                <a:lnTo>
                  <a:pt x="1472822" y="151161"/>
                </a:lnTo>
                <a:lnTo>
                  <a:pt x="1477901" y="150844"/>
                </a:lnTo>
                <a:lnTo>
                  <a:pt x="1488058" y="150844"/>
                </a:lnTo>
                <a:lnTo>
                  <a:pt x="1497898" y="151479"/>
                </a:lnTo>
                <a:lnTo>
                  <a:pt x="1508055" y="153067"/>
                </a:lnTo>
                <a:lnTo>
                  <a:pt x="1517578" y="154654"/>
                </a:lnTo>
                <a:lnTo>
                  <a:pt x="1527735" y="156242"/>
                </a:lnTo>
                <a:lnTo>
                  <a:pt x="1547415" y="161006"/>
                </a:lnTo>
                <a:lnTo>
                  <a:pt x="1555986" y="151796"/>
                </a:lnTo>
                <a:lnTo>
                  <a:pt x="1564238" y="142587"/>
                </a:lnTo>
                <a:lnTo>
                  <a:pt x="1572174" y="133377"/>
                </a:lnTo>
                <a:lnTo>
                  <a:pt x="1580109" y="123215"/>
                </a:lnTo>
                <a:lnTo>
                  <a:pt x="1595345" y="103526"/>
                </a:lnTo>
                <a:lnTo>
                  <a:pt x="1609947" y="83202"/>
                </a:lnTo>
                <a:lnTo>
                  <a:pt x="1614391" y="78439"/>
                </a:lnTo>
                <a:lnTo>
                  <a:pt x="1618834" y="73675"/>
                </a:lnTo>
                <a:lnTo>
                  <a:pt x="1623596" y="68912"/>
                </a:lnTo>
                <a:lnTo>
                  <a:pt x="1628357" y="64783"/>
                </a:lnTo>
                <a:lnTo>
                  <a:pt x="1638832" y="56527"/>
                </a:lnTo>
                <a:lnTo>
                  <a:pt x="1648989" y="48588"/>
                </a:lnTo>
                <a:lnTo>
                  <a:pt x="1654068" y="44459"/>
                </a:lnTo>
                <a:lnTo>
                  <a:pt x="1659147" y="40649"/>
                </a:lnTo>
                <a:lnTo>
                  <a:pt x="1664543" y="37473"/>
                </a:lnTo>
                <a:lnTo>
                  <a:pt x="1670574" y="34932"/>
                </a:lnTo>
                <a:lnTo>
                  <a:pt x="1682001" y="29216"/>
                </a:lnTo>
                <a:lnTo>
                  <a:pt x="1687714" y="26676"/>
                </a:lnTo>
                <a:lnTo>
                  <a:pt x="1693110" y="23500"/>
                </a:lnTo>
                <a:lnTo>
                  <a:pt x="1698506" y="20324"/>
                </a:lnTo>
                <a:lnTo>
                  <a:pt x="1703585" y="17466"/>
                </a:lnTo>
                <a:lnTo>
                  <a:pt x="1708664" y="15243"/>
                </a:lnTo>
                <a:lnTo>
                  <a:pt x="1714060" y="12703"/>
                </a:lnTo>
                <a:lnTo>
                  <a:pt x="1719456" y="10797"/>
                </a:lnTo>
                <a:lnTo>
                  <a:pt x="1724852" y="8892"/>
                </a:lnTo>
                <a:lnTo>
                  <a:pt x="1736279" y="5399"/>
                </a:lnTo>
                <a:lnTo>
                  <a:pt x="1747706" y="3176"/>
                </a:lnTo>
                <a:lnTo>
                  <a:pt x="1759133" y="1271"/>
                </a:lnTo>
                <a:lnTo>
                  <a:pt x="1770878" y="318"/>
                </a:lnTo>
                <a:lnTo>
                  <a:pt x="178262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4" name="组合 83"/>
          <p:cNvGrpSpPr/>
          <p:nvPr>
            <p:custDataLst>
              <p:tags r:id="rId2"/>
            </p:custDataLst>
          </p:nvPr>
        </p:nvGrpSpPr>
        <p:grpSpPr>
          <a:xfrm>
            <a:off x="4415155" y="2653665"/>
            <a:ext cx="138430" cy="1426210"/>
            <a:chOff x="6953" y="4179"/>
            <a:chExt cx="218" cy="2246"/>
          </a:xfrm>
          <a:solidFill>
            <a:schemeClr val="tx1">
              <a:lumMod val="65000"/>
              <a:lumOff val="35000"/>
            </a:schemeClr>
          </a:solidFill>
        </p:grpSpPr>
        <p:cxnSp>
          <p:nvCxnSpPr>
            <p:cNvPr id="81" name="直接连接符 80"/>
            <p:cNvCxnSpPr/>
            <p:nvPr>
              <p:custDataLst>
                <p:tags r:id="rId3"/>
              </p:custDataLst>
            </p:nvPr>
          </p:nvCxnSpPr>
          <p:spPr>
            <a:xfrm flipH="1">
              <a:off x="7062" y="4305"/>
              <a:ext cx="0" cy="2121"/>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椭圆 82"/>
            <p:cNvSpPr/>
            <p:nvPr>
              <p:custDataLst>
                <p:tags r:id="rId4"/>
              </p:custDataLst>
            </p:nvPr>
          </p:nvSpPr>
          <p:spPr>
            <a:xfrm>
              <a:off x="6953" y="4179"/>
              <a:ext cx="218" cy="2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2" name="文本框 81"/>
          <p:cNvSpPr txBox="1"/>
          <p:nvPr>
            <p:custDataLst>
              <p:tags r:id="rId5"/>
            </p:custDataLst>
          </p:nvPr>
        </p:nvSpPr>
        <p:spPr>
          <a:xfrm>
            <a:off x="4852035" y="2353499"/>
            <a:ext cx="5975985" cy="1727011"/>
          </a:xfrm>
          <a:prstGeom prst="rect">
            <a:avLst/>
          </a:prstGeom>
          <a:noFill/>
          <a:effectLst/>
        </p:spPr>
        <p:txBody>
          <a:bodyPr wrap="square" rtlCol="0">
            <a:spAutoFit/>
          </a:bodyPr>
          <a:lstStyle/>
          <a:p>
            <a:pPr algn="l">
              <a:lnSpc>
                <a:spcPct val="150000"/>
              </a:lnSpc>
            </a:pPr>
            <a:r>
              <a:rPr lang="zh-CN" altLang="en-US" sz="3200">
                <a:solidFill>
                  <a:schemeClr val="tx1"/>
                </a:solidFill>
                <a:latin typeface="微软雅黑" panose="020B0503020204020204" pitchFamily="34" charset="-122"/>
                <a:ea typeface="微软雅黑" panose="020B0503020204020204" pitchFamily="34" charset="-122"/>
                <a:sym typeface="+mn-ea"/>
              </a:rPr>
              <a:t>第二部分</a:t>
            </a:r>
            <a:endParaRPr lang="en-US" altLang="zh-CN" sz="3200">
              <a:solidFill>
                <a:schemeClr val="tx1"/>
              </a:solidFill>
              <a:latin typeface="微软雅黑" panose="020B0503020204020204" pitchFamily="34" charset="-122"/>
              <a:ea typeface="微软雅黑" panose="020B0503020204020204" pitchFamily="34" charset="-122"/>
              <a:sym typeface="+mn-ea"/>
            </a:endParaRPr>
          </a:p>
          <a:p>
            <a:pPr marL="571500" indent="-571500" algn="l">
              <a:lnSpc>
                <a:spcPct val="150000"/>
              </a:lnSpc>
              <a:buFont typeface="Wingdings" panose="05000000000000000000" pitchFamily="2" charset="2"/>
              <a:buChar char="n"/>
            </a:pPr>
            <a:r>
              <a:rPr lang="zh-CN" altLang="en-US" sz="4400" b="1">
                <a:latin typeface="微软雅黑" panose="020B0503020204020204" pitchFamily="34" charset="-122"/>
                <a:ea typeface="微软雅黑" panose="020B0503020204020204" pitchFamily="34" charset="-122"/>
                <a:sym typeface="+mn-ea"/>
              </a:rPr>
              <a:t>初读课文</a:t>
            </a:r>
            <a:endParaRPr lang="en-US" altLang="zh-CN" sz="3600">
              <a:solidFill>
                <a:schemeClr val="tx1"/>
              </a:solidFill>
              <a:latin typeface="微软雅黑" panose="020B0503020204020204" pitchFamily="34" charset="-122"/>
              <a:ea typeface="微软雅黑" panose="020B0503020204020204" pitchFamily="34" charset="-122"/>
              <a:sym typeface="+mn-ea"/>
            </a:endParaRPr>
          </a:p>
        </p:txBody>
      </p:sp>
      <p:sp>
        <p:nvSpPr>
          <p:cNvPr id="2" name="矩形 1"/>
          <p:cNvSpPr/>
          <p:nvPr>
            <p:custDataLst>
              <p:tags r:id="rId6"/>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up)">
                                      <p:cBhvr>
                                        <p:cTn id="13" dur="500"/>
                                        <p:tgtEl>
                                          <p:spTgt spid="8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1000"/>
                                        <p:tgtEl>
                                          <p:spTgt spid="82"/>
                                        </p:tgtEl>
                                        <p:attrNameLst>
                                          <p:attrName>ppt_y</p:attrName>
                                        </p:attrNameLst>
                                      </p:cBhvr>
                                      <p:tavLst>
                                        <p:tav tm="0">
                                          <p:val>
                                            <p:strVal val="#ppt_y+#ppt_h*1.125000"/>
                                          </p:val>
                                        </p:tav>
                                        <p:tav tm="100000">
                                          <p:val>
                                            <p:strVal val="#ppt_y"/>
                                          </p:val>
                                        </p:tav>
                                      </p:tavLst>
                                    </p:anim>
                                    <p:animEffect transition="in" filter="wipe(up)">
                                      <p:cBhvr>
                                        <p:cTn id="18"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6915" y="964565"/>
            <a:ext cx="10478770" cy="6554470"/>
          </a:xfrm>
          <a:prstGeom prst="rect">
            <a:avLst/>
          </a:prstGeom>
          <a:noFill/>
        </p:spPr>
        <p:txBody>
          <a:bodyPr wrap="square">
            <a:spAutoFit/>
          </a:bodyPr>
          <a:lstStyle/>
          <a:p>
            <a:pPr indent="266700" defTabSz="914400">
              <a:lnSpc>
                <a:spcPct val="150000"/>
              </a:lnSpc>
              <a:tabLst>
                <a:tab pos="685800" algn=""/>
              </a:tabLst>
            </a:pP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阿房</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      ）   </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蜀山</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兀</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r>
              <a:rPr lang="en-US" altLang="zh-CN"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骊</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山（   ） </a:t>
            </a:r>
            <a:endPar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sym typeface="幼圆" panose="02010509060101010101" pitchFamily="49" charset="-122"/>
            </a:endParaRPr>
          </a:p>
          <a:p>
            <a:pPr indent="266700" defTabSz="914400">
              <a:lnSpc>
                <a:spcPct val="150000"/>
              </a:lnSpc>
              <a:tabLst>
                <a:tab pos="685800" algn="l"/>
              </a:tabLst>
            </a:pP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廊腰</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缦</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回（    ）   </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囷囷</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焉（    ）  蜂房水</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涡</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endPar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sym typeface="幼圆" panose="02010509060101010101" pitchFamily="49" charset="-122"/>
            </a:endParaRPr>
          </a:p>
          <a:p>
            <a:pPr indent="266700" defTabSz="914400">
              <a:lnSpc>
                <a:spcPct val="150000"/>
              </a:lnSpc>
              <a:tabLst>
                <a:tab pos="685800" algn="l"/>
              </a:tabLst>
            </a:pP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不</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霁</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）何虹   </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冥</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迷（</a:t>
            </a:r>
            <a:r>
              <a:rPr lang="en-US" altLang="zh-CN"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妃</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嫔</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endPar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sym typeface="幼圆" panose="02010509060101010101" pitchFamily="49" charset="-122"/>
            </a:endParaRPr>
          </a:p>
          <a:p>
            <a:pPr indent="266700" defTabSz="914400">
              <a:lnSpc>
                <a:spcPct val="150000"/>
              </a:lnSpc>
              <a:tabLst>
                <a:tab pos="685800" algn="l"/>
              </a:tabLst>
            </a:pP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媵嫱</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          ） </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梳晓</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鬟</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  明星</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荧荧</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      </a:t>
            </a:r>
            <a:endPar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endParaRPr>
          </a:p>
          <a:p>
            <a:pPr indent="266700" defTabSz="914400">
              <a:lnSpc>
                <a:spcPct val="150000"/>
              </a:lnSpc>
              <a:tabLst>
                <a:tab pos="685800" algn="l"/>
              </a:tabLst>
            </a:pP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椒</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兰（</a:t>
            </a:r>
            <a:r>
              <a:rPr lang="en-US" altLang="zh-CN"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摽</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掠（     ）     鼎</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铛</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玉石（      ）</a:t>
            </a:r>
            <a:endPar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sym typeface="幼圆" panose="02010509060101010101" pitchFamily="49" charset="-122"/>
            </a:endParaRPr>
          </a:p>
          <a:p>
            <a:pPr indent="266700" defTabSz="914400">
              <a:lnSpc>
                <a:spcPct val="150000"/>
              </a:lnSpc>
              <a:tabLst>
                <a:tab pos="685800" algn="l"/>
              </a:tabLst>
            </a:pP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金块珠</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砾</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r>
              <a:rPr lang="en-US" altLang="zh-CN"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逦迤</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     </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锱铢</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endPar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sym typeface="幼圆" panose="02010509060101010101" pitchFamily="49" charset="-122"/>
            </a:endParaRPr>
          </a:p>
          <a:p>
            <a:pPr indent="266700" defTabSz="914400">
              <a:lnSpc>
                <a:spcPct val="150000"/>
              </a:lnSpc>
              <a:tabLst>
                <a:tab pos="685800" algn=""/>
              </a:tabLst>
            </a:pP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架梁之</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椽</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      ）    </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在</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庾</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）之</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粟</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粒（     ） </a:t>
            </a:r>
            <a:endPar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sym typeface="幼圆" panose="02010509060101010101" pitchFamily="49" charset="-122"/>
            </a:endParaRPr>
          </a:p>
          <a:p>
            <a:pPr indent="266700" defTabSz="914400">
              <a:lnSpc>
                <a:spcPct val="150000"/>
              </a:lnSpc>
              <a:tabLst>
                <a:tab pos="685800" algn=""/>
              </a:tabLst>
            </a:pP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横</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槛</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    ）  尽态极</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妍</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    ） 管弦</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呕</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  ）</a:t>
            </a:r>
            <a:r>
              <a:rPr lang="zh-CN" altLang="en-US" sz="2800" b="1" u="sng"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哑</a:t>
            </a:r>
            <a:r>
              <a:rPr lang="zh-CN" altLang="en-US" sz="2800" b="1" noProof="1">
                <a:solidFill>
                  <a:srgbClr val="2B2C2D"/>
                </a:solidFill>
                <a:effectLst>
                  <a:outerShdw blurRad="38100" dist="38100" dir="2700000">
                    <a:srgbClr val="C0C0C0"/>
                  </a:outerShdw>
                </a:effectLst>
                <a:latin typeface="宋体" panose="02010600030101010101" pitchFamily="2" charset="-122"/>
                <a:ea typeface="宋体" panose="02010600030101010101" pitchFamily="2" charset="-122"/>
                <a:cs typeface="+mn-cs"/>
              </a:rPr>
              <a:t>（  ）</a:t>
            </a:r>
            <a:r>
              <a:rPr lang="zh-CN" altLang="en-US" sz="2800" b="1" noProof="1">
                <a:effectLst>
                  <a:outerShdw blurRad="38100" dist="38100" dir="2700000">
                    <a:srgbClr val="C0C0C0"/>
                  </a:outerShdw>
                </a:effectLst>
                <a:latin typeface="宋体" panose="02010600030101010101" pitchFamily="2" charset="-122"/>
                <a:ea typeface="宋体" panose="02010600030101010101" pitchFamily="2" charset="-122"/>
                <a:cs typeface="+mn-cs"/>
              </a:rPr>
              <a:t> </a:t>
            </a:r>
            <a:endParaRPr lang="zh-CN" altLang="en-US" sz="2800" b="1" noProof="1">
              <a:effectLst>
                <a:outerShdw blurRad="38100" dist="38100" dir="2700000">
                  <a:srgbClr val="C0C0C0"/>
                </a:outerShdw>
              </a:effectLst>
              <a:latin typeface="宋体" panose="02010600030101010101" pitchFamily="2" charset="-122"/>
              <a:ea typeface="宋体" panose="02010600030101010101" pitchFamily="2" charset="-122"/>
            </a:endParaRPr>
          </a:p>
          <a:p>
            <a:pPr indent="266700" defTabSz="914400">
              <a:lnSpc>
                <a:spcPct val="150000"/>
              </a:lnSpc>
              <a:tabLst>
                <a:tab pos="685800" algn=""/>
              </a:tabLst>
            </a:pPr>
            <a:r>
              <a:rPr lang="zh-CN" altLang="en-US" sz="2800" b="1" noProof="1">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endParaRPr lang="zh-CN" altLang="en-US" sz="2800" b="1" noProof="1">
              <a:effectLst>
                <a:outerShdw blurRad="38100" dist="38100" dir="2700000">
                  <a:srgbClr val="C0C0C0"/>
                </a:outerShdw>
              </a:effectLst>
              <a:latin typeface="宋体" panose="02010600030101010101" pitchFamily="2" charset="-122"/>
              <a:ea typeface="宋体" panose="02010600030101010101" pitchFamily="2" charset="-122"/>
            </a:endParaRPr>
          </a:p>
          <a:p>
            <a:pPr indent="266700" defTabSz="914400">
              <a:lnSpc>
                <a:spcPct val="150000"/>
              </a:lnSpc>
              <a:tabLst>
                <a:tab pos="685800" algn="l"/>
              </a:tabLst>
            </a:pPr>
            <a:r>
              <a:rPr lang="zh-CN" altLang="en-US" sz="2800" b="1" noProof="1">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rPr>
              <a:t>  　</a:t>
            </a:r>
            <a:endParaRPr lang="zh-CN" altLang="en-US" sz="2800" b="1" noProof="1">
              <a:effectLst>
                <a:outerShdw blurRad="38100" dist="38100" dir="2700000">
                  <a:srgbClr val="C0C0C0"/>
                </a:outerShdw>
              </a:effectLst>
              <a:latin typeface="宋体" panose="02010600030101010101" pitchFamily="2" charset="-122"/>
              <a:ea typeface="宋体" panose="02010600030101010101" pitchFamily="2" charset="-122"/>
              <a:cs typeface="+mn-cs"/>
              <a:sym typeface="幼圆" panose="02010509060101010101" pitchFamily="49" charset="-122"/>
            </a:endParaRPr>
          </a:p>
        </p:txBody>
      </p:sp>
      <p:sp>
        <p:nvSpPr>
          <p:cNvPr id="13314" name="文本框 3"/>
          <p:cNvSpPr txBox="1"/>
          <p:nvPr>
            <p:custDataLst>
              <p:tags r:id="rId2"/>
            </p:custDataLst>
          </p:nvPr>
        </p:nvSpPr>
        <p:spPr>
          <a:xfrm>
            <a:off x="3384868" y="260668"/>
            <a:ext cx="2135187" cy="583565"/>
          </a:xfrm>
          <a:prstGeom prst="rect">
            <a:avLst/>
          </a:prstGeom>
          <a:noFill/>
          <a:ln w="9525">
            <a:noFill/>
          </a:ln>
        </p:spPr>
        <p:txBody>
          <a:bodyPr wrap="square" anchor="t" anchorCtr="0">
            <a:spAutoFit/>
          </a:bodyPr>
          <a:lstStyle/>
          <a:p>
            <a:r>
              <a:rPr lang="zh-CN" altLang="en-US" sz="3200" b="1">
                <a:latin typeface="楷体_GB2312" pitchFamily="49" charset="-122"/>
                <a:ea typeface="楷体_GB2312" pitchFamily="49" charset="-122"/>
              </a:rPr>
              <a:t>字词正音</a:t>
            </a:r>
            <a:endParaRPr lang="zh-CN" altLang="en-US" sz="3200" b="1">
              <a:latin typeface="楷体_GB2312" pitchFamily="49" charset="-122"/>
              <a:ea typeface="楷体_GB2312" pitchFamily="49" charset="-122"/>
            </a:endParaRPr>
          </a:p>
        </p:txBody>
      </p:sp>
      <p:sp>
        <p:nvSpPr>
          <p:cNvPr id="2" name="文本框 1"/>
          <p:cNvSpPr txBox="1"/>
          <p:nvPr>
            <p:custDataLst>
              <p:tags r:id="rId3"/>
            </p:custDataLst>
          </p:nvPr>
        </p:nvSpPr>
        <p:spPr>
          <a:xfrm>
            <a:off x="2178685" y="981075"/>
            <a:ext cx="1328420" cy="650875"/>
          </a:xfrm>
          <a:prstGeom prst="rect">
            <a:avLst/>
          </a:prstGeom>
          <a:noFill/>
          <a:ln w="9525">
            <a:noFill/>
          </a:ln>
        </p:spPr>
        <p:txBody>
          <a:bodyPr wrap="none" anchor="t" anchorCtr="0">
            <a:spAutoFit/>
          </a:bodyPr>
          <a:lstStyle/>
          <a:p>
            <a:pPr>
              <a:lnSpc>
                <a:spcPct val="130000"/>
              </a:lnSpc>
            </a:pPr>
            <a:r>
              <a:rPr lang="zh-CN" altLang="en-US" sz="2800" b="1">
                <a:solidFill>
                  <a:srgbClr val="FF0000"/>
                </a:solidFill>
                <a:latin typeface="Arial" panose="020B0604020202020204" pitchFamily="34" charset="0"/>
                <a:ea typeface="微软雅黑" panose="020B0503020204020204" pitchFamily="34" charset="-122"/>
              </a:rPr>
              <a:t>ē </a:t>
            </a:r>
            <a:r>
              <a:rPr lang="en-US" altLang="zh-CN" sz="2800" b="1">
                <a:solidFill>
                  <a:srgbClr val="FF0000"/>
                </a:solidFill>
                <a:latin typeface="Arial" panose="020B0604020202020204" pitchFamily="34" charset="0"/>
                <a:ea typeface="微软雅黑" panose="020B0503020204020204" pitchFamily="34" charset="-122"/>
              </a:rPr>
              <a:t>páng</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4" name="文本框 3"/>
          <p:cNvSpPr txBox="1"/>
          <p:nvPr>
            <p:custDataLst>
              <p:tags r:id="rId4"/>
            </p:custDataLst>
          </p:nvPr>
        </p:nvSpPr>
        <p:spPr>
          <a:xfrm>
            <a:off x="5542915" y="964565"/>
            <a:ext cx="676910"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wù</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5" name="文本框 4"/>
          <p:cNvSpPr txBox="1"/>
          <p:nvPr>
            <p:custDataLst>
              <p:tags r:id="rId5"/>
            </p:custDataLst>
          </p:nvPr>
        </p:nvSpPr>
        <p:spPr>
          <a:xfrm>
            <a:off x="8493125" y="1044258"/>
            <a:ext cx="381000"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lí</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6" name="文本框 5"/>
          <p:cNvSpPr txBox="1"/>
          <p:nvPr>
            <p:custDataLst>
              <p:tags r:id="rId6"/>
            </p:custDataLst>
          </p:nvPr>
        </p:nvSpPr>
        <p:spPr>
          <a:xfrm>
            <a:off x="2707958" y="1615440"/>
            <a:ext cx="1008062" cy="650875"/>
          </a:xfrm>
          <a:prstGeom prst="rect">
            <a:avLst/>
          </a:prstGeom>
          <a:noFill/>
          <a:ln w="9525">
            <a:noFill/>
          </a:ln>
        </p:spPr>
        <p:txBody>
          <a:bodyPr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màn</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7" name="文本框 6"/>
          <p:cNvSpPr txBox="1"/>
          <p:nvPr>
            <p:custDataLst>
              <p:tags r:id="rId7"/>
            </p:custDataLst>
          </p:nvPr>
        </p:nvSpPr>
        <p:spPr>
          <a:xfrm>
            <a:off x="5929313" y="1690688"/>
            <a:ext cx="834390"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qūn</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8" name="文本框 7"/>
          <p:cNvSpPr txBox="1"/>
          <p:nvPr>
            <p:custDataLst>
              <p:tags r:id="rId8"/>
            </p:custDataLst>
          </p:nvPr>
        </p:nvSpPr>
        <p:spPr>
          <a:xfrm>
            <a:off x="9047480" y="1690688"/>
            <a:ext cx="676910"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wō</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9" name="文本框 8"/>
          <p:cNvSpPr txBox="1"/>
          <p:nvPr>
            <p:custDataLst>
              <p:tags r:id="rId9"/>
            </p:custDataLst>
          </p:nvPr>
        </p:nvSpPr>
        <p:spPr>
          <a:xfrm>
            <a:off x="2064703" y="2341880"/>
            <a:ext cx="487362" cy="650875"/>
          </a:xfrm>
          <a:prstGeom prst="rect">
            <a:avLst/>
          </a:prstGeom>
          <a:noFill/>
          <a:ln w="9525">
            <a:noFill/>
          </a:ln>
        </p:spPr>
        <p:txBody>
          <a:bodyPr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jì</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10" name="文本框 9"/>
          <p:cNvSpPr txBox="1"/>
          <p:nvPr>
            <p:custDataLst>
              <p:tags r:id="rId10"/>
            </p:custDataLst>
          </p:nvPr>
        </p:nvSpPr>
        <p:spPr>
          <a:xfrm>
            <a:off x="5348605" y="2312353"/>
            <a:ext cx="1032510"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míng</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11" name="文本框 10"/>
          <p:cNvSpPr txBox="1"/>
          <p:nvPr>
            <p:custDataLst>
              <p:tags r:id="rId11"/>
            </p:custDataLst>
          </p:nvPr>
        </p:nvSpPr>
        <p:spPr>
          <a:xfrm>
            <a:off x="8581390" y="2341563"/>
            <a:ext cx="716280"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pín</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12" name="文本框 11"/>
          <p:cNvSpPr txBox="1"/>
          <p:nvPr>
            <p:custDataLst>
              <p:tags r:id="rId12"/>
            </p:custDataLst>
          </p:nvPr>
        </p:nvSpPr>
        <p:spPr>
          <a:xfrm>
            <a:off x="2178685" y="2963545"/>
            <a:ext cx="1790065" cy="570865"/>
          </a:xfrm>
          <a:prstGeom prst="rect">
            <a:avLst/>
          </a:prstGeom>
          <a:noFill/>
          <a:ln w="9525">
            <a:noFill/>
          </a:ln>
        </p:spPr>
        <p:txBody>
          <a:bodyPr wrap="none" anchor="t" anchorCtr="0">
            <a:spAutoFit/>
          </a:bodyPr>
          <a:lstStyle/>
          <a:p>
            <a:pPr>
              <a:lnSpc>
                <a:spcPct val="130000"/>
              </a:lnSpc>
            </a:pPr>
            <a:r>
              <a:rPr lang="en-US" altLang="zh-CN" sz="2400" b="1">
                <a:solidFill>
                  <a:srgbClr val="FF0000"/>
                </a:solidFill>
                <a:latin typeface="Arial" panose="020B0604020202020204" pitchFamily="34" charset="0"/>
                <a:ea typeface="微软雅黑" panose="020B0503020204020204" pitchFamily="34" charset="-122"/>
              </a:rPr>
              <a:t>yìng  qiáng</a:t>
            </a:r>
            <a:endParaRPr lang="en-US" altLang="zh-CN" sz="2400" b="1">
              <a:solidFill>
                <a:srgbClr val="FF0000"/>
              </a:solidFill>
              <a:latin typeface="Arial" panose="020B0604020202020204" pitchFamily="34" charset="0"/>
              <a:ea typeface="微软雅黑" panose="020B0503020204020204" pitchFamily="34" charset="-122"/>
            </a:endParaRPr>
          </a:p>
        </p:txBody>
      </p:sp>
      <p:sp>
        <p:nvSpPr>
          <p:cNvPr id="13" name="文本框 12"/>
          <p:cNvSpPr txBox="1"/>
          <p:nvPr>
            <p:custDataLst>
              <p:tags r:id="rId13"/>
            </p:custDataLst>
          </p:nvPr>
        </p:nvSpPr>
        <p:spPr>
          <a:xfrm>
            <a:off x="5830888" y="2890520"/>
            <a:ext cx="1031875"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huán</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14" name="文本框 13"/>
          <p:cNvSpPr txBox="1"/>
          <p:nvPr>
            <p:custDataLst>
              <p:tags r:id="rId14"/>
            </p:custDataLst>
          </p:nvPr>
        </p:nvSpPr>
        <p:spPr>
          <a:xfrm>
            <a:off x="9048750" y="2923223"/>
            <a:ext cx="913765"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yíng</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15" name="文本框 14"/>
          <p:cNvSpPr txBox="1"/>
          <p:nvPr>
            <p:custDataLst>
              <p:tags r:id="rId15"/>
            </p:custDataLst>
          </p:nvPr>
        </p:nvSpPr>
        <p:spPr>
          <a:xfrm>
            <a:off x="2205990" y="3534410"/>
            <a:ext cx="795655"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jiāo</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16" name="文本框 15"/>
          <p:cNvSpPr txBox="1"/>
          <p:nvPr>
            <p:custDataLst>
              <p:tags r:id="rId16"/>
            </p:custDataLst>
          </p:nvPr>
        </p:nvSpPr>
        <p:spPr>
          <a:xfrm>
            <a:off x="5519738" y="3526473"/>
            <a:ext cx="913765"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piāo</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17" name="文本框 16"/>
          <p:cNvSpPr txBox="1"/>
          <p:nvPr>
            <p:custDataLst>
              <p:tags r:id="rId17"/>
            </p:custDataLst>
          </p:nvPr>
        </p:nvSpPr>
        <p:spPr>
          <a:xfrm>
            <a:off x="9166225" y="3526473"/>
            <a:ext cx="1389063" cy="650875"/>
          </a:xfrm>
          <a:prstGeom prst="rect">
            <a:avLst/>
          </a:prstGeom>
          <a:noFill/>
          <a:ln w="9525">
            <a:noFill/>
          </a:ln>
        </p:spPr>
        <p:txBody>
          <a:bodyPr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chēng</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18" name="文本框 17"/>
          <p:cNvSpPr txBox="1"/>
          <p:nvPr>
            <p:custDataLst>
              <p:tags r:id="rId18"/>
            </p:custDataLst>
          </p:nvPr>
        </p:nvSpPr>
        <p:spPr>
          <a:xfrm flipH="1">
            <a:off x="2850515" y="4231640"/>
            <a:ext cx="865505" cy="650875"/>
          </a:xfrm>
          <a:prstGeom prst="rect">
            <a:avLst/>
          </a:prstGeom>
          <a:noFill/>
          <a:ln w="9525">
            <a:noFill/>
          </a:ln>
        </p:spPr>
        <p:txBody>
          <a:bodyPr wrap="squar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lì</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19" name="文本框 18"/>
          <p:cNvSpPr txBox="1"/>
          <p:nvPr>
            <p:custDataLst>
              <p:tags r:id="rId19"/>
            </p:custDataLst>
          </p:nvPr>
        </p:nvSpPr>
        <p:spPr>
          <a:xfrm>
            <a:off x="5245100" y="4267518"/>
            <a:ext cx="974725"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lí   yǐ</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20" name="文本框 19"/>
          <p:cNvSpPr txBox="1"/>
          <p:nvPr>
            <p:custDataLst>
              <p:tags r:id="rId20"/>
            </p:custDataLst>
          </p:nvPr>
        </p:nvSpPr>
        <p:spPr>
          <a:xfrm>
            <a:off x="8593455" y="4155758"/>
            <a:ext cx="1369060"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zī   zhū</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21" name="文本框 20"/>
          <p:cNvSpPr txBox="1"/>
          <p:nvPr>
            <p:custDataLst>
              <p:tags r:id="rId21"/>
            </p:custDataLst>
          </p:nvPr>
        </p:nvSpPr>
        <p:spPr>
          <a:xfrm>
            <a:off x="2850198" y="4865688"/>
            <a:ext cx="1229360"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chuán</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22" name="文本框 21"/>
          <p:cNvSpPr txBox="1"/>
          <p:nvPr>
            <p:custDataLst>
              <p:tags r:id="rId22"/>
            </p:custDataLst>
          </p:nvPr>
        </p:nvSpPr>
        <p:spPr>
          <a:xfrm>
            <a:off x="6167438" y="4950460"/>
            <a:ext cx="597535"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yǔ</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23" name="文本框 22"/>
          <p:cNvSpPr txBox="1"/>
          <p:nvPr>
            <p:custDataLst>
              <p:tags r:id="rId23"/>
            </p:custDataLst>
          </p:nvPr>
        </p:nvSpPr>
        <p:spPr>
          <a:xfrm>
            <a:off x="8699818" y="4805363"/>
            <a:ext cx="597535"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sù</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24" name="文本框 23"/>
          <p:cNvSpPr txBox="1"/>
          <p:nvPr>
            <p:custDataLst>
              <p:tags r:id="rId24"/>
            </p:custDataLst>
          </p:nvPr>
        </p:nvSpPr>
        <p:spPr>
          <a:xfrm>
            <a:off x="2145348" y="5579428"/>
            <a:ext cx="795655"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jiàn</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25" name="文本框 24"/>
          <p:cNvSpPr txBox="1"/>
          <p:nvPr>
            <p:custDataLst>
              <p:tags r:id="rId25"/>
            </p:custDataLst>
          </p:nvPr>
        </p:nvSpPr>
        <p:spPr>
          <a:xfrm>
            <a:off x="5348605" y="5516563"/>
            <a:ext cx="1000125" cy="650875"/>
          </a:xfrm>
          <a:prstGeom prst="rect">
            <a:avLst/>
          </a:prstGeom>
          <a:noFill/>
          <a:ln w="9525">
            <a:noFill/>
          </a:ln>
        </p:spPr>
        <p:txBody>
          <a:bodyPr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yán</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26" name="文本框 25"/>
          <p:cNvSpPr txBox="1"/>
          <p:nvPr>
            <p:custDataLst>
              <p:tags r:id="rId26"/>
            </p:custDataLst>
          </p:nvPr>
        </p:nvSpPr>
        <p:spPr>
          <a:xfrm>
            <a:off x="7963853" y="5516563"/>
            <a:ext cx="617220" cy="650875"/>
          </a:xfrm>
          <a:prstGeom prst="rect">
            <a:avLst/>
          </a:prstGeom>
          <a:noFill/>
          <a:ln w="9525">
            <a:noFill/>
          </a:ln>
        </p:spPr>
        <p:txBody>
          <a:bodyPr wrap="none" anchor="t" anchorCtr="0">
            <a:spAutoFit/>
          </a:bodyPr>
          <a:lstStyle/>
          <a:p>
            <a:pPr>
              <a:lnSpc>
                <a:spcPct val="130000"/>
              </a:lnSpc>
            </a:pPr>
            <a:r>
              <a:rPr lang="zh-CN" altLang="en-US" sz="2800" b="1">
                <a:solidFill>
                  <a:srgbClr val="FF0000"/>
                </a:solidFill>
                <a:latin typeface="Arial" panose="020B0604020202020204" pitchFamily="34" charset="0"/>
                <a:ea typeface="微软雅黑" panose="020B0503020204020204" pitchFamily="34" charset="-122"/>
              </a:rPr>
              <a:t>ō</a:t>
            </a:r>
            <a:r>
              <a:rPr lang="en-US" altLang="zh-CN" sz="2800" b="1">
                <a:solidFill>
                  <a:srgbClr val="FF0000"/>
                </a:solidFill>
                <a:latin typeface="Arial" panose="020B0604020202020204" pitchFamily="34" charset="0"/>
                <a:ea typeface="微软雅黑" panose="020B0503020204020204" pitchFamily="34" charset="-122"/>
              </a:rPr>
              <a:t>u</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27" name="文本框 26"/>
          <p:cNvSpPr txBox="1"/>
          <p:nvPr>
            <p:custDataLst>
              <p:tags r:id="rId27"/>
            </p:custDataLst>
          </p:nvPr>
        </p:nvSpPr>
        <p:spPr>
          <a:xfrm>
            <a:off x="9384348" y="5516563"/>
            <a:ext cx="577850" cy="650875"/>
          </a:xfrm>
          <a:prstGeom prst="rect">
            <a:avLst/>
          </a:prstGeom>
          <a:noFill/>
          <a:ln w="9525">
            <a:noFill/>
          </a:ln>
        </p:spPr>
        <p:txBody>
          <a:bodyPr wrap="none" anchor="t" anchorCtr="0">
            <a:spAutoFit/>
          </a:bodyPr>
          <a:lstStyle/>
          <a:p>
            <a:pPr>
              <a:lnSpc>
                <a:spcPct val="130000"/>
              </a:lnSpc>
            </a:pPr>
            <a:r>
              <a:rPr lang="en-US" altLang="zh-CN" sz="2800" b="1">
                <a:solidFill>
                  <a:srgbClr val="FF0000"/>
                </a:solidFill>
                <a:latin typeface="Arial" panose="020B0604020202020204" pitchFamily="34" charset="0"/>
                <a:ea typeface="微软雅黑" panose="020B0503020204020204" pitchFamily="34" charset="-122"/>
              </a:rPr>
              <a:t>yā</a:t>
            </a:r>
            <a:endParaRPr lang="en-US" altLang="zh-CN" sz="2800" b="1">
              <a:solidFill>
                <a:srgbClr val="FF0000"/>
              </a:solidFill>
              <a:latin typeface="Arial" panose="020B0604020202020204" pitchFamily="34" charset="0"/>
              <a:ea typeface="微软雅黑" panose="020B0503020204020204" pitchFamily="34" charset="-122"/>
            </a:endParaRPr>
          </a:p>
        </p:txBody>
      </p:sp>
      <p:pic>
        <p:nvPicPr>
          <p:cNvPr id="28" name="图片 27"/>
          <p:cNvPicPr>
            <a:picLocks noChangeAspect="1"/>
          </p:cNvPicPr>
          <p:nvPr>
            <p:custDataLst>
              <p:tags r:id="rId28"/>
            </p:custDataLst>
          </p:nvPr>
        </p:nvPicPr>
        <p:blipFill>
          <a:blip r:embed="rId29">
            <a:extLst>
              <a:ext uri="{28A0092B-C50C-407E-A947-70E740481C1C}">
                <a14:useLocalDpi xmlns:a14="http://schemas.microsoft.com/office/drawing/2010/main" val="0"/>
              </a:ext>
            </a:extLst>
          </a:blip>
          <a:stretch>
            <a:fillRect/>
          </a:stretch>
        </p:blipFill>
        <p:spPr>
          <a:xfrm>
            <a:off x="10349230" y="5088255"/>
            <a:ext cx="1702435" cy="1671955"/>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500"/>
                                        <p:tgtEl>
                                          <p:spTgt spid="16"/>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randombar(horizontal)">
                                      <p:cBhvr>
                                        <p:cTn id="67" dur="500"/>
                                        <p:tgtEl>
                                          <p:spTgt spid="18"/>
                                        </p:tgtEl>
                                      </p:cBhvr>
                                    </p:animEffec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randombar(horizontal)">
                                      <p:cBhvr>
                                        <p:cTn id="71" dur="500"/>
                                        <p:tgtEl>
                                          <p:spTgt spid="19"/>
                                        </p:tgtEl>
                                      </p:cBhvr>
                                    </p:animEffect>
                                  </p:childTnLst>
                                </p:cTn>
                              </p:par>
                            </p:childTnLst>
                          </p:cTn>
                        </p:par>
                        <p:par>
                          <p:cTn id="72" fill="hold">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randombar(horizontal)">
                                      <p:cBhvr>
                                        <p:cTn id="75" dur="500"/>
                                        <p:tgtEl>
                                          <p:spTgt spid="20"/>
                                        </p:tgtEl>
                                      </p:cBhvr>
                                    </p:animEffect>
                                  </p:childTnLst>
                                </p:cTn>
                              </p:par>
                            </p:childTnLst>
                          </p:cTn>
                        </p:par>
                        <p:par>
                          <p:cTn id="76" fill="hold">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randombar(horizontal)">
                                      <p:cBhvr>
                                        <p:cTn id="79" dur="500"/>
                                        <p:tgtEl>
                                          <p:spTgt spid="21"/>
                                        </p:tgtEl>
                                      </p:cBhvr>
                                    </p:animEffect>
                                  </p:childTnLst>
                                </p:cTn>
                              </p:par>
                            </p:childTnLst>
                          </p:cTn>
                        </p:par>
                        <p:par>
                          <p:cTn id="80" fill="hold">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randombar(horizontal)">
                                      <p:cBhvr>
                                        <p:cTn id="83" dur="500"/>
                                        <p:tgtEl>
                                          <p:spTgt spid="22"/>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randombar(horizontal)">
                                      <p:cBhvr>
                                        <p:cTn id="87" dur="500"/>
                                        <p:tgtEl>
                                          <p:spTgt spid="23"/>
                                        </p:tgtEl>
                                      </p:cBhvr>
                                    </p:animEffect>
                                  </p:childTnLst>
                                </p:cTn>
                              </p:par>
                            </p:childTnLst>
                          </p:cTn>
                        </p:par>
                        <p:par>
                          <p:cTn id="88" fill="hold">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randombar(horizontal)">
                                      <p:cBhvr>
                                        <p:cTn id="91" dur="500"/>
                                        <p:tgtEl>
                                          <p:spTgt spid="24"/>
                                        </p:tgtEl>
                                      </p:cBhvr>
                                    </p:animEffect>
                                  </p:childTnLst>
                                </p:cTn>
                              </p:par>
                            </p:childTnLst>
                          </p:cTn>
                        </p:par>
                        <p:par>
                          <p:cTn id="92" fill="hold">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randombar(horizontal)">
                                      <p:cBhvr>
                                        <p:cTn id="95" dur="500"/>
                                        <p:tgtEl>
                                          <p:spTgt spid="25"/>
                                        </p:tgtEl>
                                      </p:cBhvr>
                                    </p:animEffect>
                                  </p:childTnLst>
                                </p:cTn>
                              </p:par>
                            </p:childTnLst>
                          </p:cTn>
                        </p:par>
                        <p:par>
                          <p:cTn id="96" fill="hold">
                            <p:stCondLst>
                              <p:cond delay="11500"/>
                            </p:stCondLst>
                            <p:childTnLst>
                              <p:par>
                                <p:cTn id="97" presetID="14" presetClass="entr" presetSubtype="1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randombar(horizontal)">
                                      <p:cBhvr>
                                        <p:cTn id="99" dur="500"/>
                                        <p:tgtEl>
                                          <p:spTgt spid="26"/>
                                        </p:tgtEl>
                                      </p:cBhvr>
                                    </p:animEffect>
                                  </p:childTnLst>
                                </p:cTn>
                              </p:par>
                            </p:childTnLst>
                          </p:cTn>
                        </p:par>
                        <p:par>
                          <p:cTn id="100" fill="hold">
                            <p:stCondLst>
                              <p:cond delay="12000"/>
                            </p:stCondLst>
                            <p:childTnLst>
                              <p:par>
                                <p:cTn id="101" presetID="14" presetClass="entr" presetSubtype="10"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randombar(horizontal)">
                                      <p:cBhvr>
                                        <p:cTn id="10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custDataLst>
              <p:tags r:id="rId1"/>
            </p:custDataLst>
          </p:nvPr>
        </p:nvPicPr>
        <p:blipFill>
          <a:blip r:embed="rId2"/>
          <a:stretch>
            <a:fillRect/>
          </a:stretch>
        </p:blipFill>
        <p:spPr>
          <a:xfrm>
            <a:off x="0" y="0"/>
            <a:ext cx="12192000" cy="647700"/>
          </a:xfrm>
          <a:prstGeom prst="rect">
            <a:avLst/>
          </a:prstGeom>
        </p:spPr>
      </p:pic>
      <p:pic>
        <p:nvPicPr>
          <p:cNvPr id="67" name="图片 66"/>
          <p:cNvPicPr>
            <a:picLocks noChangeAspect="1"/>
          </p:cNvPicPr>
          <p:nvPr>
            <p:custDataLst>
              <p:tags r:id="rId3"/>
            </p:custDataLst>
          </p:nvPr>
        </p:nvPicPr>
        <p:blipFill>
          <a:blip r:embed="rId2"/>
          <a:stretch>
            <a:fillRect/>
          </a:stretch>
        </p:blipFill>
        <p:spPr>
          <a:xfrm flipV="1">
            <a:off x="0" y="6210300"/>
            <a:ext cx="12192000" cy="647700"/>
          </a:xfrm>
          <a:prstGeom prst="rect">
            <a:avLst/>
          </a:prstGeom>
        </p:spPr>
      </p:pic>
      <p:pic>
        <p:nvPicPr>
          <p:cNvPr id="68" name="图片 67"/>
          <p:cNvPicPr>
            <a:picLocks noChangeAspect="1"/>
          </p:cNvPicPr>
          <p:nvPr>
            <p:custDataLst>
              <p:tags r:id="rId4"/>
            </p:custDataLst>
          </p:nvPr>
        </p:nvPicPr>
        <p:blipFill>
          <a:blip r:embed="rId5"/>
          <a:stretch>
            <a:fillRect/>
          </a:stretch>
        </p:blipFill>
        <p:spPr>
          <a:xfrm>
            <a:off x="9093460" y="0"/>
            <a:ext cx="3098540" cy="1915885"/>
          </a:xfrm>
          <a:prstGeom prst="rect">
            <a:avLst/>
          </a:prstGeom>
        </p:spPr>
      </p:pic>
      <p:pic>
        <p:nvPicPr>
          <p:cNvPr id="69" name="图片 68"/>
          <p:cNvPicPr>
            <a:picLocks noChangeAspect="1"/>
          </p:cNvPicPr>
          <p:nvPr>
            <p:custDataLst>
              <p:tags r:id="rId6"/>
            </p:custDataLst>
          </p:nvPr>
        </p:nvPicPr>
        <p:blipFill>
          <a:blip r:embed="rId7"/>
          <a:stretch>
            <a:fillRect/>
          </a:stretch>
        </p:blipFill>
        <p:spPr>
          <a:xfrm>
            <a:off x="0" y="4132017"/>
            <a:ext cx="2402374" cy="2725983"/>
          </a:xfrm>
          <a:prstGeom prst="rect">
            <a:avLst/>
          </a:prstGeom>
        </p:spPr>
      </p:pic>
      <p:pic>
        <p:nvPicPr>
          <p:cNvPr id="70" name="图片 69"/>
          <p:cNvPicPr>
            <a:picLocks noChangeAspect="1"/>
          </p:cNvPicPr>
          <p:nvPr>
            <p:custDataLst>
              <p:tags r:id="rId8"/>
            </p:custDataLst>
          </p:nvPr>
        </p:nvPicPr>
        <p:blipFill>
          <a:blip r:embed="rId9"/>
          <a:stretch>
            <a:fillRect/>
          </a:stretch>
        </p:blipFill>
        <p:spPr>
          <a:xfrm>
            <a:off x="9938787" y="5241850"/>
            <a:ext cx="1407886" cy="1204686"/>
          </a:xfrm>
          <a:prstGeom prst="rect">
            <a:avLst/>
          </a:prstGeom>
        </p:spPr>
      </p:pic>
      <p:pic>
        <p:nvPicPr>
          <p:cNvPr id="65" name="图片 64"/>
          <p:cNvPicPr>
            <a:picLocks noChangeAspect="1"/>
          </p:cNvPicPr>
          <p:nvPr>
            <p:custDataLst>
              <p:tags r:id="rId10"/>
            </p:custDataLst>
          </p:nvPr>
        </p:nvPicPr>
        <p:blipFill>
          <a:blip r:embed="rId11"/>
          <a:stretch>
            <a:fillRect/>
          </a:stretch>
        </p:blipFill>
        <p:spPr>
          <a:xfrm>
            <a:off x="-60" y="0"/>
            <a:ext cx="12192120" cy="6858000"/>
          </a:xfrm>
          <a:prstGeom prst="rect">
            <a:avLst/>
          </a:prstGeom>
        </p:spPr>
      </p:pic>
      <p:pic>
        <p:nvPicPr>
          <p:cNvPr id="53" name="图片 52"/>
          <p:cNvPicPr>
            <a:picLocks noChangeAspect="1"/>
          </p:cNvPicPr>
          <p:nvPr>
            <p:custDataLst>
              <p:tags r:id="rId12"/>
            </p:custDataLst>
          </p:nvPr>
        </p:nvPicPr>
        <p:blipFill>
          <a:blip r:embed="rId13"/>
          <a:stretch>
            <a:fillRect/>
          </a:stretch>
        </p:blipFill>
        <p:spPr>
          <a:xfrm rot="16200000" flipV="1">
            <a:off x="5981700" y="-1318260"/>
            <a:ext cx="967105" cy="4957445"/>
          </a:xfrm>
          <a:prstGeom prst="rect">
            <a:avLst/>
          </a:prstGeom>
        </p:spPr>
      </p:pic>
      <p:sp>
        <p:nvSpPr>
          <p:cNvPr id="51" name="文本框 50"/>
          <p:cNvSpPr txBox="1"/>
          <p:nvPr>
            <p:custDataLst>
              <p:tags r:id="rId14"/>
            </p:custDataLst>
          </p:nvPr>
        </p:nvSpPr>
        <p:spPr>
          <a:xfrm>
            <a:off x="4831080" y="781050"/>
            <a:ext cx="3427730" cy="738505"/>
          </a:xfrm>
          <a:prstGeom prst="rect">
            <a:avLst/>
          </a:prstGeom>
          <a:noFill/>
        </p:spPr>
        <p:txBody>
          <a:bodyPr wrap="square" lIns="36195" tIns="0" rIns="36195" bIns="0" rtlCol="0">
            <a:noAutofit/>
          </a:bodyPr>
          <a:lstStyle/>
          <a:p>
            <a:pPr algn="dist"/>
            <a:r>
              <a:rPr lang="zh-CN" altLang="en-US" sz="4800" b="1">
                <a:solidFill>
                  <a:schemeClr val="accent1"/>
                </a:solidFill>
                <a:effectLst>
                  <a:outerShdw blurRad="38100" dist="38100" dir="2700000" algn="tl">
                    <a:srgbClr val="000000">
                      <a:alpha val="43137"/>
                    </a:srgbClr>
                  </a:outerShdw>
                </a:effectLst>
                <a:latin typeface="黑体" panose="02010609060101010101" pitchFamily="1" charset="-122"/>
                <a:ea typeface="黑体" panose="02010609060101010101" pitchFamily="1" charset="-122"/>
              </a:rPr>
              <a:t>学习目标</a:t>
            </a:r>
            <a:endParaRPr lang="zh-CN" altLang="en-US" sz="4800" b="1">
              <a:solidFill>
                <a:schemeClr val="accent1"/>
              </a:solidFill>
              <a:effectLst>
                <a:outerShdw blurRad="38100" dist="38100" dir="2700000" algn="tl">
                  <a:srgbClr val="000000">
                    <a:alpha val="43137"/>
                  </a:srgbClr>
                </a:outerShdw>
              </a:effectLst>
              <a:latin typeface="黑体" panose="02010609060101010101" pitchFamily="1" charset="-122"/>
              <a:ea typeface="黑体" panose="02010609060101010101" pitchFamily="1" charset="-122"/>
            </a:endParaRPr>
          </a:p>
        </p:txBody>
      </p:sp>
      <p:grpSp>
        <p:nvGrpSpPr>
          <p:cNvPr id="2" name="组合 1"/>
          <p:cNvGrpSpPr/>
          <p:nvPr>
            <p:custDataLst>
              <p:tags r:id="rId15"/>
            </p:custDataLst>
          </p:nvPr>
        </p:nvGrpSpPr>
        <p:grpSpPr>
          <a:xfrm>
            <a:off x="1099185" y="1844675"/>
            <a:ext cx="11066145" cy="3278505"/>
            <a:chOff x="1731" y="2905"/>
            <a:chExt cx="17427" cy="5163"/>
          </a:xfrm>
        </p:grpSpPr>
        <p:sp>
          <p:nvSpPr>
            <p:cNvPr id="3" name="文本框 2"/>
            <p:cNvSpPr txBox="1"/>
            <p:nvPr>
              <p:custDataLst>
                <p:tags r:id="rId16"/>
              </p:custDataLst>
            </p:nvPr>
          </p:nvSpPr>
          <p:spPr>
            <a:xfrm>
              <a:off x="2910" y="2905"/>
              <a:ext cx="16248" cy="5163"/>
            </a:xfrm>
            <a:prstGeom prst="rect">
              <a:avLst/>
            </a:prstGeom>
            <a:noFill/>
          </p:spPr>
          <p:txBody>
            <a:bodyPr wrap="square" lIns="36195" tIns="0" rIns="36195" bIns="0" rtlCol="0" anchor="t">
              <a:noAutofit/>
            </a:bodyPr>
            <a:lstStyle/>
            <a:p>
              <a:pPr algn="l">
                <a:lnSpc>
                  <a:spcPct val="170000"/>
                </a:lnSpc>
                <a:buNone/>
              </a:pPr>
              <a:r>
                <a:rPr lang="zh-CN" altLang="en-US" sz="3200" b="1">
                  <a:solidFill>
                    <a:srgbClr val="000000"/>
                  </a:solidFill>
                  <a:effectLst>
                    <a:outerShdw blurRad="38100" dist="38100" dir="2700000" algn="tl">
                      <a:srgbClr val="000000">
                        <a:alpha val="43137"/>
                      </a:srgbClr>
                    </a:outerShdw>
                  </a:effectLst>
                  <a:latin typeface="汉仪长宋简" panose="02010600000101010101" charset="-122"/>
                  <a:ea typeface="汉仪长宋简" panose="02010600000101010101" charset="-122"/>
                  <a:cs typeface="汉仪长宋简" panose="02010600000101010101" charset="-122"/>
                  <a:sym typeface="+mn-ea"/>
                </a:rPr>
                <a:t>疏通和落实本文的重点文言字词及知识点；</a:t>
              </a:r>
              <a:endParaRPr lang="zh-CN" altLang="en-US" sz="3200" b="1">
                <a:solidFill>
                  <a:srgbClr val="000000"/>
                </a:solidFill>
                <a:effectLst>
                  <a:outerShdw blurRad="38100" dist="38100" dir="2700000" algn="tl">
                    <a:srgbClr val="000000">
                      <a:alpha val="43137"/>
                    </a:srgbClr>
                  </a:outerShdw>
                </a:effectLst>
                <a:latin typeface="汉仪长宋简" panose="02010600000101010101" charset="-122"/>
                <a:ea typeface="汉仪长宋简" panose="02010600000101010101" charset="-122"/>
                <a:cs typeface="汉仪长宋简" panose="02010600000101010101" charset="-122"/>
              </a:endParaRPr>
            </a:p>
            <a:p>
              <a:pPr algn="l" eaLnBrk="0" hangingPunct="0">
                <a:lnSpc>
                  <a:spcPct val="170000"/>
                </a:lnSpc>
                <a:buNone/>
              </a:pPr>
              <a:r>
                <a:rPr lang="zh-CN" altLang="en-US" sz="3200" b="1">
                  <a:solidFill>
                    <a:srgbClr val="000000"/>
                  </a:solidFill>
                  <a:effectLst>
                    <a:outerShdw blurRad="38100" dist="38100" dir="2700000" algn="tl">
                      <a:srgbClr val="000000">
                        <a:alpha val="43137"/>
                      </a:srgbClr>
                    </a:outerShdw>
                  </a:effectLst>
                  <a:latin typeface="汉仪长宋简" panose="02010600000101010101" charset="-122"/>
                  <a:ea typeface="汉仪长宋简" panose="02010600000101010101" charset="-122"/>
                  <a:cs typeface="汉仪长宋简" panose="02010600000101010101" charset="-122"/>
                  <a:sym typeface="+mn-ea"/>
                </a:rPr>
                <a:t>理解和学习本文中的比喻、夸张等艺术手法及写作特色；</a:t>
              </a:r>
              <a:endParaRPr lang="zh-CN" altLang="en-US" sz="3200" b="1">
                <a:solidFill>
                  <a:srgbClr val="000000"/>
                </a:solidFill>
                <a:effectLst>
                  <a:outerShdw blurRad="38100" dist="38100" dir="2700000" algn="tl">
                    <a:srgbClr val="000000">
                      <a:alpha val="43137"/>
                    </a:srgbClr>
                  </a:outerShdw>
                </a:effectLst>
                <a:latin typeface="汉仪长宋简" panose="02010600000101010101" charset="-122"/>
                <a:ea typeface="汉仪长宋简" panose="02010600000101010101" charset="-122"/>
                <a:cs typeface="汉仪长宋简" panose="02010600000101010101" charset="-122"/>
              </a:endParaRPr>
            </a:p>
            <a:p>
              <a:pPr algn="l" eaLnBrk="0" hangingPunct="0">
                <a:lnSpc>
                  <a:spcPct val="170000"/>
                </a:lnSpc>
                <a:buNone/>
              </a:pPr>
              <a:r>
                <a:rPr lang="zh-CN" altLang="en-US" sz="3200" b="1">
                  <a:solidFill>
                    <a:srgbClr val="000000"/>
                  </a:solidFill>
                  <a:effectLst>
                    <a:outerShdw blurRad="38100" dist="38100" dir="2700000" algn="tl">
                      <a:srgbClr val="000000">
                        <a:alpha val="43137"/>
                      </a:srgbClr>
                    </a:outerShdw>
                  </a:effectLst>
                  <a:latin typeface="汉仪长宋简" panose="02010600000101010101" charset="-122"/>
                  <a:ea typeface="汉仪长宋简" panose="02010600000101010101" charset="-122"/>
                  <a:cs typeface="汉仪长宋简" panose="02010600000101010101" charset="-122"/>
                  <a:sym typeface="+mn-ea"/>
                </a:rPr>
                <a:t>通过品读作品语言</a:t>
              </a:r>
              <a:r>
                <a:rPr lang="en-US" altLang="zh-CN" sz="3200" b="1">
                  <a:solidFill>
                    <a:srgbClr val="000000"/>
                  </a:solidFill>
                  <a:effectLst>
                    <a:outerShdw blurRad="38100" dist="38100" dir="2700000" algn="tl">
                      <a:srgbClr val="000000">
                        <a:alpha val="43137"/>
                      </a:srgbClr>
                    </a:outerShdw>
                  </a:effectLst>
                  <a:latin typeface="汉仪长宋简" panose="02010600000101010101" charset="-122"/>
                  <a:ea typeface="汉仪长宋简" panose="02010600000101010101" charset="-122"/>
                  <a:cs typeface="汉仪长宋简" panose="02010600000101010101" charset="-122"/>
                  <a:sym typeface="+mn-ea"/>
                </a:rPr>
                <a:t>,</a:t>
              </a:r>
              <a:r>
                <a:rPr lang="zh-CN" altLang="en-US" sz="3200" b="1">
                  <a:solidFill>
                    <a:srgbClr val="000000"/>
                  </a:solidFill>
                  <a:effectLst>
                    <a:outerShdw blurRad="38100" dist="38100" dir="2700000" algn="tl">
                      <a:srgbClr val="000000">
                        <a:alpha val="43137"/>
                      </a:srgbClr>
                    </a:outerShdw>
                  </a:effectLst>
                  <a:latin typeface="汉仪长宋简" panose="02010600000101010101" charset="-122"/>
                  <a:ea typeface="汉仪长宋简" panose="02010600000101010101" charset="-122"/>
                  <a:cs typeface="汉仪长宋简" panose="02010600000101010101" charset="-122"/>
                  <a:sym typeface="+mn-ea"/>
                </a:rPr>
                <a:t>体会赋的特点；</a:t>
              </a:r>
              <a:endParaRPr lang="zh-CN" altLang="en-US" sz="3200" b="1">
                <a:solidFill>
                  <a:srgbClr val="000000"/>
                </a:solidFill>
                <a:effectLst>
                  <a:outerShdw blurRad="38100" dist="38100" dir="2700000" algn="tl">
                    <a:srgbClr val="000000">
                      <a:alpha val="43137"/>
                    </a:srgbClr>
                  </a:outerShdw>
                </a:effectLst>
                <a:latin typeface="汉仪长宋简" panose="02010600000101010101" charset="-122"/>
                <a:ea typeface="汉仪长宋简" panose="02010600000101010101" charset="-122"/>
                <a:cs typeface="汉仪长宋简" panose="02010600000101010101" charset="-122"/>
              </a:endParaRPr>
            </a:p>
            <a:p>
              <a:pPr algn="l" eaLnBrk="0" hangingPunct="0">
                <a:lnSpc>
                  <a:spcPct val="170000"/>
                </a:lnSpc>
                <a:buNone/>
              </a:pPr>
              <a:r>
                <a:rPr lang="zh-CN" altLang="en-US" sz="3200" b="1">
                  <a:solidFill>
                    <a:srgbClr val="000000"/>
                  </a:solidFill>
                  <a:effectLst>
                    <a:outerShdw blurRad="38100" dist="38100" dir="2700000" algn="tl">
                      <a:srgbClr val="000000">
                        <a:alpha val="43137"/>
                      </a:srgbClr>
                    </a:outerShdw>
                  </a:effectLst>
                  <a:latin typeface="汉仪长宋简" panose="02010600000101010101" charset="-122"/>
                  <a:ea typeface="汉仪长宋简" panose="02010600000101010101" charset="-122"/>
                  <a:cs typeface="汉仪长宋简" panose="02010600000101010101" charset="-122"/>
                  <a:sym typeface="+mn-ea"/>
                </a:rPr>
                <a:t>了解秦亡的原因及作者作本赋借古讽喻的目的。</a:t>
              </a:r>
              <a:endParaRPr lang="zh-CN" altLang="en-US" sz="3200" b="1">
                <a:solidFill>
                  <a:srgbClr val="000000"/>
                </a:solidFill>
                <a:effectLst>
                  <a:outerShdw blurRad="38100" dist="38100" dir="2700000" algn="tl">
                    <a:srgbClr val="000000">
                      <a:alpha val="43137"/>
                    </a:srgbClr>
                  </a:outerShdw>
                </a:effectLst>
                <a:latin typeface="汉仪长宋简" panose="02010600000101010101" charset="-122"/>
                <a:ea typeface="汉仪长宋简" panose="02010600000101010101" charset="-122"/>
                <a:cs typeface="汉仪长宋简" panose="02010600000101010101" charset="-122"/>
                <a:sym typeface="+mn-ea"/>
              </a:endParaRPr>
            </a:p>
          </p:txBody>
        </p:sp>
        <p:grpSp>
          <p:nvGrpSpPr>
            <p:cNvPr id="12" name="组合 8"/>
            <p:cNvGrpSpPr/>
            <p:nvPr>
              <p:custDataLst>
                <p:tags r:id="rId17"/>
              </p:custDataLst>
            </p:nvPr>
          </p:nvGrpSpPr>
          <p:grpSpPr>
            <a:xfrm>
              <a:off x="1731" y="3301"/>
              <a:ext cx="1070" cy="924"/>
              <a:chOff x="0" y="0"/>
              <a:chExt cx="887095" cy="887731"/>
            </a:xfrm>
          </p:grpSpPr>
          <p:pic>
            <p:nvPicPr>
              <p:cNvPr id="13" name="图片 1" descr="图片 1"/>
              <p:cNvPicPr>
                <a:picLocks noChangeAspect="1"/>
              </p:cNvPicPr>
              <p:nvPr>
                <p:custDataLst>
                  <p:tags r:id="rId18"/>
                </p:custDataLst>
              </p:nvPr>
            </p:nvPicPr>
            <p:blipFill>
              <a:blip r:embed="rId19"/>
              <a:stretch>
                <a:fillRect/>
              </a:stretch>
            </p:blipFill>
            <p:spPr>
              <a:xfrm>
                <a:off x="0" y="0"/>
                <a:ext cx="887095" cy="887731"/>
              </a:xfrm>
              <a:prstGeom prst="rect">
                <a:avLst/>
              </a:prstGeom>
              <a:noFill/>
              <a:ln w="12700">
                <a:noFill/>
              </a:ln>
            </p:spPr>
          </p:pic>
          <p:sp>
            <p:nvSpPr>
              <p:cNvPr id="14" name="文本框 7"/>
              <p:cNvSpPr txBox="1"/>
              <p:nvPr>
                <p:custDataLst>
                  <p:tags r:id="rId20"/>
                </p:custDataLst>
              </p:nvPr>
            </p:nvSpPr>
            <p:spPr>
              <a:xfrm>
                <a:off x="179704" y="47208"/>
                <a:ext cx="527051" cy="656282"/>
              </a:xfrm>
              <a:prstGeom prst="rect">
                <a:avLst/>
              </a:prstGeom>
              <a:noFill/>
              <a:ln w="12700">
                <a:noFill/>
              </a:ln>
            </p:spPr>
            <p:txBody>
              <a:bodyPr wrap="square" lIns="36195" tIns="0" rIns="36195" bIns="0" anchor="t">
                <a:noAutofit/>
              </a:bodyPr>
              <a:lstStyle/>
              <a:p>
                <a:pPr algn="ctr"/>
                <a:r>
                  <a:rPr lang="zh-CN" altLang="zh-CN" sz="3600" b="1">
                    <a:solidFill>
                      <a:srgbClr val="FFFFFF"/>
                    </a:solidFill>
                    <a:effectLst>
                      <a:outerShdw blurRad="38100" dist="38100" dir="2700000" algn="tl">
                        <a:srgbClr val="000000">
                          <a:alpha val="43137"/>
                        </a:srgbClr>
                      </a:outerShdw>
                    </a:effectLst>
                    <a:latin typeface="黑体" panose="02010609060101010101" pitchFamily="1" charset="-122"/>
                    <a:ea typeface="黑体" panose="02010609060101010101" pitchFamily="1" charset="-122"/>
                    <a:sym typeface="方正魏碑简体"/>
                  </a:rPr>
                  <a:t>壹</a:t>
                </a:r>
                <a:endParaRPr lang="zh-CN" altLang="zh-CN" sz="3600" b="1">
                  <a:solidFill>
                    <a:srgbClr val="FFFFFF"/>
                  </a:solidFill>
                  <a:effectLst>
                    <a:outerShdw blurRad="38100" dist="38100" dir="2700000" algn="tl">
                      <a:srgbClr val="000000">
                        <a:alpha val="43137"/>
                      </a:srgbClr>
                    </a:outerShdw>
                  </a:effectLst>
                  <a:latin typeface="黑体" panose="02010609060101010101" pitchFamily="1" charset="-122"/>
                  <a:ea typeface="黑体" panose="02010609060101010101" pitchFamily="1" charset="-122"/>
                  <a:sym typeface="方正魏碑简体"/>
                </a:endParaRPr>
              </a:p>
            </p:txBody>
          </p:sp>
        </p:grpSp>
        <p:grpSp>
          <p:nvGrpSpPr>
            <p:cNvPr id="7" name="组合 8"/>
            <p:cNvGrpSpPr/>
            <p:nvPr>
              <p:custDataLst>
                <p:tags r:id="rId21"/>
              </p:custDataLst>
            </p:nvPr>
          </p:nvGrpSpPr>
          <p:grpSpPr>
            <a:xfrm>
              <a:off x="1731" y="7144"/>
              <a:ext cx="1070" cy="924"/>
              <a:chOff x="0" y="0"/>
              <a:chExt cx="887095" cy="887731"/>
            </a:xfrm>
          </p:grpSpPr>
          <p:pic>
            <p:nvPicPr>
              <p:cNvPr id="8" name="图片 1" descr="图片 1"/>
              <p:cNvPicPr>
                <a:picLocks noChangeAspect="1"/>
              </p:cNvPicPr>
              <p:nvPr>
                <p:custDataLst>
                  <p:tags r:id="rId22"/>
                </p:custDataLst>
              </p:nvPr>
            </p:nvPicPr>
            <p:blipFill>
              <a:blip r:embed="rId19"/>
              <a:stretch>
                <a:fillRect/>
              </a:stretch>
            </p:blipFill>
            <p:spPr>
              <a:xfrm>
                <a:off x="0" y="0"/>
                <a:ext cx="887095" cy="887731"/>
              </a:xfrm>
              <a:prstGeom prst="rect">
                <a:avLst/>
              </a:prstGeom>
              <a:noFill/>
              <a:ln w="12700">
                <a:noFill/>
              </a:ln>
            </p:spPr>
          </p:pic>
          <p:sp>
            <p:nvSpPr>
              <p:cNvPr id="9" name="文本框 7"/>
              <p:cNvSpPr txBox="1"/>
              <p:nvPr>
                <p:custDataLst>
                  <p:tags r:id="rId23"/>
                </p:custDataLst>
              </p:nvPr>
            </p:nvSpPr>
            <p:spPr>
              <a:xfrm>
                <a:off x="179704" y="47208"/>
                <a:ext cx="527051" cy="656282"/>
              </a:xfrm>
              <a:prstGeom prst="rect">
                <a:avLst/>
              </a:prstGeom>
              <a:noFill/>
              <a:ln w="12700">
                <a:noFill/>
              </a:ln>
            </p:spPr>
            <p:txBody>
              <a:bodyPr wrap="square" lIns="36195" tIns="0" rIns="36195" bIns="0" anchor="t">
                <a:noAutofit/>
              </a:bodyPr>
              <a:lstStyle/>
              <a:p>
                <a:pPr algn="ctr"/>
                <a:r>
                  <a:rPr lang="zh-CN" altLang="zh-CN" sz="3600" b="1">
                    <a:solidFill>
                      <a:srgbClr val="FFFFFF"/>
                    </a:solidFill>
                    <a:effectLst>
                      <a:outerShdw blurRad="38100" dist="38100" dir="2700000" algn="tl">
                        <a:srgbClr val="000000">
                          <a:alpha val="43137"/>
                        </a:srgbClr>
                      </a:outerShdw>
                    </a:effectLst>
                    <a:latin typeface="黑体" panose="02010609060101010101" pitchFamily="1" charset="-122"/>
                    <a:ea typeface="黑体" panose="02010609060101010101" pitchFamily="1" charset="-122"/>
                    <a:sym typeface="方正魏碑简体"/>
                  </a:rPr>
                  <a:t>肆</a:t>
                </a:r>
                <a:endParaRPr lang="zh-CN" altLang="zh-CN" sz="3600" b="1">
                  <a:solidFill>
                    <a:srgbClr val="FFFFFF"/>
                  </a:solidFill>
                  <a:effectLst>
                    <a:outerShdw blurRad="38100" dist="38100" dir="2700000" algn="tl">
                      <a:srgbClr val="000000">
                        <a:alpha val="43137"/>
                      </a:srgbClr>
                    </a:outerShdw>
                  </a:effectLst>
                  <a:latin typeface="黑体" panose="02010609060101010101" pitchFamily="1" charset="-122"/>
                  <a:ea typeface="黑体" panose="02010609060101010101" pitchFamily="1" charset="-122"/>
                  <a:sym typeface="方正魏碑简体"/>
                </a:endParaRPr>
              </a:p>
            </p:txBody>
          </p:sp>
        </p:grpSp>
        <p:grpSp>
          <p:nvGrpSpPr>
            <p:cNvPr id="10" name="组合 8"/>
            <p:cNvGrpSpPr/>
            <p:nvPr>
              <p:custDataLst>
                <p:tags r:id="rId24"/>
              </p:custDataLst>
            </p:nvPr>
          </p:nvGrpSpPr>
          <p:grpSpPr>
            <a:xfrm>
              <a:off x="1731" y="5863"/>
              <a:ext cx="1070" cy="924"/>
              <a:chOff x="0" y="0"/>
              <a:chExt cx="887095" cy="887731"/>
            </a:xfrm>
          </p:grpSpPr>
          <p:pic>
            <p:nvPicPr>
              <p:cNvPr id="11" name="图片 1" descr="图片 1"/>
              <p:cNvPicPr>
                <a:picLocks noChangeAspect="1"/>
              </p:cNvPicPr>
              <p:nvPr>
                <p:custDataLst>
                  <p:tags r:id="rId25"/>
                </p:custDataLst>
              </p:nvPr>
            </p:nvPicPr>
            <p:blipFill>
              <a:blip r:embed="rId19"/>
              <a:stretch>
                <a:fillRect/>
              </a:stretch>
            </p:blipFill>
            <p:spPr>
              <a:xfrm>
                <a:off x="0" y="0"/>
                <a:ext cx="887095" cy="887731"/>
              </a:xfrm>
              <a:prstGeom prst="rect">
                <a:avLst/>
              </a:prstGeom>
              <a:noFill/>
              <a:ln w="12700">
                <a:noFill/>
              </a:ln>
            </p:spPr>
          </p:pic>
          <p:sp>
            <p:nvSpPr>
              <p:cNvPr id="16" name="文本框 7"/>
              <p:cNvSpPr txBox="1"/>
              <p:nvPr>
                <p:custDataLst>
                  <p:tags r:id="rId26"/>
                </p:custDataLst>
              </p:nvPr>
            </p:nvSpPr>
            <p:spPr>
              <a:xfrm>
                <a:off x="179704" y="47208"/>
                <a:ext cx="527051" cy="656282"/>
              </a:xfrm>
              <a:prstGeom prst="rect">
                <a:avLst/>
              </a:prstGeom>
              <a:noFill/>
              <a:ln w="12700">
                <a:noFill/>
              </a:ln>
            </p:spPr>
            <p:txBody>
              <a:bodyPr wrap="square" lIns="36195" tIns="0" rIns="36195" bIns="0" anchor="t">
                <a:noAutofit/>
              </a:bodyPr>
              <a:lstStyle/>
              <a:p>
                <a:pPr algn="ctr"/>
                <a:r>
                  <a:rPr lang="zh-CN" altLang="zh-CN" sz="3600" b="1">
                    <a:solidFill>
                      <a:srgbClr val="FFFFFF"/>
                    </a:solidFill>
                    <a:effectLst>
                      <a:outerShdw blurRad="38100" dist="38100" dir="2700000" algn="tl">
                        <a:srgbClr val="000000">
                          <a:alpha val="43137"/>
                        </a:srgbClr>
                      </a:outerShdw>
                    </a:effectLst>
                    <a:latin typeface="黑体" panose="02010609060101010101" pitchFamily="1" charset="-122"/>
                    <a:ea typeface="黑体" panose="02010609060101010101" pitchFamily="1" charset="-122"/>
                    <a:sym typeface="方正魏碑简体"/>
                  </a:rPr>
                  <a:t>叁</a:t>
                </a:r>
                <a:endParaRPr lang="zh-CN" altLang="zh-CN" sz="3600" b="1">
                  <a:solidFill>
                    <a:srgbClr val="FFFFFF"/>
                  </a:solidFill>
                  <a:effectLst>
                    <a:outerShdw blurRad="38100" dist="38100" dir="2700000" algn="tl">
                      <a:srgbClr val="000000">
                        <a:alpha val="43137"/>
                      </a:srgbClr>
                    </a:outerShdw>
                  </a:effectLst>
                  <a:latin typeface="黑体" panose="02010609060101010101" pitchFamily="1" charset="-122"/>
                  <a:ea typeface="黑体" panose="02010609060101010101" pitchFamily="1" charset="-122"/>
                  <a:sym typeface="方正魏碑简体"/>
                </a:endParaRPr>
              </a:p>
            </p:txBody>
          </p:sp>
        </p:grpSp>
        <p:grpSp>
          <p:nvGrpSpPr>
            <p:cNvPr id="17" name="组合 8"/>
            <p:cNvGrpSpPr/>
            <p:nvPr>
              <p:custDataLst>
                <p:tags r:id="rId27"/>
              </p:custDataLst>
            </p:nvPr>
          </p:nvGrpSpPr>
          <p:grpSpPr>
            <a:xfrm>
              <a:off x="1731" y="4582"/>
              <a:ext cx="1070" cy="924"/>
              <a:chOff x="0" y="0"/>
              <a:chExt cx="887095" cy="887731"/>
            </a:xfrm>
          </p:grpSpPr>
          <p:pic>
            <p:nvPicPr>
              <p:cNvPr id="19" name="图片 1" descr="图片 1"/>
              <p:cNvPicPr>
                <a:picLocks noChangeAspect="1"/>
              </p:cNvPicPr>
              <p:nvPr>
                <p:custDataLst>
                  <p:tags r:id="rId28"/>
                </p:custDataLst>
              </p:nvPr>
            </p:nvPicPr>
            <p:blipFill>
              <a:blip r:embed="rId19"/>
              <a:stretch>
                <a:fillRect/>
              </a:stretch>
            </p:blipFill>
            <p:spPr>
              <a:xfrm>
                <a:off x="0" y="0"/>
                <a:ext cx="887095" cy="887731"/>
              </a:xfrm>
              <a:prstGeom prst="rect">
                <a:avLst/>
              </a:prstGeom>
              <a:noFill/>
              <a:ln w="12700">
                <a:noFill/>
              </a:ln>
            </p:spPr>
          </p:pic>
          <p:sp>
            <p:nvSpPr>
              <p:cNvPr id="20" name="文本框 7"/>
              <p:cNvSpPr txBox="1"/>
              <p:nvPr>
                <p:custDataLst>
                  <p:tags r:id="rId29"/>
                </p:custDataLst>
              </p:nvPr>
            </p:nvSpPr>
            <p:spPr>
              <a:xfrm>
                <a:off x="179704" y="47208"/>
                <a:ext cx="527051" cy="656282"/>
              </a:xfrm>
              <a:prstGeom prst="rect">
                <a:avLst/>
              </a:prstGeom>
              <a:noFill/>
              <a:ln w="12700">
                <a:noFill/>
              </a:ln>
            </p:spPr>
            <p:txBody>
              <a:bodyPr wrap="square" lIns="36195" tIns="0" rIns="36195" bIns="0" anchor="t">
                <a:noAutofit/>
              </a:bodyPr>
              <a:lstStyle/>
              <a:p>
                <a:pPr algn="ctr"/>
                <a:r>
                  <a:rPr lang="zh-CN" altLang="zh-CN" sz="3600" b="1">
                    <a:solidFill>
                      <a:srgbClr val="FFFFFF"/>
                    </a:solidFill>
                    <a:effectLst>
                      <a:outerShdw blurRad="38100" dist="38100" dir="2700000" algn="tl">
                        <a:srgbClr val="000000">
                          <a:alpha val="43137"/>
                        </a:srgbClr>
                      </a:outerShdw>
                    </a:effectLst>
                    <a:latin typeface="黑体" panose="02010609060101010101" pitchFamily="1" charset="-122"/>
                    <a:ea typeface="黑体" panose="02010609060101010101" pitchFamily="1" charset="-122"/>
                    <a:sym typeface="方正魏碑简体"/>
                  </a:rPr>
                  <a:t>贰</a:t>
                </a:r>
                <a:endParaRPr lang="zh-CN" altLang="zh-CN" sz="3600" b="1">
                  <a:solidFill>
                    <a:srgbClr val="FFFFFF"/>
                  </a:solidFill>
                  <a:effectLst>
                    <a:outerShdw blurRad="38100" dist="38100" dir="2700000" algn="tl">
                      <a:srgbClr val="000000">
                        <a:alpha val="43137"/>
                      </a:srgbClr>
                    </a:outerShdw>
                  </a:effectLst>
                  <a:latin typeface="黑体" panose="02010609060101010101" pitchFamily="1" charset="-122"/>
                  <a:ea typeface="黑体" panose="02010609060101010101" pitchFamily="1" charset="-122"/>
                  <a:sym typeface="方正魏碑简体"/>
                </a:endParaRPr>
              </a:p>
            </p:txBody>
          </p:sp>
        </p:grpSp>
      </p:grpSp>
    </p:spTree>
    <p:custDataLst>
      <p:tags r:id="rId30"/>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1000"/>
                                        <p:tgtEl>
                                          <p:spTgt spid="67"/>
                                        </p:tgtEl>
                                      </p:cBhvr>
                                    </p:animEffect>
                                    <p:anim calcmode="lin" valueType="num">
                                      <p:cBhvr>
                                        <p:cTn id="13" dur="1000" fill="hold"/>
                                        <p:tgtEl>
                                          <p:spTgt spid="67"/>
                                        </p:tgtEl>
                                        <p:attrNameLst>
                                          <p:attrName>ppt_x</p:attrName>
                                        </p:attrNameLst>
                                      </p:cBhvr>
                                      <p:tavLst>
                                        <p:tav tm="0">
                                          <p:val>
                                            <p:strVal val="#ppt_x"/>
                                          </p:val>
                                        </p:tav>
                                        <p:tav tm="100000">
                                          <p:val>
                                            <p:strVal val="#ppt_x"/>
                                          </p:val>
                                        </p:tav>
                                      </p:tavLst>
                                    </p:anim>
                                    <p:anim calcmode="lin" valueType="num">
                                      <p:cBhvr>
                                        <p:cTn id="14" dur="1000" fill="hold"/>
                                        <p:tgtEl>
                                          <p:spTgt spid="67"/>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75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750" fill="hold"/>
                                        <p:tgtEl>
                                          <p:spTgt spid="68"/>
                                        </p:tgtEl>
                                        <p:attrNameLst>
                                          <p:attrName>ppt_x</p:attrName>
                                        </p:attrNameLst>
                                      </p:cBhvr>
                                      <p:tavLst>
                                        <p:tav tm="0">
                                          <p:val>
                                            <p:strVal val="1+#ppt_w/2"/>
                                          </p:val>
                                        </p:tav>
                                        <p:tav tm="100000">
                                          <p:val>
                                            <p:strVal val="#ppt_x"/>
                                          </p:val>
                                        </p:tav>
                                      </p:tavLst>
                                    </p:anim>
                                    <p:anim calcmode="lin" valueType="num">
                                      <p:cBhvr additive="base">
                                        <p:cTn id="18" dur="750" fill="hold"/>
                                        <p:tgtEl>
                                          <p:spTgt spid="6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75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750" fill="hold"/>
                                        <p:tgtEl>
                                          <p:spTgt spid="69"/>
                                        </p:tgtEl>
                                        <p:attrNameLst>
                                          <p:attrName>ppt_x</p:attrName>
                                        </p:attrNameLst>
                                      </p:cBhvr>
                                      <p:tavLst>
                                        <p:tav tm="0">
                                          <p:val>
                                            <p:strVal val="0-#ppt_w/2"/>
                                          </p:val>
                                        </p:tav>
                                        <p:tav tm="100000">
                                          <p:val>
                                            <p:strVal val="#ppt_x"/>
                                          </p:val>
                                        </p:tav>
                                      </p:tavLst>
                                    </p:anim>
                                    <p:anim calcmode="lin" valueType="num">
                                      <p:cBhvr additive="base">
                                        <p:cTn id="22" dur="750" fill="hold"/>
                                        <p:tgtEl>
                                          <p:spTgt spid="69"/>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75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750"/>
                                        <p:tgtEl>
                                          <p:spTgt spid="70"/>
                                        </p:tgtEl>
                                      </p:cBhvr>
                                    </p:animEffect>
                                  </p:childTnLst>
                                </p:cTn>
                              </p:par>
                              <p:par>
                                <p:cTn id="26" presetID="50" presetClass="entr" presetSubtype="0" decel="100000" fill="hold" nodeType="withEffect">
                                  <p:stCondLst>
                                    <p:cond delay="1250"/>
                                  </p:stCondLst>
                                  <p:childTnLst>
                                    <p:set>
                                      <p:cBhvr>
                                        <p:cTn id="27" dur="1" fill="hold">
                                          <p:stCondLst>
                                            <p:cond delay="0"/>
                                          </p:stCondLst>
                                        </p:cTn>
                                        <p:tgtEl>
                                          <p:spTgt spid="53"/>
                                        </p:tgtEl>
                                        <p:attrNameLst>
                                          <p:attrName>style.visibility</p:attrName>
                                        </p:attrNameLst>
                                      </p:cBhvr>
                                      <p:to>
                                        <p:strVal val="visible"/>
                                      </p:to>
                                    </p:set>
                                    <p:anim calcmode="lin" valueType="num">
                                      <p:cBhvr>
                                        <p:cTn id="28" dur="750" fill="hold"/>
                                        <p:tgtEl>
                                          <p:spTgt spid="53"/>
                                        </p:tgtEl>
                                        <p:attrNameLst>
                                          <p:attrName>ppt_w</p:attrName>
                                        </p:attrNameLst>
                                      </p:cBhvr>
                                      <p:tavLst>
                                        <p:tav tm="0">
                                          <p:val>
                                            <p:strVal val="#ppt_w+.3"/>
                                          </p:val>
                                        </p:tav>
                                        <p:tav tm="100000">
                                          <p:val>
                                            <p:strVal val="#ppt_w"/>
                                          </p:val>
                                        </p:tav>
                                      </p:tavLst>
                                    </p:anim>
                                    <p:anim calcmode="lin" valueType="num">
                                      <p:cBhvr>
                                        <p:cTn id="29" dur="750" fill="hold"/>
                                        <p:tgtEl>
                                          <p:spTgt spid="53"/>
                                        </p:tgtEl>
                                        <p:attrNameLst>
                                          <p:attrName>ppt_h</p:attrName>
                                        </p:attrNameLst>
                                      </p:cBhvr>
                                      <p:tavLst>
                                        <p:tav tm="0">
                                          <p:val>
                                            <p:strVal val="#ppt_h"/>
                                          </p:val>
                                        </p:tav>
                                        <p:tav tm="100000">
                                          <p:val>
                                            <p:strVal val="#ppt_h"/>
                                          </p:val>
                                        </p:tav>
                                      </p:tavLst>
                                    </p:anim>
                                    <p:animEffect transition="in" filter="fade">
                                      <p:cBhvr>
                                        <p:cTn id="30" dur="750"/>
                                        <p:tgtEl>
                                          <p:spTgt spid="53"/>
                                        </p:tgtEl>
                                      </p:cBhvr>
                                    </p:animEffect>
                                  </p:childTnLst>
                                </p:cTn>
                              </p:par>
                              <p:par>
                                <p:cTn id="31" presetID="10" presetClass="entr" presetSubtype="0" fill="hold" nodeType="withEffect">
                                  <p:stCondLst>
                                    <p:cond delay="125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750"/>
                                        <p:tgtEl>
                                          <p:spTgt spid="65"/>
                                        </p:tgtEl>
                                      </p:cBhvr>
                                    </p:animEffect>
                                  </p:childTnLst>
                                </p:cTn>
                              </p:par>
                              <p:par>
                                <p:cTn id="34" presetID="10" presetClass="entr" presetSubtype="0" fill="hold" grpId="0" nodeType="withEffect">
                                  <p:stCondLst>
                                    <p:cond delay="1750"/>
                                  </p:stCondLst>
                                  <p:iterate type="lt">
                                    <p:tmPct val="10000"/>
                                  </p:iterate>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par>
                          <p:cTn id="37" fill="hold">
                            <p:stCondLst>
                              <p:cond delay="0"/>
                            </p:stCondLst>
                            <p:childTnLst>
                              <p:par>
                                <p:cTn id="38" presetID="3" presetClass="entr" presetSubtype="1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66486" y="1782792"/>
            <a:ext cx="7438571" cy="4246245"/>
          </a:xfrm>
          <a:prstGeom prst="rect">
            <a:avLst/>
          </a:prstGeom>
        </p:spPr>
        <p:txBody>
          <a:bodyPr wrap="square">
            <a:spAutoFit/>
          </a:bodyPr>
          <a:lstStyle/>
          <a:p>
            <a:pPr eaLnBrk="0" hangingPunct="0">
              <a:lnSpc>
                <a:spcPct val="150000"/>
              </a:lnSpc>
              <a:defRPr/>
            </a:pPr>
            <a:r>
              <a:rPr lang="zh-CN" altLang="en-US" sz="3600" b="1" kern="0">
                <a:latin typeface="楷体" panose="02010609060101010101" charset="-122"/>
                <a:ea typeface="楷体" panose="02010609060101010101" charset="-122"/>
              </a:rPr>
              <a:t>自读课文，思考问题：</a:t>
            </a:r>
            <a:endParaRPr lang="en-US" altLang="zh-CN" sz="3600" b="1" kern="0">
              <a:latin typeface="楷体" panose="02010609060101010101" charset="-122"/>
              <a:ea typeface="楷体" panose="02010609060101010101" charset="-122"/>
            </a:endParaRPr>
          </a:p>
          <a:p>
            <a:pPr eaLnBrk="0" hangingPunct="0">
              <a:lnSpc>
                <a:spcPct val="150000"/>
              </a:lnSpc>
              <a:defRPr/>
            </a:pPr>
            <a:r>
              <a:rPr lang="zh-CN" altLang="en-US" sz="3600" b="1" kern="0">
                <a:latin typeface="楷体" panose="02010609060101010101" charset="-122"/>
                <a:ea typeface="楷体" panose="02010609060101010101" charset="-122"/>
              </a:rPr>
              <a:t>  </a:t>
            </a:r>
            <a:r>
              <a:rPr lang="en-US" altLang="zh-CN" sz="3600" b="1" kern="0">
                <a:latin typeface="楷体" panose="02010609060101010101" charset="-122"/>
                <a:ea typeface="楷体" panose="02010609060101010101" charset="-122"/>
              </a:rPr>
              <a:t>1</a:t>
            </a:r>
            <a:r>
              <a:rPr lang="zh-CN" altLang="en-US" sz="3600" b="1" kern="0">
                <a:latin typeface="楷体" panose="02010609060101010101" charset="-122"/>
                <a:ea typeface="楷体" panose="02010609060101010101" charset="-122"/>
              </a:rPr>
              <a:t>、赋的特点是“铺采</a:t>
            </a:r>
            <a:r>
              <a:rPr lang="zh-CN" altLang="en-US" sz="3600" b="1">
                <a:latin typeface="楷体" panose="02010609060101010101" charset="-122"/>
                <a:ea typeface="楷体" panose="02010609060101010101" charset="-122"/>
              </a:rPr>
              <a:t>螭 </a:t>
            </a:r>
            <a:r>
              <a:rPr lang="zh-CN" altLang="en-US" b="1">
                <a:latin typeface="楷体" panose="02010609060101010101" charset="-122"/>
                <a:ea typeface="楷体" panose="02010609060101010101" charset="-122"/>
              </a:rPr>
              <a:t>chī</a:t>
            </a:r>
            <a:r>
              <a:rPr lang="zh-CN" altLang="en-US" sz="3600" b="1" kern="0">
                <a:latin typeface="楷体" panose="02010609060101010101" charset="-122"/>
                <a:ea typeface="楷体" panose="02010609060101010101" charset="-122"/>
              </a:rPr>
              <a:t>文，体物写志”，对于这篇赋来讲，哪部分是“铺采”？哪部分是“写志”？</a:t>
            </a:r>
            <a:endParaRPr lang="en-US" altLang="zh-CN" sz="3600" b="1" kern="0">
              <a:latin typeface="楷体" panose="02010609060101010101" charset="-122"/>
              <a:ea typeface="楷体" panose="02010609060101010101" charset="-122"/>
            </a:endParaRPr>
          </a:p>
        </p:txBody>
      </p:sp>
      <p:pic>
        <p:nvPicPr>
          <p:cNvPr id="11268" name="Picture 6" descr="http://epaper.xiancn.com/xawb/res/1/21/2012-05/15/04/res05_attpic_brief.jp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8040914" y="853537"/>
            <a:ext cx="3624489" cy="547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custDataLst>
              <p:tags r:id="rId4"/>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custDataLst>
              <p:tags r:id="rId5"/>
            </p:custDataLst>
          </p:nvPr>
        </p:nvSpPr>
        <p:spPr>
          <a:xfrm>
            <a:off x="774700" y="590848"/>
            <a:ext cx="2310520" cy="461665"/>
          </a:xfrm>
          <a:prstGeom prst="rect">
            <a:avLst/>
          </a:prstGeom>
          <a:noFill/>
          <a:effectLst>
            <a:reflection blurRad="6350" stA="50000" endA="300" endPos="55000" dir="5400000" sy="-100000" algn="bl" rotWithShape="0"/>
          </a:effectLst>
        </p:spPr>
        <p:txBody>
          <a:bodyPr wrap="square" rtlCol="0">
            <a:spAutoFit/>
          </a:bodyPr>
          <a:lstStyle/>
          <a:p>
            <a:pPr marL="342900" indent="-342900" algn="dist">
              <a:buFont typeface="Wingdings" panose="05000000000000000000" pitchFamily="2" charset="2"/>
              <a:buChar char="n"/>
            </a:pPr>
            <a:r>
              <a:rPr kumimoji="1" lang="zh-CN" altLang="en-US" sz="2400" b="1">
                <a:latin typeface="微软雅黑" panose="020B0503020204020204" pitchFamily="34" charset="-122"/>
                <a:ea typeface="微软雅黑" panose="020B0503020204020204" pitchFamily="34" charset="-122"/>
              </a:rPr>
              <a:t>问题探究</a:t>
            </a:r>
            <a:endParaRPr kumimoji="1"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custDataLst>
              <p:tags r:id="rId1"/>
            </p:custDataLst>
          </p:nvPr>
        </p:nvSpPr>
        <p:spPr bwMode="auto">
          <a:xfrm>
            <a:off x="422828" y="1645694"/>
            <a:ext cx="10728860" cy="411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3600" b="1">
                <a:latin typeface="楷体" panose="02010609060101010101" charset="-122"/>
                <a:ea typeface="楷体" panose="02010609060101010101" charset="-122"/>
              </a:rPr>
              <a:t>文章结构：</a:t>
            </a:r>
            <a:endParaRPr lang="en-US" altLang="zh-CN" sz="3600" b="1">
              <a:latin typeface="楷体" panose="02010609060101010101" charset="-122"/>
              <a:ea typeface="楷体" panose="02010609060101010101" charset="-122"/>
            </a:endParaRPr>
          </a:p>
          <a:p>
            <a:pPr>
              <a:lnSpc>
                <a:spcPct val="150000"/>
              </a:lnSpc>
            </a:pPr>
            <a:r>
              <a:rPr lang="zh-CN" altLang="en-US" sz="3600" b="1">
                <a:latin typeface="楷体" panose="02010609060101010101" charset="-122"/>
                <a:ea typeface="楷体" panose="02010609060101010101" charset="-122"/>
              </a:rPr>
              <a:t>第一段：铺叙阿房宫的雄伟壮观。</a:t>
            </a:r>
            <a:endParaRPr lang="zh-CN" altLang="en-US" sz="3600" b="1">
              <a:latin typeface="楷体" panose="02010609060101010101" charset="-122"/>
              <a:ea typeface="楷体" panose="02010609060101010101" charset="-122"/>
            </a:endParaRPr>
          </a:p>
          <a:p>
            <a:pPr>
              <a:lnSpc>
                <a:spcPct val="150000"/>
              </a:lnSpc>
            </a:pPr>
            <a:r>
              <a:rPr lang="zh-CN" altLang="en-US" sz="3600" b="1">
                <a:latin typeface="楷体" panose="02010609060101010101" charset="-122"/>
                <a:ea typeface="楷体" panose="02010609060101010101" charset="-122"/>
              </a:rPr>
              <a:t>第二段：铺叙宫内的豪华奢靡。</a:t>
            </a:r>
            <a:endParaRPr lang="zh-CN" altLang="en-US" sz="3600" b="1">
              <a:latin typeface="楷体" panose="02010609060101010101" charset="-122"/>
              <a:ea typeface="楷体" panose="02010609060101010101" charset="-122"/>
            </a:endParaRPr>
          </a:p>
          <a:p>
            <a:pPr>
              <a:lnSpc>
                <a:spcPct val="150000"/>
              </a:lnSpc>
            </a:pPr>
            <a:r>
              <a:rPr lang="zh-CN" altLang="en-US" sz="3600" b="1">
                <a:latin typeface="楷体" panose="02010609060101010101" charset="-122"/>
                <a:ea typeface="楷体" panose="02010609060101010101" charset="-122"/>
              </a:rPr>
              <a:t>第三段：转发议论，指出秦亡的必然。</a:t>
            </a:r>
            <a:endParaRPr lang="zh-CN" altLang="en-US" sz="3600" b="1">
              <a:latin typeface="楷体" panose="02010609060101010101" charset="-122"/>
              <a:ea typeface="楷体" panose="02010609060101010101" charset="-122"/>
            </a:endParaRPr>
          </a:p>
          <a:p>
            <a:pPr>
              <a:lnSpc>
                <a:spcPct val="150000"/>
              </a:lnSpc>
            </a:pPr>
            <a:r>
              <a:rPr lang="zh-CN" altLang="en-US" sz="3600" b="1">
                <a:latin typeface="楷体" panose="02010609060101010101" charset="-122"/>
                <a:ea typeface="楷体" panose="02010609060101010101" charset="-122"/>
              </a:rPr>
              <a:t>第四段：总结历史教训，讽谏唐统治者勿蹈覆辙。</a:t>
            </a:r>
            <a:endParaRPr lang="zh-CN" altLang="en-US" sz="3600" b="1">
              <a:latin typeface="楷体" panose="02010609060101010101" charset="-122"/>
              <a:ea typeface="楷体" panose="02010609060101010101" charset="-122"/>
            </a:endParaRPr>
          </a:p>
        </p:txBody>
      </p:sp>
      <p:sp>
        <p:nvSpPr>
          <p:cNvPr id="6" name="矩形 5"/>
          <p:cNvSpPr>
            <a:spLocks noChangeArrowheads="1"/>
          </p:cNvSpPr>
          <p:nvPr>
            <p:custDataLst>
              <p:tags r:id="rId2"/>
            </p:custDataLst>
          </p:nvPr>
        </p:nvSpPr>
        <p:spPr bwMode="auto">
          <a:xfrm>
            <a:off x="10493193" y="2476691"/>
            <a:ext cx="1123950" cy="3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3600" b="1">
                <a:solidFill>
                  <a:srgbClr val="FF0000"/>
                </a:solidFill>
                <a:latin typeface="楷体" panose="02010609060101010101" charset="-122"/>
                <a:ea typeface="楷体" panose="02010609060101010101" charset="-122"/>
              </a:rPr>
              <a:t>铺叙</a:t>
            </a:r>
            <a:endParaRPr lang="en-US" altLang="zh-CN" sz="3600" b="1">
              <a:solidFill>
                <a:srgbClr val="FF0000"/>
              </a:solidFill>
              <a:latin typeface="楷体" panose="02010609060101010101" charset="-122"/>
              <a:ea typeface="楷体" panose="02010609060101010101" charset="-122"/>
            </a:endParaRPr>
          </a:p>
          <a:p>
            <a:pPr>
              <a:lnSpc>
                <a:spcPct val="150000"/>
              </a:lnSpc>
            </a:pPr>
            <a:endParaRPr lang="en-US" altLang="zh-CN" sz="3600" b="1">
              <a:solidFill>
                <a:srgbClr val="FF0000"/>
              </a:solidFill>
              <a:latin typeface="楷体" panose="02010609060101010101" charset="-122"/>
              <a:ea typeface="楷体" panose="02010609060101010101" charset="-122"/>
            </a:endParaRPr>
          </a:p>
          <a:p>
            <a:pPr>
              <a:lnSpc>
                <a:spcPct val="150000"/>
              </a:lnSpc>
            </a:pPr>
            <a:r>
              <a:rPr lang="zh-CN" altLang="en-US" sz="3600" b="1">
                <a:solidFill>
                  <a:srgbClr val="FF0000"/>
                </a:solidFill>
                <a:latin typeface="楷体" panose="02010609060101010101" charset="-122"/>
                <a:ea typeface="楷体" panose="02010609060101010101" charset="-122"/>
              </a:rPr>
              <a:t>议论</a:t>
            </a:r>
            <a:endParaRPr lang="en-US" altLang="zh-CN" sz="3600" b="1">
              <a:solidFill>
                <a:srgbClr val="FF0000"/>
              </a:solidFill>
              <a:latin typeface="楷体" panose="02010609060101010101" charset="-122"/>
              <a:ea typeface="楷体" panose="02010609060101010101" charset="-122"/>
            </a:endParaRPr>
          </a:p>
          <a:p>
            <a:pPr>
              <a:lnSpc>
                <a:spcPct val="150000"/>
              </a:lnSpc>
            </a:pPr>
            <a:r>
              <a:rPr lang="zh-CN" altLang="en-US" sz="3600" b="1">
                <a:solidFill>
                  <a:srgbClr val="FF0000"/>
                </a:solidFill>
                <a:latin typeface="楷体" panose="02010609060101010101" charset="-122"/>
                <a:ea typeface="楷体" panose="02010609060101010101" charset="-122"/>
              </a:rPr>
              <a:t>写志</a:t>
            </a:r>
            <a:endParaRPr lang="zh-CN" altLang="en-US" sz="2800" b="1">
              <a:solidFill>
                <a:srgbClr val="FF0000"/>
              </a:solidFill>
              <a:latin typeface="楷体" panose="02010609060101010101" charset="-122"/>
              <a:ea typeface="楷体" panose="02010609060101010101" charset="-122"/>
            </a:endParaRPr>
          </a:p>
        </p:txBody>
      </p:sp>
      <p:sp>
        <p:nvSpPr>
          <p:cNvPr id="7" name="矩形 6"/>
          <p:cNvSpPr/>
          <p:nvPr>
            <p:custDataLst>
              <p:tags r:id="rId3"/>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custDataLst>
              <p:tags r:id="rId4"/>
            </p:custDataLst>
          </p:nvPr>
        </p:nvSpPr>
        <p:spPr>
          <a:xfrm>
            <a:off x="699740" y="608769"/>
            <a:ext cx="2310520" cy="584775"/>
          </a:xfrm>
          <a:prstGeom prst="rect">
            <a:avLst/>
          </a:prstGeom>
          <a:noFill/>
          <a:effectLst>
            <a:reflection blurRad="6350" stA="50000" endA="300" endPos="55000" dir="5400000" sy="-100000" algn="bl" rotWithShape="0"/>
          </a:effectLst>
        </p:spPr>
        <p:txBody>
          <a:bodyPr wrap="square" rtlCol="0">
            <a:spAutoFit/>
          </a:bodyPr>
          <a:lstStyle/>
          <a:p>
            <a:pPr marL="342900" indent="-342900" algn="dist">
              <a:buFont typeface="Wingdings" panose="05000000000000000000" pitchFamily="2" charset="2"/>
              <a:buChar char="n"/>
            </a:pPr>
            <a:r>
              <a:rPr kumimoji="1" lang="zh-CN" altLang="en-US" sz="3200" b="1">
                <a:latin typeface="微软雅黑" panose="020B0503020204020204" pitchFamily="34" charset="-122"/>
                <a:ea typeface="微软雅黑" panose="020B0503020204020204" pitchFamily="34" charset="-122"/>
              </a:rPr>
              <a:t>问题探究</a:t>
            </a:r>
            <a:endParaRPr kumimoji="1" lang="zh-CN" altLang="en-US" sz="32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花"/>
          <p:cNvSpPr/>
          <p:nvPr>
            <p:custDataLst>
              <p:tags r:id="rId1"/>
            </p:custDataLst>
          </p:nvPr>
        </p:nvSpPr>
        <p:spPr bwMode="auto">
          <a:xfrm>
            <a:off x="2651125" y="2733675"/>
            <a:ext cx="1465580" cy="1285240"/>
          </a:xfrm>
          <a:custGeom>
            <a:avLst/>
            <a:gdLst>
              <a:gd name="T0" fmla="*/ 3165133 w 3708400"/>
              <a:gd name="T1" fmla="*/ 2095475 h 3111500"/>
              <a:gd name="T2" fmla="*/ 3420450 w 3708400"/>
              <a:gd name="T3" fmla="*/ 1929522 h 3111500"/>
              <a:gd name="T4" fmla="*/ 1843524 w 3708400"/>
              <a:gd name="T5" fmla="*/ 2206795 h 3111500"/>
              <a:gd name="T6" fmla="*/ 2767572 w 3708400"/>
              <a:gd name="T7" fmla="*/ 2669767 h 3111500"/>
              <a:gd name="T8" fmla="*/ 3321467 w 3708400"/>
              <a:gd name="T9" fmla="*/ 2369986 h 3111500"/>
              <a:gd name="T10" fmla="*/ 783203 w 3708400"/>
              <a:gd name="T11" fmla="*/ 1697039 h 3111500"/>
              <a:gd name="T12" fmla="*/ 2358102 w 3708400"/>
              <a:gd name="T13" fmla="*/ 2808226 h 3111500"/>
              <a:gd name="T14" fmla="*/ 2726625 w 3708400"/>
              <a:gd name="T15" fmla="*/ 2292183 h 3111500"/>
              <a:gd name="T16" fmla="*/ 1899432 w 3708400"/>
              <a:gd name="T17" fmla="*/ 2504951 h 3111500"/>
              <a:gd name="T18" fmla="*/ 1590902 w 3708400"/>
              <a:gd name="T19" fmla="*/ 2460175 h 3111500"/>
              <a:gd name="T20" fmla="*/ 1036372 w 3708400"/>
              <a:gd name="T21" fmla="*/ 1745971 h 3111500"/>
              <a:gd name="T22" fmla="*/ 1100490 w 3708400"/>
              <a:gd name="T23" fmla="*/ 1727870 h 3111500"/>
              <a:gd name="T24" fmla="*/ 537706 w 3708400"/>
              <a:gd name="T25" fmla="*/ 1375179 h 3111500"/>
              <a:gd name="T26" fmla="*/ 2346040 w 3708400"/>
              <a:gd name="T27" fmla="*/ 1666898 h 3111500"/>
              <a:gd name="T28" fmla="*/ 1821030 w 3708400"/>
              <a:gd name="T29" fmla="*/ 1502082 h 3111500"/>
              <a:gd name="T30" fmla="*/ 2539348 w 3708400"/>
              <a:gd name="T31" fmla="*/ 1228341 h 3111500"/>
              <a:gd name="T32" fmla="*/ 1469648 w 3708400"/>
              <a:gd name="T33" fmla="*/ 1219449 h 3111500"/>
              <a:gd name="T34" fmla="*/ 3455800 w 3708400"/>
              <a:gd name="T35" fmla="*/ 1220488 h 3111500"/>
              <a:gd name="T36" fmla="*/ 643803 w 3708400"/>
              <a:gd name="T37" fmla="*/ 1259353 h 3111500"/>
              <a:gd name="T38" fmla="*/ 2216912 w 3708400"/>
              <a:gd name="T39" fmla="*/ 1067857 h 3111500"/>
              <a:gd name="T40" fmla="*/ 2234309 w 3708400"/>
              <a:gd name="T41" fmla="*/ 995248 h 3111500"/>
              <a:gd name="T42" fmla="*/ 1974660 w 3708400"/>
              <a:gd name="T43" fmla="*/ 930148 h 3111500"/>
              <a:gd name="T44" fmla="*/ 1490280 w 3708400"/>
              <a:gd name="T45" fmla="*/ 1338854 h 3111500"/>
              <a:gd name="T46" fmla="*/ 2814550 w 3708400"/>
              <a:gd name="T47" fmla="*/ 1336313 h 3111500"/>
              <a:gd name="T48" fmla="*/ 2134322 w 3708400"/>
              <a:gd name="T49" fmla="*/ 1342664 h 3111500"/>
              <a:gd name="T50" fmla="*/ 1905781 w 3708400"/>
              <a:gd name="T51" fmla="*/ 1195632 h 3111500"/>
              <a:gd name="T52" fmla="*/ 2984686 w 3708400"/>
              <a:gd name="T53" fmla="*/ 1463339 h 3111500"/>
              <a:gd name="T54" fmla="*/ 3015476 w 3708400"/>
              <a:gd name="T55" fmla="*/ 1710087 h 3111500"/>
              <a:gd name="T56" fmla="*/ 1877530 w 3708400"/>
              <a:gd name="T57" fmla="*/ 2347757 h 3111500"/>
              <a:gd name="T58" fmla="*/ 1601376 w 3708400"/>
              <a:gd name="T59" fmla="*/ 1486203 h 3111500"/>
              <a:gd name="T60" fmla="*/ 1778813 w 3708400"/>
              <a:gd name="T61" fmla="*/ 2266778 h 3111500"/>
              <a:gd name="T62" fmla="*/ 2459676 w 3708400"/>
              <a:gd name="T63" fmla="*/ 2094340 h 3111500"/>
              <a:gd name="T64" fmla="*/ 3353209 w 3708400"/>
              <a:gd name="T65" fmla="*/ 1091153 h 3111500"/>
              <a:gd name="T66" fmla="*/ 3506522 w 3708400"/>
              <a:gd name="T67" fmla="*/ 1299158 h 3111500"/>
              <a:gd name="T68" fmla="*/ 3222115 w 3708400"/>
              <a:gd name="T69" fmla="*/ 818682 h 3111500"/>
              <a:gd name="T70" fmla="*/ 2143527 w 3708400"/>
              <a:gd name="T71" fmla="*/ 798041 h 3111500"/>
              <a:gd name="T72" fmla="*/ 2357467 w 3708400"/>
              <a:gd name="T73" fmla="*/ 1271530 h 3111500"/>
              <a:gd name="T74" fmla="*/ 2359372 w 3708400"/>
              <a:gd name="T75" fmla="*/ 1147362 h 3111500"/>
              <a:gd name="T76" fmla="*/ 2155906 w 3708400"/>
              <a:gd name="T77" fmla="*/ 845040 h 3111500"/>
              <a:gd name="T78" fmla="*/ 2515542 w 3708400"/>
              <a:gd name="T79" fmla="*/ 932688 h 3111500"/>
              <a:gd name="T80" fmla="*/ 1425527 w 3708400"/>
              <a:gd name="T81" fmla="*/ 1970490 h 3111500"/>
              <a:gd name="T82" fmla="*/ 1172227 w 3708400"/>
              <a:gd name="T83" fmla="*/ 1242631 h 3111500"/>
              <a:gd name="T84" fmla="*/ 1859120 w 3708400"/>
              <a:gd name="T85" fmla="*/ 975242 h 3111500"/>
              <a:gd name="T86" fmla="*/ 2499988 w 3708400"/>
              <a:gd name="T87" fmla="*/ 796135 h 3111500"/>
              <a:gd name="T88" fmla="*/ 1595345 w 3708400"/>
              <a:gd name="T89" fmla="*/ 1097822 h 3111500"/>
              <a:gd name="T90" fmla="*/ 1876261 w 3708400"/>
              <a:gd name="T91" fmla="*/ 849486 h 3111500"/>
              <a:gd name="T92" fmla="*/ 2718054 w 3708400"/>
              <a:gd name="T93" fmla="*/ 984134 h 3111500"/>
              <a:gd name="T94" fmla="*/ 2723768 w 3708400"/>
              <a:gd name="T95" fmla="*/ 1320435 h 3111500"/>
              <a:gd name="T96" fmla="*/ 2197806 w 3708400"/>
              <a:gd name="T97" fmla="*/ 565266 h 3111500"/>
              <a:gd name="T98" fmla="*/ 58723 w 3708400"/>
              <a:gd name="T99" fmla="*/ 1100362 h 3111500"/>
              <a:gd name="T100" fmla="*/ 904960 w 3708400"/>
              <a:gd name="T101" fmla="*/ 1579567 h 3111500"/>
              <a:gd name="T102" fmla="*/ 914800 w 3708400"/>
              <a:gd name="T103" fmla="*/ 808203 h 3111500"/>
              <a:gd name="T104" fmla="*/ 1487423 w 3708400"/>
              <a:gd name="T105" fmla="*/ 174343 h 3111500"/>
              <a:gd name="T106" fmla="*/ 1193811 w 3708400"/>
              <a:gd name="T107" fmla="*/ 519536 h 3111500"/>
              <a:gd name="T108" fmla="*/ 1744850 w 3708400"/>
              <a:gd name="T109" fmla="*/ 476983 h 3111500"/>
              <a:gd name="T110" fmla="*/ 2148288 w 3708400"/>
              <a:gd name="T111" fmla="*/ 473807 h 3111500"/>
              <a:gd name="T112" fmla="*/ 2296205 w 3708400"/>
              <a:gd name="T113" fmla="*/ 405848 h 3111500"/>
              <a:gd name="T114" fmla="*/ 1906098 w 3708400"/>
              <a:gd name="T115" fmla="*/ 52081 h 3111500"/>
              <a:gd name="T116" fmla="*/ 3112288 w 3708400"/>
              <a:gd name="T117" fmla="*/ 651326 h 3111500"/>
              <a:gd name="T118" fmla="*/ 3278933 w 3708400"/>
              <a:gd name="T119" fmla="*/ 813284 h 3111500"/>
              <a:gd name="T120" fmla="*/ 3083086 w 3708400"/>
              <a:gd name="T121" fmla="*/ 2718037 h 3111500"/>
              <a:gd name="T122" fmla="*/ 1232219 w 3708400"/>
              <a:gd name="T123" fmla="*/ 2597363 h 3111500"/>
              <a:gd name="T124" fmla="*/ 143791 w 3708400"/>
              <a:gd name="T125" fmla="*/ 1020018 h 311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8400" h="3111500">
                <a:moveTo>
                  <a:pt x="2959100" y="2084388"/>
                </a:moveTo>
                <a:lnTo>
                  <a:pt x="2965132" y="2084703"/>
                </a:lnTo>
                <a:lnTo>
                  <a:pt x="2985452" y="2085332"/>
                </a:lnTo>
                <a:lnTo>
                  <a:pt x="3005455" y="2086906"/>
                </a:lnTo>
                <a:lnTo>
                  <a:pt x="3025775" y="2088795"/>
                </a:lnTo>
                <a:lnTo>
                  <a:pt x="3045778" y="2091942"/>
                </a:lnTo>
                <a:lnTo>
                  <a:pt x="3065780" y="2095405"/>
                </a:lnTo>
                <a:lnTo>
                  <a:pt x="3085465" y="2099812"/>
                </a:lnTo>
                <a:lnTo>
                  <a:pt x="3105150" y="2104533"/>
                </a:lnTo>
                <a:lnTo>
                  <a:pt x="3124835" y="2109884"/>
                </a:lnTo>
                <a:lnTo>
                  <a:pt x="3127692" y="2110514"/>
                </a:lnTo>
                <a:lnTo>
                  <a:pt x="3129915" y="2111458"/>
                </a:lnTo>
                <a:lnTo>
                  <a:pt x="3132455" y="2112717"/>
                </a:lnTo>
                <a:lnTo>
                  <a:pt x="3134995" y="2114291"/>
                </a:lnTo>
                <a:lnTo>
                  <a:pt x="3139122" y="2117124"/>
                </a:lnTo>
                <a:lnTo>
                  <a:pt x="3143250" y="2120901"/>
                </a:lnTo>
                <a:lnTo>
                  <a:pt x="3133725" y="2120901"/>
                </a:lnTo>
                <a:lnTo>
                  <a:pt x="3124200" y="2120272"/>
                </a:lnTo>
                <a:lnTo>
                  <a:pt x="3114992" y="2119013"/>
                </a:lnTo>
                <a:lnTo>
                  <a:pt x="3105468" y="2116809"/>
                </a:lnTo>
                <a:lnTo>
                  <a:pt x="3091180" y="2113976"/>
                </a:lnTo>
                <a:lnTo>
                  <a:pt x="3075940" y="2110829"/>
                </a:lnTo>
                <a:lnTo>
                  <a:pt x="3061018" y="2107681"/>
                </a:lnTo>
                <a:lnTo>
                  <a:pt x="3046095" y="2105163"/>
                </a:lnTo>
                <a:lnTo>
                  <a:pt x="3030855" y="2103274"/>
                </a:lnTo>
                <a:lnTo>
                  <a:pt x="3015932" y="2102015"/>
                </a:lnTo>
                <a:lnTo>
                  <a:pt x="3000692" y="2100756"/>
                </a:lnTo>
                <a:lnTo>
                  <a:pt x="2985452" y="2100126"/>
                </a:lnTo>
                <a:lnTo>
                  <a:pt x="2976562" y="2099497"/>
                </a:lnTo>
                <a:lnTo>
                  <a:pt x="2967355" y="2099812"/>
                </a:lnTo>
                <a:lnTo>
                  <a:pt x="2958465" y="2100441"/>
                </a:lnTo>
                <a:lnTo>
                  <a:pt x="2949575" y="2102015"/>
                </a:lnTo>
                <a:lnTo>
                  <a:pt x="2941002" y="2103589"/>
                </a:lnTo>
                <a:lnTo>
                  <a:pt x="2932112" y="2105163"/>
                </a:lnTo>
                <a:lnTo>
                  <a:pt x="2914650" y="2109884"/>
                </a:lnTo>
                <a:lnTo>
                  <a:pt x="2914968" y="2105163"/>
                </a:lnTo>
                <a:lnTo>
                  <a:pt x="2915285" y="2100756"/>
                </a:lnTo>
                <a:lnTo>
                  <a:pt x="2916238" y="2098553"/>
                </a:lnTo>
                <a:lnTo>
                  <a:pt x="2916872" y="2096664"/>
                </a:lnTo>
                <a:lnTo>
                  <a:pt x="2918142" y="2095090"/>
                </a:lnTo>
                <a:lnTo>
                  <a:pt x="2920365" y="2093516"/>
                </a:lnTo>
                <a:lnTo>
                  <a:pt x="2925445" y="2091313"/>
                </a:lnTo>
                <a:lnTo>
                  <a:pt x="2930842" y="2089110"/>
                </a:lnTo>
                <a:lnTo>
                  <a:pt x="2936558" y="2087536"/>
                </a:lnTo>
                <a:lnTo>
                  <a:pt x="2941955" y="2086277"/>
                </a:lnTo>
                <a:lnTo>
                  <a:pt x="2947988" y="2085018"/>
                </a:lnTo>
                <a:lnTo>
                  <a:pt x="2953702" y="2084703"/>
                </a:lnTo>
                <a:lnTo>
                  <a:pt x="2959100" y="2084388"/>
                </a:lnTo>
                <a:close/>
                <a:moveTo>
                  <a:pt x="2862480" y="2064171"/>
                </a:moveTo>
                <a:lnTo>
                  <a:pt x="2858671" y="2072110"/>
                </a:lnTo>
                <a:lnTo>
                  <a:pt x="2854862" y="2080367"/>
                </a:lnTo>
                <a:lnTo>
                  <a:pt x="2851370" y="2088624"/>
                </a:lnTo>
                <a:lnTo>
                  <a:pt x="2848831" y="2096880"/>
                </a:lnTo>
                <a:lnTo>
                  <a:pt x="2845656" y="2105455"/>
                </a:lnTo>
                <a:lnTo>
                  <a:pt x="2843117" y="2114347"/>
                </a:lnTo>
                <a:lnTo>
                  <a:pt x="2840895" y="2122921"/>
                </a:lnTo>
                <a:lnTo>
                  <a:pt x="2838674" y="2131495"/>
                </a:lnTo>
                <a:lnTo>
                  <a:pt x="2842800" y="2123556"/>
                </a:lnTo>
                <a:lnTo>
                  <a:pt x="2846609" y="2115617"/>
                </a:lnTo>
                <a:lnTo>
                  <a:pt x="2849783" y="2107043"/>
                </a:lnTo>
                <a:lnTo>
                  <a:pt x="2852640" y="2098786"/>
                </a:lnTo>
                <a:lnTo>
                  <a:pt x="2857718" y="2081320"/>
                </a:lnTo>
                <a:lnTo>
                  <a:pt x="2862480" y="2064171"/>
                </a:lnTo>
                <a:close/>
                <a:moveTo>
                  <a:pt x="1938104" y="2057400"/>
                </a:moveTo>
                <a:lnTo>
                  <a:pt x="1951390" y="2057400"/>
                </a:lnTo>
                <a:lnTo>
                  <a:pt x="1952317" y="2064024"/>
                </a:lnTo>
                <a:lnTo>
                  <a:pt x="1952626" y="2070963"/>
                </a:lnTo>
                <a:lnTo>
                  <a:pt x="1952317" y="2077271"/>
                </a:lnTo>
                <a:lnTo>
                  <a:pt x="1951699" y="2083895"/>
                </a:lnTo>
                <a:lnTo>
                  <a:pt x="1950154" y="2090519"/>
                </a:lnTo>
                <a:lnTo>
                  <a:pt x="1948918" y="2096827"/>
                </a:lnTo>
                <a:lnTo>
                  <a:pt x="1946138" y="2109444"/>
                </a:lnTo>
                <a:lnTo>
                  <a:pt x="1938413" y="2140354"/>
                </a:lnTo>
                <a:lnTo>
                  <a:pt x="1930998" y="2171265"/>
                </a:lnTo>
                <a:lnTo>
                  <a:pt x="1923891" y="2202176"/>
                </a:lnTo>
                <a:lnTo>
                  <a:pt x="1915549" y="2233087"/>
                </a:lnTo>
                <a:lnTo>
                  <a:pt x="1914004" y="2237502"/>
                </a:lnTo>
                <a:lnTo>
                  <a:pt x="1912459" y="2241603"/>
                </a:lnTo>
                <a:lnTo>
                  <a:pt x="1909987" y="2245703"/>
                </a:lnTo>
                <a:lnTo>
                  <a:pt x="1907515" y="2249488"/>
                </a:lnTo>
                <a:lnTo>
                  <a:pt x="1906897" y="2243495"/>
                </a:lnTo>
                <a:lnTo>
                  <a:pt x="1906588" y="2237818"/>
                </a:lnTo>
                <a:lnTo>
                  <a:pt x="1906588" y="2232140"/>
                </a:lnTo>
                <a:lnTo>
                  <a:pt x="1906897" y="2226147"/>
                </a:lnTo>
                <a:lnTo>
                  <a:pt x="1907515" y="2220470"/>
                </a:lnTo>
                <a:lnTo>
                  <a:pt x="1908442" y="2214792"/>
                </a:lnTo>
                <a:lnTo>
                  <a:pt x="1910605" y="2203122"/>
                </a:lnTo>
                <a:lnTo>
                  <a:pt x="1913386" y="2191767"/>
                </a:lnTo>
                <a:lnTo>
                  <a:pt x="1916167" y="2180412"/>
                </a:lnTo>
                <a:lnTo>
                  <a:pt x="1918638" y="2169057"/>
                </a:lnTo>
                <a:lnTo>
                  <a:pt x="1920801" y="2157702"/>
                </a:lnTo>
                <a:lnTo>
                  <a:pt x="1922655" y="2145401"/>
                </a:lnTo>
                <a:lnTo>
                  <a:pt x="1925127" y="2132469"/>
                </a:lnTo>
                <a:lnTo>
                  <a:pt x="1930380" y="2107867"/>
                </a:lnTo>
                <a:lnTo>
                  <a:pt x="1932852" y="2095250"/>
                </a:lnTo>
                <a:lnTo>
                  <a:pt x="1935014" y="2082949"/>
                </a:lnTo>
                <a:lnTo>
                  <a:pt x="1936868" y="2070017"/>
                </a:lnTo>
                <a:lnTo>
                  <a:pt x="1938104" y="2057400"/>
                </a:lnTo>
                <a:close/>
                <a:moveTo>
                  <a:pt x="2848196" y="2037178"/>
                </a:moveTo>
                <a:lnTo>
                  <a:pt x="2845974" y="2037496"/>
                </a:lnTo>
                <a:lnTo>
                  <a:pt x="2843435" y="2038131"/>
                </a:lnTo>
                <a:lnTo>
                  <a:pt x="2841530" y="2039084"/>
                </a:lnTo>
                <a:lnTo>
                  <a:pt x="2839308" y="2040036"/>
                </a:lnTo>
                <a:lnTo>
                  <a:pt x="2837404" y="2041307"/>
                </a:lnTo>
                <a:lnTo>
                  <a:pt x="2833595" y="2044482"/>
                </a:lnTo>
                <a:lnTo>
                  <a:pt x="2830103" y="2048293"/>
                </a:lnTo>
                <a:lnTo>
                  <a:pt x="2826929" y="2052104"/>
                </a:lnTo>
                <a:lnTo>
                  <a:pt x="2821533" y="2060043"/>
                </a:lnTo>
                <a:lnTo>
                  <a:pt x="2817089" y="2067982"/>
                </a:lnTo>
                <a:lnTo>
                  <a:pt x="2812328" y="2076239"/>
                </a:lnTo>
                <a:lnTo>
                  <a:pt x="2804392" y="2092435"/>
                </a:lnTo>
                <a:lnTo>
                  <a:pt x="2797092" y="2108948"/>
                </a:lnTo>
                <a:lnTo>
                  <a:pt x="2790426" y="2126097"/>
                </a:lnTo>
                <a:lnTo>
                  <a:pt x="2766620" y="2123556"/>
                </a:lnTo>
                <a:lnTo>
                  <a:pt x="2766620" y="2117522"/>
                </a:lnTo>
                <a:lnTo>
                  <a:pt x="2767254" y="2112124"/>
                </a:lnTo>
                <a:lnTo>
                  <a:pt x="2768207" y="2106725"/>
                </a:lnTo>
                <a:lnTo>
                  <a:pt x="2769794" y="2101009"/>
                </a:lnTo>
                <a:lnTo>
                  <a:pt x="2771381" y="2095610"/>
                </a:lnTo>
                <a:lnTo>
                  <a:pt x="2773603" y="2090529"/>
                </a:lnTo>
                <a:lnTo>
                  <a:pt x="2775825" y="2085131"/>
                </a:lnTo>
                <a:lnTo>
                  <a:pt x="2778364" y="2080050"/>
                </a:lnTo>
                <a:lnTo>
                  <a:pt x="2783443" y="2069570"/>
                </a:lnTo>
                <a:lnTo>
                  <a:pt x="2789474" y="2059725"/>
                </a:lnTo>
                <a:lnTo>
                  <a:pt x="2794870" y="2049563"/>
                </a:lnTo>
                <a:lnTo>
                  <a:pt x="2799948" y="2039401"/>
                </a:lnTo>
                <a:lnTo>
                  <a:pt x="2788521" y="2039084"/>
                </a:lnTo>
                <a:lnTo>
                  <a:pt x="2777412" y="2039084"/>
                </a:lnTo>
                <a:lnTo>
                  <a:pt x="2771698" y="2051151"/>
                </a:lnTo>
                <a:lnTo>
                  <a:pt x="2766937" y="2063536"/>
                </a:lnTo>
                <a:lnTo>
                  <a:pt x="2762810" y="2076239"/>
                </a:lnTo>
                <a:lnTo>
                  <a:pt x="2759319" y="2088941"/>
                </a:lnTo>
                <a:lnTo>
                  <a:pt x="2756145" y="2101644"/>
                </a:lnTo>
                <a:lnTo>
                  <a:pt x="2753605" y="2114982"/>
                </a:lnTo>
                <a:lnTo>
                  <a:pt x="2751066" y="2128002"/>
                </a:lnTo>
                <a:lnTo>
                  <a:pt x="2748527" y="2140705"/>
                </a:lnTo>
                <a:lnTo>
                  <a:pt x="2757732" y="2138799"/>
                </a:lnTo>
                <a:lnTo>
                  <a:pt x="2766620" y="2136576"/>
                </a:lnTo>
                <a:lnTo>
                  <a:pt x="2775507" y="2134988"/>
                </a:lnTo>
                <a:lnTo>
                  <a:pt x="2784395" y="2134036"/>
                </a:lnTo>
                <a:lnTo>
                  <a:pt x="2802488" y="2131813"/>
                </a:lnTo>
                <a:lnTo>
                  <a:pt x="2820898" y="2130225"/>
                </a:lnTo>
                <a:lnTo>
                  <a:pt x="2822168" y="2120063"/>
                </a:lnTo>
                <a:lnTo>
                  <a:pt x="2809154" y="2118157"/>
                </a:lnTo>
                <a:lnTo>
                  <a:pt x="2810423" y="2111489"/>
                </a:lnTo>
                <a:lnTo>
                  <a:pt x="2812010" y="2104820"/>
                </a:lnTo>
                <a:lnTo>
                  <a:pt x="2814232" y="2098468"/>
                </a:lnTo>
                <a:lnTo>
                  <a:pt x="2816137" y="2091799"/>
                </a:lnTo>
                <a:lnTo>
                  <a:pt x="2818994" y="2085448"/>
                </a:lnTo>
                <a:lnTo>
                  <a:pt x="2821850" y="2079732"/>
                </a:lnTo>
                <a:lnTo>
                  <a:pt x="2825342" y="2073381"/>
                </a:lnTo>
                <a:lnTo>
                  <a:pt x="2829151" y="2067982"/>
                </a:lnTo>
                <a:lnTo>
                  <a:pt x="2834547" y="2060361"/>
                </a:lnTo>
                <a:lnTo>
                  <a:pt x="2840260" y="2052739"/>
                </a:lnTo>
                <a:lnTo>
                  <a:pt x="2845974" y="2045117"/>
                </a:lnTo>
                <a:lnTo>
                  <a:pt x="2848831" y="2041307"/>
                </a:lnTo>
                <a:lnTo>
                  <a:pt x="2851053" y="2037178"/>
                </a:lnTo>
                <a:lnTo>
                  <a:pt x="2848196" y="2037178"/>
                </a:lnTo>
                <a:close/>
                <a:moveTo>
                  <a:pt x="3002663" y="2036763"/>
                </a:moveTo>
                <a:lnTo>
                  <a:pt x="3012201" y="2036763"/>
                </a:lnTo>
                <a:lnTo>
                  <a:pt x="3021422" y="2037086"/>
                </a:lnTo>
                <a:lnTo>
                  <a:pt x="3030642" y="2038376"/>
                </a:lnTo>
                <a:lnTo>
                  <a:pt x="3039863" y="2039666"/>
                </a:lnTo>
                <a:lnTo>
                  <a:pt x="3049083" y="2041602"/>
                </a:lnTo>
                <a:lnTo>
                  <a:pt x="3066570" y="2045150"/>
                </a:lnTo>
                <a:lnTo>
                  <a:pt x="3084375" y="2049667"/>
                </a:lnTo>
                <a:lnTo>
                  <a:pt x="3102180" y="2054183"/>
                </a:lnTo>
                <a:lnTo>
                  <a:pt x="3111082" y="2056441"/>
                </a:lnTo>
                <a:lnTo>
                  <a:pt x="3119667" y="2059345"/>
                </a:lnTo>
                <a:lnTo>
                  <a:pt x="3128251" y="2062571"/>
                </a:lnTo>
                <a:lnTo>
                  <a:pt x="3136518" y="2066119"/>
                </a:lnTo>
                <a:lnTo>
                  <a:pt x="3144785" y="2069345"/>
                </a:lnTo>
                <a:lnTo>
                  <a:pt x="3152733" y="2073861"/>
                </a:lnTo>
                <a:lnTo>
                  <a:pt x="3160682" y="2078378"/>
                </a:lnTo>
                <a:lnTo>
                  <a:pt x="3168313" y="2083217"/>
                </a:lnTo>
                <a:lnTo>
                  <a:pt x="3175625" y="2088701"/>
                </a:lnTo>
                <a:lnTo>
                  <a:pt x="3182938" y="2094830"/>
                </a:lnTo>
                <a:lnTo>
                  <a:pt x="3180394" y="2095798"/>
                </a:lnTo>
                <a:lnTo>
                  <a:pt x="3178487" y="2096443"/>
                </a:lnTo>
                <a:lnTo>
                  <a:pt x="3175943" y="2097088"/>
                </a:lnTo>
                <a:lnTo>
                  <a:pt x="3173718" y="2097088"/>
                </a:lnTo>
                <a:lnTo>
                  <a:pt x="3171810" y="2097088"/>
                </a:lnTo>
                <a:lnTo>
                  <a:pt x="3169266" y="2096765"/>
                </a:lnTo>
                <a:lnTo>
                  <a:pt x="3165133" y="2095475"/>
                </a:lnTo>
                <a:lnTo>
                  <a:pt x="3160682" y="2093217"/>
                </a:lnTo>
                <a:lnTo>
                  <a:pt x="3156549" y="2091281"/>
                </a:lnTo>
                <a:lnTo>
                  <a:pt x="3152415" y="2088701"/>
                </a:lnTo>
                <a:lnTo>
                  <a:pt x="3148282" y="2086765"/>
                </a:lnTo>
                <a:lnTo>
                  <a:pt x="3141923" y="2083539"/>
                </a:lnTo>
                <a:lnTo>
                  <a:pt x="3135564" y="2080313"/>
                </a:lnTo>
                <a:lnTo>
                  <a:pt x="3129205" y="2077410"/>
                </a:lnTo>
                <a:lnTo>
                  <a:pt x="3122846" y="2075152"/>
                </a:lnTo>
                <a:lnTo>
                  <a:pt x="3115852" y="2072571"/>
                </a:lnTo>
                <a:lnTo>
                  <a:pt x="3109175" y="2070635"/>
                </a:lnTo>
                <a:lnTo>
                  <a:pt x="3095821" y="2066764"/>
                </a:lnTo>
                <a:lnTo>
                  <a:pt x="3081831" y="2063538"/>
                </a:lnTo>
                <a:lnTo>
                  <a:pt x="3068160" y="2060635"/>
                </a:lnTo>
                <a:lnTo>
                  <a:pt x="3040498" y="2055151"/>
                </a:lnTo>
                <a:lnTo>
                  <a:pt x="3033504" y="2053861"/>
                </a:lnTo>
                <a:lnTo>
                  <a:pt x="3026509" y="2052570"/>
                </a:lnTo>
                <a:lnTo>
                  <a:pt x="3019832" y="2052248"/>
                </a:lnTo>
                <a:lnTo>
                  <a:pt x="3012837" y="2051925"/>
                </a:lnTo>
                <a:lnTo>
                  <a:pt x="3005524" y="2051925"/>
                </a:lnTo>
                <a:lnTo>
                  <a:pt x="2998530" y="2051925"/>
                </a:lnTo>
                <a:lnTo>
                  <a:pt x="2984540" y="2052893"/>
                </a:lnTo>
                <a:lnTo>
                  <a:pt x="2996622" y="2055473"/>
                </a:lnTo>
                <a:lnTo>
                  <a:pt x="3008068" y="2058377"/>
                </a:lnTo>
                <a:lnTo>
                  <a:pt x="3019832" y="2061280"/>
                </a:lnTo>
                <a:lnTo>
                  <a:pt x="3030960" y="2064829"/>
                </a:lnTo>
                <a:lnTo>
                  <a:pt x="3054170" y="2072248"/>
                </a:lnTo>
                <a:lnTo>
                  <a:pt x="3077062" y="2080313"/>
                </a:lnTo>
                <a:lnTo>
                  <a:pt x="3083421" y="2082894"/>
                </a:lnTo>
                <a:lnTo>
                  <a:pt x="3089462" y="2086120"/>
                </a:lnTo>
                <a:lnTo>
                  <a:pt x="3095821" y="2089991"/>
                </a:lnTo>
                <a:lnTo>
                  <a:pt x="3101544" y="2093540"/>
                </a:lnTo>
                <a:lnTo>
                  <a:pt x="3092324" y="2093540"/>
                </a:lnTo>
                <a:lnTo>
                  <a:pt x="3083103" y="2092894"/>
                </a:lnTo>
                <a:lnTo>
                  <a:pt x="3073883" y="2091927"/>
                </a:lnTo>
                <a:lnTo>
                  <a:pt x="3064662" y="2089991"/>
                </a:lnTo>
                <a:lnTo>
                  <a:pt x="3055760" y="2087733"/>
                </a:lnTo>
                <a:lnTo>
                  <a:pt x="3046539" y="2085152"/>
                </a:lnTo>
                <a:lnTo>
                  <a:pt x="3028734" y="2079991"/>
                </a:lnTo>
                <a:lnTo>
                  <a:pt x="3019832" y="2077087"/>
                </a:lnTo>
                <a:lnTo>
                  <a:pt x="3010612" y="2075152"/>
                </a:lnTo>
                <a:lnTo>
                  <a:pt x="3001709" y="2072894"/>
                </a:lnTo>
                <a:lnTo>
                  <a:pt x="2992807" y="2071281"/>
                </a:lnTo>
                <a:lnTo>
                  <a:pt x="2983904" y="2070313"/>
                </a:lnTo>
                <a:lnTo>
                  <a:pt x="2974366" y="2069990"/>
                </a:lnTo>
                <a:lnTo>
                  <a:pt x="2969915" y="2069990"/>
                </a:lnTo>
                <a:lnTo>
                  <a:pt x="2965145" y="2070313"/>
                </a:lnTo>
                <a:lnTo>
                  <a:pt x="2960376" y="2070635"/>
                </a:lnTo>
                <a:lnTo>
                  <a:pt x="2955925" y="2071281"/>
                </a:lnTo>
                <a:lnTo>
                  <a:pt x="2955925" y="2067732"/>
                </a:lnTo>
                <a:lnTo>
                  <a:pt x="2956561" y="2064506"/>
                </a:lnTo>
                <a:lnTo>
                  <a:pt x="2957833" y="2061925"/>
                </a:lnTo>
                <a:lnTo>
                  <a:pt x="2959422" y="2059345"/>
                </a:lnTo>
                <a:lnTo>
                  <a:pt x="2961966" y="2056764"/>
                </a:lnTo>
                <a:lnTo>
                  <a:pt x="2964510" y="2055151"/>
                </a:lnTo>
                <a:lnTo>
                  <a:pt x="2969915" y="2051280"/>
                </a:lnTo>
                <a:lnTo>
                  <a:pt x="2972140" y="2045150"/>
                </a:lnTo>
                <a:lnTo>
                  <a:pt x="2973094" y="2042247"/>
                </a:lnTo>
                <a:lnTo>
                  <a:pt x="2974684" y="2039344"/>
                </a:lnTo>
                <a:lnTo>
                  <a:pt x="2983904" y="2038053"/>
                </a:lnTo>
                <a:lnTo>
                  <a:pt x="2993125" y="2037086"/>
                </a:lnTo>
                <a:lnTo>
                  <a:pt x="3002663" y="2036763"/>
                </a:lnTo>
                <a:close/>
                <a:moveTo>
                  <a:pt x="3032421" y="2001838"/>
                </a:moveTo>
                <a:lnTo>
                  <a:pt x="3035273" y="2001838"/>
                </a:lnTo>
                <a:lnTo>
                  <a:pt x="3040343" y="2001838"/>
                </a:lnTo>
                <a:lnTo>
                  <a:pt x="3044779" y="2002470"/>
                </a:lnTo>
                <a:lnTo>
                  <a:pt x="3049532" y="2003101"/>
                </a:lnTo>
                <a:lnTo>
                  <a:pt x="3053968" y="2003733"/>
                </a:lnTo>
                <a:lnTo>
                  <a:pt x="3062841" y="2005627"/>
                </a:lnTo>
                <a:lnTo>
                  <a:pt x="3072030" y="2008153"/>
                </a:lnTo>
                <a:lnTo>
                  <a:pt x="3080903" y="2011310"/>
                </a:lnTo>
                <a:lnTo>
                  <a:pt x="3089459" y="2014468"/>
                </a:lnTo>
                <a:lnTo>
                  <a:pt x="3107204" y="2021099"/>
                </a:lnTo>
                <a:lnTo>
                  <a:pt x="3126217" y="2028045"/>
                </a:lnTo>
                <a:lnTo>
                  <a:pt x="3145546" y="2035307"/>
                </a:lnTo>
                <a:lnTo>
                  <a:pt x="3155370" y="2039096"/>
                </a:lnTo>
                <a:lnTo>
                  <a:pt x="3164559" y="2043201"/>
                </a:lnTo>
                <a:lnTo>
                  <a:pt x="3173749" y="2047621"/>
                </a:lnTo>
                <a:lnTo>
                  <a:pt x="3182938" y="2052357"/>
                </a:lnTo>
                <a:lnTo>
                  <a:pt x="3177868" y="2058988"/>
                </a:lnTo>
                <a:lnTo>
                  <a:pt x="3164242" y="2055199"/>
                </a:lnTo>
                <a:lnTo>
                  <a:pt x="3150300" y="2050779"/>
                </a:lnTo>
                <a:lnTo>
                  <a:pt x="3136991" y="2046674"/>
                </a:lnTo>
                <a:lnTo>
                  <a:pt x="3123365" y="2041938"/>
                </a:lnTo>
                <a:lnTo>
                  <a:pt x="3096113" y="2032465"/>
                </a:lnTo>
                <a:lnTo>
                  <a:pt x="3069179" y="2022993"/>
                </a:lnTo>
                <a:lnTo>
                  <a:pt x="3063792" y="2021099"/>
                </a:lnTo>
                <a:lnTo>
                  <a:pt x="3057771" y="2020151"/>
                </a:lnTo>
                <a:lnTo>
                  <a:pt x="3052384" y="2019520"/>
                </a:lnTo>
                <a:lnTo>
                  <a:pt x="3046363" y="2018888"/>
                </a:lnTo>
                <a:lnTo>
                  <a:pt x="3034956" y="2018573"/>
                </a:lnTo>
                <a:lnTo>
                  <a:pt x="3023548" y="2018257"/>
                </a:lnTo>
                <a:lnTo>
                  <a:pt x="3022597" y="2016362"/>
                </a:lnTo>
                <a:lnTo>
                  <a:pt x="3021647" y="2015099"/>
                </a:lnTo>
                <a:lnTo>
                  <a:pt x="3021330" y="2013205"/>
                </a:lnTo>
                <a:lnTo>
                  <a:pt x="3021013" y="2011942"/>
                </a:lnTo>
                <a:lnTo>
                  <a:pt x="3021330" y="2010679"/>
                </a:lnTo>
                <a:lnTo>
                  <a:pt x="3021647" y="2009100"/>
                </a:lnTo>
                <a:lnTo>
                  <a:pt x="3022281" y="2007837"/>
                </a:lnTo>
                <a:lnTo>
                  <a:pt x="3023231" y="2006890"/>
                </a:lnTo>
                <a:lnTo>
                  <a:pt x="3025766" y="2004680"/>
                </a:lnTo>
                <a:lnTo>
                  <a:pt x="3028935" y="2003101"/>
                </a:lnTo>
                <a:lnTo>
                  <a:pt x="3032421" y="2001838"/>
                </a:lnTo>
                <a:close/>
                <a:moveTo>
                  <a:pt x="3093063" y="1968500"/>
                </a:moveTo>
                <a:lnTo>
                  <a:pt x="3096852" y="1968819"/>
                </a:lnTo>
                <a:lnTo>
                  <a:pt x="3100324" y="1969138"/>
                </a:lnTo>
                <a:lnTo>
                  <a:pt x="3104113" y="1969777"/>
                </a:lnTo>
                <a:lnTo>
                  <a:pt x="3107585" y="1971054"/>
                </a:lnTo>
                <a:lnTo>
                  <a:pt x="3110742" y="1972011"/>
                </a:lnTo>
                <a:lnTo>
                  <a:pt x="3117688" y="1974884"/>
                </a:lnTo>
                <a:lnTo>
                  <a:pt x="3124317" y="1978395"/>
                </a:lnTo>
                <a:lnTo>
                  <a:pt x="3130947" y="1981586"/>
                </a:lnTo>
                <a:lnTo>
                  <a:pt x="3137261" y="1985097"/>
                </a:lnTo>
                <a:lnTo>
                  <a:pt x="3143890" y="1988608"/>
                </a:lnTo>
                <a:lnTo>
                  <a:pt x="3151151" y="1993077"/>
                </a:lnTo>
                <a:lnTo>
                  <a:pt x="3158728" y="1997545"/>
                </a:lnTo>
                <a:lnTo>
                  <a:pt x="3165989" y="2001695"/>
                </a:lnTo>
                <a:lnTo>
                  <a:pt x="3173566" y="2006482"/>
                </a:lnTo>
                <a:lnTo>
                  <a:pt x="3181143" y="2011270"/>
                </a:lnTo>
                <a:lnTo>
                  <a:pt x="3188088" y="2016377"/>
                </a:lnTo>
                <a:lnTo>
                  <a:pt x="3191561" y="2019250"/>
                </a:lnTo>
                <a:lnTo>
                  <a:pt x="3194717" y="2022441"/>
                </a:lnTo>
                <a:lnTo>
                  <a:pt x="3197559" y="2025314"/>
                </a:lnTo>
                <a:lnTo>
                  <a:pt x="3200400" y="2028825"/>
                </a:lnTo>
                <a:lnTo>
                  <a:pt x="3193139" y="2026910"/>
                </a:lnTo>
                <a:lnTo>
                  <a:pt x="3186194" y="2024676"/>
                </a:lnTo>
                <a:lnTo>
                  <a:pt x="3178933" y="2021803"/>
                </a:lnTo>
                <a:lnTo>
                  <a:pt x="3171987" y="2019250"/>
                </a:lnTo>
                <a:lnTo>
                  <a:pt x="3165358" y="2016058"/>
                </a:lnTo>
                <a:lnTo>
                  <a:pt x="3158728" y="2012866"/>
                </a:lnTo>
                <a:lnTo>
                  <a:pt x="3145469" y="2005844"/>
                </a:lnTo>
                <a:lnTo>
                  <a:pt x="3132210" y="1998822"/>
                </a:lnTo>
                <a:lnTo>
                  <a:pt x="3119266" y="1991800"/>
                </a:lnTo>
                <a:lnTo>
                  <a:pt x="3112321" y="1988608"/>
                </a:lnTo>
                <a:lnTo>
                  <a:pt x="3105375" y="1985736"/>
                </a:lnTo>
                <a:lnTo>
                  <a:pt x="3098430" y="1983182"/>
                </a:lnTo>
                <a:lnTo>
                  <a:pt x="3091485" y="1980629"/>
                </a:lnTo>
                <a:lnTo>
                  <a:pt x="3090222" y="1974884"/>
                </a:lnTo>
                <a:lnTo>
                  <a:pt x="3089275" y="1968819"/>
                </a:lnTo>
                <a:lnTo>
                  <a:pt x="3093063" y="1968500"/>
                </a:lnTo>
                <a:close/>
                <a:moveTo>
                  <a:pt x="3338513" y="1941513"/>
                </a:moveTo>
                <a:lnTo>
                  <a:pt x="3344646" y="1942466"/>
                </a:lnTo>
                <a:lnTo>
                  <a:pt x="3350133" y="1943736"/>
                </a:lnTo>
                <a:lnTo>
                  <a:pt x="3355943" y="1945006"/>
                </a:lnTo>
                <a:lnTo>
                  <a:pt x="3361753" y="1946276"/>
                </a:lnTo>
                <a:lnTo>
                  <a:pt x="3367562" y="1948498"/>
                </a:lnTo>
                <a:lnTo>
                  <a:pt x="3373372" y="1950403"/>
                </a:lnTo>
                <a:lnTo>
                  <a:pt x="3378537" y="1953261"/>
                </a:lnTo>
                <a:lnTo>
                  <a:pt x="3383701" y="1956118"/>
                </a:lnTo>
                <a:lnTo>
                  <a:pt x="3389188" y="1958976"/>
                </a:lnTo>
                <a:lnTo>
                  <a:pt x="3394030" y="1962468"/>
                </a:lnTo>
                <a:lnTo>
                  <a:pt x="3398549" y="1965961"/>
                </a:lnTo>
                <a:lnTo>
                  <a:pt x="3402745" y="1970088"/>
                </a:lnTo>
                <a:lnTo>
                  <a:pt x="3406618" y="1974216"/>
                </a:lnTo>
                <a:lnTo>
                  <a:pt x="3410491" y="1979296"/>
                </a:lnTo>
                <a:lnTo>
                  <a:pt x="3413719" y="1984058"/>
                </a:lnTo>
                <a:lnTo>
                  <a:pt x="3416301" y="1989138"/>
                </a:lnTo>
                <a:lnTo>
                  <a:pt x="3411137" y="1987233"/>
                </a:lnTo>
                <a:lnTo>
                  <a:pt x="3406295" y="1985011"/>
                </a:lnTo>
                <a:lnTo>
                  <a:pt x="3401453" y="1982153"/>
                </a:lnTo>
                <a:lnTo>
                  <a:pt x="3396289" y="1979613"/>
                </a:lnTo>
                <a:lnTo>
                  <a:pt x="3387252" y="1973263"/>
                </a:lnTo>
                <a:lnTo>
                  <a:pt x="3377891" y="1967866"/>
                </a:lnTo>
                <a:lnTo>
                  <a:pt x="3357557" y="1955801"/>
                </a:lnTo>
                <a:lnTo>
                  <a:pt x="3352715" y="1952626"/>
                </a:lnTo>
                <a:lnTo>
                  <a:pt x="3347551" y="1949133"/>
                </a:lnTo>
                <a:lnTo>
                  <a:pt x="3343032" y="1945641"/>
                </a:lnTo>
                <a:lnTo>
                  <a:pt x="3338513" y="1941513"/>
                </a:lnTo>
                <a:close/>
                <a:moveTo>
                  <a:pt x="3334042" y="1884363"/>
                </a:moveTo>
                <a:lnTo>
                  <a:pt x="3337840" y="1884363"/>
                </a:lnTo>
                <a:lnTo>
                  <a:pt x="3341639" y="1884679"/>
                </a:lnTo>
                <a:lnTo>
                  <a:pt x="3345753" y="1884995"/>
                </a:lnTo>
                <a:lnTo>
                  <a:pt x="3349551" y="1885942"/>
                </a:lnTo>
                <a:lnTo>
                  <a:pt x="3357148" y="1888153"/>
                </a:lnTo>
                <a:lnTo>
                  <a:pt x="3364111" y="1890995"/>
                </a:lnTo>
                <a:lnTo>
                  <a:pt x="3371391" y="1893837"/>
                </a:lnTo>
                <a:lnTo>
                  <a:pt x="3378670" y="1897626"/>
                </a:lnTo>
                <a:lnTo>
                  <a:pt x="3385634" y="1901416"/>
                </a:lnTo>
                <a:lnTo>
                  <a:pt x="3391964" y="1905206"/>
                </a:lnTo>
                <a:lnTo>
                  <a:pt x="3398294" y="1909311"/>
                </a:lnTo>
                <a:lnTo>
                  <a:pt x="3404624" y="1913732"/>
                </a:lnTo>
                <a:lnTo>
                  <a:pt x="3410321" y="1918785"/>
                </a:lnTo>
                <a:lnTo>
                  <a:pt x="3415386" y="1924153"/>
                </a:lnTo>
                <a:lnTo>
                  <a:pt x="3418234" y="1926995"/>
                </a:lnTo>
                <a:lnTo>
                  <a:pt x="3420450" y="1929522"/>
                </a:lnTo>
                <a:lnTo>
                  <a:pt x="3422349" y="1932680"/>
                </a:lnTo>
                <a:lnTo>
                  <a:pt x="3424564" y="1936154"/>
                </a:lnTo>
                <a:lnTo>
                  <a:pt x="3426147" y="1939627"/>
                </a:lnTo>
                <a:lnTo>
                  <a:pt x="3427413" y="1943101"/>
                </a:lnTo>
                <a:lnTo>
                  <a:pt x="3424248" y="1942785"/>
                </a:lnTo>
                <a:lnTo>
                  <a:pt x="3420766" y="1941838"/>
                </a:lnTo>
                <a:lnTo>
                  <a:pt x="3417285" y="1940890"/>
                </a:lnTo>
                <a:lnTo>
                  <a:pt x="3414120" y="1939312"/>
                </a:lnTo>
                <a:lnTo>
                  <a:pt x="3411271" y="1937733"/>
                </a:lnTo>
                <a:lnTo>
                  <a:pt x="3408422" y="1935838"/>
                </a:lnTo>
                <a:lnTo>
                  <a:pt x="3402725" y="1931732"/>
                </a:lnTo>
                <a:lnTo>
                  <a:pt x="3391964" y="1922574"/>
                </a:lnTo>
                <a:lnTo>
                  <a:pt x="3386583" y="1917837"/>
                </a:lnTo>
                <a:lnTo>
                  <a:pt x="3383418" y="1916258"/>
                </a:lnTo>
                <a:lnTo>
                  <a:pt x="3380886" y="1914679"/>
                </a:lnTo>
                <a:lnTo>
                  <a:pt x="3377404" y="1912469"/>
                </a:lnTo>
                <a:lnTo>
                  <a:pt x="3373923" y="1910258"/>
                </a:lnTo>
                <a:lnTo>
                  <a:pt x="3366959" y="1907100"/>
                </a:lnTo>
                <a:lnTo>
                  <a:pt x="3359680" y="1903627"/>
                </a:lnTo>
                <a:lnTo>
                  <a:pt x="3352400" y="1900469"/>
                </a:lnTo>
                <a:lnTo>
                  <a:pt x="3345753" y="1897311"/>
                </a:lnTo>
                <a:lnTo>
                  <a:pt x="3338473" y="1893837"/>
                </a:lnTo>
                <a:lnTo>
                  <a:pt x="3335308" y="1891942"/>
                </a:lnTo>
                <a:lnTo>
                  <a:pt x="3331827" y="1889732"/>
                </a:lnTo>
                <a:lnTo>
                  <a:pt x="3328662" y="1887837"/>
                </a:lnTo>
                <a:lnTo>
                  <a:pt x="3325813" y="1884995"/>
                </a:lnTo>
                <a:lnTo>
                  <a:pt x="3329928" y="1884679"/>
                </a:lnTo>
                <a:lnTo>
                  <a:pt x="3334042" y="1884363"/>
                </a:lnTo>
                <a:close/>
                <a:moveTo>
                  <a:pt x="2079944" y="1862138"/>
                </a:moveTo>
                <a:lnTo>
                  <a:pt x="2082801" y="1864990"/>
                </a:lnTo>
                <a:lnTo>
                  <a:pt x="2085024" y="1867842"/>
                </a:lnTo>
                <a:lnTo>
                  <a:pt x="2086294" y="1869109"/>
                </a:lnTo>
                <a:lnTo>
                  <a:pt x="2087246" y="1870694"/>
                </a:lnTo>
                <a:lnTo>
                  <a:pt x="2087564" y="1872595"/>
                </a:lnTo>
                <a:lnTo>
                  <a:pt x="2087881" y="1874496"/>
                </a:lnTo>
                <a:lnTo>
                  <a:pt x="2088834" y="1885904"/>
                </a:lnTo>
                <a:lnTo>
                  <a:pt x="2089151" y="1897311"/>
                </a:lnTo>
                <a:lnTo>
                  <a:pt x="2088516" y="1908718"/>
                </a:lnTo>
                <a:lnTo>
                  <a:pt x="2087881" y="1920126"/>
                </a:lnTo>
                <a:lnTo>
                  <a:pt x="2086294" y="1931533"/>
                </a:lnTo>
                <a:lnTo>
                  <a:pt x="2084389" y="1942624"/>
                </a:lnTo>
                <a:lnTo>
                  <a:pt x="2082166" y="1953714"/>
                </a:lnTo>
                <a:lnTo>
                  <a:pt x="2079309" y="1964805"/>
                </a:lnTo>
                <a:lnTo>
                  <a:pt x="2075816" y="1977163"/>
                </a:lnTo>
                <a:lnTo>
                  <a:pt x="2072324" y="1989521"/>
                </a:lnTo>
                <a:lnTo>
                  <a:pt x="2068196" y="2001879"/>
                </a:lnTo>
                <a:lnTo>
                  <a:pt x="2063751" y="2013920"/>
                </a:lnTo>
                <a:lnTo>
                  <a:pt x="2059306" y="2026278"/>
                </a:lnTo>
                <a:lnTo>
                  <a:pt x="2054544" y="2038319"/>
                </a:lnTo>
                <a:lnTo>
                  <a:pt x="2044384" y="2061451"/>
                </a:lnTo>
                <a:lnTo>
                  <a:pt x="2033589" y="2084899"/>
                </a:lnTo>
                <a:lnTo>
                  <a:pt x="2022476" y="2108348"/>
                </a:lnTo>
                <a:lnTo>
                  <a:pt x="1999298" y="2154295"/>
                </a:lnTo>
                <a:lnTo>
                  <a:pt x="1994853" y="2163167"/>
                </a:lnTo>
                <a:lnTo>
                  <a:pt x="1992313" y="2167920"/>
                </a:lnTo>
                <a:lnTo>
                  <a:pt x="1989456" y="2172039"/>
                </a:lnTo>
                <a:lnTo>
                  <a:pt x="1986281" y="2175842"/>
                </a:lnTo>
                <a:lnTo>
                  <a:pt x="1984693" y="2177743"/>
                </a:lnTo>
                <a:lnTo>
                  <a:pt x="1982788" y="2179328"/>
                </a:lnTo>
                <a:lnTo>
                  <a:pt x="1980566" y="2180278"/>
                </a:lnTo>
                <a:lnTo>
                  <a:pt x="1978343" y="2181863"/>
                </a:lnTo>
                <a:lnTo>
                  <a:pt x="1976121" y="2182496"/>
                </a:lnTo>
                <a:lnTo>
                  <a:pt x="1973263" y="2182813"/>
                </a:lnTo>
                <a:lnTo>
                  <a:pt x="1973581" y="2179328"/>
                </a:lnTo>
                <a:lnTo>
                  <a:pt x="1974216" y="2175525"/>
                </a:lnTo>
                <a:lnTo>
                  <a:pt x="1975168" y="2172039"/>
                </a:lnTo>
                <a:lnTo>
                  <a:pt x="1976121" y="2168871"/>
                </a:lnTo>
                <a:lnTo>
                  <a:pt x="1978978" y="2162216"/>
                </a:lnTo>
                <a:lnTo>
                  <a:pt x="1981836" y="2155562"/>
                </a:lnTo>
                <a:lnTo>
                  <a:pt x="1988503" y="2142887"/>
                </a:lnTo>
                <a:lnTo>
                  <a:pt x="1991996" y="2136233"/>
                </a:lnTo>
                <a:lnTo>
                  <a:pt x="1995171" y="2129895"/>
                </a:lnTo>
                <a:lnTo>
                  <a:pt x="2008188" y="2104546"/>
                </a:lnTo>
                <a:lnTo>
                  <a:pt x="2021206" y="2078879"/>
                </a:lnTo>
                <a:lnTo>
                  <a:pt x="2027556" y="2065887"/>
                </a:lnTo>
                <a:lnTo>
                  <a:pt x="2033271" y="2052578"/>
                </a:lnTo>
                <a:lnTo>
                  <a:pt x="2039304" y="2039587"/>
                </a:lnTo>
                <a:lnTo>
                  <a:pt x="2044384" y="2026595"/>
                </a:lnTo>
                <a:lnTo>
                  <a:pt x="2049464" y="2012969"/>
                </a:lnTo>
                <a:lnTo>
                  <a:pt x="2054544" y="1999661"/>
                </a:lnTo>
                <a:lnTo>
                  <a:pt x="2058989" y="1985718"/>
                </a:lnTo>
                <a:lnTo>
                  <a:pt x="2063116" y="1972093"/>
                </a:lnTo>
                <a:lnTo>
                  <a:pt x="2066609" y="1958150"/>
                </a:lnTo>
                <a:lnTo>
                  <a:pt x="2069466" y="1944208"/>
                </a:lnTo>
                <a:lnTo>
                  <a:pt x="2072006" y="1929949"/>
                </a:lnTo>
                <a:lnTo>
                  <a:pt x="2074229" y="1916006"/>
                </a:lnTo>
                <a:lnTo>
                  <a:pt x="2076451" y="1889072"/>
                </a:lnTo>
                <a:lnTo>
                  <a:pt x="2078039" y="1875764"/>
                </a:lnTo>
                <a:lnTo>
                  <a:pt x="2078991" y="1868792"/>
                </a:lnTo>
                <a:lnTo>
                  <a:pt x="2079944" y="1862138"/>
                </a:lnTo>
                <a:close/>
                <a:moveTo>
                  <a:pt x="1655763" y="1860550"/>
                </a:moveTo>
                <a:lnTo>
                  <a:pt x="1660494" y="1865306"/>
                </a:lnTo>
                <a:lnTo>
                  <a:pt x="1665224" y="1870062"/>
                </a:lnTo>
                <a:lnTo>
                  <a:pt x="1669639" y="1875135"/>
                </a:lnTo>
                <a:lnTo>
                  <a:pt x="1671847" y="1877671"/>
                </a:lnTo>
                <a:lnTo>
                  <a:pt x="1673739" y="1880525"/>
                </a:lnTo>
                <a:lnTo>
                  <a:pt x="1686984" y="1904304"/>
                </a:lnTo>
                <a:lnTo>
                  <a:pt x="1699914" y="1928084"/>
                </a:lnTo>
                <a:lnTo>
                  <a:pt x="1712528" y="1951863"/>
                </a:lnTo>
                <a:lnTo>
                  <a:pt x="1724512" y="1975959"/>
                </a:lnTo>
                <a:lnTo>
                  <a:pt x="1736496" y="2000373"/>
                </a:lnTo>
                <a:lnTo>
                  <a:pt x="1747849" y="2024786"/>
                </a:lnTo>
                <a:lnTo>
                  <a:pt x="1758887" y="2049517"/>
                </a:lnTo>
                <a:lnTo>
                  <a:pt x="1769609" y="2074565"/>
                </a:lnTo>
                <a:lnTo>
                  <a:pt x="1779700" y="2099612"/>
                </a:lnTo>
                <a:lnTo>
                  <a:pt x="1789477" y="2124660"/>
                </a:lnTo>
                <a:lnTo>
                  <a:pt x="1798622" y="2150342"/>
                </a:lnTo>
                <a:lnTo>
                  <a:pt x="1807452" y="2175706"/>
                </a:lnTo>
                <a:lnTo>
                  <a:pt x="1816282" y="2201388"/>
                </a:lnTo>
                <a:lnTo>
                  <a:pt x="1824167" y="2227387"/>
                </a:lnTo>
                <a:lnTo>
                  <a:pt x="1831104" y="2253386"/>
                </a:lnTo>
                <a:lnTo>
                  <a:pt x="1838358" y="2279384"/>
                </a:lnTo>
                <a:lnTo>
                  <a:pt x="1840881" y="2288579"/>
                </a:lnTo>
                <a:lnTo>
                  <a:pt x="1842142" y="2297457"/>
                </a:lnTo>
                <a:lnTo>
                  <a:pt x="1842773" y="2302213"/>
                </a:lnTo>
                <a:lnTo>
                  <a:pt x="1843088" y="2306651"/>
                </a:lnTo>
                <a:lnTo>
                  <a:pt x="1843088" y="2311090"/>
                </a:lnTo>
                <a:lnTo>
                  <a:pt x="1843088" y="2316163"/>
                </a:lnTo>
                <a:lnTo>
                  <a:pt x="1833312" y="2311090"/>
                </a:lnTo>
                <a:lnTo>
                  <a:pt x="1829843" y="2301578"/>
                </a:lnTo>
                <a:lnTo>
                  <a:pt x="1826689" y="2291750"/>
                </a:lnTo>
                <a:lnTo>
                  <a:pt x="1821328" y="2272409"/>
                </a:lnTo>
                <a:lnTo>
                  <a:pt x="1816282" y="2252117"/>
                </a:lnTo>
                <a:lnTo>
                  <a:pt x="1810606" y="2232777"/>
                </a:lnTo>
                <a:lnTo>
                  <a:pt x="1802091" y="2205193"/>
                </a:lnTo>
                <a:lnTo>
                  <a:pt x="1793261" y="2177609"/>
                </a:lnTo>
                <a:lnTo>
                  <a:pt x="1783800" y="2150342"/>
                </a:lnTo>
                <a:lnTo>
                  <a:pt x="1774339" y="2123075"/>
                </a:lnTo>
                <a:lnTo>
                  <a:pt x="1763932" y="2096125"/>
                </a:lnTo>
                <a:lnTo>
                  <a:pt x="1753210" y="2069492"/>
                </a:lnTo>
                <a:lnTo>
                  <a:pt x="1747534" y="2056175"/>
                </a:lnTo>
                <a:lnTo>
                  <a:pt x="1741857" y="2043176"/>
                </a:lnTo>
                <a:lnTo>
                  <a:pt x="1735550" y="2029859"/>
                </a:lnTo>
                <a:lnTo>
                  <a:pt x="1729558" y="2016860"/>
                </a:lnTo>
                <a:lnTo>
                  <a:pt x="1720097" y="1997202"/>
                </a:lnTo>
                <a:lnTo>
                  <a:pt x="1710952" y="1977862"/>
                </a:lnTo>
                <a:lnTo>
                  <a:pt x="1691715" y="1938864"/>
                </a:lnTo>
                <a:lnTo>
                  <a:pt x="1682569" y="1919840"/>
                </a:lnTo>
                <a:lnTo>
                  <a:pt x="1673108" y="1900182"/>
                </a:lnTo>
                <a:lnTo>
                  <a:pt x="1664278" y="1880525"/>
                </a:lnTo>
                <a:lnTo>
                  <a:pt x="1655763" y="1860550"/>
                </a:lnTo>
                <a:close/>
                <a:moveTo>
                  <a:pt x="1835552" y="1789113"/>
                </a:moveTo>
                <a:lnTo>
                  <a:pt x="1838741" y="1791648"/>
                </a:lnTo>
                <a:lnTo>
                  <a:pt x="1841930" y="1794817"/>
                </a:lnTo>
                <a:lnTo>
                  <a:pt x="1844800" y="1797986"/>
                </a:lnTo>
                <a:lnTo>
                  <a:pt x="1847032" y="1801472"/>
                </a:lnTo>
                <a:lnTo>
                  <a:pt x="1849264" y="1804958"/>
                </a:lnTo>
                <a:lnTo>
                  <a:pt x="1851178" y="1808444"/>
                </a:lnTo>
                <a:lnTo>
                  <a:pt x="1854686" y="1815733"/>
                </a:lnTo>
                <a:lnTo>
                  <a:pt x="1857874" y="1823656"/>
                </a:lnTo>
                <a:lnTo>
                  <a:pt x="1860107" y="1831578"/>
                </a:lnTo>
                <a:lnTo>
                  <a:pt x="1865209" y="1847424"/>
                </a:lnTo>
                <a:lnTo>
                  <a:pt x="1870311" y="1866121"/>
                </a:lnTo>
                <a:lnTo>
                  <a:pt x="1874456" y="1884819"/>
                </a:lnTo>
                <a:lnTo>
                  <a:pt x="1878283" y="1903833"/>
                </a:lnTo>
                <a:lnTo>
                  <a:pt x="1881472" y="1922214"/>
                </a:lnTo>
                <a:lnTo>
                  <a:pt x="1883704" y="1941228"/>
                </a:lnTo>
                <a:lnTo>
                  <a:pt x="1885617" y="1960242"/>
                </a:lnTo>
                <a:lnTo>
                  <a:pt x="1887212" y="1979573"/>
                </a:lnTo>
                <a:lnTo>
                  <a:pt x="1888169" y="1998588"/>
                </a:lnTo>
                <a:lnTo>
                  <a:pt x="1888806" y="2017602"/>
                </a:lnTo>
                <a:lnTo>
                  <a:pt x="1889125" y="2036617"/>
                </a:lnTo>
                <a:lnTo>
                  <a:pt x="1889125" y="2055948"/>
                </a:lnTo>
                <a:lnTo>
                  <a:pt x="1888806" y="2074962"/>
                </a:lnTo>
                <a:lnTo>
                  <a:pt x="1887531" y="2113625"/>
                </a:lnTo>
                <a:lnTo>
                  <a:pt x="1885936" y="2151336"/>
                </a:lnTo>
                <a:lnTo>
                  <a:pt x="1884661" y="2169717"/>
                </a:lnTo>
                <a:lnTo>
                  <a:pt x="1883066" y="2187781"/>
                </a:lnTo>
                <a:lnTo>
                  <a:pt x="1882110" y="2206161"/>
                </a:lnTo>
                <a:lnTo>
                  <a:pt x="1880196" y="2224542"/>
                </a:lnTo>
                <a:lnTo>
                  <a:pt x="1878602" y="2242288"/>
                </a:lnTo>
                <a:lnTo>
                  <a:pt x="1876051" y="2260669"/>
                </a:lnTo>
                <a:lnTo>
                  <a:pt x="1874456" y="2269542"/>
                </a:lnTo>
                <a:lnTo>
                  <a:pt x="1872862" y="2278416"/>
                </a:lnTo>
                <a:lnTo>
                  <a:pt x="1870630" y="2286972"/>
                </a:lnTo>
                <a:lnTo>
                  <a:pt x="1868079" y="2296162"/>
                </a:lnTo>
                <a:lnTo>
                  <a:pt x="1856918" y="2297113"/>
                </a:lnTo>
                <a:lnTo>
                  <a:pt x="1855642" y="2291092"/>
                </a:lnTo>
                <a:lnTo>
                  <a:pt x="1855004" y="2285071"/>
                </a:lnTo>
                <a:lnTo>
                  <a:pt x="1855004" y="2279050"/>
                </a:lnTo>
                <a:lnTo>
                  <a:pt x="1855004" y="2273345"/>
                </a:lnTo>
                <a:lnTo>
                  <a:pt x="1845757" y="2267958"/>
                </a:lnTo>
                <a:lnTo>
                  <a:pt x="1845119" y="2237535"/>
                </a:lnTo>
                <a:lnTo>
                  <a:pt x="1843524" y="2206795"/>
                </a:lnTo>
                <a:lnTo>
                  <a:pt x="1840336" y="2145949"/>
                </a:lnTo>
                <a:lnTo>
                  <a:pt x="1839060" y="2132322"/>
                </a:lnTo>
                <a:lnTo>
                  <a:pt x="1837466" y="2119012"/>
                </a:lnTo>
                <a:lnTo>
                  <a:pt x="1835233" y="2105702"/>
                </a:lnTo>
                <a:lnTo>
                  <a:pt x="1832363" y="2092075"/>
                </a:lnTo>
                <a:lnTo>
                  <a:pt x="1829812" y="2078765"/>
                </a:lnTo>
                <a:lnTo>
                  <a:pt x="1826624" y="2065772"/>
                </a:lnTo>
                <a:lnTo>
                  <a:pt x="1819608" y="2039152"/>
                </a:lnTo>
                <a:lnTo>
                  <a:pt x="1818014" y="2031546"/>
                </a:lnTo>
                <a:lnTo>
                  <a:pt x="1817057" y="2023940"/>
                </a:lnTo>
                <a:lnTo>
                  <a:pt x="1816100" y="2016335"/>
                </a:lnTo>
                <a:lnTo>
                  <a:pt x="1816100" y="2008729"/>
                </a:lnTo>
                <a:lnTo>
                  <a:pt x="1818651" y="2011898"/>
                </a:lnTo>
                <a:lnTo>
                  <a:pt x="1821202" y="2015384"/>
                </a:lnTo>
                <a:lnTo>
                  <a:pt x="1823116" y="2018870"/>
                </a:lnTo>
                <a:lnTo>
                  <a:pt x="1825029" y="2022356"/>
                </a:lnTo>
                <a:lnTo>
                  <a:pt x="1829175" y="2034081"/>
                </a:lnTo>
                <a:lnTo>
                  <a:pt x="1833001" y="2045490"/>
                </a:lnTo>
                <a:lnTo>
                  <a:pt x="1836190" y="2057215"/>
                </a:lnTo>
                <a:lnTo>
                  <a:pt x="1839379" y="2068941"/>
                </a:lnTo>
                <a:lnTo>
                  <a:pt x="1842249" y="2080983"/>
                </a:lnTo>
                <a:lnTo>
                  <a:pt x="1844800" y="2093026"/>
                </a:lnTo>
                <a:lnTo>
                  <a:pt x="1847032" y="2105385"/>
                </a:lnTo>
                <a:lnTo>
                  <a:pt x="1849264" y="2117428"/>
                </a:lnTo>
                <a:lnTo>
                  <a:pt x="1850540" y="2126618"/>
                </a:lnTo>
                <a:lnTo>
                  <a:pt x="1851497" y="2136125"/>
                </a:lnTo>
                <a:lnTo>
                  <a:pt x="1853410" y="2155139"/>
                </a:lnTo>
                <a:lnTo>
                  <a:pt x="1854686" y="2174471"/>
                </a:lnTo>
                <a:lnTo>
                  <a:pt x="1855323" y="2193485"/>
                </a:lnTo>
                <a:lnTo>
                  <a:pt x="1856918" y="2231514"/>
                </a:lnTo>
                <a:lnTo>
                  <a:pt x="1857874" y="2250528"/>
                </a:lnTo>
                <a:lnTo>
                  <a:pt x="1858831" y="2269859"/>
                </a:lnTo>
                <a:lnTo>
                  <a:pt x="1862339" y="2244824"/>
                </a:lnTo>
                <a:lnTo>
                  <a:pt x="1865209" y="2219471"/>
                </a:lnTo>
                <a:lnTo>
                  <a:pt x="1867441" y="2194436"/>
                </a:lnTo>
                <a:lnTo>
                  <a:pt x="1869673" y="2169400"/>
                </a:lnTo>
                <a:lnTo>
                  <a:pt x="1871268" y="2144048"/>
                </a:lnTo>
                <a:lnTo>
                  <a:pt x="1872862" y="2119012"/>
                </a:lnTo>
                <a:lnTo>
                  <a:pt x="1873819" y="2093976"/>
                </a:lnTo>
                <a:lnTo>
                  <a:pt x="1874456" y="2068307"/>
                </a:lnTo>
                <a:lnTo>
                  <a:pt x="1875094" y="2039786"/>
                </a:lnTo>
                <a:lnTo>
                  <a:pt x="1875094" y="2024891"/>
                </a:lnTo>
                <a:lnTo>
                  <a:pt x="1875094" y="2010630"/>
                </a:lnTo>
                <a:lnTo>
                  <a:pt x="1874456" y="1996053"/>
                </a:lnTo>
                <a:lnTo>
                  <a:pt x="1873819" y="1981475"/>
                </a:lnTo>
                <a:lnTo>
                  <a:pt x="1872862" y="1967214"/>
                </a:lnTo>
                <a:lnTo>
                  <a:pt x="1871586" y="1952636"/>
                </a:lnTo>
                <a:lnTo>
                  <a:pt x="1869992" y="1938059"/>
                </a:lnTo>
                <a:lnTo>
                  <a:pt x="1868079" y="1924115"/>
                </a:lnTo>
                <a:lnTo>
                  <a:pt x="1865847" y="1909537"/>
                </a:lnTo>
                <a:lnTo>
                  <a:pt x="1863295" y="1895593"/>
                </a:lnTo>
                <a:lnTo>
                  <a:pt x="1860744" y="1881016"/>
                </a:lnTo>
                <a:lnTo>
                  <a:pt x="1857237" y="1866755"/>
                </a:lnTo>
                <a:lnTo>
                  <a:pt x="1853410" y="1853128"/>
                </a:lnTo>
                <a:lnTo>
                  <a:pt x="1849264" y="1838867"/>
                </a:lnTo>
                <a:lnTo>
                  <a:pt x="1847351" y="1832846"/>
                </a:lnTo>
                <a:lnTo>
                  <a:pt x="1845119" y="1826825"/>
                </a:lnTo>
                <a:lnTo>
                  <a:pt x="1840336" y="1814466"/>
                </a:lnTo>
                <a:lnTo>
                  <a:pt x="1838741" y="1808444"/>
                </a:lnTo>
                <a:lnTo>
                  <a:pt x="1837147" y="1802106"/>
                </a:lnTo>
                <a:lnTo>
                  <a:pt x="1835871" y="1795451"/>
                </a:lnTo>
                <a:lnTo>
                  <a:pt x="1835552" y="1789113"/>
                </a:lnTo>
                <a:close/>
                <a:moveTo>
                  <a:pt x="3316388" y="1730728"/>
                </a:moveTo>
                <a:lnTo>
                  <a:pt x="3309088" y="1743113"/>
                </a:lnTo>
                <a:lnTo>
                  <a:pt x="3301470" y="1755498"/>
                </a:lnTo>
                <a:lnTo>
                  <a:pt x="3297343" y="1761532"/>
                </a:lnTo>
                <a:lnTo>
                  <a:pt x="3293217" y="1767248"/>
                </a:lnTo>
                <a:lnTo>
                  <a:pt x="3288138" y="1772964"/>
                </a:lnTo>
                <a:lnTo>
                  <a:pt x="3283377" y="1778045"/>
                </a:lnTo>
                <a:lnTo>
                  <a:pt x="3278616" y="1783126"/>
                </a:lnTo>
                <a:lnTo>
                  <a:pt x="3274172" y="1788843"/>
                </a:lnTo>
                <a:lnTo>
                  <a:pt x="3269728" y="1794241"/>
                </a:lnTo>
                <a:lnTo>
                  <a:pt x="3265601" y="1799957"/>
                </a:lnTo>
                <a:lnTo>
                  <a:pt x="3257348" y="1811707"/>
                </a:lnTo>
                <a:lnTo>
                  <a:pt x="3249730" y="1823775"/>
                </a:lnTo>
                <a:lnTo>
                  <a:pt x="3241795" y="1836160"/>
                </a:lnTo>
                <a:lnTo>
                  <a:pt x="3233860" y="1848227"/>
                </a:lnTo>
                <a:lnTo>
                  <a:pt x="3225606" y="1859342"/>
                </a:lnTo>
                <a:lnTo>
                  <a:pt x="3220845" y="1865058"/>
                </a:lnTo>
                <a:lnTo>
                  <a:pt x="3216401" y="1870457"/>
                </a:lnTo>
                <a:lnTo>
                  <a:pt x="3191008" y="1894592"/>
                </a:lnTo>
                <a:lnTo>
                  <a:pt x="3178311" y="1906659"/>
                </a:lnTo>
                <a:lnTo>
                  <a:pt x="3164980" y="1918092"/>
                </a:lnTo>
                <a:lnTo>
                  <a:pt x="3151648" y="1929524"/>
                </a:lnTo>
                <a:lnTo>
                  <a:pt x="3144348" y="1934605"/>
                </a:lnTo>
                <a:lnTo>
                  <a:pt x="3137364" y="1940003"/>
                </a:lnTo>
                <a:lnTo>
                  <a:pt x="3130381" y="1944767"/>
                </a:lnTo>
                <a:lnTo>
                  <a:pt x="3122763" y="1949213"/>
                </a:lnTo>
                <a:lnTo>
                  <a:pt x="3115145" y="1953659"/>
                </a:lnTo>
                <a:lnTo>
                  <a:pt x="3107210" y="1957787"/>
                </a:lnTo>
                <a:lnTo>
                  <a:pt x="3086895" y="1967632"/>
                </a:lnTo>
                <a:lnTo>
                  <a:pt x="3065628" y="1976841"/>
                </a:lnTo>
                <a:lnTo>
                  <a:pt x="3044678" y="1985415"/>
                </a:lnTo>
                <a:lnTo>
                  <a:pt x="3023728" y="1993672"/>
                </a:lnTo>
                <a:lnTo>
                  <a:pt x="3001826" y="2000976"/>
                </a:lnTo>
                <a:lnTo>
                  <a:pt x="2980242" y="2008280"/>
                </a:lnTo>
                <a:lnTo>
                  <a:pt x="2958340" y="2014314"/>
                </a:lnTo>
                <a:lnTo>
                  <a:pt x="2936438" y="2020347"/>
                </a:lnTo>
                <a:lnTo>
                  <a:pt x="2933899" y="2024476"/>
                </a:lnTo>
                <a:lnTo>
                  <a:pt x="2931360" y="2028286"/>
                </a:lnTo>
                <a:lnTo>
                  <a:pt x="2925646" y="2035908"/>
                </a:lnTo>
                <a:lnTo>
                  <a:pt x="2913902" y="2050834"/>
                </a:lnTo>
                <a:lnTo>
                  <a:pt x="2908188" y="2059725"/>
                </a:lnTo>
                <a:lnTo>
                  <a:pt x="2902474" y="2068935"/>
                </a:lnTo>
                <a:lnTo>
                  <a:pt x="2897396" y="2078462"/>
                </a:lnTo>
                <a:lnTo>
                  <a:pt x="2892952" y="2087989"/>
                </a:lnTo>
                <a:lnTo>
                  <a:pt x="2888508" y="2097516"/>
                </a:lnTo>
                <a:lnTo>
                  <a:pt x="2884382" y="2107678"/>
                </a:lnTo>
                <a:lnTo>
                  <a:pt x="2880573" y="2117522"/>
                </a:lnTo>
                <a:lnTo>
                  <a:pt x="2876764" y="2128002"/>
                </a:lnTo>
                <a:lnTo>
                  <a:pt x="2891365" y="2128955"/>
                </a:lnTo>
                <a:lnTo>
                  <a:pt x="2898666" y="2129272"/>
                </a:lnTo>
                <a:lnTo>
                  <a:pt x="2906284" y="2130225"/>
                </a:lnTo>
                <a:lnTo>
                  <a:pt x="2913584" y="2131178"/>
                </a:lnTo>
                <a:lnTo>
                  <a:pt x="2920567" y="2132448"/>
                </a:lnTo>
                <a:lnTo>
                  <a:pt x="2927550" y="2134671"/>
                </a:lnTo>
                <a:lnTo>
                  <a:pt x="2931042" y="2135941"/>
                </a:lnTo>
                <a:lnTo>
                  <a:pt x="2934534" y="2137211"/>
                </a:lnTo>
                <a:lnTo>
                  <a:pt x="2940247" y="2139752"/>
                </a:lnTo>
                <a:lnTo>
                  <a:pt x="2945961" y="2141975"/>
                </a:lnTo>
                <a:lnTo>
                  <a:pt x="2957705" y="2145786"/>
                </a:lnTo>
                <a:lnTo>
                  <a:pt x="2963736" y="2147691"/>
                </a:lnTo>
                <a:lnTo>
                  <a:pt x="2969450" y="2150231"/>
                </a:lnTo>
                <a:lnTo>
                  <a:pt x="2974528" y="2153090"/>
                </a:lnTo>
                <a:lnTo>
                  <a:pt x="2977385" y="2154995"/>
                </a:lnTo>
                <a:lnTo>
                  <a:pt x="2979924" y="2156900"/>
                </a:lnTo>
                <a:lnTo>
                  <a:pt x="2991986" y="2167062"/>
                </a:lnTo>
                <a:lnTo>
                  <a:pt x="2998335" y="2171826"/>
                </a:lnTo>
                <a:lnTo>
                  <a:pt x="3004366" y="2176907"/>
                </a:lnTo>
                <a:lnTo>
                  <a:pt x="3010079" y="2182623"/>
                </a:lnTo>
                <a:lnTo>
                  <a:pt x="3015793" y="2188339"/>
                </a:lnTo>
                <a:lnTo>
                  <a:pt x="3020554" y="2194691"/>
                </a:lnTo>
                <a:lnTo>
                  <a:pt x="3022459" y="2197866"/>
                </a:lnTo>
                <a:lnTo>
                  <a:pt x="3024680" y="2201359"/>
                </a:lnTo>
                <a:lnTo>
                  <a:pt x="3025316" y="2208346"/>
                </a:lnTo>
                <a:lnTo>
                  <a:pt x="3026585" y="2215650"/>
                </a:lnTo>
                <a:lnTo>
                  <a:pt x="3028172" y="2222636"/>
                </a:lnTo>
                <a:lnTo>
                  <a:pt x="3029759" y="2229623"/>
                </a:lnTo>
                <a:lnTo>
                  <a:pt x="3033886" y="2243278"/>
                </a:lnTo>
                <a:lnTo>
                  <a:pt x="3037377" y="2257251"/>
                </a:lnTo>
                <a:lnTo>
                  <a:pt x="3037060" y="2269636"/>
                </a:lnTo>
                <a:lnTo>
                  <a:pt x="3035790" y="2281703"/>
                </a:lnTo>
                <a:lnTo>
                  <a:pt x="3033886" y="2294088"/>
                </a:lnTo>
                <a:lnTo>
                  <a:pt x="3031664" y="2306156"/>
                </a:lnTo>
                <a:lnTo>
                  <a:pt x="3029124" y="2317906"/>
                </a:lnTo>
                <a:lnTo>
                  <a:pt x="3025950" y="2329973"/>
                </a:lnTo>
                <a:lnTo>
                  <a:pt x="3020237" y="2353790"/>
                </a:lnTo>
                <a:lnTo>
                  <a:pt x="3018332" y="2362047"/>
                </a:lnTo>
                <a:lnTo>
                  <a:pt x="3015793" y="2369669"/>
                </a:lnTo>
                <a:lnTo>
                  <a:pt x="3012936" y="2377608"/>
                </a:lnTo>
                <a:lnTo>
                  <a:pt x="3009762" y="2385229"/>
                </a:lnTo>
                <a:lnTo>
                  <a:pt x="3003414" y="2400473"/>
                </a:lnTo>
                <a:lnTo>
                  <a:pt x="2996748" y="2415716"/>
                </a:lnTo>
                <a:lnTo>
                  <a:pt x="2992304" y="2424607"/>
                </a:lnTo>
                <a:lnTo>
                  <a:pt x="2987860" y="2432864"/>
                </a:lnTo>
                <a:lnTo>
                  <a:pt x="2982464" y="2441121"/>
                </a:lnTo>
                <a:lnTo>
                  <a:pt x="2977385" y="2449377"/>
                </a:lnTo>
                <a:lnTo>
                  <a:pt x="2971989" y="2457317"/>
                </a:lnTo>
                <a:lnTo>
                  <a:pt x="2966593" y="2465573"/>
                </a:lnTo>
                <a:lnTo>
                  <a:pt x="2961832" y="2473830"/>
                </a:lnTo>
                <a:lnTo>
                  <a:pt x="2957388" y="2482404"/>
                </a:lnTo>
                <a:lnTo>
                  <a:pt x="2952309" y="2492884"/>
                </a:lnTo>
                <a:lnTo>
                  <a:pt x="2946278" y="2502411"/>
                </a:lnTo>
                <a:lnTo>
                  <a:pt x="2940247" y="2512255"/>
                </a:lnTo>
                <a:lnTo>
                  <a:pt x="2933582" y="2521465"/>
                </a:lnTo>
                <a:lnTo>
                  <a:pt x="2926598" y="2530357"/>
                </a:lnTo>
                <a:lnTo>
                  <a:pt x="2919298" y="2539566"/>
                </a:lnTo>
                <a:lnTo>
                  <a:pt x="2911680" y="2548140"/>
                </a:lnTo>
                <a:lnTo>
                  <a:pt x="2903744" y="2556397"/>
                </a:lnTo>
                <a:lnTo>
                  <a:pt x="2900888" y="2559572"/>
                </a:lnTo>
                <a:lnTo>
                  <a:pt x="2897396" y="2562113"/>
                </a:lnTo>
                <a:lnTo>
                  <a:pt x="2893587" y="2564336"/>
                </a:lnTo>
                <a:lnTo>
                  <a:pt x="2889778" y="2566876"/>
                </a:lnTo>
                <a:lnTo>
                  <a:pt x="2885651" y="2568782"/>
                </a:lnTo>
                <a:lnTo>
                  <a:pt x="2881842" y="2571005"/>
                </a:lnTo>
                <a:lnTo>
                  <a:pt x="2878351" y="2573545"/>
                </a:lnTo>
                <a:lnTo>
                  <a:pt x="2874859" y="2576403"/>
                </a:lnTo>
                <a:lnTo>
                  <a:pt x="2862480" y="2589106"/>
                </a:lnTo>
                <a:lnTo>
                  <a:pt x="2849466" y="2601173"/>
                </a:lnTo>
                <a:lnTo>
                  <a:pt x="2836134" y="2612923"/>
                </a:lnTo>
                <a:lnTo>
                  <a:pt x="2822803" y="2624673"/>
                </a:lnTo>
                <a:lnTo>
                  <a:pt x="2809471" y="2636106"/>
                </a:lnTo>
                <a:lnTo>
                  <a:pt x="2795505" y="2647538"/>
                </a:lnTo>
                <a:lnTo>
                  <a:pt x="2767572" y="2669767"/>
                </a:lnTo>
                <a:lnTo>
                  <a:pt x="2755827" y="2678342"/>
                </a:lnTo>
                <a:lnTo>
                  <a:pt x="2744400" y="2686598"/>
                </a:lnTo>
                <a:lnTo>
                  <a:pt x="2720911" y="2703112"/>
                </a:lnTo>
                <a:lnTo>
                  <a:pt x="2709167" y="2711686"/>
                </a:lnTo>
                <a:lnTo>
                  <a:pt x="2698057" y="2720260"/>
                </a:lnTo>
                <a:lnTo>
                  <a:pt x="2686947" y="2729470"/>
                </a:lnTo>
                <a:lnTo>
                  <a:pt x="2675838" y="2738997"/>
                </a:lnTo>
                <a:lnTo>
                  <a:pt x="2699644" y="2737726"/>
                </a:lnTo>
                <a:lnTo>
                  <a:pt x="2723451" y="2735503"/>
                </a:lnTo>
                <a:lnTo>
                  <a:pt x="2747257" y="2733280"/>
                </a:lnTo>
                <a:lnTo>
                  <a:pt x="2771063" y="2730105"/>
                </a:lnTo>
                <a:lnTo>
                  <a:pt x="2794552" y="2726612"/>
                </a:lnTo>
                <a:lnTo>
                  <a:pt x="2818041" y="2722801"/>
                </a:lnTo>
                <a:lnTo>
                  <a:pt x="2841530" y="2718672"/>
                </a:lnTo>
                <a:lnTo>
                  <a:pt x="2865019" y="2714227"/>
                </a:lnTo>
                <a:lnTo>
                  <a:pt x="2875494" y="2712639"/>
                </a:lnTo>
                <a:lnTo>
                  <a:pt x="2886286" y="2711368"/>
                </a:lnTo>
                <a:lnTo>
                  <a:pt x="2907553" y="2707875"/>
                </a:lnTo>
                <a:lnTo>
                  <a:pt x="2929138" y="2703747"/>
                </a:lnTo>
                <a:lnTo>
                  <a:pt x="2950087" y="2699301"/>
                </a:lnTo>
                <a:lnTo>
                  <a:pt x="2966593" y="2694538"/>
                </a:lnTo>
                <a:lnTo>
                  <a:pt x="2974846" y="2691997"/>
                </a:lnTo>
                <a:lnTo>
                  <a:pt x="2982781" y="2689774"/>
                </a:lnTo>
                <a:lnTo>
                  <a:pt x="2991034" y="2686598"/>
                </a:lnTo>
                <a:lnTo>
                  <a:pt x="2998652" y="2683105"/>
                </a:lnTo>
                <a:lnTo>
                  <a:pt x="3006270" y="2679294"/>
                </a:lnTo>
                <a:lnTo>
                  <a:pt x="3010079" y="2676754"/>
                </a:lnTo>
                <a:lnTo>
                  <a:pt x="3013888" y="2674531"/>
                </a:lnTo>
                <a:lnTo>
                  <a:pt x="3022459" y="2668180"/>
                </a:lnTo>
                <a:lnTo>
                  <a:pt x="3031664" y="2661828"/>
                </a:lnTo>
                <a:lnTo>
                  <a:pt x="3039917" y="2654842"/>
                </a:lnTo>
                <a:lnTo>
                  <a:pt x="3048487" y="2647856"/>
                </a:lnTo>
                <a:lnTo>
                  <a:pt x="3064993" y="2633565"/>
                </a:lnTo>
                <a:lnTo>
                  <a:pt x="3081181" y="2618957"/>
                </a:lnTo>
                <a:lnTo>
                  <a:pt x="3089434" y="2610383"/>
                </a:lnTo>
                <a:lnTo>
                  <a:pt x="3097052" y="2601173"/>
                </a:lnTo>
                <a:lnTo>
                  <a:pt x="3104353" y="2591964"/>
                </a:lnTo>
                <a:lnTo>
                  <a:pt x="3111336" y="2582437"/>
                </a:lnTo>
                <a:lnTo>
                  <a:pt x="3118002" y="2572593"/>
                </a:lnTo>
                <a:lnTo>
                  <a:pt x="3124668" y="2562748"/>
                </a:lnTo>
                <a:lnTo>
                  <a:pt x="3138316" y="2543059"/>
                </a:lnTo>
                <a:lnTo>
                  <a:pt x="3138951" y="2526863"/>
                </a:lnTo>
                <a:lnTo>
                  <a:pt x="3139269" y="2510350"/>
                </a:lnTo>
                <a:lnTo>
                  <a:pt x="3139269" y="2502093"/>
                </a:lnTo>
                <a:lnTo>
                  <a:pt x="3138951" y="2494154"/>
                </a:lnTo>
                <a:lnTo>
                  <a:pt x="3138316" y="2485897"/>
                </a:lnTo>
                <a:lnTo>
                  <a:pt x="3136729" y="2477958"/>
                </a:lnTo>
                <a:lnTo>
                  <a:pt x="3135777" y="2469384"/>
                </a:lnTo>
                <a:lnTo>
                  <a:pt x="3133872" y="2460810"/>
                </a:lnTo>
                <a:lnTo>
                  <a:pt x="3131651" y="2452553"/>
                </a:lnTo>
                <a:lnTo>
                  <a:pt x="3129111" y="2444296"/>
                </a:lnTo>
                <a:lnTo>
                  <a:pt x="3124350" y="2427783"/>
                </a:lnTo>
                <a:lnTo>
                  <a:pt x="3121811" y="2419209"/>
                </a:lnTo>
                <a:lnTo>
                  <a:pt x="3120224" y="2410952"/>
                </a:lnTo>
                <a:lnTo>
                  <a:pt x="3122763" y="2412540"/>
                </a:lnTo>
                <a:lnTo>
                  <a:pt x="3124668" y="2414128"/>
                </a:lnTo>
                <a:lnTo>
                  <a:pt x="3127207" y="2416033"/>
                </a:lnTo>
                <a:lnTo>
                  <a:pt x="3128794" y="2417621"/>
                </a:lnTo>
                <a:lnTo>
                  <a:pt x="3131016" y="2419844"/>
                </a:lnTo>
                <a:lnTo>
                  <a:pt x="3132286" y="2422067"/>
                </a:lnTo>
                <a:lnTo>
                  <a:pt x="3133872" y="2424290"/>
                </a:lnTo>
                <a:lnTo>
                  <a:pt x="3135142" y="2426830"/>
                </a:lnTo>
                <a:lnTo>
                  <a:pt x="3140221" y="2438263"/>
                </a:lnTo>
                <a:lnTo>
                  <a:pt x="3144665" y="2450013"/>
                </a:lnTo>
                <a:lnTo>
                  <a:pt x="3148156" y="2461763"/>
                </a:lnTo>
                <a:lnTo>
                  <a:pt x="3151330" y="2474148"/>
                </a:lnTo>
                <a:lnTo>
                  <a:pt x="3154187" y="2486215"/>
                </a:lnTo>
                <a:lnTo>
                  <a:pt x="3155774" y="2498600"/>
                </a:lnTo>
                <a:lnTo>
                  <a:pt x="3157362" y="2511303"/>
                </a:lnTo>
                <a:lnTo>
                  <a:pt x="3158631" y="2523688"/>
                </a:lnTo>
                <a:lnTo>
                  <a:pt x="3163075" y="2519559"/>
                </a:lnTo>
                <a:lnTo>
                  <a:pt x="3160853" y="2511303"/>
                </a:lnTo>
                <a:lnTo>
                  <a:pt x="3160536" y="2507174"/>
                </a:lnTo>
                <a:lnTo>
                  <a:pt x="3160536" y="2505269"/>
                </a:lnTo>
                <a:lnTo>
                  <a:pt x="3160536" y="2503364"/>
                </a:lnTo>
                <a:lnTo>
                  <a:pt x="3163392" y="2481452"/>
                </a:lnTo>
                <a:lnTo>
                  <a:pt x="3164027" y="2470654"/>
                </a:lnTo>
                <a:lnTo>
                  <a:pt x="3164662" y="2459857"/>
                </a:lnTo>
                <a:lnTo>
                  <a:pt x="3164980" y="2449060"/>
                </a:lnTo>
                <a:lnTo>
                  <a:pt x="3164662" y="2438263"/>
                </a:lnTo>
                <a:lnTo>
                  <a:pt x="3163710" y="2427148"/>
                </a:lnTo>
                <a:lnTo>
                  <a:pt x="3163075" y="2422067"/>
                </a:lnTo>
                <a:lnTo>
                  <a:pt x="3162123" y="2416668"/>
                </a:lnTo>
                <a:lnTo>
                  <a:pt x="3159901" y="2408094"/>
                </a:lnTo>
                <a:lnTo>
                  <a:pt x="3157362" y="2398885"/>
                </a:lnTo>
                <a:lnTo>
                  <a:pt x="3154822" y="2390628"/>
                </a:lnTo>
                <a:lnTo>
                  <a:pt x="3151966" y="2381736"/>
                </a:lnTo>
                <a:lnTo>
                  <a:pt x="3154822" y="2381736"/>
                </a:lnTo>
                <a:lnTo>
                  <a:pt x="3157044" y="2381736"/>
                </a:lnTo>
                <a:lnTo>
                  <a:pt x="3159584" y="2382054"/>
                </a:lnTo>
                <a:lnTo>
                  <a:pt x="3161488" y="2382689"/>
                </a:lnTo>
                <a:lnTo>
                  <a:pt x="3163710" y="2383959"/>
                </a:lnTo>
                <a:lnTo>
                  <a:pt x="3165297" y="2385229"/>
                </a:lnTo>
                <a:lnTo>
                  <a:pt x="3167202" y="2386500"/>
                </a:lnTo>
                <a:lnTo>
                  <a:pt x="3168788" y="2388405"/>
                </a:lnTo>
                <a:lnTo>
                  <a:pt x="3171645" y="2392216"/>
                </a:lnTo>
                <a:lnTo>
                  <a:pt x="3173550" y="2396662"/>
                </a:lnTo>
                <a:lnTo>
                  <a:pt x="3175454" y="2401108"/>
                </a:lnTo>
                <a:lnTo>
                  <a:pt x="3176724" y="2405554"/>
                </a:lnTo>
                <a:lnTo>
                  <a:pt x="3180533" y="2420479"/>
                </a:lnTo>
                <a:lnTo>
                  <a:pt x="3182438" y="2427783"/>
                </a:lnTo>
                <a:lnTo>
                  <a:pt x="3184342" y="2435087"/>
                </a:lnTo>
                <a:lnTo>
                  <a:pt x="3184977" y="2425243"/>
                </a:lnTo>
                <a:lnTo>
                  <a:pt x="3184660" y="2414763"/>
                </a:lnTo>
                <a:lnTo>
                  <a:pt x="3184342" y="2404918"/>
                </a:lnTo>
                <a:lnTo>
                  <a:pt x="3183707" y="2394756"/>
                </a:lnTo>
                <a:lnTo>
                  <a:pt x="3182755" y="2385229"/>
                </a:lnTo>
                <a:lnTo>
                  <a:pt x="3180850" y="2375067"/>
                </a:lnTo>
                <a:lnTo>
                  <a:pt x="3179581" y="2365223"/>
                </a:lnTo>
                <a:lnTo>
                  <a:pt x="3177359" y="2355378"/>
                </a:lnTo>
                <a:lnTo>
                  <a:pt x="3190373" y="2354743"/>
                </a:lnTo>
                <a:lnTo>
                  <a:pt x="3192595" y="2361412"/>
                </a:lnTo>
                <a:lnTo>
                  <a:pt x="3194817" y="2368398"/>
                </a:lnTo>
                <a:lnTo>
                  <a:pt x="3196404" y="2374750"/>
                </a:lnTo>
                <a:lnTo>
                  <a:pt x="3197991" y="2381736"/>
                </a:lnTo>
                <a:lnTo>
                  <a:pt x="3198943" y="2388405"/>
                </a:lnTo>
                <a:lnTo>
                  <a:pt x="3199896" y="2395074"/>
                </a:lnTo>
                <a:lnTo>
                  <a:pt x="3200848" y="2409047"/>
                </a:lnTo>
                <a:lnTo>
                  <a:pt x="3201165" y="2423020"/>
                </a:lnTo>
                <a:lnTo>
                  <a:pt x="3201800" y="2436992"/>
                </a:lnTo>
                <a:lnTo>
                  <a:pt x="3202118" y="2450648"/>
                </a:lnTo>
                <a:lnTo>
                  <a:pt x="3203070" y="2464621"/>
                </a:lnTo>
                <a:lnTo>
                  <a:pt x="3206244" y="2455729"/>
                </a:lnTo>
                <a:lnTo>
                  <a:pt x="3209101" y="2446519"/>
                </a:lnTo>
                <a:lnTo>
                  <a:pt x="3212275" y="2437310"/>
                </a:lnTo>
                <a:lnTo>
                  <a:pt x="3214814" y="2428101"/>
                </a:lnTo>
                <a:lnTo>
                  <a:pt x="3217036" y="2418574"/>
                </a:lnTo>
                <a:lnTo>
                  <a:pt x="3219258" y="2409364"/>
                </a:lnTo>
                <a:lnTo>
                  <a:pt x="3220845" y="2399837"/>
                </a:lnTo>
                <a:lnTo>
                  <a:pt x="3222432" y="2390310"/>
                </a:lnTo>
                <a:lnTo>
                  <a:pt x="3223384" y="2380783"/>
                </a:lnTo>
                <a:lnTo>
                  <a:pt x="3224020" y="2370939"/>
                </a:lnTo>
                <a:lnTo>
                  <a:pt x="3224337" y="2361412"/>
                </a:lnTo>
                <a:lnTo>
                  <a:pt x="3224337" y="2351568"/>
                </a:lnTo>
                <a:lnTo>
                  <a:pt x="3223702" y="2342358"/>
                </a:lnTo>
                <a:lnTo>
                  <a:pt x="3222750" y="2332831"/>
                </a:lnTo>
                <a:lnTo>
                  <a:pt x="3221163" y="2322987"/>
                </a:lnTo>
                <a:lnTo>
                  <a:pt x="3219258" y="2313777"/>
                </a:lnTo>
                <a:lnTo>
                  <a:pt x="3218623" y="2310284"/>
                </a:lnTo>
                <a:lnTo>
                  <a:pt x="3217036" y="2307108"/>
                </a:lnTo>
                <a:lnTo>
                  <a:pt x="3215449" y="2303933"/>
                </a:lnTo>
                <a:lnTo>
                  <a:pt x="3213862" y="2301392"/>
                </a:lnTo>
                <a:lnTo>
                  <a:pt x="3210053" y="2295359"/>
                </a:lnTo>
                <a:lnTo>
                  <a:pt x="3205926" y="2289960"/>
                </a:lnTo>
                <a:lnTo>
                  <a:pt x="3208148" y="2289642"/>
                </a:lnTo>
                <a:lnTo>
                  <a:pt x="3210688" y="2288690"/>
                </a:lnTo>
                <a:lnTo>
                  <a:pt x="3215449" y="2287102"/>
                </a:lnTo>
                <a:lnTo>
                  <a:pt x="3217988" y="2286467"/>
                </a:lnTo>
                <a:lnTo>
                  <a:pt x="3219893" y="2286467"/>
                </a:lnTo>
                <a:lnTo>
                  <a:pt x="3222432" y="2286784"/>
                </a:lnTo>
                <a:lnTo>
                  <a:pt x="3224337" y="2287737"/>
                </a:lnTo>
                <a:lnTo>
                  <a:pt x="3226559" y="2290278"/>
                </a:lnTo>
                <a:lnTo>
                  <a:pt x="3228463" y="2293136"/>
                </a:lnTo>
                <a:lnTo>
                  <a:pt x="3230050" y="2295676"/>
                </a:lnTo>
                <a:lnTo>
                  <a:pt x="3231320" y="2298534"/>
                </a:lnTo>
                <a:lnTo>
                  <a:pt x="3233860" y="2304568"/>
                </a:lnTo>
                <a:lnTo>
                  <a:pt x="3235446" y="2310284"/>
                </a:lnTo>
                <a:lnTo>
                  <a:pt x="3236716" y="2316635"/>
                </a:lnTo>
                <a:lnTo>
                  <a:pt x="3237986" y="2322987"/>
                </a:lnTo>
                <a:lnTo>
                  <a:pt x="3239573" y="2335372"/>
                </a:lnTo>
                <a:lnTo>
                  <a:pt x="3240208" y="2343628"/>
                </a:lnTo>
                <a:lnTo>
                  <a:pt x="3240842" y="2352203"/>
                </a:lnTo>
                <a:lnTo>
                  <a:pt x="3240842" y="2360459"/>
                </a:lnTo>
                <a:lnTo>
                  <a:pt x="3240842" y="2368716"/>
                </a:lnTo>
                <a:lnTo>
                  <a:pt x="3240208" y="2376973"/>
                </a:lnTo>
                <a:lnTo>
                  <a:pt x="3239573" y="2385229"/>
                </a:lnTo>
                <a:lnTo>
                  <a:pt x="3238621" y="2393486"/>
                </a:lnTo>
                <a:lnTo>
                  <a:pt x="3237034" y="2401743"/>
                </a:lnTo>
                <a:lnTo>
                  <a:pt x="3234177" y="2417939"/>
                </a:lnTo>
                <a:lnTo>
                  <a:pt x="3230685" y="2434134"/>
                </a:lnTo>
                <a:lnTo>
                  <a:pt x="3226559" y="2450330"/>
                </a:lnTo>
                <a:lnTo>
                  <a:pt x="3222432" y="2466526"/>
                </a:lnTo>
                <a:lnTo>
                  <a:pt x="3238938" y="2450965"/>
                </a:lnTo>
                <a:lnTo>
                  <a:pt x="3255444" y="2436040"/>
                </a:lnTo>
                <a:lnTo>
                  <a:pt x="3271632" y="2420162"/>
                </a:lnTo>
                <a:lnTo>
                  <a:pt x="3287820" y="2404283"/>
                </a:lnTo>
                <a:lnTo>
                  <a:pt x="3293534" y="2399202"/>
                </a:lnTo>
                <a:lnTo>
                  <a:pt x="3298930" y="2394439"/>
                </a:lnTo>
                <a:lnTo>
                  <a:pt x="3304326" y="2389358"/>
                </a:lnTo>
                <a:lnTo>
                  <a:pt x="3310040" y="2384594"/>
                </a:lnTo>
                <a:lnTo>
                  <a:pt x="3315118" y="2378878"/>
                </a:lnTo>
                <a:lnTo>
                  <a:pt x="3317658" y="2376338"/>
                </a:lnTo>
                <a:lnTo>
                  <a:pt x="3319562" y="2373162"/>
                </a:lnTo>
                <a:lnTo>
                  <a:pt x="3321467" y="2369986"/>
                </a:lnTo>
                <a:lnTo>
                  <a:pt x="3323054" y="2366493"/>
                </a:lnTo>
                <a:lnTo>
                  <a:pt x="3324324" y="2363000"/>
                </a:lnTo>
                <a:lnTo>
                  <a:pt x="3325593" y="2359507"/>
                </a:lnTo>
                <a:lnTo>
                  <a:pt x="3335751" y="2322034"/>
                </a:lnTo>
                <a:lnTo>
                  <a:pt x="3341464" y="2303298"/>
                </a:lnTo>
                <a:lnTo>
                  <a:pt x="3347178" y="2284879"/>
                </a:lnTo>
                <a:lnTo>
                  <a:pt x="3354478" y="2251852"/>
                </a:lnTo>
                <a:lnTo>
                  <a:pt x="3361462" y="2219143"/>
                </a:lnTo>
                <a:lnTo>
                  <a:pt x="3368128" y="2186434"/>
                </a:lnTo>
                <a:lnTo>
                  <a:pt x="3375746" y="2153725"/>
                </a:lnTo>
                <a:lnTo>
                  <a:pt x="3377332" y="2142610"/>
                </a:lnTo>
                <a:lnTo>
                  <a:pt x="3378920" y="2131495"/>
                </a:lnTo>
                <a:lnTo>
                  <a:pt x="3381459" y="2120380"/>
                </a:lnTo>
                <a:lnTo>
                  <a:pt x="3384633" y="2109583"/>
                </a:lnTo>
                <a:lnTo>
                  <a:pt x="3390664" y="2088306"/>
                </a:lnTo>
                <a:lnTo>
                  <a:pt x="3393838" y="2077509"/>
                </a:lnTo>
                <a:lnTo>
                  <a:pt x="3397012" y="2067029"/>
                </a:lnTo>
                <a:lnTo>
                  <a:pt x="3399869" y="2056232"/>
                </a:lnTo>
                <a:lnTo>
                  <a:pt x="3403678" y="2045435"/>
                </a:lnTo>
                <a:lnTo>
                  <a:pt x="3411614" y="2024476"/>
                </a:lnTo>
                <a:lnTo>
                  <a:pt x="3415423" y="2013679"/>
                </a:lnTo>
                <a:lnTo>
                  <a:pt x="3419232" y="2003199"/>
                </a:lnTo>
                <a:lnTo>
                  <a:pt x="3422406" y="1992402"/>
                </a:lnTo>
                <a:lnTo>
                  <a:pt x="3425263" y="1981287"/>
                </a:lnTo>
                <a:lnTo>
                  <a:pt x="3425898" y="1977476"/>
                </a:lnTo>
                <a:lnTo>
                  <a:pt x="3426850" y="1973983"/>
                </a:lnTo>
                <a:lnTo>
                  <a:pt x="3429389" y="1966361"/>
                </a:lnTo>
                <a:lnTo>
                  <a:pt x="3432246" y="1958740"/>
                </a:lnTo>
                <a:lnTo>
                  <a:pt x="3434785" y="1951436"/>
                </a:lnTo>
                <a:lnTo>
                  <a:pt x="3436055" y="1947625"/>
                </a:lnTo>
                <a:lnTo>
                  <a:pt x="3436690" y="1944132"/>
                </a:lnTo>
                <a:lnTo>
                  <a:pt x="3437325" y="1940321"/>
                </a:lnTo>
                <a:lnTo>
                  <a:pt x="3437642" y="1936510"/>
                </a:lnTo>
                <a:lnTo>
                  <a:pt x="3437325" y="1932699"/>
                </a:lnTo>
                <a:lnTo>
                  <a:pt x="3437007" y="1928571"/>
                </a:lnTo>
                <a:lnTo>
                  <a:pt x="3436055" y="1924760"/>
                </a:lnTo>
                <a:lnTo>
                  <a:pt x="3434468" y="1920950"/>
                </a:lnTo>
                <a:lnTo>
                  <a:pt x="3433833" y="1917456"/>
                </a:lnTo>
                <a:lnTo>
                  <a:pt x="3433198" y="1913963"/>
                </a:lnTo>
                <a:lnTo>
                  <a:pt x="3432563" y="1906977"/>
                </a:lnTo>
                <a:lnTo>
                  <a:pt x="3432563" y="1893321"/>
                </a:lnTo>
                <a:lnTo>
                  <a:pt x="3425898" y="1887288"/>
                </a:lnTo>
                <a:lnTo>
                  <a:pt x="3426215" y="1897450"/>
                </a:lnTo>
                <a:lnTo>
                  <a:pt x="3426532" y="1907612"/>
                </a:lnTo>
                <a:lnTo>
                  <a:pt x="3421771" y="1904436"/>
                </a:lnTo>
                <a:lnTo>
                  <a:pt x="3417010" y="1900625"/>
                </a:lnTo>
                <a:lnTo>
                  <a:pt x="3412566" y="1896815"/>
                </a:lnTo>
                <a:lnTo>
                  <a:pt x="3407805" y="1892686"/>
                </a:lnTo>
                <a:lnTo>
                  <a:pt x="3399234" y="1884747"/>
                </a:lnTo>
                <a:lnTo>
                  <a:pt x="3394790" y="1880936"/>
                </a:lnTo>
                <a:lnTo>
                  <a:pt x="3390029" y="1877126"/>
                </a:lnTo>
                <a:lnTo>
                  <a:pt x="3383998" y="1873632"/>
                </a:lnTo>
                <a:lnTo>
                  <a:pt x="3378285" y="1870139"/>
                </a:lnTo>
                <a:lnTo>
                  <a:pt x="3372571" y="1866646"/>
                </a:lnTo>
                <a:lnTo>
                  <a:pt x="3366223" y="1863470"/>
                </a:lnTo>
                <a:lnTo>
                  <a:pt x="3353844" y="1858072"/>
                </a:lnTo>
                <a:lnTo>
                  <a:pt x="3341147" y="1853308"/>
                </a:lnTo>
                <a:lnTo>
                  <a:pt x="3334798" y="1851085"/>
                </a:lnTo>
                <a:lnTo>
                  <a:pt x="3329085" y="1849180"/>
                </a:lnTo>
                <a:lnTo>
                  <a:pt x="3325911" y="1847592"/>
                </a:lnTo>
                <a:lnTo>
                  <a:pt x="3323372" y="1846004"/>
                </a:lnTo>
                <a:lnTo>
                  <a:pt x="3321150" y="1844099"/>
                </a:lnTo>
                <a:lnTo>
                  <a:pt x="3319245" y="1841241"/>
                </a:lnTo>
                <a:lnTo>
                  <a:pt x="3325911" y="1841241"/>
                </a:lnTo>
                <a:lnTo>
                  <a:pt x="3332259" y="1841876"/>
                </a:lnTo>
                <a:lnTo>
                  <a:pt x="3338925" y="1842829"/>
                </a:lnTo>
                <a:lnTo>
                  <a:pt x="3345591" y="1844099"/>
                </a:lnTo>
                <a:lnTo>
                  <a:pt x="3351622" y="1845687"/>
                </a:lnTo>
                <a:lnTo>
                  <a:pt x="3357970" y="1847592"/>
                </a:lnTo>
                <a:lnTo>
                  <a:pt x="3364001" y="1849815"/>
                </a:lnTo>
                <a:lnTo>
                  <a:pt x="3370349" y="1852356"/>
                </a:lnTo>
                <a:lnTo>
                  <a:pt x="3376063" y="1854896"/>
                </a:lnTo>
                <a:lnTo>
                  <a:pt x="3382094" y="1857754"/>
                </a:lnTo>
                <a:lnTo>
                  <a:pt x="3393838" y="1864423"/>
                </a:lnTo>
                <a:lnTo>
                  <a:pt x="3405265" y="1870774"/>
                </a:lnTo>
                <a:lnTo>
                  <a:pt x="3416375" y="1877761"/>
                </a:lnTo>
                <a:lnTo>
                  <a:pt x="3409709" y="1870139"/>
                </a:lnTo>
                <a:lnTo>
                  <a:pt x="3402091" y="1863153"/>
                </a:lnTo>
                <a:lnTo>
                  <a:pt x="3394473" y="1856802"/>
                </a:lnTo>
                <a:lnTo>
                  <a:pt x="3386220" y="1850450"/>
                </a:lnTo>
                <a:lnTo>
                  <a:pt x="3377967" y="1845052"/>
                </a:lnTo>
                <a:lnTo>
                  <a:pt x="3369080" y="1839653"/>
                </a:lnTo>
                <a:lnTo>
                  <a:pt x="3359874" y="1834890"/>
                </a:lnTo>
                <a:lnTo>
                  <a:pt x="3350987" y="1830761"/>
                </a:lnTo>
                <a:lnTo>
                  <a:pt x="3345273" y="1828221"/>
                </a:lnTo>
                <a:lnTo>
                  <a:pt x="3339560" y="1825045"/>
                </a:lnTo>
                <a:lnTo>
                  <a:pt x="3329402" y="1818059"/>
                </a:lnTo>
                <a:lnTo>
                  <a:pt x="3331624" y="1816788"/>
                </a:lnTo>
                <a:lnTo>
                  <a:pt x="3334481" y="1815201"/>
                </a:lnTo>
                <a:lnTo>
                  <a:pt x="3337338" y="1814565"/>
                </a:lnTo>
                <a:lnTo>
                  <a:pt x="3339877" y="1814248"/>
                </a:lnTo>
                <a:lnTo>
                  <a:pt x="3342734" y="1813930"/>
                </a:lnTo>
                <a:lnTo>
                  <a:pt x="3345591" y="1814248"/>
                </a:lnTo>
                <a:lnTo>
                  <a:pt x="3348765" y="1814565"/>
                </a:lnTo>
                <a:lnTo>
                  <a:pt x="3351304" y="1815201"/>
                </a:lnTo>
                <a:lnTo>
                  <a:pt x="3357018" y="1817423"/>
                </a:lnTo>
                <a:lnTo>
                  <a:pt x="3362414" y="1819646"/>
                </a:lnTo>
                <a:lnTo>
                  <a:pt x="3372889" y="1824410"/>
                </a:lnTo>
                <a:lnTo>
                  <a:pt x="3381459" y="1828538"/>
                </a:lnTo>
                <a:lnTo>
                  <a:pt x="3389394" y="1832984"/>
                </a:lnTo>
                <a:lnTo>
                  <a:pt x="3397012" y="1838065"/>
                </a:lnTo>
                <a:lnTo>
                  <a:pt x="3404630" y="1843464"/>
                </a:lnTo>
                <a:lnTo>
                  <a:pt x="3411296" y="1849498"/>
                </a:lnTo>
                <a:lnTo>
                  <a:pt x="3418597" y="1855214"/>
                </a:lnTo>
                <a:lnTo>
                  <a:pt x="3425263" y="1861883"/>
                </a:lnTo>
                <a:lnTo>
                  <a:pt x="3432246" y="1868234"/>
                </a:lnTo>
                <a:lnTo>
                  <a:pt x="3429389" y="1862835"/>
                </a:lnTo>
                <a:lnTo>
                  <a:pt x="3426215" y="1857754"/>
                </a:lnTo>
                <a:lnTo>
                  <a:pt x="3423041" y="1852991"/>
                </a:lnTo>
                <a:lnTo>
                  <a:pt x="3419549" y="1848227"/>
                </a:lnTo>
                <a:lnTo>
                  <a:pt x="3416375" y="1843464"/>
                </a:lnTo>
                <a:lnTo>
                  <a:pt x="3412566" y="1838700"/>
                </a:lnTo>
                <a:lnTo>
                  <a:pt x="3408757" y="1834572"/>
                </a:lnTo>
                <a:lnTo>
                  <a:pt x="3404630" y="1830126"/>
                </a:lnTo>
                <a:lnTo>
                  <a:pt x="3395743" y="1822187"/>
                </a:lnTo>
                <a:lnTo>
                  <a:pt x="3386855" y="1814565"/>
                </a:lnTo>
                <a:lnTo>
                  <a:pt x="3377332" y="1807579"/>
                </a:lnTo>
                <a:lnTo>
                  <a:pt x="3367175" y="1801545"/>
                </a:lnTo>
                <a:lnTo>
                  <a:pt x="3362096" y="1798370"/>
                </a:lnTo>
                <a:lnTo>
                  <a:pt x="3356066" y="1795194"/>
                </a:lnTo>
                <a:lnTo>
                  <a:pt x="3344956" y="1789478"/>
                </a:lnTo>
                <a:lnTo>
                  <a:pt x="3339560" y="1786302"/>
                </a:lnTo>
                <a:lnTo>
                  <a:pt x="3334481" y="1782491"/>
                </a:lnTo>
                <a:lnTo>
                  <a:pt x="3331942" y="1780586"/>
                </a:lnTo>
                <a:lnTo>
                  <a:pt x="3330037" y="1778045"/>
                </a:lnTo>
                <a:lnTo>
                  <a:pt x="3327815" y="1775505"/>
                </a:lnTo>
                <a:lnTo>
                  <a:pt x="3326228" y="1772964"/>
                </a:lnTo>
                <a:lnTo>
                  <a:pt x="3332894" y="1773600"/>
                </a:lnTo>
                <a:lnTo>
                  <a:pt x="3338925" y="1774552"/>
                </a:lnTo>
                <a:lnTo>
                  <a:pt x="3345273" y="1775822"/>
                </a:lnTo>
                <a:lnTo>
                  <a:pt x="3351304" y="1777728"/>
                </a:lnTo>
                <a:lnTo>
                  <a:pt x="3357335" y="1779951"/>
                </a:lnTo>
                <a:lnTo>
                  <a:pt x="3363049" y="1782491"/>
                </a:lnTo>
                <a:lnTo>
                  <a:pt x="3369080" y="1785667"/>
                </a:lnTo>
                <a:lnTo>
                  <a:pt x="3374476" y="1788843"/>
                </a:lnTo>
                <a:lnTo>
                  <a:pt x="3379872" y="1792018"/>
                </a:lnTo>
                <a:lnTo>
                  <a:pt x="3385586" y="1795511"/>
                </a:lnTo>
                <a:lnTo>
                  <a:pt x="3396378" y="1803133"/>
                </a:lnTo>
                <a:lnTo>
                  <a:pt x="3417010" y="1818694"/>
                </a:lnTo>
                <a:lnTo>
                  <a:pt x="3414788" y="1812978"/>
                </a:lnTo>
                <a:lnTo>
                  <a:pt x="3412248" y="1807579"/>
                </a:lnTo>
                <a:lnTo>
                  <a:pt x="3409074" y="1802498"/>
                </a:lnTo>
                <a:lnTo>
                  <a:pt x="3405265" y="1798052"/>
                </a:lnTo>
                <a:lnTo>
                  <a:pt x="3401456" y="1793606"/>
                </a:lnTo>
                <a:lnTo>
                  <a:pt x="3397012" y="1789160"/>
                </a:lnTo>
                <a:lnTo>
                  <a:pt x="3387807" y="1781221"/>
                </a:lnTo>
                <a:lnTo>
                  <a:pt x="3379872" y="1773600"/>
                </a:lnTo>
                <a:lnTo>
                  <a:pt x="3371619" y="1766296"/>
                </a:lnTo>
                <a:lnTo>
                  <a:pt x="3363049" y="1759309"/>
                </a:lnTo>
                <a:lnTo>
                  <a:pt x="3354478" y="1752323"/>
                </a:lnTo>
                <a:lnTo>
                  <a:pt x="3345591" y="1746289"/>
                </a:lnTo>
                <a:lnTo>
                  <a:pt x="3336068" y="1740255"/>
                </a:lnTo>
                <a:lnTo>
                  <a:pt x="3326546" y="1735174"/>
                </a:lnTo>
                <a:lnTo>
                  <a:pt x="3316388" y="1730728"/>
                </a:lnTo>
                <a:close/>
                <a:moveTo>
                  <a:pt x="3334798" y="1704370"/>
                </a:moveTo>
                <a:lnTo>
                  <a:pt x="3324958" y="1718343"/>
                </a:lnTo>
                <a:lnTo>
                  <a:pt x="3331624" y="1721201"/>
                </a:lnTo>
                <a:lnTo>
                  <a:pt x="3338290" y="1724377"/>
                </a:lnTo>
                <a:lnTo>
                  <a:pt x="3344321" y="1727870"/>
                </a:lnTo>
                <a:lnTo>
                  <a:pt x="3350987" y="1731681"/>
                </a:lnTo>
                <a:lnTo>
                  <a:pt x="3363366" y="1739620"/>
                </a:lnTo>
                <a:lnTo>
                  <a:pt x="3375746" y="1747559"/>
                </a:lnTo>
                <a:lnTo>
                  <a:pt x="3371619" y="1741525"/>
                </a:lnTo>
                <a:lnTo>
                  <a:pt x="3367492" y="1735174"/>
                </a:lnTo>
                <a:lnTo>
                  <a:pt x="3363049" y="1729140"/>
                </a:lnTo>
                <a:lnTo>
                  <a:pt x="3358288" y="1723424"/>
                </a:lnTo>
                <a:lnTo>
                  <a:pt x="3352891" y="1718026"/>
                </a:lnTo>
                <a:lnTo>
                  <a:pt x="3347178" y="1712627"/>
                </a:lnTo>
                <a:lnTo>
                  <a:pt x="3341464" y="1708181"/>
                </a:lnTo>
                <a:lnTo>
                  <a:pt x="3334798" y="1704370"/>
                </a:lnTo>
                <a:close/>
                <a:moveTo>
                  <a:pt x="864608" y="1671638"/>
                </a:moveTo>
                <a:lnTo>
                  <a:pt x="869951" y="1684338"/>
                </a:lnTo>
                <a:lnTo>
                  <a:pt x="865237" y="1686561"/>
                </a:lnTo>
                <a:lnTo>
                  <a:pt x="860522" y="1688148"/>
                </a:lnTo>
                <a:lnTo>
                  <a:pt x="850779" y="1691006"/>
                </a:lnTo>
                <a:lnTo>
                  <a:pt x="841035" y="1693228"/>
                </a:lnTo>
                <a:lnTo>
                  <a:pt x="830977" y="1694498"/>
                </a:lnTo>
                <a:lnTo>
                  <a:pt x="821234" y="1695769"/>
                </a:lnTo>
                <a:lnTo>
                  <a:pt x="810862" y="1696404"/>
                </a:lnTo>
                <a:lnTo>
                  <a:pt x="791061" y="1698309"/>
                </a:lnTo>
                <a:lnTo>
                  <a:pt x="789175" y="1698626"/>
                </a:lnTo>
                <a:lnTo>
                  <a:pt x="786975" y="1698309"/>
                </a:lnTo>
                <a:lnTo>
                  <a:pt x="785403" y="1697991"/>
                </a:lnTo>
                <a:lnTo>
                  <a:pt x="783203" y="1697039"/>
                </a:lnTo>
                <a:lnTo>
                  <a:pt x="779746" y="1694816"/>
                </a:lnTo>
                <a:lnTo>
                  <a:pt x="776288" y="1692911"/>
                </a:lnTo>
                <a:lnTo>
                  <a:pt x="781317" y="1690688"/>
                </a:lnTo>
                <a:lnTo>
                  <a:pt x="786346" y="1689101"/>
                </a:lnTo>
                <a:lnTo>
                  <a:pt x="791061" y="1687196"/>
                </a:lnTo>
                <a:lnTo>
                  <a:pt x="796089" y="1685926"/>
                </a:lnTo>
                <a:lnTo>
                  <a:pt x="806462" y="1683703"/>
                </a:lnTo>
                <a:lnTo>
                  <a:pt x="816834" y="1682433"/>
                </a:lnTo>
                <a:lnTo>
                  <a:pt x="822805" y="1681481"/>
                </a:lnTo>
                <a:lnTo>
                  <a:pt x="829092" y="1680211"/>
                </a:lnTo>
                <a:lnTo>
                  <a:pt x="840721" y="1677353"/>
                </a:lnTo>
                <a:lnTo>
                  <a:pt x="852664" y="1674178"/>
                </a:lnTo>
                <a:lnTo>
                  <a:pt x="858636" y="1672591"/>
                </a:lnTo>
                <a:lnTo>
                  <a:pt x="864608" y="1671638"/>
                </a:lnTo>
                <a:close/>
                <a:moveTo>
                  <a:pt x="934798" y="1628155"/>
                </a:moveTo>
                <a:lnTo>
                  <a:pt x="936385" y="1639587"/>
                </a:lnTo>
                <a:lnTo>
                  <a:pt x="937972" y="1650702"/>
                </a:lnTo>
                <a:lnTo>
                  <a:pt x="942416" y="1672296"/>
                </a:lnTo>
                <a:lnTo>
                  <a:pt x="944638" y="1683411"/>
                </a:lnTo>
                <a:lnTo>
                  <a:pt x="946225" y="1694526"/>
                </a:lnTo>
                <a:lnTo>
                  <a:pt x="948129" y="1705958"/>
                </a:lnTo>
                <a:lnTo>
                  <a:pt x="949081" y="1717073"/>
                </a:lnTo>
                <a:lnTo>
                  <a:pt x="960509" y="1766296"/>
                </a:lnTo>
                <a:lnTo>
                  <a:pt x="971618" y="1815836"/>
                </a:lnTo>
                <a:lnTo>
                  <a:pt x="977014" y="1840923"/>
                </a:lnTo>
                <a:lnTo>
                  <a:pt x="982093" y="1865376"/>
                </a:lnTo>
                <a:lnTo>
                  <a:pt x="986854" y="1890463"/>
                </a:lnTo>
                <a:lnTo>
                  <a:pt x="991616" y="1915551"/>
                </a:lnTo>
                <a:lnTo>
                  <a:pt x="995742" y="1928889"/>
                </a:lnTo>
                <a:lnTo>
                  <a:pt x="999551" y="1942544"/>
                </a:lnTo>
                <a:lnTo>
                  <a:pt x="1002725" y="1956517"/>
                </a:lnTo>
                <a:lnTo>
                  <a:pt x="1006217" y="1970172"/>
                </a:lnTo>
                <a:lnTo>
                  <a:pt x="1009708" y="1984145"/>
                </a:lnTo>
                <a:lnTo>
                  <a:pt x="1013200" y="1997800"/>
                </a:lnTo>
                <a:lnTo>
                  <a:pt x="1017009" y="2011773"/>
                </a:lnTo>
                <a:lnTo>
                  <a:pt x="1021135" y="2025111"/>
                </a:lnTo>
                <a:lnTo>
                  <a:pt x="1022405" y="2029557"/>
                </a:lnTo>
                <a:lnTo>
                  <a:pt x="1023992" y="2034638"/>
                </a:lnTo>
                <a:lnTo>
                  <a:pt x="1025897" y="2043847"/>
                </a:lnTo>
                <a:lnTo>
                  <a:pt x="1027801" y="2053057"/>
                </a:lnTo>
                <a:lnTo>
                  <a:pt x="1029706" y="2062583"/>
                </a:lnTo>
                <a:lnTo>
                  <a:pt x="1043355" y="2098468"/>
                </a:lnTo>
                <a:lnTo>
                  <a:pt x="1056686" y="2134036"/>
                </a:lnTo>
                <a:lnTo>
                  <a:pt x="1070653" y="2169920"/>
                </a:lnTo>
                <a:lnTo>
                  <a:pt x="1084619" y="2205488"/>
                </a:lnTo>
                <a:lnTo>
                  <a:pt x="1099538" y="2240420"/>
                </a:lnTo>
                <a:lnTo>
                  <a:pt x="1114774" y="2275670"/>
                </a:lnTo>
                <a:lnTo>
                  <a:pt x="1122709" y="2293453"/>
                </a:lnTo>
                <a:lnTo>
                  <a:pt x="1130962" y="2310602"/>
                </a:lnTo>
                <a:lnTo>
                  <a:pt x="1139215" y="2327750"/>
                </a:lnTo>
                <a:lnTo>
                  <a:pt x="1147468" y="2345216"/>
                </a:lnTo>
                <a:lnTo>
                  <a:pt x="1149372" y="2348709"/>
                </a:lnTo>
                <a:lnTo>
                  <a:pt x="1151594" y="2352203"/>
                </a:lnTo>
                <a:lnTo>
                  <a:pt x="1154451" y="2355061"/>
                </a:lnTo>
                <a:lnTo>
                  <a:pt x="1156673" y="2357919"/>
                </a:lnTo>
                <a:lnTo>
                  <a:pt x="1162704" y="2363635"/>
                </a:lnTo>
                <a:lnTo>
                  <a:pt x="1165243" y="2366811"/>
                </a:lnTo>
                <a:lnTo>
                  <a:pt x="1167783" y="2369986"/>
                </a:lnTo>
                <a:lnTo>
                  <a:pt x="1175401" y="2385865"/>
                </a:lnTo>
                <a:lnTo>
                  <a:pt x="1182701" y="2402060"/>
                </a:lnTo>
                <a:lnTo>
                  <a:pt x="1196668" y="2434134"/>
                </a:lnTo>
                <a:lnTo>
                  <a:pt x="1203968" y="2450330"/>
                </a:lnTo>
                <a:lnTo>
                  <a:pt x="1211586" y="2466208"/>
                </a:lnTo>
                <a:lnTo>
                  <a:pt x="1219522" y="2481769"/>
                </a:lnTo>
                <a:lnTo>
                  <a:pt x="1223966" y="2489708"/>
                </a:lnTo>
                <a:lnTo>
                  <a:pt x="1228410" y="2497330"/>
                </a:lnTo>
                <a:lnTo>
                  <a:pt x="1234123" y="2507174"/>
                </a:lnTo>
                <a:lnTo>
                  <a:pt x="1239202" y="2516701"/>
                </a:lnTo>
                <a:lnTo>
                  <a:pt x="1249359" y="2536390"/>
                </a:lnTo>
                <a:lnTo>
                  <a:pt x="1259199" y="2556079"/>
                </a:lnTo>
                <a:lnTo>
                  <a:pt x="1269357" y="2576086"/>
                </a:lnTo>
                <a:lnTo>
                  <a:pt x="1277610" y="2590694"/>
                </a:lnTo>
                <a:lnTo>
                  <a:pt x="1285862" y="2604667"/>
                </a:lnTo>
                <a:lnTo>
                  <a:pt x="1303320" y="2633248"/>
                </a:lnTo>
                <a:lnTo>
                  <a:pt x="1321413" y="2661193"/>
                </a:lnTo>
                <a:lnTo>
                  <a:pt x="1339506" y="2689139"/>
                </a:lnTo>
                <a:lnTo>
                  <a:pt x="1357916" y="2717402"/>
                </a:lnTo>
                <a:lnTo>
                  <a:pt x="1375692" y="2745348"/>
                </a:lnTo>
                <a:lnTo>
                  <a:pt x="1384897" y="2759638"/>
                </a:lnTo>
                <a:lnTo>
                  <a:pt x="1393467" y="2773929"/>
                </a:lnTo>
                <a:lnTo>
                  <a:pt x="1401720" y="2788219"/>
                </a:lnTo>
                <a:lnTo>
                  <a:pt x="1409973" y="2802827"/>
                </a:lnTo>
                <a:lnTo>
                  <a:pt x="1428066" y="2828867"/>
                </a:lnTo>
                <a:lnTo>
                  <a:pt x="1445841" y="2854908"/>
                </a:lnTo>
                <a:lnTo>
                  <a:pt x="1463934" y="2881583"/>
                </a:lnTo>
                <a:lnTo>
                  <a:pt x="1482027" y="2907306"/>
                </a:lnTo>
                <a:lnTo>
                  <a:pt x="1491550" y="2920326"/>
                </a:lnTo>
                <a:lnTo>
                  <a:pt x="1501072" y="2933029"/>
                </a:lnTo>
                <a:lnTo>
                  <a:pt x="1510595" y="2945414"/>
                </a:lnTo>
                <a:lnTo>
                  <a:pt x="1520752" y="2957799"/>
                </a:lnTo>
                <a:lnTo>
                  <a:pt x="1531227" y="2969866"/>
                </a:lnTo>
                <a:lnTo>
                  <a:pt x="1541384" y="2981934"/>
                </a:lnTo>
                <a:lnTo>
                  <a:pt x="1552494" y="2993366"/>
                </a:lnTo>
                <a:lnTo>
                  <a:pt x="1563921" y="3004798"/>
                </a:lnTo>
                <a:lnTo>
                  <a:pt x="1568047" y="3008927"/>
                </a:lnTo>
                <a:lnTo>
                  <a:pt x="1572174" y="3013055"/>
                </a:lnTo>
                <a:lnTo>
                  <a:pt x="1576618" y="3016866"/>
                </a:lnTo>
                <a:lnTo>
                  <a:pt x="1581062" y="3020677"/>
                </a:lnTo>
                <a:lnTo>
                  <a:pt x="1590902" y="3027663"/>
                </a:lnTo>
                <a:lnTo>
                  <a:pt x="1600424" y="3034014"/>
                </a:lnTo>
                <a:lnTo>
                  <a:pt x="1620421" y="3046082"/>
                </a:lnTo>
                <a:lnTo>
                  <a:pt x="1630579" y="3052751"/>
                </a:lnTo>
                <a:lnTo>
                  <a:pt x="1640101" y="3059419"/>
                </a:lnTo>
                <a:lnTo>
                  <a:pt x="1644545" y="3061960"/>
                </a:lnTo>
                <a:lnTo>
                  <a:pt x="1649307" y="3064818"/>
                </a:lnTo>
                <a:lnTo>
                  <a:pt x="1654385" y="3067359"/>
                </a:lnTo>
                <a:lnTo>
                  <a:pt x="1659464" y="3069264"/>
                </a:lnTo>
                <a:lnTo>
                  <a:pt x="1664225" y="3071169"/>
                </a:lnTo>
                <a:lnTo>
                  <a:pt x="1669939" y="3072122"/>
                </a:lnTo>
                <a:lnTo>
                  <a:pt x="1675017" y="3072757"/>
                </a:lnTo>
                <a:lnTo>
                  <a:pt x="1680414" y="3072757"/>
                </a:lnTo>
                <a:lnTo>
                  <a:pt x="1687079" y="3073075"/>
                </a:lnTo>
                <a:lnTo>
                  <a:pt x="1694063" y="3073392"/>
                </a:lnTo>
                <a:lnTo>
                  <a:pt x="1707394" y="3074980"/>
                </a:lnTo>
                <a:lnTo>
                  <a:pt x="1714060" y="3075615"/>
                </a:lnTo>
                <a:lnTo>
                  <a:pt x="1720726" y="3076250"/>
                </a:lnTo>
                <a:lnTo>
                  <a:pt x="1727392" y="3076250"/>
                </a:lnTo>
                <a:lnTo>
                  <a:pt x="1734057" y="3075933"/>
                </a:lnTo>
                <a:lnTo>
                  <a:pt x="1741993" y="3074980"/>
                </a:lnTo>
                <a:lnTo>
                  <a:pt x="1749928" y="3074663"/>
                </a:lnTo>
                <a:lnTo>
                  <a:pt x="1765799" y="3073710"/>
                </a:lnTo>
                <a:lnTo>
                  <a:pt x="1773735" y="3073075"/>
                </a:lnTo>
                <a:lnTo>
                  <a:pt x="1781353" y="3072122"/>
                </a:lnTo>
                <a:lnTo>
                  <a:pt x="1789288" y="3070852"/>
                </a:lnTo>
                <a:lnTo>
                  <a:pt x="1796906" y="3068946"/>
                </a:lnTo>
                <a:lnTo>
                  <a:pt x="1805159" y="3067041"/>
                </a:lnTo>
                <a:lnTo>
                  <a:pt x="1813094" y="3065136"/>
                </a:lnTo>
                <a:lnTo>
                  <a:pt x="1829600" y="3062913"/>
                </a:lnTo>
                <a:lnTo>
                  <a:pt x="1837853" y="3061642"/>
                </a:lnTo>
                <a:lnTo>
                  <a:pt x="1845789" y="3060372"/>
                </a:lnTo>
                <a:lnTo>
                  <a:pt x="1853724" y="3058149"/>
                </a:lnTo>
                <a:lnTo>
                  <a:pt x="1857850" y="3056879"/>
                </a:lnTo>
                <a:lnTo>
                  <a:pt x="1861660" y="3055609"/>
                </a:lnTo>
                <a:lnTo>
                  <a:pt x="1878483" y="3048622"/>
                </a:lnTo>
                <a:lnTo>
                  <a:pt x="1886736" y="3044812"/>
                </a:lnTo>
                <a:lnTo>
                  <a:pt x="1894988" y="3041001"/>
                </a:lnTo>
                <a:lnTo>
                  <a:pt x="1902924" y="3036872"/>
                </a:lnTo>
                <a:lnTo>
                  <a:pt x="1911177" y="3032744"/>
                </a:lnTo>
                <a:lnTo>
                  <a:pt x="1918795" y="3028298"/>
                </a:lnTo>
                <a:lnTo>
                  <a:pt x="1926730" y="3023217"/>
                </a:lnTo>
                <a:lnTo>
                  <a:pt x="1932761" y="3019724"/>
                </a:lnTo>
                <a:lnTo>
                  <a:pt x="1938792" y="3015913"/>
                </a:lnTo>
                <a:lnTo>
                  <a:pt x="1951172" y="3009562"/>
                </a:lnTo>
                <a:lnTo>
                  <a:pt x="1964186" y="3003846"/>
                </a:lnTo>
                <a:lnTo>
                  <a:pt x="1976882" y="2998129"/>
                </a:lnTo>
                <a:lnTo>
                  <a:pt x="1989579" y="2992413"/>
                </a:lnTo>
                <a:lnTo>
                  <a:pt x="2002276" y="2986062"/>
                </a:lnTo>
                <a:lnTo>
                  <a:pt x="2008624" y="2982569"/>
                </a:lnTo>
                <a:lnTo>
                  <a:pt x="2014338" y="2979393"/>
                </a:lnTo>
                <a:lnTo>
                  <a:pt x="2020686" y="2975582"/>
                </a:lnTo>
                <a:lnTo>
                  <a:pt x="2026082" y="2971454"/>
                </a:lnTo>
                <a:lnTo>
                  <a:pt x="2034018" y="2966373"/>
                </a:lnTo>
                <a:lnTo>
                  <a:pt x="2041953" y="2962245"/>
                </a:lnTo>
                <a:lnTo>
                  <a:pt x="2057824" y="2953988"/>
                </a:lnTo>
                <a:lnTo>
                  <a:pt x="2066077" y="2949860"/>
                </a:lnTo>
                <a:lnTo>
                  <a:pt x="2074012" y="2945731"/>
                </a:lnTo>
                <a:lnTo>
                  <a:pt x="2081631" y="2940968"/>
                </a:lnTo>
                <a:lnTo>
                  <a:pt x="2088931" y="2936204"/>
                </a:lnTo>
                <a:lnTo>
                  <a:pt x="2098771" y="2928900"/>
                </a:lnTo>
                <a:lnTo>
                  <a:pt x="2108294" y="2921914"/>
                </a:lnTo>
                <a:lnTo>
                  <a:pt x="2118451" y="2915880"/>
                </a:lnTo>
                <a:lnTo>
                  <a:pt x="2128608" y="2909529"/>
                </a:lnTo>
                <a:lnTo>
                  <a:pt x="2139083" y="2903495"/>
                </a:lnTo>
                <a:lnTo>
                  <a:pt x="2149241" y="2897779"/>
                </a:lnTo>
                <a:lnTo>
                  <a:pt x="2170508" y="2886664"/>
                </a:lnTo>
                <a:lnTo>
                  <a:pt x="2176221" y="2884441"/>
                </a:lnTo>
                <a:lnTo>
                  <a:pt x="2181300" y="2881266"/>
                </a:lnTo>
                <a:lnTo>
                  <a:pt x="2192410" y="2875232"/>
                </a:lnTo>
                <a:lnTo>
                  <a:pt x="2213677" y="2862529"/>
                </a:lnTo>
                <a:lnTo>
                  <a:pt x="2224151" y="2856813"/>
                </a:lnTo>
                <a:lnTo>
                  <a:pt x="2229865" y="2853955"/>
                </a:lnTo>
                <a:lnTo>
                  <a:pt x="2235261" y="2851097"/>
                </a:lnTo>
                <a:lnTo>
                  <a:pt x="2240657" y="2848874"/>
                </a:lnTo>
                <a:lnTo>
                  <a:pt x="2246688" y="2846651"/>
                </a:lnTo>
                <a:lnTo>
                  <a:pt x="2252402" y="2845063"/>
                </a:lnTo>
                <a:lnTo>
                  <a:pt x="2258750" y="2843158"/>
                </a:lnTo>
                <a:lnTo>
                  <a:pt x="2270494" y="2837759"/>
                </a:lnTo>
                <a:lnTo>
                  <a:pt x="2282556" y="2832043"/>
                </a:lnTo>
                <a:lnTo>
                  <a:pt x="2294936" y="2826962"/>
                </a:lnTo>
                <a:lnTo>
                  <a:pt x="2307315" y="2822516"/>
                </a:lnTo>
                <a:lnTo>
                  <a:pt x="2319694" y="2818388"/>
                </a:lnTo>
                <a:lnTo>
                  <a:pt x="2332708" y="2814577"/>
                </a:lnTo>
                <a:lnTo>
                  <a:pt x="2345405" y="2811084"/>
                </a:lnTo>
                <a:lnTo>
                  <a:pt x="2358102" y="2808226"/>
                </a:lnTo>
                <a:lnTo>
                  <a:pt x="2370164" y="2803780"/>
                </a:lnTo>
                <a:lnTo>
                  <a:pt x="2382226" y="2800287"/>
                </a:lnTo>
                <a:lnTo>
                  <a:pt x="2394605" y="2797429"/>
                </a:lnTo>
                <a:lnTo>
                  <a:pt x="2406984" y="2794570"/>
                </a:lnTo>
                <a:lnTo>
                  <a:pt x="2432060" y="2789489"/>
                </a:lnTo>
                <a:lnTo>
                  <a:pt x="2444440" y="2786631"/>
                </a:lnTo>
                <a:lnTo>
                  <a:pt x="2456819" y="2783456"/>
                </a:lnTo>
                <a:lnTo>
                  <a:pt x="2471738" y="2779645"/>
                </a:lnTo>
                <a:lnTo>
                  <a:pt x="2486339" y="2776152"/>
                </a:lnTo>
                <a:lnTo>
                  <a:pt x="2516494" y="2769800"/>
                </a:lnTo>
                <a:lnTo>
                  <a:pt x="2531412" y="2765990"/>
                </a:lnTo>
                <a:lnTo>
                  <a:pt x="2546014" y="2761861"/>
                </a:lnTo>
                <a:lnTo>
                  <a:pt x="2553314" y="2759321"/>
                </a:lnTo>
                <a:lnTo>
                  <a:pt x="2560615" y="2756463"/>
                </a:lnTo>
                <a:lnTo>
                  <a:pt x="2567598" y="2753922"/>
                </a:lnTo>
                <a:lnTo>
                  <a:pt x="2574264" y="2750747"/>
                </a:lnTo>
                <a:lnTo>
                  <a:pt x="2579025" y="2748206"/>
                </a:lnTo>
                <a:lnTo>
                  <a:pt x="2583469" y="2746301"/>
                </a:lnTo>
                <a:lnTo>
                  <a:pt x="2592357" y="2742490"/>
                </a:lnTo>
                <a:lnTo>
                  <a:pt x="2596801" y="2740267"/>
                </a:lnTo>
                <a:lnTo>
                  <a:pt x="2600927" y="2738044"/>
                </a:lnTo>
                <a:lnTo>
                  <a:pt x="2604736" y="2734868"/>
                </a:lnTo>
                <a:lnTo>
                  <a:pt x="2608545" y="2731693"/>
                </a:lnTo>
                <a:lnTo>
                  <a:pt x="2611084" y="2728835"/>
                </a:lnTo>
                <a:lnTo>
                  <a:pt x="2613306" y="2726929"/>
                </a:lnTo>
                <a:lnTo>
                  <a:pt x="2616163" y="2724706"/>
                </a:lnTo>
                <a:lnTo>
                  <a:pt x="2619337" y="2723118"/>
                </a:lnTo>
                <a:lnTo>
                  <a:pt x="2625051" y="2719943"/>
                </a:lnTo>
                <a:lnTo>
                  <a:pt x="2631399" y="2717402"/>
                </a:lnTo>
                <a:lnTo>
                  <a:pt x="2637748" y="2714544"/>
                </a:lnTo>
                <a:lnTo>
                  <a:pt x="2644096" y="2711686"/>
                </a:lnTo>
                <a:lnTo>
                  <a:pt x="2649810" y="2708510"/>
                </a:lnTo>
                <a:lnTo>
                  <a:pt x="2652666" y="2706605"/>
                </a:lnTo>
                <a:lnTo>
                  <a:pt x="2655523" y="2704382"/>
                </a:lnTo>
                <a:lnTo>
                  <a:pt x="2717737" y="2654207"/>
                </a:lnTo>
                <a:lnTo>
                  <a:pt x="2748844" y="2629119"/>
                </a:lnTo>
                <a:lnTo>
                  <a:pt x="2780269" y="2604349"/>
                </a:lnTo>
                <a:lnTo>
                  <a:pt x="2795187" y="2590694"/>
                </a:lnTo>
                <a:lnTo>
                  <a:pt x="2810423" y="2577039"/>
                </a:lnTo>
                <a:lnTo>
                  <a:pt x="2825977" y="2564018"/>
                </a:lnTo>
                <a:lnTo>
                  <a:pt x="2841213" y="2550681"/>
                </a:lnTo>
                <a:lnTo>
                  <a:pt x="2855814" y="2536708"/>
                </a:lnTo>
                <a:lnTo>
                  <a:pt x="2863114" y="2529404"/>
                </a:lnTo>
                <a:lnTo>
                  <a:pt x="2870415" y="2522100"/>
                </a:lnTo>
                <a:lnTo>
                  <a:pt x="2877398" y="2515113"/>
                </a:lnTo>
                <a:lnTo>
                  <a:pt x="2883747" y="2507174"/>
                </a:lnTo>
                <a:lnTo>
                  <a:pt x="2890095" y="2499235"/>
                </a:lnTo>
                <a:lnTo>
                  <a:pt x="2895809" y="2490661"/>
                </a:lnTo>
                <a:lnTo>
                  <a:pt x="2902157" y="2482404"/>
                </a:lnTo>
                <a:lnTo>
                  <a:pt x="2908188" y="2473512"/>
                </a:lnTo>
                <a:lnTo>
                  <a:pt x="2913267" y="2464621"/>
                </a:lnTo>
                <a:lnTo>
                  <a:pt x="2918028" y="2455411"/>
                </a:lnTo>
                <a:lnTo>
                  <a:pt x="2927233" y="2436357"/>
                </a:lnTo>
                <a:lnTo>
                  <a:pt x="2932312" y="2426830"/>
                </a:lnTo>
                <a:lnTo>
                  <a:pt x="2937073" y="2417939"/>
                </a:lnTo>
                <a:lnTo>
                  <a:pt x="2941834" y="2411270"/>
                </a:lnTo>
                <a:lnTo>
                  <a:pt x="2945961" y="2404601"/>
                </a:lnTo>
                <a:lnTo>
                  <a:pt x="2949452" y="2397614"/>
                </a:lnTo>
                <a:lnTo>
                  <a:pt x="2952944" y="2390628"/>
                </a:lnTo>
                <a:lnTo>
                  <a:pt x="2956118" y="2383324"/>
                </a:lnTo>
                <a:lnTo>
                  <a:pt x="2958340" y="2376020"/>
                </a:lnTo>
                <a:lnTo>
                  <a:pt x="2960880" y="2368716"/>
                </a:lnTo>
                <a:lnTo>
                  <a:pt x="2962466" y="2360777"/>
                </a:lnTo>
                <a:lnTo>
                  <a:pt x="2964371" y="2353155"/>
                </a:lnTo>
                <a:lnTo>
                  <a:pt x="2965641" y="2345216"/>
                </a:lnTo>
                <a:lnTo>
                  <a:pt x="2966593" y="2337595"/>
                </a:lnTo>
                <a:lnTo>
                  <a:pt x="2967228" y="2329656"/>
                </a:lnTo>
                <a:lnTo>
                  <a:pt x="2967863" y="2321716"/>
                </a:lnTo>
                <a:lnTo>
                  <a:pt x="2968180" y="2313777"/>
                </a:lnTo>
                <a:lnTo>
                  <a:pt x="2968180" y="2305838"/>
                </a:lnTo>
                <a:lnTo>
                  <a:pt x="2968180" y="2298217"/>
                </a:lnTo>
                <a:lnTo>
                  <a:pt x="2966910" y="2279798"/>
                </a:lnTo>
                <a:lnTo>
                  <a:pt x="2966593" y="2270906"/>
                </a:lnTo>
                <a:lnTo>
                  <a:pt x="2965958" y="2262014"/>
                </a:lnTo>
                <a:lnTo>
                  <a:pt x="2965323" y="2252487"/>
                </a:lnTo>
                <a:lnTo>
                  <a:pt x="2964054" y="2243596"/>
                </a:lnTo>
                <a:lnTo>
                  <a:pt x="2961832" y="2235021"/>
                </a:lnTo>
                <a:lnTo>
                  <a:pt x="2959292" y="2226129"/>
                </a:lnTo>
                <a:lnTo>
                  <a:pt x="2952626" y="2220731"/>
                </a:lnTo>
                <a:lnTo>
                  <a:pt x="2945326" y="2216285"/>
                </a:lnTo>
                <a:lnTo>
                  <a:pt x="2937708" y="2211839"/>
                </a:lnTo>
                <a:lnTo>
                  <a:pt x="2929772" y="2208028"/>
                </a:lnTo>
                <a:lnTo>
                  <a:pt x="2913902" y="2200724"/>
                </a:lnTo>
                <a:lnTo>
                  <a:pt x="2897713" y="2193738"/>
                </a:lnTo>
                <a:lnTo>
                  <a:pt x="2890730" y="2190880"/>
                </a:lnTo>
                <a:lnTo>
                  <a:pt x="2883430" y="2188657"/>
                </a:lnTo>
                <a:lnTo>
                  <a:pt x="2875811" y="2187069"/>
                </a:lnTo>
                <a:lnTo>
                  <a:pt x="2868511" y="2186116"/>
                </a:lnTo>
                <a:lnTo>
                  <a:pt x="2853275" y="2184211"/>
                </a:lnTo>
                <a:lnTo>
                  <a:pt x="2838038" y="2182941"/>
                </a:lnTo>
                <a:lnTo>
                  <a:pt x="2828834" y="2182305"/>
                </a:lnTo>
                <a:lnTo>
                  <a:pt x="2819311" y="2181670"/>
                </a:lnTo>
                <a:lnTo>
                  <a:pt x="2810106" y="2181670"/>
                </a:lnTo>
                <a:lnTo>
                  <a:pt x="2800583" y="2181670"/>
                </a:lnTo>
                <a:lnTo>
                  <a:pt x="2791378" y="2182305"/>
                </a:lnTo>
                <a:lnTo>
                  <a:pt x="2782173" y="2183258"/>
                </a:lnTo>
                <a:lnTo>
                  <a:pt x="2773285" y="2184528"/>
                </a:lnTo>
                <a:lnTo>
                  <a:pt x="2763763" y="2186751"/>
                </a:lnTo>
                <a:lnTo>
                  <a:pt x="2777412" y="2190880"/>
                </a:lnTo>
                <a:lnTo>
                  <a:pt x="2790743" y="2195326"/>
                </a:lnTo>
                <a:lnTo>
                  <a:pt x="2804075" y="2200089"/>
                </a:lnTo>
                <a:lnTo>
                  <a:pt x="2817089" y="2205805"/>
                </a:lnTo>
                <a:lnTo>
                  <a:pt x="2829786" y="2211839"/>
                </a:lnTo>
                <a:lnTo>
                  <a:pt x="2835816" y="2215332"/>
                </a:lnTo>
                <a:lnTo>
                  <a:pt x="2842165" y="2218825"/>
                </a:lnTo>
                <a:lnTo>
                  <a:pt x="2847878" y="2222636"/>
                </a:lnTo>
                <a:lnTo>
                  <a:pt x="2853910" y="2226447"/>
                </a:lnTo>
                <a:lnTo>
                  <a:pt x="2859306" y="2230575"/>
                </a:lnTo>
                <a:lnTo>
                  <a:pt x="2865019" y="2235021"/>
                </a:lnTo>
                <a:lnTo>
                  <a:pt x="2868511" y="2243278"/>
                </a:lnTo>
                <a:lnTo>
                  <a:pt x="2861210" y="2241055"/>
                </a:lnTo>
                <a:lnTo>
                  <a:pt x="2853910" y="2238197"/>
                </a:lnTo>
                <a:lnTo>
                  <a:pt x="2846926" y="2235021"/>
                </a:lnTo>
                <a:lnTo>
                  <a:pt x="2839943" y="2231528"/>
                </a:lnTo>
                <a:lnTo>
                  <a:pt x="2826294" y="2224542"/>
                </a:lnTo>
                <a:lnTo>
                  <a:pt x="2819311" y="2221684"/>
                </a:lnTo>
                <a:lnTo>
                  <a:pt x="2812010" y="2218508"/>
                </a:lnTo>
                <a:lnTo>
                  <a:pt x="2799631" y="2213744"/>
                </a:lnTo>
                <a:lnTo>
                  <a:pt x="2786934" y="2209616"/>
                </a:lnTo>
                <a:lnTo>
                  <a:pt x="2774238" y="2205805"/>
                </a:lnTo>
                <a:lnTo>
                  <a:pt x="2761541" y="2202630"/>
                </a:lnTo>
                <a:lnTo>
                  <a:pt x="2748209" y="2199772"/>
                </a:lnTo>
                <a:lnTo>
                  <a:pt x="2734878" y="2198184"/>
                </a:lnTo>
                <a:lnTo>
                  <a:pt x="2721864" y="2196913"/>
                </a:lnTo>
                <a:lnTo>
                  <a:pt x="2708215" y="2196596"/>
                </a:lnTo>
                <a:lnTo>
                  <a:pt x="2696787" y="2198501"/>
                </a:lnTo>
                <a:lnTo>
                  <a:pt x="2685995" y="2201359"/>
                </a:lnTo>
                <a:lnTo>
                  <a:pt x="2675203" y="2204217"/>
                </a:lnTo>
                <a:lnTo>
                  <a:pt x="2664411" y="2208028"/>
                </a:lnTo>
                <a:lnTo>
                  <a:pt x="2699327" y="2218825"/>
                </a:lnTo>
                <a:lnTo>
                  <a:pt x="2716467" y="2224224"/>
                </a:lnTo>
                <a:lnTo>
                  <a:pt x="2733925" y="2230258"/>
                </a:lnTo>
                <a:lnTo>
                  <a:pt x="2751066" y="2235974"/>
                </a:lnTo>
                <a:lnTo>
                  <a:pt x="2768207" y="2242643"/>
                </a:lnTo>
                <a:lnTo>
                  <a:pt x="2785347" y="2249312"/>
                </a:lnTo>
                <a:lnTo>
                  <a:pt x="2801853" y="2256933"/>
                </a:lnTo>
                <a:lnTo>
                  <a:pt x="2811058" y="2261062"/>
                </a:lnTo>
                <a:lnTo>
                  <a:pt x="2820263" y="2265507"/>
                </a:lnTo>
                <a:lnTo>
                  <a:pt x="2825025" y="2268048"/>
                </a:lnTo>
                <a:lnTo>
                  <a:pt x="2829151" y="2270906"/>
                </a:lnTo>
                <a:lnTo>
                  <a:pt x="2832960" y="2274082"/>
                </a:lnTo>
                <a:lnTo>
                  <a:pt x="2836134" y="2277893"/>
                </a:lnTo>
                <a:lnTo>
                  <a:pt x="2832325" y="2277893"/>
                </a:lnTo>
                <a:lnTo>
                  <a:pt x="2828834" y="2277575"/>
                </a:lnTo>
                <a:lnTo>
                  <a:pt x="2821215" y="2276305"/>
                </a:lnTo>
                <a:lnTo>
                  <a:pt x="2813915" y="2274399"/>
                </a:lnTo>
                <a:lnTo>
                  <a:pt x="2806614" y="2272176"/>
                </a:lnTo>
                <a:lnTo>
                  <a:pt x="2799314" y="2269636"/>
                </a:lnTo>
                <a:lnTo>
                  <a:pt x="2792013" y="2266778"/>
                </a:lnTo>
                <a:lnTo>
                  <a:pt x="2778047" y="2261062"/>
                </a:lnTo>
                <a:lnTo>
                  <a:pt x="2764080" y="2255663"/>
                </a:lnTo>
                <a:lnTo>
                  <a:pt x="2750431" y="2250582"/>
                </a:lnTo>
                <a:lnTo>
                  <a:pt x="2736465" y="2246136"/>
                </a:lnTo>
                <a:lnTo>
                  <a:pt x="2722498" y="2241690"/>
                </a:lnTo>
                <a:lnTo>
                  <a:pt x="2708215" y="2237244"/>
                </a:lnTo>
                <a:lnTo>
                  <a:pt x="2694566" y="2233433"/>
                </a:lnTo>
                <a:lnTo>
                  <a:pt x="2665680" y="2225494"/>
                </a:lnTo>
                <a:lnTo>
                  <a:pt x="2659015" y="2223589"/>
                </a:lnTo>
                <a:lnTo>
                  <a:pt x="2652031" y="2222636"/>
                </a:lnTo>
                <a:lnTo>
                  <a:pt x="2644731" y="2222001"/>
                </a:lnTo>
                <a:lnTo>
                  <a:pt x="2637748" y="2221684"/>
                </a:lnTo>
                <a:lnTo>
                  <a:pt x="2631082" y="2221684"/>
                </a:lnTo>
                <a:lnTo>
                  <a:pt x="2623781" y="2222319"/>
                </a:lnTo>
                <a:lnTo>
                  <a:pt x="2616798" y="2222954"/>
                </a:lnTo>
                <a:lnTo>
                  <a:pt x="2609815" y="2224224"/>
                </a:lnTo>
                <a:lnTo>
                  <a:pt x="2603149" y="2225812"/>
                </a:lnTo>
                <a:lnTo>
                  <a:pt x="2596166" y="2227082"/>
                </a:lnTo>
                <a:lnTo>
                  <a:pt x="2582199" y="2230575"/>
                </a:lnTo>
                <a:lnTo>
                  <a:pt x="2555219" y="2238514"/>
                </a:lnTo>
                <a:lnTo>
                  <a:pt x="2572042" y="2242008"/>
                </a:lnTo>
                <a:lnTo>
                  <a:pt x="2588865" y="2246136"/>
                </a:lnTo>
                <a:lnTo>
                  <a:pt x="2605688" y="2250264"/>
                </a:lnTo>
                <a:lnTo>
                  <a:pt x="2622829" y="2254710"/>
                </a:lnTo>
                <a:lnTo>
                  <a:pt x="2656158" y="2264237"/>
                </a:lnTo>
                <a:lnTo>
                  <a:pt x="2690122" y="2274082"/>
                </a:lnTo>
                <a:lnTo>
                  <a:pt x="2702501" y="2277575"/>
                </a:lnTo>
                <a:lnTo>
                  <a:pt x="2708532" y="2279163"/>
                </a:lnTo>
                <a:lnTo>
                  <a:pt x="2714880" y="2281386"/>
                </a:lnTo>
                <a:lnTo>
                  <a:pt x="2720911" y="2283609"/>
                </a:lnTo>
                <a:lnTo>
                  <a:pt x="2726625" y="2286467"/>
                </a:lnTo>
                <a:lnTo>
                  <a:pt x="2732021" y="2290278"/>
                </a:lnTo>
                <a:lnTo>
                  <a:pt x="2734560" y="2292183"/>
                </a:lnTo>
                <a:lnTo>
                  <a:pt x="2737100" y="2294406"/>
                </a:lnTo>
                <a:lnTo>
                  <a:pt x="2726625" y="2292183"/>
                </a:lnTo>
                <a:lnTo>
                  <a:pt x="2716150" y="2289960"/>
                </a:lnTo>
                <a:lnTo>
                  <a:pt x="2695835" y="2283609"/>
                </a:lnTo>
                <a:lnTo>
                  <a:pt x="2685360" y="2281068"/>
                </a:lnTo>
                <a:lnTo>
                  <a:pt x="2675203" y="2278528"/>
                </a:lnTo>
                <a:lnTo>
                  <a:pt x="2664728" y="2276305"/>
                </a:lnTo>
                <a:lnTo>
                  <a:pt x="2659649" y="2275670"/>
                </a:lnTo>
                <a:lnTo>
                  <a:pt x="2654253" y="2275352"/>
                </a:lnTo>
                <a:lnTo>
                  <a:pt x="2637748" y="2272176"/>
                </a:lnTo>
                <a:lnTo>
                  <a:pt x="2621242" y="2269001"/>
                </a:lnTo>
                <a:lnTo>
                  <a:pt x="2588548" y="2261697"/>
                </a:lnTo>
                <a:lnTo>
                  <a:pt x="2572359" y="2257886"/>
                </a:lnTo>
                <a:lnTo>
                  <a:pt x="2556171" y="2254393"/>
                </a:lnTo>
                <a:lnTo>
                  <a:pt x="2539665" y="2251535"/>
                </a:lnTo>
                <a:lnTo>
                  <a:pt x="2523160" y="2249312"/>
                </a:lnTo>
                <a:lnTo>
                  <a:pt x="2516494" y="2250264"/>
                </a:lnTo>
                <a:lnTo>
                  <a:pt x="2509828" y="2251217"/>
                </a:lnTo>
                <a:lnTo>
                  <a:pt x="2503480" y="2253122"/>
                </a:lnTo>
                <a:lnTo>
                  <a:pt x="2497131" y="2255028"/>
                </a:lnTo>
                <a:lnTo>
                  <a:pt x="2484434" y="2259791"/>
                </a:lnTo>
                <a:lnTo>
                  <a:pt x="2472055" y="2264872"/>
                </a:lnTo>
                <a:lnTo>
                  <a:pt x="2490148" y="2266778"/>
                </a:lnTo>
                <a:lnTo>
                  <a:pt x="2508241" y="2269636"/>
                </a:lnTo>
                <a:lnTo>
                  <a:pt x="2525699" y="2273129"/>
                </a:lnTo>
                <a:lnTo>
                  <a:pt x="2543792" y="2276305"/>
                </a:lnTo>
                <a:lnTo>
                  <a:pt x="2561250" y="2280751"/>
                </a:lnTo>
                <a:lnTo>
                  <a:pt x="2579025" y="2285196"/>
                </a:lnTo>
                <a:lnTo>
                  <a:pt x="2596483" y="2290278"/>
                </a:lnTo>
                <a:lnTo>
                  <a:pt x="2613624" y="2295359"/>
                </a:lnTo>
                <a:lnTo>
                  <a:pt x="2631082" y="2301392"/>
                </a:lnTo>
                <a:lnTo>
                  <a:pt x="2647905" y="2307426"/>
                </a:lnTo>
                <a:lnTo>
                  <a:pt x="2664728" y="2314095"/>
                </a:lnTo>
                <a:lnTo>
                  <a:pt x="2681551" y="2321081"/>
                </a:lnTo>
                <a:lnTo>
                  <a:pt x="2698375" y="2328385"/>
                </a:lnTo>
                <a:lnTo>
                  <a:pt x="2714880" y="2336324"/>
                </a:lnTo>
                <a:lnTo>
                  <a:pt x="2731069" y="2344264"/>
                </a:lnTo>
                <a:lnTo>
                  <a:pt x="2747257" y="2352520"/>
                </a:lnTo>
                <a:lnTo>
                  <a:pt x="2766302" y="2362682"/>
                </a:lnTo>
                <a:lnTo>
                  <a:pt x="2775507" y="2368081"/>
                </a:lnTo>
                <a:lnTo>
                  <a:pt x="2784712" y="2373480"/>
                </a:lnTo>
                <a:lnTo>
                  <a:pt x="2794235" y="2378878"/>
                </a:lnTo>
                <a:lnTo>
                  <a:pt x="2803123" y="2385229"/>
                </a:lnTo>
                <a:lnTo>
                  <a:pt x="2811376" y="2391898"/>
                </a:lnTo>
                <a:lnTo>
                  <a:pt x="2819628" y="2398567"/>
                </a:lnTo>
                <a:lnTo>
                  <a:pt x="2821215" y="2400155"/>
                </a:lnTo>
                <a:lnTo>
                  <a:pt x="2822485" y="2401743"/>
                </a:lnTo>
                <a:lnTo>
                  <a:pt x="2824390" y="2405236"/>
                </a:lnTo>
                <a:lnTo>
                  <a:pt x="2827564" y="2412540"/>
                </a:lnTo>
                <a:lnTo>
                  <a:pt x="2824390" y="2412540"/>
                </a:lnTo>
                <a:lnTo>
                  <a:pt x="2821533" y="2412222"/>
                </a:lnTo>
                <a:lnTo>
                  <a:pt x="2818676" y="2411905"/>
                </a:lnTo>
                <a:lnTo>
                  <a:pt x="2815819" y="2410635"/>
                </a:lnTo>
                <a:lnTo>
                  <a:pt x="2813280" y="2409682"/>
                </a:lnTo>
                <a:lnTo>
                  <a:pt x="2810741" y="2408412"/>
                </a:lnTo>
                <a:lnTo>
                  <a:pt x="2805662" y="2405236"/>
                </a:lnTo>
                <a:lnTo>
                  <a:pt x="2800583" y="2401743"/>
                </a:lnTo>
                <a:lnTo>
                  <a:pt x="2795822" y="2397932"/>
                </a:lnTo>
                <a:lnTo>
                  <a:pt x="2791061" y="2394439"/>
                </a:lnTo>
                <a:lnTo>
                  <a:pt x="2786299" y="2391263"/>
                </a:lnTo>
                <a:lnTo>
                  <a:pt x="2767254" y="2380148"/>
                </a:lnTo>
                <a:lnTo>
                  <a:pt x="2748209" y="2369034"/>
                </a:lnTo>
                <a:lnTo>
                  <a:pt x="2728529" y="2358554"/>
                </a:lnTo>
                <a:lnTo>
                  <a:pt x="2708849" y="2348709"/>
                </a:lnTo>
                <a:lnTo>
                  <a:pt x="2688852" y="2339183"/>
                </a:lnTo>
                <a:lnTo>
                  <a:pt x="2668855" y="2330608"/>
                </a:lnTo>
                <a:lnTo>
                  <a:pt x="2648222" y="2322352"/>
                </a:lnTo>
                <a:lnTo>
                  <a:pt x="2627590" y="2314730"/>
                </a:lnTo>
                <a:lnTo>
                  <a:pt x="2606641" y="2308061"/>
                </a:lnTo>
                <a:lnTo>
                  <a:pt x="2585374" y="2302027"/>
                </a:lnTo>
                <a:lnTo>
                  <a:pt x="2564107" y="2296629"/>
                </a:lnTo>
                <a:lnTo>
                  <a:pt x="2542522" y="2291548"/>
                </a:lnTo>
                <a:lnTo>
                  <a:pt x="2520938" y="2287419"/>
                </a:lnTo>
                <a:lnTo>
                  <a:pt x="2499353" y="2283926"/>
                </a:lnTo>
                <a:lnTo>
                  <a:pt x="2477134" y="2281703"/>
                </a:lnTo>
                <a:lnTo>
                  <a:pt x="2454915" y="2279480"/>
                </a:lnTo>
                <a:lnTo>
                  <a:pt x="2452693" y="2278845"/>
                </a:lnTo>
                <a:lnTo>
                  <a:pt x="2450153" y="2277893"/>
                </a:lnTo>
                <a:lnTo>
                  <a:pt x="2445075" y="2275352"/>
                </a:lnTo>
                <a:lnTo>
                  <a:pt x="2442535" y="2274717"/>
                </a:lnTo>
                <a:lnTo>
                  <a:pt x="2439996" y="2274082"/>
                </a:lnTo>
                <a:lnTo>
                  <a:pt x="2437457" y="2274082"/>
                </a:lnTo>
                <a:lnTo>
                  <a:pt x="2434600" y="2274717"/>
                </a:lnTo>
                <a:lnTo>
                  <a:pt x="2400319" y="2283926"/>
                </a:lnTo>
                <a:lnTo>
                  <a:pt x="2366037" y="2293453"/>
                </a:lnTo>
                <a:lnTo>
                  <a:pt x="2331756" y="2302345"/>
                </a:lnTo>
                <a:lnTo>
                  <a:pt x="2314933" y="2306791"/>
                </a:lnTo>
                <a:lnTo>
                  <a:pt x="2297792" y="2310602"/>
                </a:lnTo>
                <a:lnTo>
                  <a:pt x="2285731" y="2311872"/>
                </a:lnTo>
                <a:lnTo>
                  <a:pt x="2273986" y="2313777"/>
                </a:lnTo>
                <a:lnTo>
                  <a:pt x="2267955" y="2314730"/>
                </a:lnTo>
                <a:lnTo>
                  <a:pt x="2262559" y="2316635"/>
                </a:lnTo>
                <a:lnTo>
                  <a:pt x="2256528" y="2318223"/>
                </a:lnTo>
                <a:lnTo>
                  <a:pt x="2251132" y="2320764"/>
                </a:lnTo>
                <a:lnTo>
                  <a:pt x="2235578" y="2325845"/>
                </a:lnTo>
                <a:lnTo>
                  <a:pt x="2220025" y="2330926"/>
                </a:lnTo>
                <a:lnTo>
                  <a:pt x="2188283" y="2340770"/>
                </a:lnTo>
                <a:lnTo>
                  <a:pt x="2172730" y="2345851"/>
                </a:lnTo>
                <a:lnTo>
                  <a:pt x="2157176" y="2351250"/>
                </a:lnTo>
                <a:lnTo>
                  <a:pt x="2141623" y="2357284"/>
                </a:lnTo>
                <a:lnTo>
                  <a:pt x="2126704" y="2363317"/>
                </a:lnTo>
                <a:lnTo>
                  <a:pt x="2104802" y="2371257"/>
                </a:lnTo>
                <a:lnTo>
                  <a:pt x="2083218" y="2378878"/>
                </a:lnTo>
                <a:lnTo>
                  <a:pt x="2060998" y="2386182"/>
                </a:lnTo>
                <a:lnTo>
                  <a:pt x="2039096" y="2393169"/>
                </a:lnTo>
                <a:lnTo>
                  <a:pt x="2016560" y="2399202"/>
                </a:lnTo>
                <a:lnTo>
                  <a:pt x="1994023" y="2404918"/>
                </a:lnTo>
                <a:lnTo>
                  <a:pt x="1982596" y="2407777"/>
                </a:lnTo>
                <a:lnTo>
                  <a:pt x="1971169" y="2409682"/>
                </a:lnTo>
                <a:lnTo>
                  <a:pt x="1960059" y="2411905"/>
                </a:lnTo>
                <a:lnTo>
                  <a:pt x="1948632" y="2413810"/>
                </a:lnTo>
                <a:lnTo>
                  <a:pt x="1954663" y="2417303"/>
                </a:lnTo>
                <a:lnTo>
                  <a:pt x="1961329" y="2421114"/>
                </a:lnTo>
                <a:lnTo>
                  <a:pt x="1967042" y="2425243"/>
                </a:lnTo>
                <a:lnTo>
                  <a:pt x="1973073" y="2429688"/>
                </a:lnTo>
                <a:lnTo>
                  <a:pt x="1978787" y="2434134"/>
                </a:lnTo>
                <a:lnTo>
                  <a:pt x="1984183" y="2439533"/>
                </a:lnTo>
                <a:lnTo>
                  <a:pt x="1988627" y="2444932"/>
                </a:lnTo>
                <a:lnTo>
                  <a:pt x="1992753" y="2450965"/>
                </a:lnTo>
                <a:lnTo>
                  <a:pt x="1987675" y="2450330"/>
                </a:lnTo>
                <a:lnTo>
                  <a:pt x="1982279" y="2449060"/>
                </a:lnTo>
                <a:lnTo>
                  <a:pt x="1979739" y="2448425"/>
                </a:lnTo>
                <a:lnTo>
                  <a:pt x="1977200" y="2446837"/>
                </a:lnTo>
                <a:lnTo>
                  <a:pt x="1974660" y="2445884"/>
                </a:lnTo>
                <a:lnTo>
                  <a:pt x="1972756" y="2444296"/>
                </a:lnTo>
                <a:lnTo>
                  <a:pt x="1966725" y="2440486"/>
                </a:lnTo>
                <a:lnTo>
                  <a:pt x="1961012" y="2436992"/>
                </a:lnTo>
                <a:lnTo>
                  <a:pt x="1954663" y="2433817"/>
                </a:lnTo>
                <a:lnTo>
                  <a:pt x="1948950" y="2430641"/>
                </a:lnTo>
                <a:lnTo>
                  <a:pt x="1936570" y="2424925"/>
                </a:lnTo>
                <a:lnTo>
                  <a:pt x="1930222" y="2421749"/>
                </a:lnTo>
                <a:lnTo>
                  <a:pt x="1924508" y="2418256"/>
                </a:lnTo>
                <a:lnTo>
                  <a:pt x="1918795" y="2418574"/>
                </a:lnTo>
                <a:lnTo>
                  <a:pt x="1913081" y="2418891"/>
                </a:lnTo>
                <a:lnTo>
                  <a:pt x="1901972" y="2420797"/>
                </a:lnTo>
                <a:lnTo>
                  <a:pt x="1890545" y="2422702"/>
                </a:lnTo>
                <a:lnTo>
                  <a:pt x="1879435" y="2424925"/>
                </a:lnTo>
                <a:lnTo>
                  <a:pt x="1898480" y="2437945"/>
                </a:lnTo>
                <a:lnTo>
                  <a:pt x="1917208" y="2451600"/>
                </a:lnTo>
                <a:lnTo>
                  <a:pt x="1926413" y="2457952"/>
                </a:lnTo>
                <a:lnTo>
                  <a:pt x="1935301" y="2465256"/>
                </a:lnTo>
                <a:lnTo>
                  <a:pt x="1944506" y="2472560"/>
                </a:lnTo>
                <a:lnTo>
                  <a:pt x="1953393" y="2479864"/>
                </a:lnTo>
                <a:lnTo>
                  <a:pt x="1962599" y="2487485"/>
                </a:lnTo>
                <a:lnTo>
                  <a:pt x="1967677" y="2491296"/>
                </a:lnTo>
                <a:lnTo>
                  <a:pt x="1972121" y="2495424"/>
                </a:lnTo>
                <a:lnTo>
                  <a:pt x="1976248" y="2499553"/>
                </a:lnTo>
                <a:lnTo>
                  <a:pt x="1980374" y="2503999"/>
                </a:lnTo>
                <a:lnTo>
                  <a:pt x="1983866" y="2508762"/>
                </a:lnTo>
                <a:lnTo>
                  <a:pt x="1986722" y="2514161"/>
                </a:lnTo>
                <a:lnTo>
                  <a:pt x="1978470" y="2510032"/>
                </a:lnTo>
                <a:lnTo>
                  <a:pt x="1970534" y="2505586"/>
                </a:lnTo>
                <a:lnTo>
                  <a:pt x="1962916" y="2500823"/>
                </a:lnTo>
                <a:lnTo>
                  <a:pt x="1955298" y="2495742"/>
                </a:lnTo>
                <a:lnTo>
                  <a:pt x="1940697" y="2484945"/>
                </a:lnTo>
                <a:lnTo>
                  <a:pt x="1933079" y="2479864"/>
                </a:lnTo>
                <a:lnTo>
                  <a:pt x="1925143" y="2475418"/>
                </a:lnTo>
                <a:lnTo>
                  <a:pt x="1916573" y="2469702"/>
                </a:lnTo>
                <a:lnTo>
                  <a:pt x="1908320" y="2464303"/>
                </a:lnTo>
                <a:lnTo>
                  <a:pt x="1891179" y="2452553"/>
                </a:lnTo>
                <a:lnTo>
                  <a:pt x="1882609" y="2446837"/>
                </a:lnTo>
                <a:lnTo>
                  <a:pt x="1878165" y="2444614"/>
                </a:lnTo>
                <a:lnTo>
                  <a:pt x="1873721" y="2442074"/>
                </a:lnTo>
                <a:lnTo>
                  <a:pt x="1869278" y="2439851"/>
                </a:lnTo>
                <a:lnTo>
                  <a:pt x="1864516" y="2437945"/>
                </a:lnTo>
                <a:lnTo>
                  <a:pt x="1859438" y="2436357"/>
                </a:lnTo>
                <a:lnTo>
                  <a:pt x="1854676" y="2434770"/>
                </a:lnTo>
                <a:lnTo>
                  <a:pt x="1851185" y="2433182"/>
                </a:lnTo>
                <a:lnTo>
                  <a:pt x="1847693" y="2431911"/>
                </a:lnTo>
                <a:lnTo>
                  <a:pt x="1843884" y="2430324"/>
                </a:lnTo>
                <a:lnTo>
                  <a:pt x="1840710" y="2429688"/>
                </a:lnTo>
                <a:lnTo>
                  <a:pt x="1836901" y="2429371"/>
                </a:lnTo>
                <a:lnTo>
                  <a:pt x="1833092" y="2429053"/>
                </a:lnTo>
                <a:lnTo>
                  <a:pt x="1825474" y="2429371"/>
                </a:lnTo>
                <a:lnTo>
                  <a:pt x="1817856" y="2430006"/>
                </a:lnTo>
                <a:lnTo>
                  <a:pt x="1810238" y="2430641"/>
                </a:lnTo>
                <a:lnTo>
                  <a:pt x="1802620" y="2431594"/>
                </a:lnTo>
                <a:lnTo>
                  <a:pt x="1795002" y="2430959"/>
                </a:lnTo>
                <a:lnTo>
                  <a:pt x="1803255" y="2436040"/>
                </a:lnTo>
                <a:lnTo>
                  <a:pt x="1811190" y="2441121"/>
                </a:lnTo>
                <a:lnTo>
                  <a:pt x="1826743" y="2451918"/>
                </a:lnTo>
                <a:lnTo>
                  <a:pt x="1842297" y="2462715"/>
                </a:lnTo>
                <a:lnTo>
                  <a:pt x="1857850" y="2473512"/>
                </a:lnTo>
                <a:lnTo>
                  <a:pt x="1872452" y="2483357"/>
                </a:lnTo>
                <a:lnTo>
                  <a:pt x="1886101" y="2493837"/>
                </a:lnTo>
                <a:lnTo>
                  <a:pt x="1899432" y="2504951"/>
                </a:lnTo>
                <a:lnTo>
                  <a:pt x="1912446" y="2516701"/>
                </a:lnTo>
                <a:lnTo>
                  <a:pt x="1924826" y="2528769"/>
                </a:lnTo>
                <a:lnTo>
                  <a:pt x="1936888" y="2541154"/>
                </a:lnTo>
                <a:lnTo>
                  <a:pt x="1948315" y="2554809"/>
                </a:lnTo>
                <a:lnTo>
                  <a:pt x="1958790" y="2568147"/>
                </a:lnTo>
                <a:lnTo>
                  <a:pt x="1951806" y="2571322"/>
                </a:lnTo>
                <a:lnTo>
                  <a:pt x="1939427" y="2558620"/>
                </a:lnTo>
                <a:lnTo>
                  <a:pt x="1927048" y="2546235"/>
                </a:lnTo>
                <a:lnTo>
                  <a:pt x="1914034" y="2534802"/>
                </a:lnTo>
                <a:lnTo>
                  <a:pt x="1900702" y="2523370"/>
                </a:lnTo>
                <a:lnTo>
                  <a:pt x="1887053" y="2512573"/>
                </a:lnTo>
                <a:lnTo>
                  <a:pt x="1873087" y="2502093"/>
                </a:lnTo>
                <a:lnTo>
                  <a:pt x="1858485" y="2492566"/>
                </a:lnTo>
                <a:lnTo>
                  <a:pt x="1843567" y="2483357"/>
                </a:lnTo>
                <a:lnTo>
                  <a:pt x="1835631" y="2477958"/>
                </a:lnTo>
                <a:lnTo>
                  <a:pt x="1827696" y="2472560"/>
                </a:lnTo>
                <a:lnTo>
                  <a:pt x="1811825" y="2461445"/>
                </a:lnTo>
                <a:lnTo>
                  <a:pt x="1803572" y="2456046"/>
                </a:lnTo>
                <a:lnTo>
                  <a:pt x="1795319" y="2450965"/>
                </a:lnTo>
                <a:lnTo>
                  <a:pt x="1786749" y="2446519"/>
                </a:lnTo>
                <a:lnTo>
                  <a:pt x="1782622" y="2444932"/>
                </a:lnTo>
                <a:lnTo>
                  <a:pt x="1777861" y="2443026"/>
                </a:lnTo>
                <a:lnTo>
                  <a:pt x="1774369" y="2441756"/>
                </a:lnTo>
                <a:lnTo>
                  <a:pt x="1771195" y="2440486"/>
                </a:lnTo>
                <a:lnTo>
                  <a:pt x="1764529" y="2437310"/>
                </a:lnTo>
                <a:lnTo>
                  <a:pt x="1761355" y="2436040"/>
                </a:lnTo>
                <a:lnTo>
                  <a:pt x="1757864" y="2434770"/>
                </a:lnTo>
                <a:lnTo>
                  <a:pt x="1754372" y="2434134"/>
                </a:lnTo>
                <a:lnTo>
                  <a:pt x="1750563" y="2434134"/>
                </a:lnTo>
                <a:lnTo>
                  <a:pt x="1732788" y="2434452"/>
                </a:lnTo>
                <a:lnTo>
                  <a:pt x="1715012" y="2434770"/>
                </a:lnTo>
                <a:lnTo>
                  <a:pt x="1697237" y="2434452"/>
                </a:lnTo>
                <a:lnTo>
                  <a:pt x="1679779" y="2433817"/>
                </a:lnTo>
                <a:lnTo>
                  <a:pt x="1730248" y="2471289"/>
                </a:lnTo>
                <a:lnTo>
                  <a:pt x="1755007" y="2489708"/>
                </a:lnTo>
                <a:lnTo>
                  <a:pt x="1767386" y="2499553"/>
                </a:lnTo>
                <a:lnTo>
                  <a:pt x="1779448" y="2509397"/>
                </a:lnTo>
                <a:lnTo>
                  <a:pt x="1791510" y="2519559"/>
                </a:lnTo>
                <a:lnTo>
                  <a:pt x="1803572" y="2529404"/>
                </a:lnTo>
                <a:lnTo>
                  <a:pt x="1814999" y="2540201"/>
                </a:lnTo>
                <a:lnTo>
                  <a:pt x="1826426" y="2550998"/>
                </a:lnTo>
                <a:lnTo>
                  <a:pt x="1837536" y="2561795"/>
                </a:lnTo>
                <a:lnTo>
                  <a:pt x="1848011" y="2573228"/>
                </a:lnTo>
                <a:lnTo>
                  <a:pt x="1858485" y="2585295"/>
                </a:lnTo>
                <a:lnTo>
                  <a:pt x="1868325" y="2597363"/>
                </a:lnTo>
                <a:lnTo>
                  <a:pt x="1874039" y="2604984"/>
                </a:lnTo>
                <a:lnTo>
                  <a:pt x="1879118" y="2612923"/>
                </a:lnTo>
                <a:lnTo>
                  <a:pt x="1884196" y="2621180"/>
                </a:lnTo>
                <a:lnTo>
                  <a:pt x="1886101" y="2625626"/>
                </a:lnTo>
                <a:lnTo>
                  <a:pt x="1887688" y="2630389"/>
                </a:lnTo>
                <a:lnTo>
                  <a:pt x="1889592" y="2634835"/>
                </a:lnTo>
                <a:lnTo>
                  <a:pt x="1891179" y="2639281"/>
                </a:lnTo>
                <a:lnTo>
                  <a:pt x="1892449" y="2643727"/>
                </a:lnTo>
                <a:lnTo>
                  <a:pt x="1893401" y="2648491"/>
                </a:lnTo>
                <a:lnTo>
                  <a:pt x="1894036" y="2652937"/>
                </a:lnTo>
                <a:lnTo>
                  <a:pt x="1894354" y="2658018"/>
                </a:lnTo>
                <a:lnTo>
                  <a:pt x="1894354" y="2662781"/>
                </a:lnTo>
                <a:lnTo>
                  <a:pt x="1894354" y="2667545"/>
                </a:lnTo>
                <a:lnTo>
                  <a:pt x="1892132" y="2665957"/>
                </a:lnTo>
                <a:lnTo>
                  <a:pt x="1890227" y="2663734"/>
                </a:lnTo>
                <a:lnTo>
                  <a:pt x="1888323" y="2661828"/>
                </a:lnTo>
                <a:lnTo>
                  <a:pt x="1886736" y="2659605"/>
                </a:lnTo>
                <a:lnTo>
                  <a:pt x="1884514" y="2654842"/>
                </a:lnTo>
                <a:lnTo>
                  <a:pt x="1881974" y="2649443"/>
                </a:lnTo>
                <a:lnTo>
                  <a:pt x="1878483" y="2639281"/>
                </a:lnTo>
                <a:lnTo>
                  <a:pt x="1876578" y="2634200"/>
                </a:lnTo>
                <a:lnTo>
                  <a:pt x="1873721" y="2629119"/>
                </a:lnTo>
                <a:lnTo>
                  <a:pt x="1867373" y="2619275"/>
                </a:lnTo>
                <a:lnTo>
                  <a:pt x="1860707" y="2609430"/>
                </a:lnTo>
                <a:lnTo>
                  <a:pt x="1853407" y="2600221"/>
                </a:lnTo>
                <a:lnTo>
                  <a:pt x="1846106" y="2591329"/>
                </a:lnTo>
                <a:lnTo>
                  <a:pt x="1838171" y="2582437"/>
                </a:lnTo>
                <a:lnTo>
                  <a:pt x="1829918" y="2573545"/>
                </a:lnTo>
                <a:lnTo>
                  <a:pt x="1821665" y="2565289"/>
                </a:lnTo>
                <a:lnTo>
                  <a:pt x="1813094" y="2557032"/>
                </a:lnTo>
                <a:lnTo>
                  <a:pt x="1804207" y="2549093"/>
                </a:lnTo>
                <a:lnTo>
                  <a:pt x="1795319" y="2541154"/>
                </a:lnTo>
                <a:lnTo>
                  <a:pt x="1777226" y="2526228"/>
                </a:lnTo>
                <a:lnTo>
                  <a:pt x="1758499" y="2511620"/>
                </a:lnTo>
                <a:lnTo>
                  <a:pt x="1739453" y="2497330"/>
                </a:lnTo>
                <a:lnTo>
                  <a:pt x="1728979" y="2489708"/>
                </a:lnTo>
                <a:lnTo>
                  <a:pt x="1718821" y="2482087"/>
                </a:lnTo>
                <a:lnTo>
                  <a:pt x="1697872" y="2466844"/>
                </a:lnTo>
                <a:lnTo>
                  <a:pt x="1687397" y="2459540"/>
                </a:lnTo>
                <a:lnTo>
                  <a:pt x="1676605" y="2452236"/>
                </a:lnTo>
                <a:lnTo>
                  <a:pt x="1665495" y="2445249"/>
                </a:lnTo>
                <a:lnTo>
                  <a:pt x="1654385" y="2438898"/>
                </a:lnTo>
                <a:lnTo>
                  <a:pt x="1651211" y="2436992"/>
                </a:lnTo>
                <a:lnTo>
                  <a:pt x="1648354" y="2435087"/>
                </a:lnTo>
                <a:lnTo>
                  <a:pt x="1645180" y="2433499"/>
                </a:lnTo>
                <a:lnTo>
                  <a:pt x="1642323" y="2432229"/>
                </a:lnTo>
                <a:lnTo>
                  <a:pt x="1635340" y="2429688"/>
                </a:lnTo>
                <a:lnTo>
                  <a:pt x="1628674" y="2428418"/>
                </a:lnTo>
                <a:lnTo>
                  <a:pt x="1621374" y="2427148"/>
                </a:lnTo>
                <a:lnTo>
                  <a:pt x="1614708" y="2426195"/>
                </a:lnTo>
                <a:lnTo>
                  <a:pt x="1600424" y="2424925"/>
                </a:lnTo>
                <a:lnTo>
                  <a:pt x="1622326" y="2442709"/>
                </a:lnTo>
                <a:lnTo>
                  <a:pt x="1643910" y="2460810"/>
                </a:lnTo>
                <a:lnTo>
                  <a:pt x="1664860" y="2479546"/>
                </a:lnTo>
                <a:lnTo>
                  <a:pt x="1686127" y="2498282"/>
                </a:lnTo>
                <a:lnTo>
                  <a:pt x="1706442" y="2517654"/>
                </a:lnTo>
                <a:lnTo>
                  <a:pt x="1726122" y="2537343"/>
                </a:lnTo>
                <a:lnTo>
                  <a:pt x="1745484" y="2557985"/>
                </a:lnTo>
                <a:lnTo>
                  <a:pt x="1764212" y="2578944"/>
                </a:lnTo>
                <a:lnTo>
                  <a:pt x="1772465" y="2588788"/>
                </a:lnTo>
                <a:lnTo>
                  <a:pt x="1781353" y="2599268"/>
                </a:lnTo>
                <a:lnTo>
                  <a:pt x="1789606" y="2609430"/>
                </a:lnTo>
                <a:lnTo>
                  <a:pt x="1797541" y="2619910"/>
                </a:lnTo>
                <a:lnTo>
                  <a:pt x="1805159" y="2631025"/>
                </a:lnTo>
                <a:lnTo>
                  <a:pt x="1812142" y="2642139"/>
                </a:lnTo>
                <a:lnTo>
                  <a:pt x="1819125" y="2652937"/>
                </a:lnTo>
                <a:lnTo>
                  <a:pt x="1825791" y="2664686"/>
                </a:lnTo>
                <a:lnTo>
                  <a:pt x="1828965" y="2672626"/>
                </a:lnTo>
                <a:lnTo>
                  <a:pt x="1830553" y="2676436"/>
                </a:lnTo>
                <a:lnTo>
                  <a:pt x="1831822" y="2680565"/>
                </a:lnTo>
                <a:lnTo>
                  <a:pt x="1832774" y="2684693"/>
                </a:lnTo>
                <a:lnTo>
                  <a:pt x="1832774" y="2686916"/>
                </a:lnTo>
                <a:lnTo>
                  <a:pt x="1832140" y="2688821"/>
                </a:lnTo>
                <a:lnTo>
                  <a:pt x="1831822" y="2691044"/>
                </a:lnTo>
                <a:lnTo>
                  <a:pt x="1830870" y="2692632"/>
                </a:lnTo>
                <a:lnTo>
                  <a:pt x="1829918" y="2694855"/>
                </a:lnTo>
                <a:lnTo>
                  <a:pt x="1828013" y="2696443"/>
                </a:lnTo>
                <a:lnTo>
                  <a:pt x="1816904" y="2674531"/>
                </a:lnTo>
                <a:lnTo>
                  <a:pt x="1810873" y="2663416"/>
                </a:lnTo>
                <a:lnTo>
                  <a:pt x="1804842" y="2652619"/>
                </a:lnTo>
                <a:lnTo>
                  <a:pt x="1798176" y="2642139"/>
                </a:lnTo>
                <a:lnTo>
                  <a:pt x="1791510" y="2631660"/>
                </a:lnTo>
                <a:lnTo>
                  <a:pt x="1783892" y="2622133"/>
                </a:lnTo>
                <a:lnTo>
                  <a:pt x="1775957" y="2612288"/>
                </a:lnTo>
                <a:lnTo>
                  <a:pt x="1766751" y="2600856"/>
                </a:lnTo>
                <a:lnTo>
                  <a:pt x="1757546" y="2589741"/>
                </a:lnTo>
                <a:lnTo>
                  <a:pt x="1747706" y="2578944"/>
                </a:lnTo>
                <a:lnTo>
                  <a:pt x="1738184" y="2568147"/>
                </a:lnTo>
                <a:lnTo>
                  <a:pt x="1728026" y="2557350"/>
                </a:lnTo>
                <a:lnTo>
                  <a:pt x="1717869" y="2547187"/>
                </a:lnTo>
                <a:lnTo>
                  <a:pt x="1707712" y="2536708"/>
                </a:lnTo>
                <a:lnTo>
                  <a:pt x="1696919" y="2526228"/>
                </a:lnTo>
                <a:lnTo>
                  <a:pt x="1686445" y="2516384"/>
                </a:lnTo>
                <a:lnTo>
                  <a:pt x="1675652" y="2506539"/>
                </a:lnTo>
                <a:lnTo>
                  <a:pt x="1664543" y="2497012"/>
                </a:lnTo>
                <a:lnTo>
                  <a:pt x="1653433" y="2487803"/>
                </a:lnTo>
                <a:lnTo>
                  <a:pt x="1642323" y="2478276"/>
                </a:lnTo>
                <a:lnTo>
                  <a:pt x="1630896" y="2469384"/>
                </a:lnTo>
                <a:lnTo>
                  <a:pt x="1619152" y="2460810"/>
                </a:lnTo>
                <a:lnTo>
                  <a:pt x="1607407" y="2452236"/>
                </a:lnTo>
                <a:lnTo>
                  <a:pt x="1615978" y="2464303"/>
                </a:lnTo>
                <a:lnTo>
                  <a:pt x="1624865" y="2476053"/>
                </a:lnTo>
                <a:lnTo>
                  <a:pt x="1634388" y="2487803"/>
                </a:lnTo>
                <a:lnTo>
                  <a:pt x="1642958" y="2499870"/>
                </a:lnTo>
                <a:lnTo>
                  <a:pt x="1658829" y="2523370"/>
                </a:lnTo>
                <a:lnTo>
                  <a:pt x="1674383" y="2546870"/>
                </a:lnTo>
                <a:lnTo>
                  <a:pt x="1688984" y="2570687"/>
                </a:lnTo>
                <a:lnTo>
                  <a:pt x="1703903" y="2594822"/>
                </a:lnTo>
                <a:lnTo>
                  <a:pt x="1733422" y="2642774"/>
                </a:lnTo>
                <a:lnTo>
                  <a:pt x="1748024" y="2666909"/>
                </a:lnTo>
                <a:lnTo>
                  <a:pt x="1762942" y="2690727"/>
                </a:lnTo>
                <a:lnTo>
                  <a:pt x="1766751" y="2696760"/>
                </a:lnTo>
                <a:lnTo>
                  <a:pt x="1770243" y="2703429"/>
                </a:lnTo>
                <a:lnTo>
                  <a:pt x="1773417" y="2710416"/>
                </a:lnTo>
                <a:lnTo>
                  <a:pt x="1775639" y="2717402"/>
                </a:lnTo>
                <a:lnTo>
                  <a:pt x="1773100" y="2716132"/>
                </a:lnTo>
                <a:lnTo>
                  <a:pt x="1769926" y="2714862"/>
                </a:lnTo>
                <a:lnTo>
                  <a:pt x="1767069" y="2712956"/>
                </a:lnTo>
                <a:lnTo>
                  <a:pt x="1764212" y="2711368"/>
                </a:lnTo>
                <a:lnTo>
                  <a:pt x="1761990" y="2709781"/>
                </a:lnTo>
                <a:lnTo>
                  <a:pt x="1759768" y="2707240"/>
                </a:lnTo>
                <a:lnTo>
                  <a:pt x="1757546" y="2704700"/>
                </a:lnTo>
                <a:lnTo>
                  <a:pt x="1755642" y="2702477"/>
                </a:lnTo>
                <a:lnTo>
                  <a:pt x="1745484" y="2687234"/>
                </a:lnTo>
                <a:lnTo>
                  <a:pt x="1735327" y="2671990"/>
                </a:lnTo>
                <a:lnTo>
                  <a:pt x="1725804" y="2656747"/>
                </a:lnTo>
                <a:lnTo>
                  <a:pt x="1715964" y="2641187"/>
                </a:lnTo>
                <a:lnTo>
                  <a:pt x="1696919" y="2610383"/>
                </a:lnTo>
                <a:lnTo>
                  <a:pt x="1687714" y="2595140"/>
                </a:lnTo>
                <a:lnTo>
                  <a:pt x="1677874" y="2579897"/>
                </a:lnTo>
                <a:lnTo>
                  <a:pt x="1664225" y="2559572"/>
                </a:lnTo>
                <a:lnTo>
                  <a:pt x="1650894" y="2539248"/>
                </a:lnTo>
                <a:lnTo>
                  <a:pt x="1637245" y="2519242"/>
                </a:lnTo>
                <a:lnTo>
                  <a:pt x="1630261" y="2509080"/>
                </a:lnTo>
                <a:lnTo>
                  <a:pt x="1622961" y="2499553"/>
                </a:lnTo>
                <a:lnTo>
                  <a:pt x="1615343" y="2489073"/>
                </a:lnTo>
                <a:lnTo>
                  <a:pt x="1607407" y="2479546"/>
                </a:lnTo>
                <a:lnTo>
                  <a:pt x="1599154" y="2469384"/>
                </a:lnTo>
                <a:lnTo>
                  <a:pt x="1590902" y="2460175"/>
                </a:lnTo>
                <a:lnTo>
                  <a:pt x="1582014" y="2450330"/>
                </a:lnTo>
                <a:lnTo>
                  <a:pt x="1573444" y="2441438"/>
                </a:lnTo>
                <a:lnTo>
                  <a:pt x="1555668" y="2423020"/>
                </a:lnTo>
                <a:lnTo>
                  <a:pt x="1536940" y="2417621"/>
                </a:lnTo>
                <a:lnTo>
                  <a:pt x="1518213" y="2411905"/>
                </a:lnTo>
                <a:lnTo>
                  <a:pt x="1525831" y="2424607"/>
                </a:lnTo>
                <a:lnTo>
                  <a:pt x="1534084" y="2437310"/>
                </a:lnTo>
                <a:lnTo>
                  <a:pt x="1542019" y="2450330"/>
                </a:lnTo>
                <a:lnTo>
                  <a:pt x="1549955" y="2463668"/>
                </a:lnTo>
                <a:lnTo>
                  <a:pt x="1553446" y="2470019"/>
                </a:lnTo>
                <a:lnTo>
                  <a:pt x="1556938" y="2477006"/>
                </a:lnTo>
                <a:lnTo>
                  <a:pt x="1560112" y="2483992"/>
                </a:lnTo>
                <a:lnTo>
                  <a:pt x="1562969" y="2490661"/>
                </a:lnTo>
                <a:lnTo>
                  <a:pt x="1565191" y="2497965"/>
                </a:lnTo>
                <a:lnTo>
                  <a:pt x="1567413" y="2505269"/>
                </a:lnTo>
                <a:lnTo>
                  <a:pt x="1569000" y="2512573"/>
                </a:lnTo>
                <a:lnTo>
                  <a:pt x="1570269" y="2520194"/>
                </a:lnTo>
                <a:lnTo>
                  <a:pt x="1562016" y="2521147"/>
                </a:lnTo>
                <a:lnTo>
                  <a:pt x="1557255" y="2512890"/>
                </a:lnTo>
                <a:lnTo>
                  <a:pt x="1552811" y="2504634"/>
                </a:lnTo>
                <a:lnTo>
                  <a:pt x="1544241" y="2487485"/>
                </a:lnTo>
                <a:lnTo>
                  <a:pt x="1540115" y="2478593"/>
                </a:lnTo>
                <a:lnTo>
                  <a:pt x="1535671" y="2470337"/>
                </a:lnTo>
                <a:lnTo>
                  <a:pt x="1530592" y="2461763"/>
                </a:lnTo>
                <a:lnTo>
                  <a:pt x="1525513" y="2453823"/>
                </a:lnTo>
                <a:lnTo>
                  <a:pt x="1519482" y="2444296"/>
                </a:lnTo>
                <a:lnTo>
                  <a:pt x="1512817" y="2434452"/>
                </a:lnTo>
                <a:lnTo>
                  <a:pt x="1498533" y="2416351"/>
                </a:lnTo>
                <a:lnTo>
                  <a:pt x="1491867" y="2406824"/>
                </a:lnTo>
                <a:lnTo>
                  <a:pt x="1484884" y="2397614"/>
                </a:lnTo>
                <a:lnTo>
                  <a:pt x="1478535" y="2388087"/>
                </a:lnTo>
                <a:lnTo>
                  <a:pt x="1472504" y="2377925"/>
                </a:lnTo>
                <a:lnTo>
                  <a:pt x="1474726" y="2389040"/>
                </a:lnTo>
                <a:lnTo>
                  <a:pt x="1477901" y="2399837"/>
                </a:lnTo>
                <a:lnTo>
                  <a:pt x="1481075" y="2410317"/>
                </a:lnTo>
                <a:lnTo>
                  <a:pt x="1484566" y="2421114"/>
                </a:lnTo>
                <a:lnTo>
                  <a:pt x="1491550" y="2442391"/>
                </a:lnTo>
                <a:lnTo>
                  <a:pt x="1498850" y="2463668"/>
                </a:lnTo>
                <a:lnTo>
                  <a:pt x="1499802" y="2465891"/>
                </a:lnTo>
                <a:lnTo>
                  <a:pt x="1500120" y="2468431"/>
                </a:lnTo>
                <a:lnTo>
                  <a:pt x="1500437" y="2473512"/>
                </a:lnTo>
                <a:lnTo>
                  <a:pt x="1500755" y="2483674"/>
                </a:lnTo>
                <a:lnTo>
                  <a:pt x="1497581" y="2480499"/>
                </a:lnTo>
                <a:lnTo>
                  <a:pt x="1494406" y="2477323"/>
                </a:lnTo>
                <a:lnTo>
                  <a:pt x="1491867" y="2474148"/>
                </a:lnTo>
                <a:lnTo>
                  <a:pt x="1489328" y="2470654"/>
                </a:lnTo>
                <a:lnTo>
                  <a:pt x="1487423" y="2466844"/>
                </a:lnTo>
                <a:lnTo>
                  <a:pt x="1485201" y="2463668"/>
                </a:lnTo>
                <a:lnTo>
                  <a:pt x="1481392" y="2455729"/>
                </a:lnTo>
                <a:lnTo>
                  <a:pt x="1477901" y="2447790"/>
                </a:lnTo>
                <a:lnTo>
                  <a:pt x="1475044" y="2439851"/>
                </a:lnTo>
                <a:lnTo>
                  <a:pt x="1472187" y="2431911"/>
                </a:lnTo>
                <a:lnTo>
                  <a:pt x="1469013" y="2423972"/>
                </a:lnTo>
                <a:lnTo>
                  <a:pt x="1464886" y="2413175"/>
                </a:lnTo>
                <a:lnTo>
                  <a:pt x="1460760" y="2402378"/>
                </a:lnTo>
                <a:lnTo>
                  <a:pt x="1458855" y="2397297"/>
                </a:lnTo>
                <a:lnTo>
                  <a:pt x="1457268" y="2391898"/>
                </a:lnTo>
                <a:lnTo>
                  <a:pt x="1455999" y="2386500"/>
                </a:lnTo>
                <a:lnTo>
                  <a:pt x="1455046" y="2380783"/>
                </a:lnTo>
                <a:lnTo>
                  <a:pt x="1462347" y="2369669"/>
                </a:lnTo>
                <a:lnTo>
                  <a:pt x="1454094" y="2363635"/>
                </a:lnTo>
                <a:lnTo>
                  <a:pt x="1445841" y="2357919"/>
                </a:lnTo>
                <a:lnTo>
                  <a:pt x="1437588" y="2351568"/>
                </a:lnTo>
                <a:lnTo>
                  <a:pt x="1429653" y="2345534"/>
                </a:lnTo>
                <a:lnTo>
                  <a:pt x="1414099" y="2332514"/>
                </a:lnTo>
                <a:lnTo>
                  <a:pt x="1398863" y="2318541"/>
                </a:lnTo>
                <a:lnTo>
                  <a:pt x="1390611" y="2309331"/>
                </a:lnTo>
                <a:lnTo>
                  <a:pt x="1382358" y="2299487"/>
                </a:lnTo>
                <a:lnTo>
                  <a:pt x="1366169" y="2279798"/>
                </a:lnTo>
                <a:lnTo>
                  <a:pt x="1350298" y="2259791"/>
                </a:lnTo>
                <a:lnTo>
                  <a:pt x="1342363" y="2249947"/>
                </a:lnTo>
                <a:lnTo>
                  <a:pt x="1334110" y="2240102"/>
                </a:lnTo>
                <a:lnTo>
                  <a:pt x="1324270" y="2228352"/>
                </a:lnTo>
                <a:lnTo>
                  <a:pt x="1315382" y="2216285"/>
                </a:lnTo>
                <a:lnTo>
                  <a:pt x="1306812" y="2203900"/>
                </a:lnTo>
                <a:lnTo>
                  <a:pt x="1298559" y="2190880"/>
                </a:lnTo>
                <a:lnTo>
                  <a:pt x="1290624" y="2177860"/>
                </a:lnTo>
                <a:lnTo>
                  <a:pt x="1283323" y="2164522"/>
                </a:lnTo>
                <a:lnTo>
                  <a:pt x="1276022" y="2151184"/>
                </a:lnTo>
                <a:lnTo>
                  <a:pt x="1269357" y="2137211"/>
                </a:lnTo>
                <a:lnTo>
                  <a:pt x="1265230" y="2128955"/>
                </a:lnTo>
                <a:lnTo>
                  <a:pt x="1260469" y="2120698"/>
                </a:lnTo>
                <a:lnTo>
                  <a:pt x="1255708" y="2112759"/>
                </a:lnTo>
                <a:lnTo>
                  <a:pt x="1250629" y="2104820"/>
                </a:lnTo>
                <a:lnTo>
                  <a:pt x="1240472" y="2088941"/>
                </a:lnTo>
                <a:lnTo>
                  <a:pt x="1235393" y="2081002"/>
                </a:lnTo>
                <a:lnTo>
                  <a:pt x="1230949" y="2072746"/>
                </a:lnTo>
                <a:lnTo>
                  <a:pt x="1216983" y="2054009"/>
                </a:lnTo>
                <a:lnTo>
                  <a:pt x="1202699" y="2036226"/>
                </a:lnTo>
                <a:lnTo>
                  <a:pt x="1187463" y="2018760"/>
                </a:lnTo>
                <a:lnTo>
                  <a:pt x="1171909" y="2001293"/>
                </a:lnTo>
                <a:lnTo>
                  <a:pt x="1161117" y="1991449"/>
                </a:lnTo>
                <a:lnTo>
                  <a:pt x="1150325" y="1981287"/>
                </a:lnTo>
                <a:lnTo>
                  <a:pt x="1138898" y="1971760"/>
                </a:lnTo>
                <a:lnTo>
                  <a:pt x="1127153" y="1962233"/>
                </a:lnTo>
                <a:lnTo>
                  <a:pt x="1103982" y="1943814"/>
                </a:lnTo>
                <a:lnTo>
                  <a:pt x="1092555" y="1933970"/>
                </a:lnTo>
                <a:lnTo>
                  <a:pt x="1081128" y="1924443"/>
                </a:lnTo>
                <a:lnTo>
                  <a:pt x="1057321" y="1907612"/>
                </a:lnTo>
                <a:lnTo>
                  <a:pt x="1033197" y="1890781"/>
                </a:lnTo>
                <a:lnTo>
                  <a:pt x="1020818" y="1882842"/>
                </a:lnTo>
                <a:lnTo>
                  <a:pt x="1008439" y="1874903"/>
                </a:lnTo>
                <a:lnTo>
                  <a:pt x="995742" y="1867916"/>
                </a:lnTo>
                <a:lnTo>
                  <a:pt x="982410" y="1860930"/>
                </a:lnTo>
                <a:lnTo>
                  <a:pt x="985902" y="1848227"/>
                </a:lnTo>
                <a:lnTo>
                  <a:pt x="990028" y="1849180"/>
                </a:lnTo>
                <a:lnTo>
                  <a:pt x="994155" y="1850133"/>
                </a:lnTo>
                <a:lnTo>
                  <a:pt x="997964" y="1851403"/>
                </a:lnTo>
                <a:lnTo>
                  <a:pt x="1001773" y="1853308"/>
                </a:lnTo>
                <a:lnTo>
                  <a:pt x="1009391" y="1856802"/>
                </a:lnTo>
                <a:lnTo>
                  <a:pt x="1017009" y="1860930"/>
                </a:lnTo>
                <a:lnTo>
                  <a:pt x="1024310" y="1864741"/>
                </a:lnTo>
                <a:lnTo>
                  <a:pt x="1031928" y="1868551"/>
                </a:lnTo>
                <a:lnTo>
                  <a:pt x="1035737" y="1869822"/>
                </a:lnTo>
                <a:lnTo>
                  <a:pt x="1039546" y="1871092"/>
                </a:lnTo>
                <a:lnTo>
                  <a:pt x="1043672" y="1872362"/>
                </a:lnTo>
                <a:lnTo>
                  <a:pt x="1047799" y="1873315"/>
                </a:lnTo>
                <a:lnTo>
                  <a:pt x="1045577" y="1870139"/>
                </a:lnTo>
                <a:lnTo>
                  <a:pt x="1043355" y="1867281"/>
                </a:lnTo>
                <a:lnTo>
                  <a:pt x="1037641" y="1861883"/>
                </a:lnTo>
                <a:lnTo>
                  <a:pt x="1031928" y="1857119"/>
                </a:lnTo>
                <a:lnTo>
                  <a:pt x="1025897" y="1852356"/>
                </a:lnTo>
                <a:lnTo>
                  <a:pt x="1020501" y="1846957"/>
                </a:lnTo>
                <a:lnTo>
                  <a:pt x="1017644" y="1844416"/>
                </a:lnTo>
                <a:lnTo>
                  <a:pt x="1015422" y="1841558"/>
                </a:lnTo>
                <a:lnTo>
                  <a:pt x="1012883" y="1838700"/>
                </a:lnTo>
                <a:lnTo>
                  <a:pt x="1011295" y="1835525"/>
                </a:lnTo>
                <a:lnTo>
                  <a:pt x="1009391" y="1832349"/>
                </a:lnTo>
                <a:lnTo>
                  <a:pt x="1008121" y="1828856"/>
                </a:lnTo>
                <a:lnTo>
                  <a:pt x="1014470" y="1830126"/>
                </a:lnTo>
                <a:lnTo>
                  <a:pt x="1021453" y="1831714"/>
                </a:lnTo>
                <a:lnTo>
                  <a:pt x="1034467" y="1835207"/>
                </a:lnTo>
                <a:lnTo>
                  <a:pt x="1028119" y="1828856"/>
                </a:lnTo>
                <a:lnTo>
                  <a:pt x="1021135" y="1822822"/>
                </a:lnTo>
                <a:lnTo>
                  <a:pt x="1013835" y="1817423"/>
                </a:lnTo>
                <a:lnTo>
                  <a:pt x="1006217" y="1812342"/>
                </a:lnTo>
                <a:lnTo>
                  <a:pt x="998281" y="1807261"/>
                </a:lnTo>
                <a:lnTo>
                  <a:pt x="990346" y="1802498"/>
                </a:lnTo>
                <a:lnTo>
                  <a:pt x="974475" y="1793606"/>
                </a:lnTo>
                <a:lnTo>
                  <a:pt x="974158" y="1778363"/>
                </a:lnTo>
                <a:lnTo>
                  <a:pt x="979871" y="1778998"/>
                </a:lnTo>
                <a:lnTo>
                  <a:pt x="984950" y="1779951"/>
                </a:lnTo>
                <a:lnTo>
                  <a:pt x="990028" y="1781856"/>
                </a:lnTo>
                <a:lnTo>
                  <a:pt x="995425" y="1784079"/>
                </a:lnTo>
                <a:lnTo>
                  <a:pt x="1000186" y="1786620"/>
                </a:lnTo>
                <a:lnTo>
                  <a:pt x="1004947" y="1789160"/>
                </a:lnTo>
                <a:lnTo>
                  <a:pt x="1014152" y="1794559"/>
                </a:lnTo>
                <a:lnTo>
                  <a:pt x="1011295" y="1785349"/>
                </a:lnTo>
                <a:lnTo>
                  <a:pt x="1008121" y="1775822"/>
                </a:lnTo>
                <a:lnTo>
                  <a:pt x="1002090" y="1757086"/>
                </a:lnTo>
                <a:lnTo>
                  <a:pt x="998599" y="1747559"/>
                </a:lnTo>
                <a:lnTo>
                  <a:pt x="994790" y="1738667"/>
                </a:lnTo>
                <a:lnTo>
                  <a:pt x="990663" y="1729776"/>
                </a:lnTo>
                <a:lnTo>
                  <a:pt x="988441" y="1725647"/>
                </a:lnTo>
                <a:lnTo>
                  <a:pt x="985585" y="1721519"/>
                </a:lnTo>
                <a:lnTo>
                  <a:pt x="982093" y="1715485"/>
                </a:lnTo>
                <a:lnTo>
                  <a:pt x="978601" y="1710087"/>
                </a:lnTo>
                <a:lnTo>
                  <a:pt x="972570" y="1698337"/>
                </a:lnTo>
                <a:lnTo>
                  <a:pt x="966539" y="1686269"/>
                </a:lnTo>
                <a:lnTo>
                  <a:pt x="961143" y="1674519"/>
                </a:lnTo>
                <a:lnTo>
                  <a:pt x="955112" y="1662452"/>
                </a:lnTo>
                <a:lnTo>
                  <a:pt x="949081" y="1650702"/>
                </a:lnTo>
                <a:lnTo>
                  <a:pt x="945907" y="1644668"/>
                </a:lnTo>
                <a:lnTo>
                  <a:pt x="942416" y="1639270"/>
                </a:lnTo>
                <a:lnTo>
                  <a:pt x="938607" y="1633871"/>
                </a:lnTo>
                <a:lnTo>
                  <a:pt x="934798" y="1628155"/>
                </a:lnTo>
                <a:close/>
                <a:moveTo>
                  <a:pt x="1051925" y="1588459"/>
                </a:moveTo>
                <a:lnTo>
                  <a:pt x="1050973" y="1594811"/>
                </a:lnTo>
                <a:lnTo>
                  <a:pt x="1050338" y="1601162"/>
                </a:lnTo>
                <a:lnTo>
                  <a:pt x="1050338" y="1607831"/>
                </a:lnTo>
                <a:lnTo>
                  <a:pt x="1050338" y="1614182"/>
                </a:lnTo>
                <a:lnTo>
                  <a:pt x="1051925" y="1627202"/>
                </a:lnTo>
                <a:lnTo>
                  <a:pt x="1052877" y="1639905"/>
                </a:lnTo>
                <a:lnTo>
                  <a:pt x="1054782" y="1659911"/>
                </a:lnTo>
                <a:lnTo>
                  <a:pt x="1056051" y="1679918"/>
                </a:lnTo>
                <a:lnTo>
                  <a:pt x="1057956" y="1719614"/>
                </a:lnTo>
                <a:lnTo>
                  <a:pt x="1048116" y="1720566"/>
                </a:lnTo>
                <a:lnTo>
                  <a:pt x="1037959" y="1721836"/>
                </a:lnTo>
                <a:lnTo>
                  <a:pt x="1037006" y="1725965"/>
                </a:lnTo>
                <a:lnTo>
                  <a:pt x="1036372" y="1730093"/>
                </a:lnTo>
                <a:lnTo>
                  <a:pt x="1036054" y="1733904"/>
                </a:lnTo>
                <a:lnTo>
                  <a:pt x="1035737" y="1738032"/>
                </a:lnTo>
                <a:lnTo>
                  <a:pt x="1036054" y="1741843"/>
                </a:lnTo>
                <a:lnTo>
                  <a:pt x="1036372" y="1745971"/>
                </a:lnTo>
                <a:lnTo>
                  <a:pt x="1037006" y="1749782"/>
                </a:lnTo>
                <a:lnTo>
                  <a:pt x="1037641" y="1753593"/>
                </a:lnTo>
                <a:lnTo>
                  <a:pt x="1039863" y="1761532"/>
                </a:lnTo>
                <a:lnTo>
                  <a:pt x="1043037" y="1768836"/>
                </a:lnTo>
                <a:lnTo>
                  <a:pt x="1046212" y="1776140"/>
                </a:lnTo>
                <a:lnTo>
                  <a:pt x="1049703" y="1783126"/>
                </a:lnTo>
                <a:lnTo>
                  <a:pt x="1043037" y="1791701"/>
                </a:lnTo>
                <a:lnTo>
                  <a:pt x="1036054" y="1799957"/>
                </a:lnTo>
                <a:lnTo>
                  <a:pt x="1045577" y="1821869"/>
                </a:lnTo>
                <a:lnTo>
                  <a:pt x="1055417" y="1843464"/>
                </a:lnTo>
                <a:lnTo>
                  <a:pt x="1064622" y="1865376"/>
                </a:lnTo>
                <a:lnTo>
                  <a:pt x="1073827" y="1886970"/>
                </a:lnTo>
                <a:lnTo>
                  <a:pt x="1075097" y="1889828"/>
                </a:lnTo>
                <a:lnTo>
                  <a:pt x="1076366" y="1892686"/>
                </a:lnTo>
                <a:lnTo>
                  <a:pt x="1077953" y="1895227"/>
                </a:lnTo>
                <a:lnTo>
                  <a:pt x="1079858" y="1897767"/>
                </a:lnTo>
                <a:lnTo>
                  <a:pt x="1083984" y="1902531"/>
                </a:lnTo>
                <a:lnTo>
                  <a:pt x="1088428" y="1906659"/>
                </a:lnTo>
                <a:lnTo>
                  <a:pt x="1092872" y="1910788"/>
                </a:lnTo>
                <a:lnTo>
                  <a:pt x="1097951" y="1914916"/>
                </a:lnTo>
                <a:lnTo>
                  <a:pt x="1107473" y="1922537"/>
                </a:lnTo>
                <a:lnTo>
                  <a:pt x="1115409" y="1928571"/>
                </a:lnTo>
                <a:lnTo>
                  <a:pt x="1123027" y="1934605"/>
                </a:lnTo>
                <a:lnTo>
                  <a:pt x="1138263" y="1947307"/>
                </a:lnTo>
                <a:lnTo>
                  <a:pt x="1153181" y="1959692"/>
                </a:lnTo>
                <a:lnTo>
                  <a:pt x="1168418" y="1972078"/>
                </a:lnTo>
                <a:lnTo>
                  <a:pt x="1173814" y="1976523"/>
                </a:lnTo>
                <a:lnTo>
                  <a:pt x="1178575" y="1980969"/>
                </a:lnTo>
                <a:lnTo>
                  <a:pt x="1188098" y="1990179"/>
                </a:lnTo>
                <a:lnTo>
                  <a:pt x="1197620" y="2000023"/>
                </a:lnTo>
                <a:lnTo>
                  <a:pt x="1206508" y="2009868"/>
                </a:lnTo>
                <a:lnTo>
                  <a:pt x="1214761" y="2020347"/>
                </a:lnTo>
                <a:lnTo>
                  <a:pt x="1223331" y="2030827"/>
                </a:lnTo>
                <a:lnTo>
                  <a:pt x="1240154" y="2051469"/>
                </a:lnTo>
                <a:lnTo>
                  <a:pt x="1249994" y="2066394"/>
                </a:lnTo>
                <a:lnTo>
                  <a:pt x="1259199" y="2080685"/>
                </a:lnTo>
                <a:lnTo>
                  <a:pt x="1268404" y="2095610"/>
                </a:lnTo>
                <a:lnTo>
                  <a:pt x="1277610" y="2110853"/>
                </a:lnTo>
                <a:lnTo>
                  <a:pt x="1295068" y="2141022"/>
                </a:lnTo>
                <a:lnTo>
                  <a:pt x="1311891" y="2171826"/>
                </a:lnTo>
                <a:lnTo>
                  <a:pt x="1320778" y="2185799"/>
                </a:lnTo>
                <a:lnTo>
                  <a:pt x="1329349" y="2199454"/>
                </a:lnTo>
                <a:lnTo>
                  <a:pt x="1333793" y="2206440"/>
                </a:lnTo>
                <a:lnTo>
                  <a:pt x="1338554" y="2212792"/>
                </a:lnTo>
                <a:lnTo>
                  <a:pt x="1343315" y="2219461"/>
                </a:lnTo>
                <a:lnTo>
                  <a:pt x="1348711" y="2225812"/>
                </a:lnTo>
                <a:lnTo>
                  <a:pt x="1359186" y="2238197"/>
                </a:lnTo>
                <a:lnTo>
                  <a:pt x="1369661" y="2250582"/>
                </a:lnTo>
                <a:lnTo>
                  <a:pt x="1389658" y="2276305"/>
                </a:lnTo>
                <a:lnTo>
                  <a:pt x="1400450" y="2289325"/>
                </a:lnTo>
                <a:lnTo>
                  <a:pt x="1405529" y="2295359"/>
                </a:lnTo>
                <a:lnTo>
                  <a:pt x="1410925" y="2301392"/>
                </a:lnTo>
                <a:lnTo>
                  <a:pt x="1416639" y="2307108"/>
                </a:lnTo>
                <a:lnTo>
                  <a:pt x="1422670" y="2312825"/>
                </a:lnTo>
                <a:lnTo>
                  <a:pt x="1428701" y="2318223"/>
                </a:lnTo>
                <a:lnTo>
                  <a:pt x="1435049" y="2323304"/>
                </a:lnTo>
                <a:lnTo>
                  <a:pt x="1466791" y="2349027"/>
                </a:lnTo>
                <a:lnTo>
                  <a:pt x="1482662" y="2361730"/>
                </a:lnTo>
                <a:lnTo>
                  <a:pt x="1490915" y="2367446"/>
                </a:lnTo>
                <a:lnTo>
                  <a:pt x="1499485" y="2373480"/>
                </a:lnTo>
                <a:lnTo>
                  <a:pt x="1507738" y="2376973"/>
                </a:lnTo>
                <a:lnTo>
                  <a:pt x="1515356" y="2380466"/>
                </a:lnTo>
                <a:lnTo>
                  <a:pt x="1531227" y="2388087"/>
                </a:lnTo>
                <a:lnTo>
                  <a:pt x="1539162" y="2391263"/>
                </a:lnTo>
                <a:lnTo>
                  <a:pt x="1547098" y="2394439"/>
                </a:lnTo>
                <a:lnTo>
                  <a:pt x="1555351" y="2397297"/>
                </a:lnTo>
                <a:lnTo>
                  <a:pt x="1559477" y="2398567"/>
                </a:lnTo>
                <a:lnTo>
                  <a:pt x="1563604" y="2399202"/>
                </a:lnTo>
                <a:lnTo>
                  <a:pt x="1583284" y="2402378"/>
                </a:lnTo>
                <a:lnTo>
                  <a:pt x="1602963" y="2404918"/>
                </a:lnTo>
                <a:lnTo>
                  <a:pt x="1622326" y="2407141"/>
                </a:lnTo>
                <a:lnTo>
                  <a:pt x="1641689" y="2410317"/>
                </a:lnTo>
                <a:lnTo>
                  <a:pt x="1654385" y="2411270"/>
                </a:lnTo>
                <a:lnTo>
                  <a:pt x="1666765" y="2412540"/>
                </a:lnTo>
                <a:lnTo>
                  <a:pt x="1679144" y="2413175"/>
                </a:lnTo>
                <a:lnTo>
                  <a:pt x="1691841" y="2413493"/>
                </a:lnTo>
                <a:lnTo>
                  <a:pt x="1704220" y="2413493"/>
                </a:lnTo>
                <a:lnTo>
                  <a:pt x="1716599" y="2413493"/>
                </a:lnTo>
                <a:lnTo>
                  <a:pt x="1741993" y="2412858"/>
                </a:lnTo>
                <a:lnTo>
                  <a:pt x="1767069" y="2411270"/>
                </a:lnTo>
                <a:lnTo>
                  <a:pt x="1791827" y="2409682"/>
                </a:lnTo>
                <a:lnTo>
                  <a:pt x="1817221" y="2407777"/>
                </a:lnTo>
                <a:lnTo>
                  <a:pt x="1841980" y="2405236"/>
                </a:lnTo>
                <a:lnTo>
                  <a:pt x="1834679" y="2396979"/>
                </a:lnTo>
                <a:lnTo>
                  <a:pt x="1826743" y="2389040"/>
                </a:lnTo>
                <a:lnTo>
                  <a:pt x="1818808" y="2381419"/>
                </a:lnTo>
                <a:lnTo>
                  <a:pt x="1810873" y="2374115"/>
                </a:lnTo>
                <a:lnTo>
                  <a:pt x="1794367" y="2359189"/>
                </a:lnTo>
                <a:lnTo>
                  <a:pt x="1786114" y="2352203"/>
                </a:lnTo>
                <a:lnTo>
                  <a:pt x="1777861" y="2344581"/>
                </a:lnTo>
                <a:lnTo>
                  <a:pt x="1752785" y="2319176"/>
                </a:lnTo>
                <a:lnTo>
                  <a:pt x="1728026" y="2294088"/>
                </a:lnTo>
                <a:lnTo>
                  <a:pt x="1703268" y="2269001"/>
                </a:lnTo>
                <a:lnTo>
                  <a:pt x="1678192" y="2243913"/>
                </a:lnTo>
                <a:lnTo>
                  <a:pt x="1675017" y="2240102"/>
                </a:lnTo>
                <a:lnTo>
                  <a:pt x="1671843" y="2236609"/>
                </a:lnTo>
                <a:lnTo>
                  <a:pt x="1664860" y="2230258"/>
                </a:lnTo>
                <a:lnTo>
                  <a:pt x="1657559" y="2223906"/>
                </a:lnTo>
                <a:lnTo>
                  <a:pt x="1650576" y="2218508"/>
                </a:lnTo>
                <a:lnTo>
                  <a:pt x="1635340" y="2207076"/>
                </a:lnTo>
                <a:lnTo>
                  <a:pt x="1628040" y="2201359"/>
                </a:lnTo>
                <a:lnTo>
                  <a:pt x="1621056" y="2194691"/>
                </a:lnTo>
                <a:lnTo>
                  <a:pt x="1611534" y="2186751"/>
                </a:lnTo>
                <a:lnTo>
                  <a:pt x="1602011" y="2178812"/>
                </a:lnTo>
                <a:lnTo>
                  <a:pt x="1593441" y="2170238"/>
                </a:lnTo>
                <a:lnTo>
                  <a:pt x="1584553" y="2161664"/>
                </a:lnTo>
                <a:lnTo>
                  <a:pt x="1575983" y="2152454"/>
                </a:lnTo>
                <a:lnTo>
                  <a:pt x="1567095" y="2143880"/>
                </a:lnTo>
                <a:lnTo>
                  <a:pt x="1557890" y="2135623"/>
                </a:lnTo>
                <a:lnTo>
                  <a:pt x="1548685" y="2127684"/>
                </a:lnTo>
                <a:lnTo>
                  <a:pt x="1545193" y="2125144"/>
                </a:lnTo>
                <a:lnTo>
                  <a:pt x="1541702" y="2123238"/>
                </a:lnTo>
                <a:lnTo>
                  <a:pt x="1534084" y="2119428"/>
                </a:lnTo>
                <a:lnTo>
                  <a:pt x="1526466" y="2115934"/>
                </a:lnTo>
                <a:lnTo>
                  <a:pt x="1523291" y="2114029"/>
                </a:lnTo>
                <a:lnTo>
                  <a:pt x="1519800" y="2111806"/>
                </a:lnTo>
                <a:lnTo>
                  <a:pt x="1514086" y="2107043"/>
                </a:lnTo>
                <a:lnTo>
                  <a:pt x="1509008" y="2102597"/>
                </a:lnTo>
                <a:lnTo>
                  <a:pt x="1498850" y="2092435"/>
                </a:lnTo>
                <a:lnTo>
                  <a:pt x="1489010" y="2082590"/>
                </a:lnTo>
                <a:lnTo>
                  <a:pt x="1479805" y="2072110"/>
                </a:lnTo>
                <a:lnTo>
                  <a:pt x="1461077" y="2050834"/>
                </a:lnTo>
                <a:lnTo>
                  <a:pt x="1451237" y="2040354"/>
                </a:lnTo>
                <a:lnTo>
                  <a:pt x="1441397" y="2030192"/>
                </a:lnTo>
                <a:lnTo>
                  <a:pt x="1430288" y="2019077"/>
                </a:lnTo>
                <a:lnTo>
                  <a:pt x="1419496" y="2007010"/>
                </a:lnTo>
                <a:lnTo>
                  <a:pt x="1409338" y="1995260"/>
                </a:lnTo>
                <a:lnTo>
                  <a:pt x="1398863" y="1983192"/>
                </a:lnTo>
                <a:lnTo>
                  <a:pt x="1378549" y="1958105"/>
                </a:lnTo>
                <a:lnTo>
                  <a:pt x="1358551" y="1933335"/>
                </a:lnTo>
                <a:lnTo>
                  <a:pt x="1350298" y="1924125"/>
                </a:lnTo>
                <a:lnTo>
                  <a:pt x="1342045" y="1913963"/>
                </a:lnTo>
                <a:lnTo>
                  <a:pt x="1326175" y="1894274"/>
                </a:lnTo>
                <a:lnTo>
                  <a:pt x="1310304" y="1874268"/>
                </a:lnTo>
                <a:lnTo>
                  <a:pt x="1302051" y="1864741"/>
                </a:lnTo>
                <a:lnTo>
                  <a:pt x="1293480" y="1855214"/>
                </a:lnTo>
                <a:lnTo>
                  <a:pt x="1280466" y="1840923"/>
                </a:lnTo>
                <a:lnTo>
                  <a:pt x="1267770" y="1826633"/>
                </a:lnTo>
                <a:lnTo>
                  <a:pt x="1242694" y="1797734"/>
                </a:lnTo>
                <a:lnTo>
                  <a:pt x="1229997" y="1783126"/>
                </a:lnTo>
                <a:lnTo>
                  <a:pt x="1216983" y="1769471"/>
                </a:lnTo>
                <a:lnTo>
                  <a:pt x="1203651" y="1755498"/>
                </a:lnTo>
                <a:lnTo>
                  <a:pt x="1190002" y="1742161"/>
                </a:lnTo>
                <a:lnTo>
                  <a:pt x="1181749" y="1738667"/>
                </a:lnTo>
                <a:lnTo>
                  <a:pt x="1172861" y="1735174"/>
                </a:lnTo>
                <a:lnTo>
                  <a:pt x="1169052" y="1733269"/>
                </a:lnTo>
                <a:lnTo>
                  <a:pt x="1164926" y="1730728"/>
                </a:lnTo>
                <a:lnTo>
                  <a:pt x="1161117" y="1728188"/>
                </a:lnTo>
                <a:lnTo>
                  <a:pt x="1157943" y="1725330"/>
                </a:lnTo>
                <a:lnTo>
                  <a:pt x="1164926" y="1752958"/>
                </a:lnTo>
                <a:lnTo>
                  <a:pt x="1168735" y="1766931"/>
                </a:lnTo>
                <a:lnTo>
                  <a:pt x="1171592" y="1780904"/>
                </a:lnTo>
                <a:lnTo>
                  <a:pt x="1166830" y="1776775"/>
                </a:lnTo>
                <a:lnTo>
                  <a:pt x="1164291" y="1774235"/>
                </a:lnTo>
                <a:lnTo>
                  <a:pt x="1162069" y="1771694"/>
                </a:lnTo>
                <a:lnTo>
                  <a:pt x="1159847" y="1769471"/>
                </a:lnTo>
                <a:lnTo>
                  <a:pt x="1158260" y="1766613"/>
                </a:lnTo>
                <a:lnTo>
                  <a:pt x="1156356" y="1763437"/>
                </a:lnTo>
                <a:lnTo>
                  <a:pt x="1155086" y="1760262"/>
                </a:lnTo>
                <a:lnTo>
                  <a:pt x="1148103" y="1742478"/>
                </a:lnTo>
                <a:lnTo>
                  <a:pt x="1142072" y="1723742"/>
                </a:lnTo>
                <a:lnTo>
                  <a:pt x="1136041" y="1705323"/>
                </a:lnTo>
                <a:lnTo>
                  <a:pt x="1130645" y="1686587"/>
                </a:lnTo>
                <a:lnTo>
                  <a:pt x="1127788" y="1680871"/>
                </a:lnTo>
                <a:lnTo>
                  <a:pt x="1124931" y="1675790"/>
                </a:lnTo>
                <a:lnTo>
                  <a:pt x="1121440" y="1670709"/>
                </a:lnTo>
                <a:lnTo>
                  <a:pt x="1118265" y="1665627"/>
                </a:lnTo>
                <a:lnTo>
                  <a:pt x="1111282" y="1655783"/>
                </a:lnTo>
                <a:lnTo>
                  <a:pt x="1103664" y="1646256"/>
                </a:lnTo>
                <a:lnTo>
                  <a:pt x="1104934" y="1660229"/>
                </a:lnTo>
                <a:lnTo>
                  <a:pt x="1106838" y="1674837"/>
                </a:lnTo>
                <a:lnTo>
                  <a:pt x="1110965" y="1703418"/>
                </a:lnTo>
                <a:lnTo>
                  <a:pt x="1115091" y="1731999"/>
                </a:lnTo>
                <a:lnTo>
                  <a:pt x="1116678" y="1746607"/>
                </a:lnTo>
                <a:lnTo>
                  <a:pt x="1118583" y="1760897"/>
                </a:lnTo>
                <a:lnTo>
                  <a:pt x="1115409" y="1758356"/>
                </a:lnTo>
                <a:lnTo>
                  <a:pt x="1112552" y="1755498"/>
                </a:lnTo>
                <a:lnTo>
                  <a:pt x="1110330" y="1752958"/>
                </a:lnTo>
                <a:lnTo>
                  <a:pt x="1108108" y="1749782"/>
                </a:lnTo>
                <a:lnTo>
                  <a:pt x="1106521" y="1746289"/>
                </a:lnTo>
                <a:lnTo>
                  <a:pt x="1104616" y="1742796"/>
                </a:lnTo>
                <a:lnTo>
                  <a:pt x="1103664" y="1739303"/>
                </a:lnTo>
                <a:lnTo>
                  <a:pt x="1102395" y="1735492"/>
                </a:lnTo>
                <a:lnTo>
                  <a:pt x="1100490" y="1727870"/>
                </a:lnTo>
                <a:lnTo>
                  <a:pt x="1099220" y="1720249"/>
                </a:lnTo>
                <a:lnTo>
                  <a:pt x="1097951" y="1712627"/>
                </a:lnTo>
                <a:lnTo>
                  <a:pt x="1096364" y="1705323"/>
                </a:lnTo>
                <a:lnTo>
                  <a:pt x="1091920" y="1682776"/>
                </a:lnTo>
                <a:lnTo>
                  <a:pt x="1087793" y="1660229"/>
                </a:lnTo>
                <a:lnTo>
                  <a:pt x="1086524" y="1648797"/>
                </a:lnTo>
                <a:lnTo>
                  <a:pt x="1084619" y="1637999"/>
                </a:lnTo>
                <a:lnTo>
                  <a:pt x="1083667" y="1626567"/>
                </a:lnTo>
                <a:lnTo>
                  <a:pt x="1082715" y="1615135"/>
                </a:lnTo>
                <a:lnTo>
                  <a:pt x="1082080" y="1612277"/>
                </a:lnTo>
                <a:lnTo>
                  <a:pt x="1081445" y="1610054"/>
                </a:lnTo>
                <a:lnTo>
                  <a:pt x="1080493" y="1607513"/>
                </a:lnTo>
                <a:lnTo>
                  <a:pt x="1079223" y="1604973"/>
                </a:lnTo>
                <a:lnTo>
                  <a:pt x="1076049" y="1600527"/>
                </a:lnTo>
                <a:lnTo>
                  <a:pt x="1072875" y="1596398"/>
                </a:lnTo>
                <a:lnTo>
                  <a:pt x="1072875" y="1604337"/>
                </a:lnTo>
                <a:lnTo>
                  <a:pt x="1072875" y="1612277"/>
                </a:lnTo>
                <a:lnTo>
                  <a:pt x="1073509" y="1620216"/>
                </a:lnTo>
                <a:lnTo>
                  <a:pt x="1074144" y="1628155"/>
                </a:lnTo>
                <a:lnTo>
                  <a:pt x="1076049" y="1644033"/>
                </a:lnTo>
                <a:lnTo>
                  <a:pt x="1077953" y="1659911"/>
                </a:lnTo>
                <a:lnTo>
                  <a:pt x="1083032" y="1691668"/>
                </a:lnTo>
                <a:lnTo>
                  <a:pt x="1084937" y="1707546"/>
                </a:lnTo>
                <a:lnTo>
                  <a:pt x="1086524" y="1723424"/>
                </a:lnTo>
                <a:lnTo>
                  <a:pt x="1083667" y="1721519"/>
                </a:lnTo>
                <a:lnTo>
                  <a:pt x="1080810" y="1718978"/>
                </a:lnTo>
                <a:lnTo>
                  <a:pt x="1078588" y="1716438"/>
                </a:lnTo>
                <a:lnTo>
                  <a:pt x="1076366" y="1713897"/>
                </a:lnTo>
                <a:lnTo>
                  <a:pt x="1074779" y="1711039"/>
                </a:lnTo>
                <a:lnTo>
                  <a:pt x="1073192" y="1707864"/>
                </a:lnTo>
                <a:lnTo>
                  <a:pt x="1071922" y="1704370"/>
                </a:lnTo>
                <a:lnTo>
                  <a:pt x="1071288" y="1701512"/>
                </a:lnTo>
                <a:lnTo>
                  <a:pt x="1065257" y="1672931"/>
                </a:lnTo>
                <a:lnTo>
                  <a:pt x="1060178" y="1644986"/>
                </a:lnTo>
                <a:lnTo>
                  <a:pt x="1055734" y="1616723"/>
                </a:lnTo>
                <a:lnTo>
                  <a:pt x="1053512" y="1602750"/>
                </a:lnTo>
                <a:lnTo>
                  <a:pt x="1051925" y="1588459"/>
                </a:lnTo>
                <a:close/>
                <a:moveTo>
                  <a:pt x="673322" y="1543050"/>
                </a:moveTo>
                <a:lnTo>
                  <a:pt x="684456" y="1543050"/>
                </a:lnTo>
                <a:lnTo>
                  <a:pt x="695907" y="1543368"/>
                </a:lnTo>
                <a:lnTo>
                  <a:pt x="707359" y="1544003"/>
                </a:lnTo>
                <a:lnTo>
                  <a:pt x="718811" y="1544955"/>
                </a:lnTo>
                <a:lnTo>
                  <a:pt x="729945" y="1546543"/>
                </a:lnTo>
                <a:lnTo>
                  <a:pt x="741397" y="1548130"/>
                </a:lnTo>
                <a:lnTo>
                  <a:pt x="752530" y="1550353"/>
                </a:lnTo>
                <a:lnTo>
                  <a:pt x="763346" y="1552575"/>
                </a:lnTo>
                <a:lnTo>
                  <a:pt x="774480" y="1555433"/>
                </a:lnTo>
                <a:lnTo>
                  <a:pt x="789749" y="1559878"/>
                </a:lnTo>
                <a:lnTo>
                  <a:pt x="804700" y="1564323"/>
                </a:lnTo>
                <a:lnTo>
                  <a:pt x="819651" y="1569085"/>
                </a:lnTo>
                <a:lnTo>
                  <a:pt x="834602" y="1574800"/>
                </a:lnTo>
                <a:lnTo>
                  <a:pt x="849234" y="1580515"/>
                </a:lnTo>
                <a:lnTo>
                  <a:pt x="856551" y="1583690"/>
                </a:lnTo>
                <a:lnTo>
                  <a:pt x="863231" y="1587183"/>
                </a:lnTo>
                <a:lnTo>
                  <a:pt x="870548" y="1590675"/>
                </a:lnTo>
                <a:lnTo>
                  <a:pt x="877228" y="1594485"/>
                </a:lnTo>
                <a:lnTo>
                  <a:pt x="884226" y="1598295"/>
                </a:lnTo>
                <a:lnTo>
                  <a:pt x="890588" y="1602740"/>
                </a:lnTo>
                <a:lnTo>
                  <a:pt x="889952" y="1616075"/>
                </a:lnTo>
                <a:lnTo>
                  <a:pt x="885499" y="1616075"/>
                </a:lnTo>
                <a:lnTo>
                  <a:pt x="881045" y="1616075"/>
                </a:lnTo>
                <a:lnTo>
                  <a:pt x="878818" y="1615758"/>
                </a:lnTo>
                <a:lnTo>
                  <a:pt x="876910" y="1615123"/>
                </a:lnTo>
                <a:lnTo>
                  <a:pt x="874683" y="1614488"/>
                </a:lnTo>
                <a:lnTo>
                  <a:pt x="872774" y="1612900"/>
                </a:lnTo>
                <a:lnTo>
                  <a:pt x="866094" y="1608455"/>
                </a:lnTo>
                <a:lnTo>
                  <a:pt x="859414" y="1604328"/>
                </a:lnTo>
                <a:lnTo>
                  <a:pt x="852734" y="1600518"/>
                </a:lnTo>
                <a:lnTo>
                  <a:pt x="845735" y="1597025"/>
                </a:lnTo>
                <a:lnTo>
                  <a:pt x="838419" y="1593850"/>
                </a:lnTo>
                <a:lnTo>
                  <a:pt x="831102" y="1590358"/>
                </a:lnTo>
                <a:lnTo>
                  <a:pt x="816788" y="1584325"/>
                </a:lnTo>
                <a:lnTo>
                  <a:pt x="801837" y="1579245"/>
                </a:lnTo>
                <a:lnTo>
                  <a:pt x="786886" y="1574483"/>
                </a:lnTo>
                <a:lnTo>
                  <a:pt x="771617" y="1570038"/>
                </a:lnTo>
                <a:lnTo>
                  <a:pt x="756666" y="1565910"/>
                </a:lnTo>
                <a:lnTo>
                  <a:pt x="746804" y="1563370"/>
                </a:lnTo>
                <a:lnTo>
                  <a:pt x="736943" y="1561465"/>
                </a:lnTo>
                <a:lnTo>
                  <a:pt x="726764" y="1559878"/>
                </a:lnTo>
                <a:lnTo>
                  <a:pt x="716902" y="1558925"/>
                </a:lnTo>
                <a:lnTo>
                  <a:pt x="706723" y="1557973"/>
                </a:lnTo>
                <a:lnTo>
                  <a:pt x="696862" y="1557020"/>
                </a:lnTo>
                <a:lnTo>
                  <a:pt x="686682" y="1556385"/>
                </a:lnTo>
                <a:lnTo>
                  <a:pt x="676503" y="1556068"/>
                </a:lnTo>
                <a:lnTo>
                  <a:pt x="666324" y="1556068"/>
                </a:lnTo>
                <a:lnTo>
                  <a:pt x="656144" y="1556385"/>
                </a:lnTo>
                <a:lnTo>
                  <a:pt x="646283" y="1556703"/>
                </a:lnTo>
                <a:lnTo>
                  <a:pt x="636104" y="1557338"/>
                </a:lnTo>
                <a:lnTo>
                  <a:pt x="616063" y="1559560"/>
                </a:lnTo>
                <a:lnTo>
                  <a:pt x="596022" y="1562418"/>
                </a:lnTo>
                <a:lnTo>
                  <a:pt x="586479" y="1564005"/>
                </a:lnTo>
                <a:lnTo>
                  <a:pt x="576618" y="1565275"/>
                </a:lnTo>
                <a:lnTo>
                  <a:pt x="571846" y="1566228"/>
                </a:lnTo>
                <a:lnTo>
                  <a:pt x="567075" y="1566228"/>
                </a:lnTo>
                <a:lnTo>
                  <a:pt x="562303" y="1566228"/>
                </a:lnTo>
                <a:lnTo>
                  <a:pt x="557213" y="1565275"/>
                </a:lnTo>
                <a:lnTo>
                  <a:pt x="559122" y="1563688"/>
                </a:lnTo>
                <a:lnTo>
                  <a:pt x="561031" y="1562100"/>
                </a:lnTo>
                <a:lnTo>
                  <a:pt x="564848" y="1558925"/>
                </a:lnTo>
                <a:lnTo>
                  <a:pt x="569619" y="1556703"/>
                </a:lnTo>
                <a:lnTo>
                  <a:pt x="574391" y="1555115"/>
                </a:lnTo>
                <a:lnTo>
                  <a:pt x="579163" y="1553528"/>
                </a:lnTo>
                <a:lnTo>
                  <a:pt x="584252" y="1552575"/>
                </a:lnTo>
                <a:lnTo>
                  <a:pt x="594114" y="1550988"/>
                </a:lnTo>
                <a:lnTo>
                  <a:pt x="605565" y="1548765"/>
                </a:lnTo>
                <a:lnTo>
                  <a:pt x="616381" y="1547178"/>
                </a:lnTo>
                <a:lnTo>
                  <a:pt x="627833" y="1545590"/>
                </a:lnTo>
                <a:lnTo>
                  <a:pt x="639285" y="1544638"/>
                </a:lnTo>
                <a:lnTo>
                  <a:pt x="650736" y="1544003"/>
                </a:lnTo>
                <a:lnTo>
                  <a:pt x="661870" y="1543368"/>
                </a:lnTo>
                <a:lnTo>
                  <a:pt x="673322" y="1543050"/>
                </a:lnTo>
                <a:close/>
                <a:moveTo>
                  <a:pt x="1018596" y="1489379"/>
                </a:moveTo>
                <a:lnTo>
                  <a:pt x="1018279" y="1506845"/>
                </a:lnTo>
                <a:lnTo>
                  <a:pt x="1018596" y="1523676"/>
                </a:lnTo>
                <a:lnTo>
                  <a:pt x="1019548" y="1540825"/>
                </a:lnTo>
                <a:lnTo>
                  <a:pt x="1020501" y="1558291"/>
                </a:lnTo>
                <a:lnTo>
                  <a:pt x="1022088" y="1575122"/>
                </a:lnTo>
                <a:lnTo>
                  <a:pt x="1023992" y="1591952"/>
                </a:lnTo>
                <a:lnTo>
                  <a:pt x="1027801" y="1626249"/>
                </a:lnTo>
                <a:lnTo>
                  <a:pt x="1030341" y="1644668"/>
                </a:lnTo>
                <a:lnTo>
                  <a:pt x="1033197" y="1663087"/>
                </a:lnTo>
                <a:lnTo>
                  <a:pt x="1035102" y="1672296"/>
                </a:lnTo>
                <a:lnTo>
                  <a:pt x="1037006" y="1681506"/>
                </a:lnTo>
                <a:lnTo>
                  <a:pt x="1039546" y="1690398"/>
                </a:lnTo>
                <a:lnTo>
                  <a:pt x="1042085" y="1699289"/>
                </a:lnTo>
                <a:lnTo>
                  <a:pt x="1042402" y="1694208"/>
                </a:lnTo>
                <a:lnTo>
                  <a:pt x="1042402" y="1688810"/>
                </a:lnTo>
                <a:lnTo>
                  <a:pt x="1041768" y="1678965"/>
                </a:lnTo>
                <a:lnTo>
                  <a:pt x="1040815" y="1668803"/>
                </a:lnTo>
                <a:lnTo>
                  <a:pt x="1039228" y="1658959"/>
                </a:lnTo>
                <a:lnTo>
                  <a:pt x="1036054" y="1638952"/>
                </a:lnTo>
                <a:lnTo>
                  <a:pt x="1034467" y="1628790"/>
                </a:lnTo>
                <a:lnTo>
                  <a:pt x="1033832" y="1618945"/>
                </a:lnTo>
                <a:lnTo>
                  <a:pt x="1032245" y="1596398"/>
                </a:lnTo>
                <a:lnTo>
                  <a:pt x="1031293" y="1574169"/>
                </a:lnTo>
                <a:lnTo>
                  <a:pt x="1030975" y="1551304"/>
                </a:lnTo>
                <a:lnTo>
                  <a:pt x="1031293" y="1540189"/>
                </a:lnTo>
                <a:lnTo>
                  <a:pt x="1031610" y="1528757"/>
                </a:lnTo>
                <a:lnTo>
                  <a:pt x="1031928" y="1523676"/>
                </a:lnTo>
                <a:lnTo>
                  <a:pt x="1031293" y="1517960"/>
                </a:lnTo>
                <a:lnTo>
                  <a:pt x="1030023" y="1513196"/>
                </a:lnTo>
                <a:lnTo>
                  <a:pt x="1028436" y="1508115"/>
                </a:lnTo>
                <a:lnTo>
                  <a:pt x="1026214" y="1503352"/>
                </a:lnTo>
                <a:lnTo>
                  <a:pt x="1023992" y="1498906"/>
                </a:lnTo>
                <a:lnTo>
                  <a:pt x="1018596" y="1489379"/>
                </a:lnTo>
                <a:close/>
                <a:moveTo>
                  <a:pt x="1359186" y="1431900"/>
                </a:moveTo>
                <a:lnTo>
                  <a:pt x="1350933" y="1434123"/>
                </a:lnTo>
                <a:lnTo>
                  <a:pt x="1353473" y="1443332"/>
                </a:lnTo>
                <a:lnTo>
                  <a:pt x="1354742" y="1451906"/>
                </a:lnTo>
                <a:lnTo>
                  <a:pt x="1357282" y="1469690"/>
                </a:lnTo>
                <a:lnTo>
                  <a:pt x="1361725" y="1463021"/>
                </a:lnTo>
                <a:lnTo>
                  <a:pt x="1363313" y="1459210"/>
                </a:lnTo>
                <a:lnTo>
                  <a:pt x="1365217" y="1455400"/>
                </a:lnTo>
                <a:lnTo>
                  <a:pt x="1363630" y="1449366"/>
                </a:lnTo>
                <a:lnTo>
                  <a:pt x="1362360" y="1443650"/>
                </a:lnTo>
                <a:lnTo>
                  <a:pt x="1359186" y="1431900"/>
                </a:lnTo>
                <a:close/>
                <a:moveTo>
                  <a:pt x="1480123" y="1368704"/>
                </a:moveTo>
                <a:lnTo>
                  <a:pt x="1474092" y="1377596"/>
                </a:lnTo>
                <a:lnTo>
                  <a:pt x="1468378" y="1386806"/>
                </a:lnTo>
                <a:lnTo>
                  <a:pt x="1465521" y="1391887"/>
                </a:lnTo>
                <a:lnTo>
                  <a:pt x="1462982" y="1396650"/>
                </a:lnTo>
                <a:lnTo>
                  <a:pt x="1461077" y="1401414"/>
                </a:lnTo>
                <a:lnTo>
                  <a:pt x="1459173" y="1406495"/>
                </a:lnTo>
                <a:lnTo>
                  <a:pt x="1461712" y="1405225"/>
                </a:lnTo>
                <a:lnTo>
                  <a:pt x="1463934" y="1403002"/>
                </a:lnTo>
                <a:lnTo>
                  <a:pt x="1465521" y="1401414"/>
                </a:lnTo>
                <a:lnTo>
                  <a:pt x="1467108" y="1398873"/>
                </a:lnTo>
                <a:lnTo>
                  <a:pt x="1470283" y="1394427"/>
                </a:lnTo>
                <a:lnTo>
                  <a:pt x="1472822" y="1389664"/>
                </a:lnTo>
                <a:lnTo>
                  <a:pt x="1475044" y="1384583"/>
                </a:lnTo>
                <a:lnTo>
                  <a:pt x="1476948" y="1379184"/>
                </a:lnTo>
                <a:lnTo>
                  <a:pt x="1480123" y="1368704"/>
                </a:lnTo>
                <a:close/>
                <a:moveTo>
                  <a:pt x="392019" y="1360488"/>
                </a:moveTo>
                <a:lnTo>
                  <a:pt x="405004" y="1360488"/>
                </a:lnTo>
                <a:lnTo>
                  <a:pt x="417989" y="1360807"/>
                </a:lnTo>
                <a:lnTo>
                  <a:pt x="431607" y="1361446"/>
                </a:lnTo>
                <a:lnTo>
                  <a:pt x="444909" y="1362404"/>
                </a:lnTo>
                <a:lnTo>
                  <a:pt x="458211" y="1363682"/>
                </a:lnTo>
                <a:lnTo>
                  <a:pt x="471513" y="1364959"/>
                </a:lnTo>
                <a:lnTo>
                  <a:pt x="484815" y="1366556"/>
                </a:lnTo>
                <a:lnTo>
                  <a:pt x="498117" y="1368473"/>
                </a:lnTo>
                <a:lnTo>
                  <a:pt x="511419" y="1370069"/>
                </a:lnTo>
                <a:lnTo>
                  <a:pt x="524404" y="1372624"/>
                </a:lnTo>
                <a:lnTo>
                  <a:pt x="537706" y="1375179"/>
                </a:lnTo>
                <a:lnTo>
                  <a:pt x="551007" y="1377735"/>
                </a:lnTo>
                <a:lnTo>
                  <a:pt x="563993" y="1380609"/>
                </a:lnTo>
                <a:lnTo>
                  <a:pt x="576978" y="1383803"/>
                </a:lnTo>
                <a:lnTo>
                  <a:pt x="589646" y="1386677"/>
                </a:lnTo>
                <a:lnTo>
                  <a:pt x="602948" y="1390510"/>
                </a:lnTo>
                <a:lnTo>
                  <a:pt x="615617" y="1394342"/>
                </a:lnTo>
                <a:lnTo>
                  <a:pt x="624484" y="1396897"/>
                </a:lnTo>
                <a:lnTo>
                  <a:pt x="633986" y="1399452"/>
                </a:lnTo>
                <a:lnTo>
                  <a:pt x="642854" y="1401369"/>
                </a:lnTo>
                <a:lnTo>
                  <a:pt x="652038" y="1403285"/>
                </a:lnTo>
                <a:lnTo>
                  <a:pt x="670724" y="1406479"/>
                </a:lnTo>
                <a:lnTo>
                  <a:pt x="679592" y="1408714"/>
                </a:lnTo>
                <a:lnTo>
                  <a:pt x="689093" y="1410631"/>
                </a:lnTo>
                <a:lnTo>
                  <a:pt x="698912" y="1413824"/>
                </a:lnTo>
                <a:lnTo>
                  <a:pt x="709363" y="1417018"/>
                </a:lnTo>
                <a:lnTo>
                  <a:pt x="719181" y="1420531"/>
                </a:lnTo>
                <a:lnTo>
                  <a:pt x="728999" y="1424044"/>
                </a:lnTo>
                <a:lnTo>
                  <a:pt x="738817" y="1428196"/>
                </a:lnTo>
                <a:lnTo>
                  <a:pt x="748635" y="1432348"/>
                </a:lnTo>
                <a:lnTo>
                  <a:pt x="758136" y="1436820"/>
                </a:lnTo>
                <a:lnTo>
                  <a:pt x="767321" y="1441291"/>
                </a:lnTo>
                <a:lnTo>
                  <a:pt x="776822" y="1446082"/>
                </a:lnTo>
                <a:lnTo>
                  <a:pt x="786007" y="1451511"/>
                </a:lnTo>
                <a:lnTo>
                  <a:pt x="795192" y="1456940"/>
                </a:lnTo>
                <a:lnTo>
                  <a:pt x="804376" y="1462370"/>
                </a:lnTo>
                <a:lnTo>
                  <a:pt x="812927" y="1468438"/>
                </a:lnTo>
                <a:lnTo>
                  <a:pt x="821479" y="1474187"/>
                </a:lnTo>
                <a:lnTo>
                  <a:pt x="830030" y="1480574"/>
                </a:lnTo>
                <a:lnTo>
                  <a:pt x="838264" y="1487281"/>
                </a:lnTo>
                <a:lnTo>
                  <a:pt x="845232" y="1492711"/>
                </a:lnTo>
                <a:lnTo>
                  <a:pt x="852200" y="1498460"/>
                </a:lnTo>
                <a:lnTo>
                  <a:pt x="855683" y="1501973"/>
                </a:lnTo>
                <a:lnTo>
                  <a:pt x="858217" y="1505167"/>
                </a:lnTo>
                <a:lnTo>
                  <a:pt x="861068" y="1508999"/>
                </a:lnTo>
                <a:lnTo>
                  <a:pt x="863601" y="1512832"/>
                </a:lnTo>
                <a:lnTo>
                  <a:pt x="863285" y="1515067"/>
                </a:lnTo>
                <a:lnTo>
                  <a:pt x="862651" y="1516984"/>
                </a:lnTo>
                <a:lnTo>
                  <a:pt x="861701" y="1518261"/>
                </a:lnTo>
                <a:lnTo>
                  <a:pt x="860751" y="1519858"/>
                </a:lnTo>
                <a:lnTo>
                  <a:pt x="859484" y="1520816"/>
                </a:lnTo>
                <a:lnTo>
                  <a:pt x="857900" y="1521455"/>
                </a:lnTo>
                <a:lnTo>
                  <a:pt x="856000" y="1522094"/>
                </a:lnTo>
                <a:lnTo>
                  <a:pt x="853783" y="1522413"/>
                </a:lnTo>
                <a:lnTo>
                  <a:pt x="849033" y="1518900"/>
                </a:lnTo>
                <a:lnTo>
                  <a:pt x="843965" y="1514429"/>
                </a:lnTo>
                <a:lnTo>
                  <a:pt x="834464" y="1506125"/>
                </a:lnTo>
                <a:lnTo>
                  <a:pt x="825279" y="1497502"/>
                </a:lnTo>
                <a:lnTo>
                  <a:pt x="820529" y="1493350"/>
                </a:lnTo>
                <a:lnTo>
                  <a:pt x="815778" y="1489517"/>
                </a:lnTo>
                <a:lnTo>
                  <a:pt x="803426" y="1480574"/>
                </a:lnTo>
                <a:lnTo>
                  <a:pt x="790758" y="1471951"/>
                </a:lnTo>
                <a:lnTo>
                  <a:pt x="778089" y="1463967"/>
                </a:lnTo>
                <a:lnTo>
                  <a:pt x="765104" y="1456621"/>
                </a:lnTo>
                <a:lnTo>
                  <a:pt x="751486" y="1449595"/>
                </a:lnTo>
                <a:lnTo>
                  <a:pt x="737867" y="1443207"/>
                </a:lnTo>
                <a:lnTo>
                  <a:pt x="723932" y="1437458"/>
                </a:lnTo>
                <a:lnTo>
                  <a:pt x="709996" y="1432348"/>
                </a:lnTo>
                <a:lnTo>
                  <a:pt x="708413" y="1431710"/>
                </a:lnTo>
                <a:lnTo>
                  <a:pt x="707146" y="1431390"/>
                </a:lnTo>
                <a:lnTo>
                  <a:pt x="704929" y="1431071"/>
                </a:lnTo>
                <a:lnTo>
                  <a:pt x="702079" y="1431710"/>
                </a:lnTo>
                <a:lnTo>
                  <a:pt x="699545" y="1432668"/>
                </a:lnTo>
                <a:lnTo>
                  <a:pt x="694794" y="1435542"/>
                </a:lnTo>
                <a:lnTo>
                  <a:pt x="692261" y="1436820"/>
                </a:lnTo>
                <a:lnTo>
                  <a:pt x="690044" y="1437778"/>
                </a:lnTo>
                <a:lnTo>
                  <a:pt x="676108" y="1432348"/>
                </a:lnTo>
                <a:lnTo>
                  <a:pt x="662806" y="1426599"/>
                </a:lnTo>
                <a:lnTo>
                  <a:pt x="648871" y="1421170"/>
                </a:lnTo>
                <a:lnTo>
                  <a:pt x="642220" y="1418615"/>
                </a:lnTo>
                <a:lnTo>
                  <a:pt x="635253" y="1416379"/>
                </a:lnTo>
                <a:lnTo>
                  <a:pt x="628918" y="1414463"/>
                </a:lnTo>
                <a:lnTo>
                  <a:pt x="622901" y="1413505"/>
                </a:lnTo>
                <a:lnTo>
                  <a:pt x="616567" y="1412547"/>
                </a:lnTo>
                <a:lnTo>
                  <a:pt x="610549" y="1411908"/>
                </a:lnTo>
                <a:lnTo>
                  <a:pt x="597564" y="1411269"/>
                </a:lnTo>
                <a:lnTo>
                  <a:pt x="591546" y="1410631"/>
                </a:lnTo>
                <a:lnTo>
                  <a:pt x="584896" y="1409992"/>
                </a:lnTo>
                <a:lnTo>
                  <a:pt x="583312" y="1405840"/>
                </a:lnTo>
                <a:lnTo>
                  <a:pt x="581728" y="1403924"/>
                </a:lnTo>
                <a:lnTo>
                  <a:pt x="580462" y="1402007"/>
                </a:lnTo>
                <a:lnTo>
                  <a:pt x="579195" y="1400410"/>
                </a:lnTo>
                <a:lnTo>
                  <a:pt x="577294" y="1399133"/>
                </a:lnTo>
                <a:lnTo>
                  <a:pt x="575078" y="1398175"/>
                </a:lnTo>
                <a:lnTo>
                  <a:pt x="572544" y="1397536"/>
                </a:lnTo>
                <a:lnTo>
                  <a:pt x="560192" y="1394342"/>
                </a:lnTo>
                <a:lnTo>
                  <a:pt x="547840" y="1391468"/>
                </a:lnTo>
                <a:lnTo>
                  <a:pt x="535172" y="1388593"/>
                </a:lnTo>
                <a:lnTo>
                  <a:pt x="522187" y="1386038"/>
                </a:lnTo>
                <a:lnTo>
                  <a:pt x="509835" y="1384122"/>
                </a:lnTo>
                <a:lnTo>
                  <a:pt x="497167" y="1381886"/>
                </a:lnTo>
                <a:lnTo>
                  <a:pt x="471513" y="1378373"/>
                </a:lnTo>
                <a:lnTo>
                  <a:pt x="445859" y="1375818"/>
                </a:lnTo>
                <a:lnTo>
                  <a:pt x="420206" y="1373902"/>
                </a:lnTo>
                <a:lnTo>
                  <a:pt x="394236" y="1372305"/>
                </a:lnTo>
                <a:lnTo>
                  <a:pt x="368899" y="1371347"/>
                </a:lnTo>
                <a:lnTo>
                  <a:pt x="366682" y="1370708"/>
                </a:lnTo>
                <a:lnTo>
                  <a:pt x="364781" y="1370069"/>
                </a:lnTo>
                <a:lnTo>
                  <a:pt x="360981" y="1368473"/>
                </a:lnTo>
                <a:lnTo>
                  <a:pt x="354013" y="1364321"/>
                </a:lnTo>
                <a:lnTo>
                  <a:pt x="360347" y="1363362"/>
                </a:lnTo>
                <a:lnTo>
                  <a:pt x="366365" y="1362085"/>
                </a:lnTo>
                <a:lnTo>
                  <a:pt x="379033" y="1361127"/>
                </a:lnTo>
                <a:lnTo>
                  <a:pt x="392019" y="1360488"/>
                </a:lnTo>
                <a:close/>
                <a:moveTo>
                  <a:pt x="2879620" y="1324563"/>
                </a:moveTo>
                <a:lnTo>
                  <a:pt x="2872954" y="1336313"/>
                </a:lnTo>
                <a:lnTo>
                  <a:pt x="2865336" y="1347110"/>
                </a:lnTo>
                <a:lnTo>
                  <a:pt x="2857401" y="1358225"/>
                </a:lnTo>
                <a:lnTo>
                  <a:pt x="2849148" y="1369022"/>
                </a:lnTo>
                <a:lnTo>
                  <a:pt x="2840895" y="1379819"/>
                </a:lnTo>
                <a:lnTo>
                  <a:pt x="2831690" y="1389981"/>
                </a:lnTo>
                <a:lnTo>
                  <a:pt x="2813915" y="1410306"/>
                </a:lnTo>
                <a:lnTo>
                  <a:pt x="2809471" y="1416339"/>
                </a:lnTo>
                <a:lnTo>
                  <a:pt x="2805027" y="1421738"/>
                </a:lnTo>
                <a:lnTo>
                  <a:pt x="2799631" y="1426819"/>
                </a:lnTo>
                <a:lnTo>
                  <a:pt x="2794870" y="1432217"/>
                </a:lnTo>
                <a:lnTo>
                  <a:pt x="2789474" y="1436981"/>
                </a:lnTo>
                <a:lnTo>
                  <a:pt x="2783760" y="1441744"/>
                </a:lnTo>
                <a:lnTo>
                  <a:pt x="2772650" y="1451271"/>
                </a:lnTo>
                <a:lnTo>
                  <a:pt x="2761541" y="1460481"/>
                </a:lnTo>
                <a:lnTo>
                  <a:pt x="2750431" y="1469372"/>
                </a:lnTo>
                <a:lnTo>
                  <a:pt x="2739322" y="1479217"/>
                </a:lnTo>
                <a:lnTo>
                  <a:pt x="2734243" y="1484298"/>
                </a:lnTo>
                <a:lnTo>
                  <a:pt x="2728847" y="1489379"/>
                </a:lnTo>
                <a:lnTo>
                  <a:pt x="2724085" y="1493507"/>
                </a:lnTo>
                <a:lnTo>
                  <a:pt x="2719007" y="1497636"/>
                </a:lnTo>
                <a:lnTo>
                  <a:pt x="2708215" y="1505257"/>
                </a:lnTo>
                <a:lnTo>
                  <a:pt x="2697105" y="1512561"/>
                </a:lnTo>
                <a:lnTo>
                  <a:pt x="2686313" y="1519865"/>
                </a:lnTo>
                <a:lnTo>
                  <a:pt x="2677108" y="1525581"/>
                </a:lnTo>
                <a:lnTo>
                  <a:pt x="2668537" y="1531933"/>
                </a:lnTo>
                <a:lnTo>
                  <a:pt x="2651714" y="1544635"/>
                </a:lnTo>
                <a:lnTo>
                  <a:pt x="2634891" y="1557338"/>
                </a:lnTo>
                <a:lnTo>
                  <a:pt x="2626003" y="1563689"/>
                </a:lnTo>
                <a:lnTo>
                  <a:pt x="2617115" y="1569405"/>
                </a:lnTo>
                <a:lnTo>
                  <a:pt x="2610450" y="1574169"/>
                </a:lnTo>
                <a:lnTo>
                  <a:pt x="2603466" y="1578297"/>
                </a:lnTo>
                <a:lnTo>
                  <a:pt x="2589183" y="1586236"/>
                </a:lnTo>
                <a:lnTo>
                  <a:pt x="2574899" y="1593540"/>
                </a:lnTo>
                <a:lnTo>
                  <a:pt x="2559980" y="1600527"/>
                </a:lnTo>
                <a:lnTo>
                  <a:pt x="2530143" y="1614500"/>
                </a:lnTo>
                <a:lnTo>
                  <a:pt x="2515542" y="1620851"/>
                </a:lnTo>
                <a:lnTo>
                  <a:pt x="2500940" y="1628155"/>
                </a:lnTo>
                <a:lnTo>
                  <a:pt x="2495862" y="1630695"/>
                </a:lnTo>
                <a:lnTo>
                  <a:pt x="2490465" y="1632601"/>
                </a:lnTo>
                <a:lnTo>
                  <a:pt x="2480625" y="1636412"/>
                </a:lnTo>
                <a:lnTo>
                  <a:pt x="2470151" y="1640222"/>
                </a:lnTo>
                <a:lnTo>
                  <a:pt x="2459993" y="1644351"/>
                </a:lnTo>
                <a:lnTo>
                  <a:pt x="2453645" y="1646891"/>
                </a:lnTo>
                <a:lnTo>
                  <a:pt x="2447931" y="1648797"/>
                </a:lnTo>
                <a:lnTo>
                  <a:pt x="2444757" y="1649749"/>
                </a:lnTo>
                <a:lnTo>
                  <a:pt x="2441266" y="1650067"/>
                </a:lnTo>
                <a:lnTo>
                  <a:pt x="2438091" y="1650067"/>
                </a:lnTo>
                <a:lnTo>
                  <a:pt x="2434917" y="1649749"/>
                </a:lnTo>
                <a:lnTo>
                  <a:pt x="2428251" y="1648479"/>
                </a:lnTo>
                <a:lnTo>
                  <a:pt x="2421268" y="1648161"/>
                </a:lnTo>
                <a:lnTo>
                  <a:pt x="2414285" y="1648161"/>
                </a:lnTo>
                <a:lnTo>
                  <a:pt x="2407302" y="1648479"/>
                </a:lnTo>
                <a:lnTo>
                  <a:pt x="2393653" y="1650067"/>
                </a:lnTo>
                <a:lnTo>
                  <a:pt x="2380321" y="1651337"/>
                </a:lnTo>
                <a:lnTo>
                  <a:pt x="2387304" y="1658006"/>
                </a:lnTo>
                <a:lnTo>
                  <a:pt x="2394922" y="1664357"/>
                </a:lnTo>
                <a:lnTo>
                  <a:pt x="2410159" y="1677377"/>
                </a:lnTo>
                <a:lnTo>
                  <a:pt x="2417459" y="1684046"/>
                </a:lnTo>
                <a:lnTo>
                  <a:pt x="2424760" y="1691033"/>
                </a:lnTo>
                <a:lnTo>
                  <a:pt x="2431108" y="1698337"/>
                </a:lnTo>
                <a:lnTo>
                  <a:pt x="2434282" y="1702147"/>
                </a:lnTo>
                <a:lnTo>
                  <a:pt x="2437457" y="1706276"/>
                </a:lnTo>
                <a:lnTo>
                  <a:pt x="2431426" y="1704053"/>
                </a:lnTo>
                <a:lnTo>
                  <a:pt x="2426030" y="1701512"/>
                </a:lnTo>
                <a:lnTo>
                  <a:pt x="2420633" y="1698654"/>
                </a:lnTo>
                <a:lnTo>
                  <a:pt x="2415237" y="1695479"/>
                </a:lnTo>
                <a:lnTo>
                  <a:pt x="2405080" y="1688492"/>
                </a:lnTo>
                <a:lnTo>
                  <a:pt x="2395240" y="1681506"/>
                </a:lnTo>
                <a:lnTo>
                  <a:pt x="2385400" y="1673884"/>
                </a:lnTo>
                <a:lnTo>
                  <a:pt x="2375243" y="1666580"/>
                </a:lnTo>
                <a:lnTo>
                  <a:pt x="2370164" y="1663087"/>
                </a:lnTo>
                <a:lnTo>
                  <a:pt x="2365085" y="1659911"/>
                </a:lnTo>
                <a:lnTo>
                  <a:pt x="2359372" y="1656736"/>
                </a:lnTo>
                <a:lnTo>
                  <a:pt x="2353976" y="1654513"/>
                </a:lnTo>
                <a:lnTo>
                  <a:pt x="2351119" y="1653560"/>
                </a:lnTo>
                <a:lnTo>
                  <a:pt x="2347945" y="1652607"/>
                </a:lnTo>
                <a:lnTo>
                  <a:pt x="2341914" y="1651972"/>
                </a:lnTo>
                <a:lnTo>
                  <a:pt x="2329534" y="1651655"/>
                </a:lnTo>
                <a:lnTo>
                  <a:pt x="2346040" y="1666898"/>
                </a:lnTo>
                <a:lnTo>
                  <a:pt x="2353976" y="1674519"/>
                </a:lnTo>
                <a:lnTo>
                  <a:pt x="2361911" y="1682458"/>
                </a:lnTo>
                <a:lnTo>
                  <a:pt x="2371751" y="1692303"/>
                </a:lnTo>
                <a:lnTo>
                  <a:pt x="2377147" y="1697702"/>
                </a:lnTo>
                <a:lnTo>
                  <a:pt x="2381908" y="1702783"/>
                </a:lnTo>
                <a:lnTo>
                  <a:pt x="2386352" y="1708181"/>
                </a:lnTo>
                <a:lnTo>
                  <a:pt x="2390479" y="1714215"/>
                </a:lnTo>
                <a:lnTo>
                  <a:pt x="2393970" y="1720249"/>
                </a:lnTo>
                <a:lnTo>
                  <a:pt x="2395557" y="1723424"/>
                </a:lnTo>
                <a:lnTo>
                  <a:pt x="2397144" y="1726917"/>
                </a:lnTo>
                <a:lnTo>
                  <a:pt x="2393970" y="1725647"/>
                </a:lnTo>
                <a:lnTo>
                  <a:pt x="2390796" y="1723742"/>
                </a:lnTo>
                <a:lnTo>
                  <a:pt x="2385400" y="1720249"/>
                </a:lnTo>
                <a:lnTo>
                  <a:pt x="2379686" y="1716120"/>
                </a:lnTo>
                <a:lnTo>
                  <a:pt x="2374925" y="1711674"/>
                </a:lnTo>
                <a:lnTo>
                  <a:pt x="2365403" y="1702465"/>
                </a:lnTo>
                <a:lnTo>
                  <a:pt x="2360641" y="1697702"/>
                </a:lnTo>
                <a:lnTo>
                  <a:pt x="2355245" y="1693256"/>
                </a:lnTo>
                <a:lnTo>
                  <a:pt x="2344136" y="1683411"/>
                </a:lnTo>
                <a:lnTo>
                  <a:pt x="2333026" y="1674519"/>
                </a:lnTo>
                <a:lnTo>
                  <a:pt x="2326995" y="1670073"/>
                </a:lnTo>
                <a:lnTo>
                  <a:pt x="2320964" y="1665945"/>
                </a:lnTo>
                <a:lnTo>
                  <a:pt x="2314616" y="1662134"/>
                </a:lnTo>
                <a:lnTo>
                  <a:pt x="2307950" y="1658959"/>
                </a:lnTo>
                <a:lnTo>
                  <a:pt x="2300014" y="1656418"/>
                </a:lnTo>
                <a:lnTo>
                  <a:pt x="2292079" y="1654830"/>
                </a:lnTo>
                <a:lnTo>
                  <a:pt x="2276208" y="1651655"/>
                </a:lnTo>
                <a:lnTo>
                  <a:pt x="2289540" y="1660546"/>
                </a:lnTo>
                <a:lnTo>
                  <a:pt x="2302554" y="1670391"/>
                </a:lnTo>
                <a:lnTo>
                  <a:pt x="2315250" y="1680553"/>
                </a:lnTo>
                <a:lnTo>
                  <a:pt x="2327312" y="1691350"/>
                </a:lnTo>
                <a:lnTo>
                  <a:pt x="2339057" y="1702465"/>
                </a:lnTo>
                <a:lnTo>
                  <a:pt x="2344770" y="1708181"/>
                </a:lnTo>
                <a:lnTo>
                  <a:pt x="2349849" y="1714532"/>
                </a:lnTo>
                <a:lnTo>
                  <a:pt x="2355245" y="1720566"/>
                </a:lnTo>
                <a:lnTo>
                  <a:pt x="2360006" y="1726917"/>
                </a:lnTo>
                <a:lnTo>
                  <a:pt x="2365403" y="1733269"/>
                </a:lnTo>
                <a:lnTo>
                  <a:pt x="2369846" y="1739938"/>
                </a:lnTo>
                <a:lnTo>
                  <a:pt x="2371751" y="1742478"/>
                </a:lnTo>
                <a:lnTo>
                  <a:pt x="2373338" y="1745654"/>
                </a:lnTo>
                <a:lnTo>
                  <a:pt x="2374608" y="1748194"/>
                </a:lnTo>
                <a:lnTo>
                  <a:pt x="2375560" y="1751370"/>
                </a:lnTo>
                <a:lnTo>
                  <a:pt x="2377464" y="1757721"/>
                </a:lnTo>
                <a:lnTo>
                  <a:pt x="2378417" y="1763755"/>
                </a:lnTo>
                <a:lnTo>
                  <a:pt x="2375560" y="1762802"/>
                </a:lnTo>
                <a:lnTo>
                  <a:pt x="2373021" y="1761532"/>
                </a:lnTo>
                <a:lnTo>
                  <a:pt x="2370481" y="1759627"/>
                </a:lnTo>
                <a:lnTo>
                  <a:pt x="2368577" y="1758039"/>
                </a:lnTo>
                <a:lnTo>
                  <a:pt x="2364450" y="1753911"/>
                </a:lnTo>
                <a:lnTo>
                  <a:pt x="2360959" y="1749147"/>
                </a:lnTo>
                <a:lnTo>
                  <a:pt x="2353976" y="1739303"/>
                </a:lnTo>
                <a:lnTo>
                  <a:pt x="2350484" y="1734857"/>
                </a:lnTo>
                <a:lnTo>
                  <a:pt x="2346675" y="1730411"/>
                </a:lnTo>
                <a:lnTo>
                  <a:pt x="2338105" y="1721519"/>
                </a:lnTo>
                <a:lnTo>
                  <a:pt x="2329534" y="1712310"/>
                </a:lnTo>
                <a:lnTo>
                  <a:pt x="2320012" y="1703735"/>
                </a:lnTo>
                <a:lnTo>
                  <a:pt x="2310807" y="1695479"/>
                </a:lnTo>
                <a:lnTo>
                  <a:pt x="2301284" y="1687539"/>
                </a:lnTo>
                <a:lnTo>
                  <a:pt x="2291127" y="1680235"/>
                </a:lnTo>
                <a:lnTo>
                  <a:pt x="2280334" y="1673884"/>
                </a:lnTo>
                <a:lnTo>
                  <a:pt x="2274938" y="1670709"/>
                </a:lnTo>
                <a:lnTo>
                  <a:pt x="2269542" y="1667533"/>
                </a:lnTo>
                <a:lnTo>
                  <a:pt x="2279065" y="1677695"/>
                </a:lnTo>
                <a:lnTo>
                  <a:pt x="2289222" y="1687222"/>
                </a:lnTo>
                <a:lnTo>
                  <a:pt x="2309537" y="1705958"/>
                </a:lnTo>
                <a:lnTo>
                  <a:pt x="2319377" y="1715168"/>
                </a:lnTo>
                <a:lnTo>
                  <a:pt x="2329534" y="1725330"/>
                </a:lnTo>
                <a:lnTo>
                  <a:pt x="2338739" y="1735174"/>
                </a:lnTo>
                <a:lnTo>
                  <a:pt x="2343183" y="1740255"/>
                </a:lnTo>
                <a:lnTo>
                  <a:pt x="2347627" y="1745971"/>
                </a:lnTo>
                <a:lnTo>
                  <a:pt x="2354293" y="1754228"/>
                </a:lnTo>
                <a:lnTo>
                  <a:pt x="2361594" y="1762485"/>
                </a:lnTo>
                <a:lnTo>
                  <a:pt x="2368577" y="1770741"/>
                </a:lnTo>
                <a:lnTo>
                  <a:pt x="2375243" y="1779316"/>
                </a:lnTo>
                <a:lnTo>
                  <a:pt x="2378417" y="1783762"/>
                </a:lnTo>
                <a:lnTo>
                  <a:pt x="2381591" y="1788525"/>
                </a:lnTo>
                <a:lnTo>
                  <a:pt x="2384448" y="1792971"/>
                </a:lnTo>
                <a:lnTo>
                  <a:pt x="2386670" y="1797734"/>
                </a:lnTo>
                <a:lnTo>
                  <a:pt x="2389209" y="1802498"/>
                </a:lnTo>
                <a:lnTo>
                  <a:pt x="2390796" y="1807261"/>
                </a:lnTo>
                <a:lnTo>
                  <a:pt x="2392701" y="1812660"/>
                </a:lnTo>
                <a:lnTo>
                  <a:pt x="2393653" y="1818059"/>
                </a:lnTo>
                <a:lnTo>
                  <a:pt x="2391113" y="1818059"/>
                </a:lnTo>
                <a:lnTo>
                  <a:pt x="2389209" y="1817741"/>
                </a:lnTo>
                <a:lnTo>
                  <a:pt x="2386987" y="1816788"/>
                </a:lnTo>
                <a:lnTo>
                  <a:pt x="2385083" y="1815518"/>
                </a:lnTo>
                <a:lnTo>
                  <a:pt x="2383178" y="1814565"/>
                </a:lnTo>
                <a:lnTo>
                  <a:pt x="2381591" y="1813295"/>
                </a:lnTo>
                <a:lnTo>
                  <a:pt x="2378734" y="1809802"/>
                </a:lnTo>
                <a:lnTo>
                  <a:pt x="2376512" y="1805674"/>
                </a:lnTo>
                <a:lnTo>
                  <a:pt x="2373973" y="1801863"/>
                </a:lnTo>
                <a:lnTo>
                  <a:pt x="2371434" y="1797734"/>
                </a:lnTo>
                <a:lnTo>
                  <a:pt x="2369212" y="1793924"/>
                </a:lnTo>
                <a:lnTo>
                  <a:pt x="2363498" y="1786620"/>
                </a:lnTo>
                <a:lnTo>
                  <a:pt x="2358419" y="1779316"/>
                </a:lnTo>
                <a:lnTo>
                  <a:pt x="2352706" y="1772647"/>
                </a:lnTo>
                <a:lnTo>
                  <a:pt x="2346675" y="1765343"/>
                </a:lnTo>
                <a:lnTo>
                  <a:pt x="2334613" y="1751688"/>
                </a:lnTo>
                <a:lnTo>
                  <a:pt x="2322234" y="1738667"/>
                </a:lnTo>
                <a:lnTo>
                  <a:pt x="2309537" y="1725965"/>
                </a:lnTo>
                <a:lnTo>
                  <a:pt x="2296205" y="1713262"/>
                </a:lnTo>
                <a:lnTo>
                  <a:pt x="2269860" y="1688492"/>
                </a:lnTo>
                <a:lnTo>
                  <a:pt x="2273669" y="1694843"/>
                </a:lnTo>
                <a:lnTo>
                  <a:pt x="2277795" y="1701512"/>
                </a:lnTo>
                <a:lnTo>
                  <a:pt x="2281604" y="1707546"/>
                </a:lnTo>
                <a:lnTo>
                  <a:pt x="2285413" y="1713897"/>
                </a:lnTo>
                <a:lnTo>
                  <a:pt x="2288587" y="1720566"/>
                </a:lnTo>
                <a:lnTo>
                  <a:pt x="2290174" y="1723742"/>
                </a:lnTo>
                <a:lnTo>
                  <a:pt x="2291444" y="1727235"/>
                </a:lnTo>
                <a:lnTo>
                  <a:pt x="2292396" y="1731046"/>
                </a:lnTo>
                <a:lnTo>
                  <a:pt x="2293349" y="1734539"/>
                </a:lnTo>
                <a:lnTo>
                  <a:pt x="2293666" y="1738350"/>
                </a:lnTo>
                <a:lnTo>
                  <a:pt x="2293666" y="1742161"/>
                </a:lnTo>
                <a:lnTo>
                  <a:pt x="2291127" y="1741843"/>
                </a:lnTo>
                <a:lnTo>
                  <a:pt x="2289222" y="1741208"/>
                </a:lnTo>
                <a:lnTo>
                  <a:pt x="2287000" y="1740255"/>
                </a:lnTo>
                <a:lnTo>
                  <a:pt x="2285413" y="1739303"/>
                </a:lnTo>
                <a:lnTo>
                  <a:pt x="2283509" y="1738032"/>
                </a:lnTo>
                <a:lnTo>
                  <a:pt x="2282239" y="1736127"/>
                </a:lnTo>
                <a:lnTo>
                  <a:pt x="2279382" y="1732951"/>
                </a:lnTo>
                <a:lnTo>
                  <a:pt x="2277160" y="1729140"/>
                </a:lnTo>
                <a:lnTo>
                  <a:pt x="2274621" y="1725012"/>
                </a:lnTo>
                <a:lnTo>
                  <a:pt x="2272399" y="1721201"/>
                </a:lnTo>
                <a:lnTo>
                  <a:pt x="2270177" y="1717391"/>
                </a:lnTo>
                <a:lnTo>
                  <a:pt x="2263511" y="1707228"/>
                </a:lnTo>
                <a:lnTo>
                  <a:pt x="2256528" y="1697384"/>
                </a:lnTo>
                <a:lnTo>
                  <a:pt x="2248910" y="1687857"/>
                </a:lnTo>
                <a:lnTo>
                  <a:pt x="2241609" y="1678648"/>
                </a:lnTo>
                <a:lnTo>
                  <a:pt x="2226056" y="1659911"/>
                </a:lnTo>
                <a:lnTo>
                  <a:pt x="2218120" y="1650702"/>
                </a:lnTo>
                <a:lnTo>
                  <a:pt x="2210820" y="1641175"/>
                </a:lnTo>
                <a:lnTo>
                  <a:pt x="2203519" y="1638634"/>
                </a:lnTo>
                <a:lnTo>
                  <a:pt x="2196219" y="1636094"/>
                </a:lnTo>
                <a:lnTo>
                  <a:pt x="2188918" y="1633871"/>
                </a:lnTo>
                <a:lnTo>
                  <a:pt x="2181300" y="1631966"/>
                </a:lnTo>
                <a:lnTo>
                  <a:pt x="2187966" y="1643080"/>
                </a:lnTo>
                <a:lnTo>
                  <a:pt x="2194314" y="1654195"/>
                </a:lnTo>
                <a:lnTo>
                  <a:pt x="2197171" y="1659594"/>
                </a:lnTo>
                <a:lnTo>
                  <a:pt x="2200028" y="1665627"/>
                </a:lnTo>
                <a:lnTo>
                  <a:pt x="2202567" y="1671344"/>
                </a:lnTo>
                <a:lnTo>
                  <a:pt x="2204471" y="1677695"/>
                </a:lnTo>
                <a:lnTo>
                  <a:pt x="2200345" y="1675790"/>
                </a:lnTo>
                <a:lnTo>
                  <a:pt x="2196219" y="1673884"/>
                </a:lnTo>
                <a:lnTo>
                  <a:pt x="2192727" y="1671026"/>
                </a:lnTo>
                <a:lnTo>
                  <a:pt x="2189235" y="1668168"/>
                </a:lnTo>
                <a:lnTo>
                  <a:pt x="2186061" y="1664992"/>
                </a:lnTo>
                <a:lnTo>
                  <a:pt x="2183204" y="1662134"/>
                </a:lnTo>
                <a:lnTo>
                  <a:pt x="2180030" y="1658641"/>
                </a:lnTo>
                <a:lnTo>
                  <a:pt x="2177491" y="1654830"/>
                </a:lnTo>
                <a:lnTo>
                  <a:pt x="2172412" y="1647526"/>
                </a:lnTo>
                <a:lnTo>
                  <a:pt x="2167333" y="1639905"/>
                </a:lnTo>
                <a:lnTo>
                  <a:pt x="2162255" y="1632283"/>
                </a:lnTo>
                <a:lnTo>
                  <a:pt x="2159398" y="1628790"/>
                </a:lnTo>
                <a:lnTo>
                  <a:pt x="2156541" y="1625297"/>
                </a:lnTo>
                <a:lnTo>
                  <a:pt x="2148606" y="1622121"/>
                </a:lnTo>
                <a:lnTo>
                  <a:pt x="2140670" y="1618945"/>
                </a:lnTo>
                <a:lnTo>
                  <a:pt x="2132735" y="1616087"/>
                </a:lnTo>
                <a:lnTo>
                  <a:pt x="2124799" y="1613864"/>
                </a:lnTo>
                <a:lnTo>
                  <a:pt x="2108294" y="1609101"/>
                </a:lnTo>
                <a:lnTo>
                  <a:pt x="2100041" y="1606878"/>
                </a:lnTo>
                <a:lnTo>
                  <a:pt x="2092105" y="1604020"/>
                </a:lnTo>
                <a:lnTo>
                  <a:pt x="2081948" y="1599574"/>
                </a:lnTo>
                <a:lnTo>
                  <a:pt x="2072108" y="1595763"/>
                </a:lnTo>
                <a:lnTo>
                  <a:pt x="2061633" y="1591952"/>
                </a:lnTo>
                <a:lnTo>
                  <a:pt x="2051476" y="1588459"/>
                </a:lnTo>
                <a:lnTo>
                  <a:pt x="2036240" y="1583696"/>
                </a:lnTo>
                <a:lnTo>
                  <a:pt x="2021321" y="1578615"/>
                </a:lnTo>
                <a:lnTo>
                  <a:pt x="2006720" y="1572263"/>
                </a:lnTo>
                <a:lnTo>
                  <a:pt x="1992436" y="1566547"/>
                </a:lnTo>
                <a:lnTo>
                  <a:pt x="1962916" y="1553845"/>
                </a:lnTo>
                <a:lnTo>
                  <a:pt x="1948632" y="1548129"/>
                </a:lnTo>
                <a:lnTo>
                  <a:pt x="1933714" y="1542730"/>
                </a:lnTo>
                <a:lnTo>
                  <a:pt x="1924826" y="1539872"/>
                </a:lnTo>
                <a:lnTo>
                  <a:pt x="1916255" y="1536696"/>
                </a:lnTo>
                <a:lnTo>
                  <a:pt x="1908003" y="1532886"/>
                </a:lnTo>
                <a:lnTo>
                  <a:pt x="1899115" y="1529075"/>
                </a:lnTo>
                <a:lnTo>
                  <a:pt x="1890862" y="1525581"/>
                </a:lnTo>
                <a:lnTo>
                  <a:pt x="1882292" y="1522088"/>
                </a:lnTo>
                <a:lnTo>
                  <a:pt x="1873721" y="1518913"/>
                </a:lnTo>
                <a:lnTo>
                  <a:pt x="1864834" y="1516372"/>
                </a:lnTo>
                <a:lnTo>
                  <a:pt x="1855946" y="1513196"/>
                </a:lnTo>
                <a:lnTo>
                  <a:pt x="1847058" y="1510656"/>
                </a:lnTo>
                <a:lnTo>
                  <a:pt x="1829600" y="1504940"/>
                </a:lnTo>
                <a:lnTo>
                  <a:pt x="1821030" y="1502082"/>
                </a:lnTo>
                <a:lnTo>
                  <a:pt x="1812142" y="1499541"/>
                </a:lnTo>
                <a:lnTo>
                  <a:pt x="1803572" y="1496048"/>
                </a:lnTo>
                <a:lnTo>
                  <a:pt x="1795319" y="1492237"/>
                </a:lnTo>
                <a:lnTo>
                  <a:pt x="1789288" y="1489697"/>
                </a:lnTo>
                <a:lnTo>
                  <a:pt x="1782622" y="1487791"/>
                </a:lnTo>
                <a:lnTo>
                  <a:pt x="1769926" y="1483663"/>
                </a:lnTo>
                <a:lnTo>
                  <a:pt x="1757229" y="1479852"/>
                </a:lnTo>
                <a:lnTo>
                  <a:pt x="1743897" y="1476359"/>
                </a:lnTo>
                <a:lnTo>
                  <a:pt x="1730883" y="1472866"/>
                </a:lnTo>
                <a:lnTo>
                  <a:pt x="1718186" y="1469055"/>
                </a:lnTo>
                <a:lnTo>
                  <a:pt x="1705172" y="1464927"/>
                </a:lnTo>
                <a:lnTo>
                  <a:pt x="1699141" y="1462386"/>
                </a:lnTo>
                <a:lnTo>
                  <a:pt x="1692793" y="1459846"/>
                </a:lnTo>
                <a:lnTo>
                  <a:pt x="1686762" y="1457623"/>
                </a:lnTo>
                <a:lnTo>
                  <a:pt x="1680731" y="1456035"/>
                </a:lnTo>
                <a:lnTo>
                  <a:pt x="1674700" y="1454130"/>
                </a:lnTo>
                <a:lnTo>
                  <a:pt x="1668352" y="1452859"/>
                </a:lnTo>
                <a:lnTo>
                  <a:pt x="1655655" y="1450319"/>
                </a:lnTo>
                <a:lnTo>
                  <a:pt x="1643276" y="1448413"/>
                </a:lnTo>
                <a:lnTo>
                  <a:pt x="1630579" y="1446190"/>
                </a:lnTo>
                <a:lnTo>
                  <a:pt x="1617565" y="1444285"/>
                </a:lnTo>
                <a:lnTo>
                  <a:pt x="1611534" y="1442697"/>
                </a:lnTo>
                <a:lnTo>
                  <a:pt x="1605185" y="1441109"/>
                </a:lnTo>
                <a:lnTo>
                  <a:pt x="1599154" y="1439521"/>
                </a:lnTo>
                <a:lnTo>
                  <a:pt x="1593123" y="1437299"/>
                </a:lnTo>
                <a:lnTo>
                  <a:pt x="1563604" y="1434758"/>
                </a:lnTo>
                <a:lnTo>
                  <a:pt x="1548685" y="1433170"/>
                </a:lnTo>
                <a:lnTo>
                  <a:pt x="1541384" y="1432217"/>
                </a:lnTo>
                <a:lnTo>
                  <a:pt x="1533766" y="1431265"/>
                </a:lnTo>
                <a:lnTo>
                  <a:pt x="1526466" y="1431582"/>
                </a:lnTo>
                <a:lnTo>
                  <a:pt x="1519165" y="1431582"/>
                </a:lnTo>
                <a:lnTo>
                  <a:pt x="1511547" y="1431582"/>
                </a:lnTo>
                <a:lnTo>
                  <a:pt x="1504246" y="1430630"/>
                </a:lnTo>
                <a:lnTo>
                  <a:pt x="1496946" y="1429359"/>
                </a:lnTo>
                <a:lnTo>
                  <a:pt x="1489645" y="1428089"/>
                </a:lnTo>
                <a:lnTo>
                  <a:pt x="1482344" y="1425548"/>
                </a:lnTo>
                <a:lnTo>
                  <a:pt x="1475679" y="1422691"/>
                </a:lnTo>
                <a:lnTo>
                  <a:pt x="1472187" y="1428724"/>
                </a:lnTo>
                <a:lnTo>
                  <a:pt x="1470283" y="1431582"/>
                </a:lnTo>
                <a:lnTo>
                  <a:pt x="1468378" y="1434123"/>
                </a:lnTo>
                <a:lnTo>
                  <a:pt x="1466156" y="1436663"/>
                </a:lnTo>
                <a:lnTo>
                  <a:pt x="1463617" y="1438569"/>
                </a:lnTo>
                <a:lnTo>
                  <a:pt x="1460443" y="1440157"/>
                </a:lnTo>
                <a:lnTo>
                  <a:pt x="1456951" y="1441109"/>
                </a:lnTo>
                <a:lnTo>
                  <a:pt x="1457903" y="1424278"/>
                </a:lnTo>
                <a:lnTo>
                  <a:pt x="1438541" y="1424914"/>
                </a:lnTo>
                <a:lnTo>
                  <a:pt x="1419496" y="1425866"/>
                </a:lnTo>
                <a:lnTo>
                  <a:pt x="1414417" y="1435393"/>
                </a:lnTo>
                <a:lnTo>
                  <a:pt x="1431240" y="1438251"/>
                </a:lnTo>
                <a:lnTo>
                  <a:pt x="1448381" y="1440792"/>
                </a:lnTo>
                <a:lnTo>
                  <a:pt x="1482027" y="1444920"/>
                </a:lnTo>
                <a:lnTo>
                  <a:pt x="1498850" y="1447143"/>
                </a:lnTo>
                <a:lnTo>
                  <a:pt x="1515991" y="1449049"/>
                </a:lnTo>
                <a:lnTo>
                  <a:pt x="1532814" y="1451906"/>
                </a:lnTo>
                <a:lnTo>
                  <a:pt x="1549637" y="1455082"/>
                </a:lnTo>
                <a:lnTo>
                  <a:pt x="1564238" y="1458258"/>
                </a:lnTo>
                <a:lnTo>
                  <a:pt x="1579157" y="1461433"/>
                </a:lnTo>
                <a:lnTo>
                  <a:pt x="1608042" y="1467149"/>
                </a:lnTo>
                <a:lnTo>
                  <a:pt x="1637562" y="1472231"/>
                </a:lnTo>
                <a:lnTo>
                  <a:pt x="1652163" y="1475089"/>
                </a:lnTo>
                <a:lnTo>
                  <a:pt x="1666765" y="1477947"/>
                </a:lnTo>
                <a:lnTo>
                  <a:pt x="1697872" y="1487156"/>
                </a:lnTo>
                <a:lnTo>
                  <a:pt x="1728661" y="1496683"/>
                </a:lnTo>
                <a:lnTo>
                  <a:pt x="1744215" y="1501446"/>
                </a:lnTo>
                <a:lnTo>
                  <a:pt x="1759451" y="1506845"/>
                </a:lnTo>
                <a:lnTo>
                  <a:pt x="1774687" y="1512244"/>
                </a:lnTo>
                <a:lnTo>
                  <a:pt x="1789923" y="1517960"/>
                </a:lnTo>
                <a:lnTo>
                  <a:pt x="1806746" y="1523994"/>
                </a:lnTo>
                <a:lnTo>
                  <a:pt x="1823569" y="1530027"/>
                </a:lnTo>
                <a:lnTo>
                  <a:pt x="1840075" y="1536379"/>
                </a:lnTo>
                <a:lnTo>
                  <a:pt x="1856898" y="1543048"/>
                </a:lnTo>
                <a:lnTo>
                  <a:pt x="1889910" y="1556703"/>
                </a:lnTo>
                <a:lnTo>
                  <a:pt x="1922604" y="1571311"/>
                </a:lnTo>
                <a:lnTo>
                  <a:pt x="1954981" y="1586236"/>
                </a:lnTo>
                <a:lnTo>
                  <a:pt x="1987040" y="1601479"/>
                </a:lnTo>
                <a:lnTo>
                  <a:pt x="2051793" y="1632283"/>
                </a:lnTo>
                <a:lnTo>
                  <a:pt x="2070838" y="1642763"/>
                </a:lnTo>
                <a:lnTo>
                  <a:pt x="2089566" y="1652607"/>
                </a:lnTo>
                <a:lnTo>
                  <a:pt x="2108928" y="1661817"/>
                </a:lnTo>
                <a:lnTo>
                  <a:pt x="2128608" y="1670391"/>
                </a:lnTo>
                <a:lnTo>
                  <a:pt x="2141623" y="1678330"/>
                </a:lnTo>
                <a:lnTo>
                  <a:pt x="2155272" y="1685952"/>
                </a:lnTo>
                <a:lnTo>
                  <a:pt x="2182252" y="1700242"/>
                </a:lnTo>
                <a:lnTo>
                  <a:pt x="2195584" y="1707864"/>
                </a:lnTo>
                <a:lnTo>
                  <a:pt x="2208598" y="1715485"/>
                </a:lnTo>
                <a:lnTo>
                  <a:pt x="2221929" y="1723742"/>
                </a:lnTo>
                <a:lnTo>
                  <a:pt x="2234309" y="1732316"/>
                </a:lnTo>
                <a:lnTo>
                  <a:pt x="2238753" y="1735174"/>
                </a:lnTo>
                <a:lnTo>
                  <a:pt x="2242879" y="1738032"/>
                </a:lnTo>
                <a:lnTo>
                  <a:pt x="2250815" y="1744066"/>
                </a:lnTo>
                <a:lnTo>
                  <a:pt x="2258433" y="1751052"/>
                </a:lnTo>
                <a:lnTo>
                  <a:pt x="2265733" y="1758039"/>
                </a:lnTo>
                <a:lnTo>
                  <a:pt x="2280017" y="1772647"/>
                </a:lnTo>
                <a:lnTo>
                  <a:pt x="2287635" y="1779316"/>
                </a:lnTo>
                <a:lnTo>
                  <a:pt x="2295571" y="1785667"/>
                </a:lnTo>
                <a:lnTo>
                  <a:pt x="2302236" y="1791383"/>
                </a:lnTo>
                <a:lnTo>
                  <a:pt x="2308902" y="1797417"/>
                </a:lnTo>
                <a:lnTo>
                  <a:pt x="2314616" y="1803451"/>
                </a:lnTo>
                <a:lnTo>
                  <a:pt x="2320329" y="1810119"/>
                </a:lnTo>
                <a:lnTo>
                  <a:pt x="2326043" y="1817106"/>
                </a:lnTo>
                <a:lnTo>
                  <a:pt x="2330804" y="1824410"/>
                </a:lnTo>
                <a:lnTo>
                  <a:pt x="2335883" y="1831396"/>
                </a:lnTo>
                <a:lnTo>
                  <a:pt x="2340644" y="1839018"/>
                </a:lnTo>
                <a:lnTo>
                  <a:pt x="2354928" y="1834254"/>
                </a:lnTo>
                <a:lnTo>
                  <a:pt x="2369529" y="1829173"/>
                </a:lnTo>
                <a:lnTo>
                  <a:pt x="2383495" y="1823140"/>
                </a:lnTo>
                <a:lnTo>
                  <a:pt x="2397779" y="1816788"/>
                </a:lnTo>
                <a:lnTo>
                  <a:pt x="2425395" y="1803451"/>
                </a:lnTo>
                <a:lnTo>
                  <a:pt x="2453327" y="1790113"/>
                </a:lnTo>
                <a:lnTo>
                  <a:pt x="2461898" y="1785667"/>
                </a:lnTo>
                <a:lnTo>
                  <a:pt x="2466024" y="1783444"/>
                </a:lnTo>
                <a:lnTo>
                  <a:pt x="2470468" y="1781221"/>
                </a:lnTo>
                <a:lnTo>
                  <a:pt x="2474277" y="1778363"/>
                </a:lnTo>
                <a:lnTo>
                  <a:pt x="2477769" y="1775187"/>
                </a:lnTo>
                <a:lnTo>
                  <a:pt x="2479673" y="1773600"/>
                </a:lnTo>
                <a:lnTo>
                  <a:pt x="2480943" y="1771377"/>
                </a:lnTo>
                <a:lnTo>
                  <a:pt x="2482213" y="1769471"/>
                </a:lnTo>
                <a:lnTo>
                  <a:pt x="2483482" y="1767248"/>
                </a:lnTo>
                <a:lnTo>
                  <a:pt x="2484117" y="1765343"/>
                </a:lnTo>
                <a:lnTo>
                  <a:pt x="2485069" y="1763437"/>
                </a:lnTo>
                <a:lnTo>
                  <a:pt x="2486022" y="1762167"/>
                </a:lnTo>
                <a:lnTo>
                  <a:pt x="2487609" y="1760897"/>
                </a:lnTo>
                <a:lnTo>
                  <a:pt x="2490148" y="1758356"/>
                </a:lnTo>
                <a:lnTo>
                  <a:pt x="2493640" y="1756769"/>
                </a:lnTo>
                <a:lnTo>
                  <a:pt x="2497131" y="1755181"/>
                </a:lnTo>
                <a:lnTo>
                  <a:pt x="2500940" y="1753911"/>
                </a:lnTo>
                <a:lnTo>
                  <a:pt x="2504432" y="1752323"/>
                </a:lnTo>
                <a:lnTo>
                  <a:pt x="2508241" y="1751052"/>
                </a:lnTo>
                <a:lnTo>
                  <a:pt x="2514589" y="1748194"/>
                </a:lnTo>
                <a:lnTo>
                  <a:pt x="2520938" y="1745019"/>
                </a:lnTo>
                <a:lnTo>
                  <a:pt x="2526651" y="1740890"/>
                </a:lnTo>
                <a:lnTo>
                  <a:pt x="2529508" y="1738350"/>
                </a:lnTo>
                <a:lnTo>
                  <a:pt x="2532365" y="1735809"/>
                </a:lnTo>
                <a:lnTo>
                  <a:pt x="2534587" y="1733586"/>
                </a:lnTo>
                <a:lnTo>
                  <a:pt x="2537126" y="1730728"/>
                </a:lnTo>
                <a:lnTo>
                  <a:pt x="2539348" y="1727553"/>
                </a:lnTo>
                <a:lnTo>
                  <a:pt x="2540935" y="1724377"/>
                </a:lnTo>
                <a:lnTo>
                  <a:pt x="2542522" y="1721519"/>
                </a:lnTo>
                <a:lnTo>
                  <a:pt x="2544427" y="1718343"/>
                </a:lnTo>
                <a:lnTo>
                  <a:pt x="2545696" y="1714850"/>
                </a:lnTo>
                <a:lnTo>
                  <a:pt x="2546966" y="1711357"/>
                </a:lnTo>
                <a:lnTo>
                  <a:pt x="2549188" y="1708181"/>
                </a:lnTo>
                <a:lnTo>
                  <a:pt x="2551727" y="1705323"/>
                </a:lnTo>
                <a:lnTo>
                  <a:pt x="2554901" y="1702465"/>
                </a:lnTo>
                <a:lnTo>
                  <a:pt x="2557441" y="1699607"/>
                </a:lnTo>
                <a:lnTo>
                  <a:pt x="2564107" y="1695161"/>
                </a:lnTo>
                <a:lnTo>
                  <a:pt x="2570772" y="1690715"/>
                </a:lnTo>
                <a:lnTo>
                  <a:pt x="2577438" y="1686269"/>
                </a:lnTo>
                <a:lnTo>
                  <a:pt x="2584104" y="1682141"/>
                </a:lnTo>
                <a:lnTo>
                  <a:pt x="2590770" y="1676742"/>
                </a:lnTo>
                <a:lnTo>
                  <a:pt x="2593309" y="1674519"/>
                </a:lnTo>
                <a:lnTo>
                  <a:pt x="2596483" y="1671344"/>
                </a:lnTo>
                <a:lnTo>
                  <a:pt x="2612037" y="1656736"/>
                </a:lnTo>
                <a:lnTo>
                  <a:pt x="2627273" y="1642128"/>
                </a:lnTo>
                <a:lnTo>
                  <a:pt x="2657110" y="1611959"/>
                </a:lnTo>
                <a:lnTo>
                  <a:pt x="2672346" y="1596716"/>
                </a:lnTo>
                <a:lnTo>
                  <a:pt x="2687900" y="1582108"/>
                </a:lnTo>
                <a:lnTo>
                  <a:pt x="2703453" y="1567500"/>
                </a:lnTo>
                <a:lnTo>
                  <a:pt x="2719324" y="1553210"/>
                </a:lnTo>
                <a:lnTo>
                  <a:pt x="2745670" y="1525899"/>
                </a:lnTo>
                <a:lnTo>
                  <a:pt x="2771381" y="1498906"/>
                </a:lnTo>
                <a:lnTo>
                  <a:pt x="2784078" y="1484616"/>
                </a:lnTo>
                <a:lnTo>
                  <a:pt x="2796139" y="1470325"/>
                </a:lnTo>
                <a:lnTo>
                  <a:pt x="2808201" y="1456035"/>
                </a:lnTo>
                <a:lnTo>
                  <a:pt x="2813915" y="1448413"/>
                </a:lnTo>
                <a:lnTo>
                  <a:pt x="2819628" y="1440792"/>
                </a:lnTo>
                <a:lnTo>
                  <a:pt x="2830738" y="1426184"/>
                </a:lnTo>
                <a:lnTo>
                  <a:pt x="2841848" y="1411893"/>
                </a:lnTo>
                <a:lnTo>
                  <a:pt x="2852640" y="1396968"/>
                </a:lnTo>
                <a:lnTo>
                  <a:pt x="2862797" y="1381725"/>
                </a:lnTo>
                <a:lnTo>
                  <a:pt x="2866606" y="1375056"/>
                </a:lnTo>
                <a:lnTo>
                  <a:pt x="2869780" y="1368387"/>
                </a:lnTo>
                <a:lnTo>
                  <a:pt x="2872637" y="1361401"/>
                </a:lnTo>
                <a:lnTo>
                  <a:pt x="2874542" y="1354097"/>
                </a:lnTo>
                <a:lnTo>
                  <a:pt x="2876446" y="1346475"/>
                </a:lnTo>
                <a:lnTo>
                  <a:pt x="2877716" y="1339171"/>
                </a:lnTo>
                <a:lnTo>
                  <a:pt x="2879620" y="1324563"/>
                </a:lnTo>
                <a:close/>
                <a:moveTo>
                  <a:pt x="2561567" y="1222307"/>
                </a:moveTo>
                <a:lnTo>
                  <a:pt x="2555536" y="1225165"/>
                </a:lnTo>
                <a:lnTo>
                  <a:pt x="2552362" y="1226435"/>
                </a:lnTo>
                <a:lnTo>
                  <a:pt x="2549188" y="1227071"/>
                </a:lnTo>
                <a:lnTo>
                  <a:pt x="2546014" y="1227706"/>
                </a:lnTo>
                <a:lnTo>
                  <a:pt x="2542522" y="1228023"/>
                </a:lnTo>
                <a:lnTo>
                  <a:pt x="2539348" y="1228341"/>
                </a:lnTo>
                <a:lnTo>
                  <a:pt x="2535856" y="1228023"/>
                </a:lnTo>
                <a:lnTo>
                  <a:pt x="2532365" y="1242314"/>
                </a:lnTo>
                <a:lnTo>
                  <a:pt x="2528238" y="1256604"/>
                </a:lnTo>
                <a:lnTo>
                  <a:pt x="2523477" y="1269942"/>
                </a:lnTo>
                <a:lnTo>
                  <a:pt x="2520620" y="1276928"/>
                </a:lnTo>
                <a:lnTo>
                  <a:pt x="2517446" y="1283280"/>
                </a:lnTo>
                <a:lnTo>
                  <a:pt x="2514272" y="1289949"/>
                </a:lnTo>
                <a:lnTo>
                  <a:pt x="2511415" y="1296617"/>
                </a:lnTo>
                <a:lnTo>
                  <a:pt x="2507606" y="1302651"/>
                </a:lnTo>
                <a:lnTo>
                  <a:pt x="2503797" y="1309002"/>
                </a:lnTo>
                <a:lnTo>
                  <a:pt x="2499988" y="1315036"/>
                </a:lnTo>
                <a:lnTo>
                  <a:pt x="2495862" y="1321388"/>
                </a:lnTo>
                <a:lnTo>
                  <a:pt x="2491735" y="1327104"/>
                </a:lnTo>
                <a:lnTo>
                  <a:pt x="2486656" y="1332820"/>
                </a:lnTo>
                <a:lnTo>
                  <a:pt x="2468246" y="1357272"/>
                </a:lnTo>
                <a:lnTo>
                  <a:pt x="2458089" y="1369340"/>
                </a:lnTo>
                <a:lnTo>
                  <a:pt x="2453010" y="1375056"/>
                </a:lnTo>
                <a:lnTo>
                  <a:pt x="2447931" y="1380772"/>
                </a:lnTo>
                <a:lnTo>
                  <a:pt x="2442535" y="1386170"/>
                </a:lnTo>
                <a:lnTo>
                  <a:pt x="2437139" y="1391569"/>
                </a:lnTo>
                <a:lnTo>
                  <a:pt x="2431108" y="1396650"/>
                </a:lnTo>
                <a:lnTo>
                  <a:pt x="2425395" y="1401414"/>
                </a:lnTo>
                <a:lnTo>
                  <a:pt x="2419046" y="1405542"/>
                </a:lnTo>
                <a:lnTo>
                  <a:pt x="2412698" y="1409670"/>
                </a:lnTo>
                <a:lnTo>
                  <a:pt x="2405715" y="1413164"/>
                </a:lnTo>
                <a:lnTo>
                  <a:pt x="2398414" y="1416339"/>
                </a:lnTo>
                <a:lnTo>
                  <a:pt x="2389209" y="1420467"/>
                </a:lnTo>
                <a:lnTo>
                  <a:pt x="2379686" y="1424278"/>
                </a:lnTo>
                <a:lnTo>
                  <a:pt x="2370481" y="1428089"/>
                </a:lnTo>
                <a:lnTo>
                  <a:pt x="2360959" y="1431265"/>
                </a:lnTo>
                <a:lnTo>
                  <a:pt x="2351119" y="1433805"/>
                </a:lnTo>
                <a:lnTo>
                  <a:pt x="2341596" y="1436663"/>
                </a:lnTo>
                <a:lnTo>
                  <a:pt x="2331439" y="1438569"/>
                </a:lnTo>
                <a:lnTo>
                  <a:pt x="2321916" y="1440792"/>
                </a:lnTo>
                <a:lnTo>
                  <a:pt x="2327630" y="1448731"/>
                </a:lnTo>
                <a:lnTo>
                  <a:pt x="2333978" y="1456670"/>
                </a:lnTo>
                <a:lnTo>
                  <a:pt x="2346992" y="1472548"/>
                </a:lnTo>
                <a:lnTo>
                  <a:pt x="2353341" y="1465244"/>
                </a:lnTo>
                <a:lnTo>
                  <a:pt x="2360006" y="1458575"/>
                </a:lnTo>
                <a:lnTo>
                  <a:pt x="2374290" y="1445555"/>
                </a:lnTo>
                <a:lnTo>
                  <a:pt x="2381908" y="1440157"/>
                </a:lnTo>
                <a:lnTo>
                  <a:pt x="2389844" y="1434758"/>
                </a:lnTo>
                <a:lnTo>
                  <a:pt x="2397779" y="1430312"/>
                </a:lnTo>
                <a:lnTo>
                  <a:pt x="2406032" y="1425866"/>
                </a:lnTo>
                <a:lnTo>
                  <a:pt x="2414285" y="1421420"/>
                </a:lnTo>
                <a:lnTo>
                  <a:pt x="2422538" y="1416974"/>
                </a:lnTo>
                <a:lnTo>
                  <a:pt x="2430473" y="1412211"/>
                </a:lnTo>
                <a:lnTo>
                  <a:pt x="2438091" y="1406812"/>
                </a:lnTo>
                <a:lnTo>
                  <a:pt x="2442535" y="1402684"/>
                </a:lnTo>
                <a:lnTo>
                  <a:pt x="2446662" y="1398238"/>
                </a:lnTo>
                <a:lnTo>
                  <a:pt x="2454915" y="1389346"/>
                </a:lnTo>
                <a:lnTo>
                  <a:pt x="2463802" y="1380454"/>
                </a:lnTo>
                <a:lnTo>
                  <a:pt x="2467929" y="1376009"/>
                </a:lnTo>
                <a:lnTo>
                  <a:pt x="2472373" y="1371880"/>
                </a:lnTo>
                <a:lnTo>
                  <a:pt x="2485069" y="1359813"/>
                </a:lnTo>
                <a:lnTo>
                  <a:pt x="2497449" y="1347110"/>
                </a:lnTo>
                <a:lnTo>
                  <a:pt x="2509511" y="1334407"/>
                </a:lnTo>
                <a:lnTo>
                  <a:pt x="2521572" y="1321705"/>
                </a:lnTo>
                <a:lnTo>
                  <a:pt x="2545379" y="1295347"/>
                </a:lnTo>
                <a:lnTo>
                  <a:pt x="2557123" y="1282644"/>
                </a:lnTo>
                <a:lnTo>
                  <a:pt x="2569503" y="1270259"/>
                </a:lnTo>
                <a:lnTo>
                  <a:pt x="2568550" y="1257874"/>
                </a:lnTo>
                <a:lnTo>
                  <a:pt x="2564107" y="1260097"/>
                </a:lnTo>
                <a:lnTo>
                  <a:pt x="2559663" y="1262956"/>
                </a:lnTo>
                <a:lnTo>
                  <a:pt x="2554901" y="1265814"/>
                </a:lnTo>
                <a:lnTo>
                  <a:pt x="2550140" y="1268037"/>
                </a:lnTo>
                <a:lnTo>
                  <a:pt x="2547918" y="1269307"/>
                </a:lnTo>
                <a:lnTo>
                  <a:pt x="2545379" y="1269625"/>
                </a:lnTo>
                <a:lnTo>
                  <a:pt x="2543157" y="1269942"/>
                </a:lnTo>
                <a:lnTo>
                  <a:pt x="2540618" y="1269942"/>
                </a:lnTo>
                <a:lnTo>
                  <a:pt x="2538396" y="1269307"/>
                </a:lnTo>
                <a:lnTo>
                  <a:pt x="2536174" y="1267719"/>
                </a:lnTo>
                <a:lnTo>
                  <a:pt x="2533952" y="1266131"/>
                </a:lnTo>
                <a:lnTo>
                  <a:pt x="2532047" y="1263591"/>
                </a:lnTo>
                <a:lnTo>
                  <a:pt x="2535539" y="1259462"/>
                </a:lnTo>
                <a:lnTo>
                  <a:pt x="2539348" y="1255969"/>
                </a:lnTo>
                <a:lnTo>
                  <a:pt x="2543792" y="1252793"/>
                </a:lnTo>
                <a:lnTo>
                  <a:pt x="2548236" y="1249618"/>
                </a:lnTo>
                <a:lnTo>
                  <a:pt x="2557758" y="1244219"/>
                </a:lnTo>
                <a:lnTo>
                  <a:pt x="2567598" y="1239138"/>
                </a:lnTo>
                <a:lnTo>
                  <a:pt x="2561567" y="1222307"/>
                </a:lnTo>
                <a:close/>
                <a:moveTo>
                  <a:pt x="888772" y="1206111"/>
                </a:moveTo>
                <a:lnTo>
                  <a:pt x="887185" y="1209287"/>
                </a:lnTo>
                <a:lnTo>
                  <a:pt x="885915" y="1212145"/>
                </a:lnTo>
                <a:lnTo>
                  <a:pt x="884963" y="1215321"/>
                </a:lnTo>
                <a:lnTo>
                  <a:pt x="883693" y="1218814"/>
                </a:lnTo>
                <a:lnTo>
                  <a:pt x="882741" y="1225483"/>
                </a:lnTo>
                <a:lnTo>
                  <a:pt x="882106" y="1231834"/>
                </a:lnTo>
                <a:lnTo>
                  <a:pt x="881789" y="1238821"/>
                </a:lnTo>
                <a:lnTo>
                  <a:pt x="882106" y="1245489"/>
                </a:lnTo>
                <a:lnTo>
                  <a:pt x="882106" y="1258827"/>
                </a:lnTo>
                <a:lnTo>
                  <a:pt x="883058" y="1269942"/>
                </a:lnTo>
                <a:lnTo>
                  <a:pt x="883693" y="1281374"/>
                </a:lnTo>
                <a:lnTo>
                  <a:pt x="883693" y="1292489"/>
                </a:lnTo>
                <a:lnTo>
                  <a:pt x="883693" y="1303604"/>
                </a:lnTo>
                <a:lnTo>
                  <a:pt x="883693" y="1314719"/>
                </a:lnTo>
                <a:lnTo>
                  <a:pt x="884328" y="1326151"/>
                </a:lnTo>
                <a:lnTo>
                  <a:pt x="884645" y="1337266"/>
                </a:lnTo>
                <a:lnTo>
                  <a:pt x="885598" y="1348698"/>
                </a:lnTo>
                <a:lnTo>
                  <a:pt x="890994" y="1388076"/>
                </a:lnTo>
                <a:lnTo>
                  <a:pt x="897025" y="1427454"/>
                </a:lnTo>
                <a:lnTo>
                  <a:pt x="900199" y="1447143"/>
                </a:lnTo>
                <a:lnTo>
                  <a:pt x="903373" y="1466514"/>
                </a:lnTo>
                <a:lnTo>
                  <a:pt x="906865" y="1486203"/>
                </a:lnTo>
                <a:lnTo>
                  <a:pt x="910991" y="1505575"/>
                </a:lnTo>
                <a:lnTo>
                  <a:pt x="921149" y="1541142"/>
                </a:lnTo>
                <a:lnTo>
                  <a:pt x="926545" y="1558926"/>
                </a:lnTo>
                <a:lnTo>
                  <a:pt x="932258" y="1576074"/>
                </a:lnTo>
                <a:lnTo>
                  <a:pt x="938289" y="1593223"/>
                </a:lnTo>
                <a:lnTo>
                  <a:pt x="945272" y="1610689"/>
                </a:lnTo>
                <a:lnTo>
                  <a:pt x="949081" y="1618945"/>
                </a:lnTo>
                <a:lnTo>
                  <a:pt x="953208" y="1627202"/>
                </a:lnTo>
                <a:lnTo>
                  <a:pt x="957334" y="1635459"/>
                </a:lnTo>
                <a:lnTo>
                  <a:pt x="961778" y="1643398"/>
                </a:lnTo>
                <a:lnTo>
                  <a:pt x="967492" y="1654830"/>
                </a:lnTo>
                <a:lnTo>
                  <a:pt x="972888" y="1666580"/>
                </a:lnTo>
                <a:lnTo>
                  <a:pt x="978284" y="1678013"/>
                </a:lnTo>
                <a:lnTo>
                  <a:pt x="984632" y="1689762"/>
                </a:lnTo>
                <a:lnTo>
                  <a:pt x="996377" y="1696431"/>
                </a:lnTo>
                <a:lnTo>
                  <a:pt x="990663" y="1654195"/>
                </a:lnTo>
                <a:lnTo>
                  <a:pt x="984950" y="1611641"/>
                </a:lnTo>
                <a:lnTo>
                  <a:pt x="972253" y="1527169"/>
                </a:lnTo>
                <a:lnTo>
                  <a:pt x="971618" y="1508433"/>
                </a:lnTo>
                <a:lnTo>
                  <a:pt x="970348" y="1489379"/>
                </a:lnTo>
                <a:lnTo>
                  <a:pt x="969079" y="1470960"/>
                </a:lnTo>
                <a:lnTo>
                  <a:pt x="968127" y="1451906"/>
                </a:lnTo>
                <a:lnTo>
                  <a:pt x="967809" y="1442380"/>
                </a:lnTo>
                <a:lnTo>
                  <a:pt x="967809" y="1433170"/>
                </a:lnTo>
                <a:lnTo>
                  <a:pt x="967809" y="1423961"/>
                </a:lnTo>
                <a:lnTo>
                  <a:pt x="968127" y="1414434"/>
                </a:lnTo>
                <a:lnTo>
                  <a:pt x="969079" y="1405225"/>
                </a:lnTo>
                <a:lnTo>
                  <a:pt x="970031" y="1396015"/>
                </a:lnTo>
                <a:lnTo>
                  <a:pt x="971936" y="1386488"/>
                </a:lnTo>
                <a:lnTo>
                  <a:pt x="973840" y="1377279"/>
                </a:lnTo>
                <a:lnTo>
                  <a:pt x="970031" y="1367117"/>
                </a:lnTo>
                <a:lnTo>
                  <a:pt x="965905" y="1357272"/>
                </a:lnTo>
                <a:lnTo>
                  <a:pt x="961143" y="1347428"/>
                </a:lnTo>
                <a:lnTo>
                  <a:pt x="956382" y="1338218"/>
                </a:lnTo>
                <a:lnTo>
                  <a:pt x="945907" y="1319165"/>
                </a:lnTo>
                <a:lnTo>
                  <a:pt x="941146" y="1309638"/>
                </a:lnTo>
                <a:lnTo>
                  <a:pt x="936385" y="1299793"/>
                </a:lnTo>
                <a:lnTo>
                  <a:pt x="929719" y="1288678"/>
                </a:lnTo>
                <a:lnTo>
                  <a:pt x="923371" y="1276928"/>
                </a:lnTo>
                <a:lnTo>
                  <a:pt x="917657" y="1265179"/>
                </a:lnTo>
                <a:lnTo>
                  <a:pt x="912261" y="1253428"/>
                </a:lnTo>
                <a:lnTo>
                  <a:pt x="900834" y="1229611"/>
                </a:lnTo>
                <a:lnTo>
                  <a:pt x="894803" y="1217861"/>
                </a:lnTo>
                <a:lnTo>
                  <a:pt x="888772" y="1206111"/>
                </a:lnTo>
                <a:close/>
                <a:moveTo>
                  <a:pt x="2239705" y="1194044"/>
                </a:moveTo>
                <a:lnTo>
                  <a:pt x="2234626" y="1194361"/>
                </a:lnTo>
                <a:lnTo>
                  <a:pt x="2229865" y="1194679"/>
                </a:lnTo>
                <a:lnTo>
                  <a:pt x="2224469" y="1194997"/>
                </a:lnTo>
                <a:lnTo>
                  <a:pt x="2220342" y="1194679"/>
                </a:lnTo>
                <a:lnTo>
                  <a:pt x="2228595" y="1197220"/>
                </a:lnTo>
                <a:lnTo>
                  <a:pt x="2237483" y="1199125"/>
                </a:lnTo>
                <a:lnTo>
                  <a:pt x="2246053" y="1201030"/>
                </a:lnTo>
                <a:lnTo>
                  <a:pt x="2254624" y="1202618"/>
                </a:lnTo>
                <a:lnTo>
                  <a:pt x="2253354" y="1200078"/>
                </a:lnTo>
                <a:lnTo>
                  <a:pt x="2251767" y="1198172"/>
                </a:lnTo>
                <a:lnTo>
                  <a:pt x="2250497" y="1196585"/>
                </a:lnTo>
                <a:lnTo>
                  <a:pt x="2248275" y="1195632"/>
                </a:lnTo>
                <a:lnTo>
                  <a:pt x="2246688" y="1194997"/>
                </a:lnTo>
                <a:lnTo>
                  <a:pt x="2244149" y="1194361"/>
                </a:lnTo>
                <a:lnTo>
                  <a:pt x="2242244" y="1194361"/>
                </a:lnTo>
                <a:lnTo>
                  <a:pt x="2239705" y="1194044"/>
                </a:lnTo>
                <a:close/>
                <a:moveTo>
                  <a:pt x="2540618" y="1186422"/>
                </a:moveTo>
                <a:lnTo>
                  <a:pt x="2539665" y="1199760"/>
                </a:lnTo>
                <a:lnTo>
                  <a:pt x="2539030" y="1213415"/>
                </a:lnTo>
                <a:lnTo>
                  <a:pt x="2555536" y="1205794"/>
                </a:lnTo>
                <a:lnTo>
                  <a:pt x="2552679" y="1200078"/>
                </a:lnTo>
                <a:lnTo>
                  <a:pt x="2551092" y="1197537"/>
                </a:lnTo>
                <a:lnTo>
                  <a:pt x="2549505" y="1194679"/>
                </a:lnTo>
                <a:lnTo>
                  <a:pt x="2547601" y="1192139"/>
                </a:lnTo>
                <a:lnTo>
                  <a:pt x="2545379" y="1190233"/>
                </a:lnTo>
                <a:lnTo>
                  <a:pt x="2543157" y="1188010"/>
                </a:lnTo>
                <a:lnTo>
                  <a:pt x="2540618" y="1186422"/>
                </a:lnTo>
                <a:close/>
                <a:moveTo>
                  <a:pt x="1551224" y="1173402"/>
                </a:moveTo>
                <a:lnTo>
                  <a:pt x="1540115" y="1177848"/>
                </a:lnTo>
                <a:lnTo>
                  <a:pt x="1529322" y="1182611"/>
                </a:lnTo>
                <a:lnTo>
                  <a:pt x="1519165" y="1188010"/>
                </a:lnTo>
                <a:lnTo>
                  <a:pt x="1509008" y="1194044"/>
                </a:lnTo>
                <a:lnTo>
                  <a:pt x="1498850" y="1199760"/>
                </a:lnTo>
                <a:lnTo>
                  <a:pt x="1489010" y="1206429"/>
                </a:lnTo>
                <a:lnTo>
                  <a:pt x="1469648" y="1219449"/>
                </a:lnTo>
                <a:lnTo>
                  <a:pt x="1465521" y="1221990"/>
                </a:lnTo>
                <a:lnTo>
                  <a:pt x="1461712" y="1224848"/>
                </a:lnTo>
                <a:lnTo>
                  <a:pt x="1457903" y="1227706"/>
                </a:lnTo>
                <a:lnTo>
                  <a:pt x="1454412" y="1230881"/>
                </a:lnTo>
                <a:lnTo>
                  <a:pt x="1450920" y="1234057"/>
                </a:lnTo>
                <a:lnTo>
                  <a:pt x="1448063" y="1237868"/>
                </a:lnTo>
                <a:lnTo>
                  <a:pt x="1441715" y="1245172"/>
                </a:lnTo>
                <a:lnTo>
                  <a:pt x="1436319" y="1252793"/>
                </a:lnTo>
                <a:lnTo>
                  <a:pt x="1430605" y="1260733"/>
                </a:lnTo>
                <a:lnTo>
                  <a:pt x="1425527" y="1268671"/>
                </a:lnTo>
                <a:lnTo>
                  <a:pt x="1420130" y="1276611"/>
                </a:lnTo>
                <a:lnTo>
                  <a:pt x="1415052" y="1283915"/>
                </a:lnTo>
                <a:lnTo>
                  <a:pt x="1409973" y="1291536"/>
                </a:lnTo>
                <a:lnTo>
                  <a:pt x="1399498" y="1306462"/>
                </a:lnTo>
                <a:lnTo>
                  <a:pt x="1394737" y="1314083"/>
                </a:lnTo>
                <a:lnTo>
                  <a:pt x="1390293" y="1322022"/>
                </a:lnTo>
                <a:lnTo>
                  <a:pt x="1388706" y="1326151"/>
                </a:lnTo>
                <a:lnTo>
                  <a:pt x="1386484" y="1330279"/>
                </a:lnTo>
                <a:lnTo>
                  <a:pt x="1385214" y="1334407"/>
                </a:lnTo>
                <a:lnTo>
                  <a:pt x="1383627" y="1338854"/>
                </a:lnTo>
                <a:lnTo>
                  <a:pt x="1381723" y="1343935"/>
                </a:lnTo>
                <a:lnTo>
                  <a:pt x="1379183" y="1348698"/>
                </a:lnTo>
                <a:lnTo>
                  <a:pt x="1374105" y="1358225"/>
                </a:lnTo>
                <a:lnTo>
                  <a:pt x="1371248" y="1362988"/>
                </a:lnTo>
                <a:lnTo>
                  <a:pt x="1369026" y="1368070"/>
                </a:lnTo>
                <a:lnTo>
                  <a:pt x="1367122" y="1373151"/>
                </a:lnTo>
                <a:lnTo>
                  <a:pt x="1365534" y="1378231"/>
                </a:lnTo>
                <a:lnTo>
                  <a:pt x="1374422" y="1365529"/>
                </a:lnTo>
                <a:lnTo>
                  <a:pt x="1382675" y="1352509"/>
                </a:lnTo>
                <a:lnTo>
                  <a:pt x="1399181" y="1325833"/>
                </a:lnTo>
                <a:lnTo>
                  <a:pt x="1407116" y="1312813"/>
                </a:lnTo>
                <a:lnTo>
                  <a:pt x="1416004" y="1299476"/>
                </a:lnTo>
                <a:lnTo>
                  <a:pt x="1424892" y="1286773"/>
                </a:lnTo>
                <a:lnTo>
                  <a:pt x="1429653" y="1280739"/>
                </a:lnTo>
                <a:lnTo>
                  <a:pt x="1434414" y="1274705"/>
                </a:lnTo>
                <a:lnTo>
                  <a:pt x="1442032" y="1265814"/>
                </a:lnTo>
                <a:lnTo>
                  <a:pt x="1449968" y="1257239"/>
                </a:lnTo>
                <a:lnTo>
                  <a:pt x="1457903" y="1248983"/>
                </a:lnTo>
                <a:lnTo>
                  <a:pt x="1466156" y="1240726"/>
                </a:lnTo>
                <a:lnTo>
                  <a:pt x="1474409" y="1232787"/>
                </a:lnTo>
                <a:lnTo>
                  <a:pt x="1482979" y="1225165"/>
                </a:lnTo>
                <a:lnTo>
                  <a:pt x="1492184" y="1217544"/>
                </a:lnTo>
                <a:lnTo>
                  <a:pt x="1501390" y="1210557"/>
                </a:lnTo>
                <a:lnTo>
                  <a:pt x="1507738" y="1205794"/>
                </a:lnTo>
                <a:lnTo>
                  <a:pt x="1513769" y="1201348"/>
                </a:lnTo>
                <a:lnTo>
                  <a:pt x="1526148" y="1192139"/>
                </a:lnTo>
                <a:lnTo>
                  <a:pt x="1539162" y="1183247"/>
                </a:lnTo>
                <a:lnTo>
                  <a:pt x="1545193" y="1178483"/>
                </a:lnTo>
                <a:lnTo>
                  <a:pt x="1551224" y="1173402"/>
                </a:lnTo>
                <a:close/>
                <a:moveTo>
                  <a:pt x="1228725" y="1163638"/>
                </a:moveTo>
                <a:lnTo>
                  <a:pt x="1234738" y="1166173"/>
                </a:lnTo>
                <a:lnTo>
                  <a:pt x="1240751" y="1169024"/>
                </a:lnTo>
                <a:lnTo>
                  <a:pt x="1243283" y="1170292"/>
                </a:lnTo>
                <a:lnTo>
                  <a:pt x="1246131" y="1171876"/>
                </a:lnTo>
                <a:lnTo>
                  <a:pt x="1248662" y="1174094"/>
                </a:lnTo>
                <a:lnTo>
                  <a:pt x="1250878" y="1175995"/>
                </a:lnTo>
                <a:lnTo>
                  <a:pt x="1259106" y="1184549"/>
                </a:lnTo>
                <a:lnTo>
                  <a:pt x="1267334" y="1193104"/>
                </a:lnTo>
                <a:lnTo>
                  <a:pt x="1274929" y="1201975"/>
                </a:lnTo>
                <a:lnTo>
                  <a:pt x="1282208" y="1211163"/>
                </a:lnTo>
                <a:lnTo>
                  <a:pt x="1289170" y="1220985"/>
                </a:lnTo>
                <a:lnTo>
                  <a:pt x="1295183" y="1230807"/>
                </a:lnTo>
                <a:lnTo>
                  <a:pt x="1300879" y="1240946"/>
                </a:lnTo>
                <a:lnTo>
                  <a:pt x="1306259" y="1251401"/>
                </a:lnTo>
                <a:lnTo>
                  <a:pt x="1309107" y="1257421"/>
                </a:lnTo>
                <a:lnTo>
                  <a:pt x="1311955" y="1263124"/>
                </a:lnTo>
                <a:lnTo>
                  <a:pt x="1317968" y="1274530"/>
                </a:lnTo>
                <a:lnTo>
                  <a:pt x="1320500" y="1280550"/>
                </a:lnTo>
                <a:lnTo>
                  <a:pt x="1322715" y="1286253"/>
                </a:lnTo>
                <a:lnTo>
                  <a:pt x="1324297" y="1292590"/>
                </a:lnTo>
                <a:lnTo>
                  <a:pt x="1324930" y="1296075"/>
                </a:lnTo>
                <a:lnTo>
                  <a:pt x="1325247" y="1298926"/>
                </a:lnTo>
                <a:lnTo>
                  <a:pt x="1325563" y="1301144"/>
                </a:lnTo>
                <a:lnTo>
                  <a:pt x="1325563" y="1302728"/>
                </a:lnTo>
                <a:lnTo>
                  <a:pt x="1325247" y="1304629"/>
                </a:lnTo>
                <a:lnTo>
                  <a:pt x="1324614" y="1306213"/>
                </a:lnTo>
                <a:lnTo>
                  <a:pt x="1323348" y="1308114"/>
                </a:lnTo>
                <a:lnTo>
                  <a:pt x="1322399" y="1309382"/>
                </a:lnTo>
                <a:lnTo>
                  <a:pt x="1321133" y="1310332"/>
                </a:lnTo>
                <a:lnTo>
                  <a:pt x="1319867" y="1311600"/>
                </a:lnTo>
                <a:lnTo>
                  <a:pt x="1316386" y="1313184"/>
                </a:lnTo>
                <a:lnTo>
                  <a:pt x="1312905" y="1314134"/>
                </a:lnTo>
                <a:lnTo>
                  <a:pt x="1309107" y="1314451"/>
                </a:lnTo>
                <a:lnTo>
                  <a:pt x="1305310" y="1314134"/>
                </a:lnTo>
                <a:lnTo>
                  <a:pt x="1303411" y="1312550"/>
                </a:lnTo>
                <a:lnTo>
                  <a:pt x="1302461" y="1311283"/>
                </a:lnTo>
                <a:lnTo>
                  <a:pt x="1301512" y="1309065"/>
                </a:lnTo>
                <a:lnTo>
                  <a:pt x="1301196" y="1307481"/>
                </a:lnTo>
                <a:lnTo>
                  <a:pt x="1300879" y="1305580"/>
                </a:lnTo>
                <a:lnTo>
                  <a:pt x="1300879" y="1303679"/>
                </a:lnTo>
                <a:lnTo>
                  <a:pt x="1301196" y="1299877"/>
                </a:lnTo>
                <a:lnTo>
                  <a:pt x="1302461" y="1291639"/>
                </a:lnTo>
                <a:lnTo>
                  <a:pt x="1302778" y="1287837"/>
                </a:lnTo>
                <a:lnTo>
                  <a:pt x="1302461" y="1285619"/>
                </a:lnTo>
                <a:lnTo>
                  <a:pt x="1302145" y="1283718"/>
                </a:lnTo>
                <a:lnTo>
                  <a:pt x="1298664" y="1272946"/>
                </a:lnTo>
                <a:lnTo>
                  <a:pt x="1294866" y="1262173"/>
                </a:lnTo>
                <a:lnTo>
                  <a:pt x="1290119" y="1252035"/>
                </a:lnTo>
                <a:lnTo>
                  <a:pt x="1285056" y="1241896"/>
                </a:lnTo>
                <a:lnTo>
                  <a:pt x="1279043" y="1232391"/>
                </a:lnTo>
                <a:lnTo>
                  <a:pt x="1273030" y="1222886"/>
                </a:lnTo>
                <a:lnTo>
                  <a:pt x="1266068" y="1213698"/>
                </a:lnTo>
                <a:lnTo>
                  <a:pt x="1259106" y="1205143"/>
                </a:lnTo>
                <a:lnTo>
                  <a:pt x="1254992" y="1199757"/>
                </a:lnTo>
                <a:lnTo>
                  <a:pt x="1250878" y="1195005"/>
                </a:lnTo>
                <a:lnTo>
                  <a:pt x="1242333" y="1185500"/>
                </a:lnTo>
                <a:lnTo>
                  <a:pt x="1238219" y="1180747"/>
                </a:lnTo>
                <a:lnTo>
                  <a:pt x="1234422" y="1175361"/>
                </a:lnTo>
                <a:lnTo>
                  <a:pt x="1231257" y="1169658"/>
                </a:lnTo>
                <a:lnTo>
                  <a:pt x="1228725" y="1163638"/>
                </a:lnTo>
                <a:close/>
                <a:moveTo>
                  <a:pt x="2677108" y="1145457"/>
                </a:moveTo>
                <a:lnTo>
                  <a:pt x="2676155" y="1145774"/>
                </a:lnTo>
                <a:lnTo>
                  <a:pt x="2674568" y="1146727"/>
                </a:lnTo>
                <a:lnTo>
                  <a:pt x="2672664" y="1147997"/>
                </a:lnTo>
                <a:lnTo>
                  <a:pt x="2671711" y="1149902"/>
                </a:lnTo>
                <a:lnTo>
                  <a:pt x="2671077" y="1151808"/>
                </a:lnTo>
                <a:lnTo>
                  <a:pt x="2670759" y="1154348"/>
                </a:lnTo>
                <a:lnTo>
                  <a:pt x="2671077" y="1156254"/>
                </a:lnTo>
                <a:lnTo>
                  <a:pt x="2671711" y="1158159"/>
                </a:lnTo>
                <a:lnTo>
                  <a:pt x="2672981" y="1158794"/>
                </a:lnTo>
                <a:lnTo>
                  <a:pt x="2674251" y="1159112"/>
                </a:lnTo>
                <a:lnTo>
                  <a:pt x="2675520" y="1158794"/>
                </a:lnTo>
                <a:lnTo>
                  <a:pt x="2676790" y="1158476"/>
                </a:lnTo>
                <a:lnTo>
                  <a:pt x="2678060" y="1157841"/>
                </a:lnTo>
                <a:lnTo>
                  <a:pt x="2679329" y="1156571"/>
                </a:lnTo>
                <a:lnTo>
                  <a:pt x="2680917" y="1154348"/>
                </a:lnTo>
                <a:lnTo>
                  <a:pt x="2681551" y="1152760"/>
                </a:lnTo>
                <a:lnTo>
                  <a:pt x="2682186" y="1151490"/>
                </a:lnTo>
                <a:lnTo>
                  <a:pt x="2682504" y="1150537"/>
                </a:lnTo>
                <a:lnTo>
                  <a:pt x="2682504" y="1148950"/>
                </a:lnTo>
                <a:lnTo>
                  <a:pt x="2681551" y="1147997"/>
                </a:lnTo>
                <a:lnTo>
                  <a:pt x="2680917" y="1147044"/>
                </a:lnTo>
                <a:lnTo>
                  <a:pt x="2679964" y="1146092"/>
                </a:lnTo>
                <a:lnTo>
                  <a:pt x="2678695" y="1145457"/>
                </a:lnTo>
                <a:lnTo>
                  <a:pt x="2677108" y="1145457"/>
                </a:lnTo>
                <a:close/>
                <a:moveTo>
                  <a:pt x="2238000" y="1124192"/>
                </a:moveTo>
                <a:lnTo>
                  <a:pt x="2234223" y="1126738"/>
                </a:lnTo>
                <a:lnTo>
                  <a:pt x="2230131" y="1128966"/>
                </a:lnTo>
                <a:lnTo>
                  <a:pt x="2222263" y="1132467"/>
                </a:lnTo>
                <a:lnTo>
                  <a:pt x="2205897" y="1139151"/>
                </a:lnTo>
                <a:lnTo>
                  <a:pt x="2214080" y="1139469"/>
                </a:lnTo>
                <a:lnTo>
                  <a:pt x="2222263" y="1139469"/>
                </a:lnTo>
                <a:lnTo>
                  <a:pt x="2238944" y="1139469"/>
                </a:lnTo>
                <a:lnTo>
                  <a:pt x="2238000" y="1124192"/>
                </a:lnTo>
                <a:close/>
                <a:moveTo>
                  <a:pt x="2363815" y="1111477"/>
                </a:moveTo>
                <a:lnTo>
                  <a:pt x="2362863" y="1111795"/>
                </a:lnTo>
                <a:lnTo>
                  <a:pt x="2361911" y="1112112"/>
                </a:lnTo>
                <a:lnTo>
                  <a:pt x="2361276" y="1113065"/>
                </a:lnTo>
                <a:lnTo>
                  <a:pt x="2360959" y="1114335"/>
                </a:lnTo>
                <a:lnTo>
                  <a:pt x="2360641" y="1115288"/>
                </a:lnTo>
                <a:lnTo>
                  <a:pt x="2360006" y="1116558"/>
                </a:lnTo>
                <a:lnTo>
                  <a:pt x="2360641" y="1119734"/>
                </a:lnTo>
                <a:lnTo>
                  <a:pt x="2361594" y="1122592"/>
                </a:lnTo>
                <a:lnTo>
                  <a:pt x="2362228" y="1123544"/>
                </a:lnTo>
                <a:lnTo>
                  <a:pt x="2363181" y="1124497"/>
                </a:lnTo>
                <a:lnTo>
                  <a:pt x="2364450" y="1125767"/>
                </a:lnTo>
                <a:lnTo>
                  <a:pt x="2365403" y="1126085"/>
                </a:lnTo>
                <a:lnTo>
                  <a:pt x="2366355" y="1125767"/>
                </a:lnTo>
                <a:lnTo>
                  <a:pt x="2366990" y="1125132"/>
                </a:lnTo>
                <a:lnTo>
                  <a:pt x="2368577" y="1123862"/>
                </a:lnTo>
                <a:lnTo>
                  <a:pt x="2369212" y="1122274"/>
                </a:lnTo>
                <a:lnTo>
                  <a:pt x="2369529" y="1120051"/>
                </a:lnTo>
                <a:lnTo>
                  <a:pt x="2369529" y="1118146"/>
                </a:lnTo>
                <a:lnTo>
                  <a:pt x="2369212" y="1115923"/>
                </a:lnTo>
                <a:lnTo>
                  <a:pt x="2367942" y="1114018"/>
                </a:lnTo>
                <a:lnTo>
                  <a:pt x="2366990" y="1112430"/>
                </a:lnTo>
                <a:lnTo>
                  <a:pt x="2365403" y="1111795"/>
                </a:lnTo>
                <a:lnTo>
                  <a:pt x="2363815" y="1111477"/>
                </a:lnTo>
                <a:close/>
                <a:moveTo>
                  <a:pt x="3525839" y="1101726"/>
                </a:moveTo>
                <a:lnTo>
                  <a:pt x="3524897" y="1106160"/>
                </a:lnTo>
                <a:lnTo>
                  <a:pt x="3523640" y="1110277"/>
                </a:lnTo>
                <a:lnTo>
                  <a:pt x="3520500" y="1118828"/>
                </a:lnTo>
                <a:lnTo>
                  <a:pt x="3517045" y="1126745"/>
                </a:lnTo>
                <a:lnTo>
                  <a:pt x="3512648" y="1134663"/>
                </a:lnTo>
                <a:lnTo>
                  <a:pt x="3508251" y="1142264"/>
                </a:lnTo>
                <a:lnTo>
                  <a:pt x="3502911" y="1149864"/>
                </a:lnTo>
                <a:lnTo>
                  <a:pt x="3493175" y="1164116"/>
                </a:lnTo>
                <a:lnTo>
                  <a:pt x="3488464" y="1171083"/>
                </a:lnTo>
                <a:lnTo>
                  <a:pt x="3483439" y="1178367"/>
                </a:lnTo>
                <a:lnTo>
                  <a:pt x="3474959" y="1192936"/>
                </a:lnTo>
                <a:lnTo>
                  <a:pt x="3470562" y="1199586"/>
                </a:lnTo>
                <a:lnTo>
                  <a:pt x="3465851" y="1206870"/>
                </a:lnTo>
                <a:lnTo>
                  <a:pt x="3461139" y="1213838"/>
                </a:lnTo>
                <a:lnTo>
                  <a:pt x="3455800" y="1220488"/>
                </a:lnTo>
                <a:lnTo>
                  <a:pt x="3454230" y="1222389"/>
                </a:lnTo>
                <a:lnTo>
                  <a:pt x="3452659" y="1224289"/>
                </a:lnTo>
                <a:lnTo>
                  <a:pt x="3450461" y="1225556"/>
                </a:lnTo>
                <a:lnTo>
                  <a:pt x="3447948" y="1226189"/>
                </a:lnTo>
                <a:lnTo>
                  <a:pt x="3445750" y="1226822"/>
                </a:lnTo>
                <a:lnTo>
                  <a:pt x="3443237" y="1227139"/>
                </a:lnTo>
                <a:lnTo>
                  <a:pt x="3441039" y="1227139"/>
                </a:lnTo>
                <a:lnTo>
                  <a:pt x="3438526" y="1227139"/>
                </a:lnTo>
                <a:lnTo>
                  <a:pt x="3439154" y="1223972"/>
                </a:lnTo>
                <a:lnTo>
                  <a:pt x="3440096" y="1220488"/>
                </a:lnTo>
                <a:lnTo>
                  <a:pt x="3441667" y="1217321"/>
                </a:lnTo>
                <a:lnTo>
                  <a:pt x="3442923" y="1214471"/>
                </a:lnTo>
                <a:lnTo>
                  <a:pt x="3446064" y="1208771"/>
                </a:lnTo>
                <a:lnTo>
                  <a:pt x="3449833" y="1202753"/>
                </a:lnTo>
                <a:lnTo>
                  <a:pt x="3457685" y="1192302"/>
                </a:lnTo>
                <a:lnTo>
                  <a:pt x="3461454" y="1186285"/>
                </a:lnTo>
                <a:lnTo>
                  <a:pt x="3464908" y="1180901"/>
                </a:lnTo>
                <a:lnTo>
                  <a:pt x="3469305" y="1173934"/>
                </a:lnTo>
                <a:lnTo>
                  <a:pt x="3473702" y="1166966"/>
                </a:lnTo>
                <a:lnTo>
                  <a:pt x="3483125" y="1154298"/>
                </a:lnTo>
                <a:lnTo>
                  <a:pt x="3493175" y="1141314"/>
                </a:lnTo>
                <a:lnTo>
                  <a:pt x="3497572" y="1134346"/>
                </a:lnTo>
                <a:lnTo>
                  <a:pt x="3501655" y="1127379"/>
                </a:lnTo>
                <a:lnTo>
                  <a:pt x="3506366" y="1119461"/>
                </a:lnTo>
                <a:lnTo>
                  <a:pt x="3508879" y="1115661"/>
                </a:lnTo>
                <a:lnTo>
                  <a:pt x="3511077" y="1111861"/>
                </a:lnTo>
                <a:lnTo>
                  <a:pt x="3514218" y="1108377"/>
                </a:lnTo>
                <a:lnTo>
                  <a:pt x="3517673" y="1105526"/>
                </a:lnTo>
                <a:lnTo>
                  <a:pt x="3519557" y="1104260"/>
                </a:lnTo>
                <a:lnTo>
                  <a:pt x="3521442" y="1103310"/>
                </a:lnTo>
                <a:lnTo>
                  <a:pt x="3523640" y="1102359"/>
                </a:lnTo>
                <a:lnTo>
                  <a:pt x="3525839" y="1101726"/>
                </a:lnTo>
                <a:close/>
                <a:moveTo>
                  <a:pt x="458480" y="1101725"/>
                </a:moveTo>
                <a:lnTo>
                  <a:pt x="464835" y="1102359"/>
                </a:lnTo>
                <a:lnTo>
                  <a:pt x="471190" y="1102676"/>
                </a:lnTo>
                <a:lnTo>
                  <a:pt x="477227" y="1103628"/>
                </a:lnTo>
                <a:lnTo>
                  <a:pt x="483582" y="1104262"/>
                </a:lnTo>
                <a:lnTo>
                  <a:pt x="495974" y="1107116"/>
                </a:lnTo>
                <a:lnTo>
                  <a:pt x="508048" y="1110287"/>
                </a:lnTo>
                <a:lnTo>
                  <a:pt x="520123" y="1113458"/>
                </a:lnTo>
                <a:lnTo>
                  <a:pt x="543954" y="1120751"/>
                </a:lnTo>
                <a:lnTo>
                  <a:pt x="564607" y="1128044"/>
                </a:lnTo>
                <a:lnTo>
                  <a:pt x="584943" y="1135971"/>
                </a:lnTo>
                <a:lnTo>
                  <a:pt x="605278" y="1144216"/>
                </a:lnTo>
                <a:lnTo>
                  <a:pt x="625296" y="1152777"/>
                </a:lnTo>
                <a:lnTo>
                  <a:pt x="635146" y="1157851"/>
                </a:lnTo>
                <a:lnTo>
                  <a:pt x="644996" y="1162607"/>
                </a:lnTo>
                <a:lnTo>
                  <a:pt x="654846" y="1167363"/>
                </a:lnTo>
                <a:lnTo>
                  <a:pt x="664061" y="1172437"/>
                </a:lnTo>
                <a:lnTo>
                  <a:pt x="673911" y="1178145"/>
                </a:lnTo>
                <a:lnTo>
                  <a:pt x="683126" y="1183852"/>
                </a:lnTo>
                <a:lnTo>
                  <a:pt x="692022" y="1189877"/>
                </a:lnTo>
                <a:lnTo>
                  <a:pt x="700919" y="1195902"/>
                </a:lnTo>
                <a:lnTo>
                  <a:pt x="731423" y="1217781"/>
                </a:lnTo>
                <a:lnTo>
                  <a:pt x="746357" y="1228562"/>
                </a:lnTo>
                <a:lnTo>
                  <a:pt x="760655" y="1239978"/>
                </a:lnTo>
                <a:lnTo>
                  <a:pt x="775271" y="1251710"/>
                </a:lnTo>
                <a:lnTo>
                  <a:pt x="789570" y="1263760"/>
                </a:lnTo>
                <a:lnTo>
                  <a:pt x="803551" y="1275809"/>
                </a:lnTo>
                <a:lnTo>
                  <a:pt x="817214" y="1288810"/>
                </a:lnTo>
                <a:lnTo>
                  <a:pt x="827699" y="1299591"/>
                </a:lnTo>
                <a:lnTo>
                  <a:pt x="838503" y="1310690"/>
                </a:lnTo>
                <a:lnTo>
                  <a:pt x="843269" y="1316397"/>
                </a:lnTo>
                <a:lnTo>
                  <a:pt x="848035" y="1322105"/>
                </a:lnTo>
                <a:lnTo>
                  <a:pt x="852801" y="1328447"/>
                </a:lnTo>
                <a:lnTo>
                  <a:pt x="857250" y="1334789"/>
                </a:lnTo>
                <a:lnTo>
                  <a:pt x="857885" y="1336057"/>
                </a:lnTo>
                <a:lnTo>
                  <a:pt x="858520" y="1337326"/>
                </a:lnTo>
                <a:lnTo>
                  <a:pt x="858838" y="1338594"/>
                </a:lnTo>
                <a:lnTo>
                  <a:pt x="858838" y="1340179"/>
                </a:lnTo>
                <a:lnTo>
                  <a:pt x="858520" y="1343033"/>
                </a:lnTo>
                <a:lnTo>
                  <a:pt x="857567" y="1345570"/>
                </a:lnTo>
                <a:lnTo>
                  <a:pt x="856932" y="1346521"/>
                </a:lnTo>
                <a:lnTo>
                  <a:pt x="855661" y="1347473"/>
                </a:lnTo>
                <a:lnTo>
                  <a:pt x="854708" y="1348741"/>
                </a:lnTo>
                <a:lnTo>
                  <a:pt x="853754" y="1349058"/>
                </a:lnTo>
                <a:lnTo>
                  <a:pt x="852166" y="1349375"/>
                </a:lnTo>
                <a:lnTo>
                  <a:pt x="850895" y="1349375"/>
                </a:lnTo>
                <a:lnTo>
                  <a:pt x="849624" y="1349058"/>
                </a:lnTo>
                <a:lnTo>
                  <a:pt x="847717" y="1348424"/>
                </a:lnTo>
                <a:lnTo>
                  <a:pt x="843904" y="1344619"/>
                </a:lnTo>
                <a:lnTo>
                  <a:pt x="839774" y="1340814"/>
                </a:lnTo>
                <a:lnTo>
                  <a:pt x="836278" y="1336691"/>
                </a:lnTo>
                <a:lnTo>
                  <a:pt x="833101" y="1332569"/>
                </a:lnTo>
                <a:lnTo>
                  <a:pt x="825793" y="1324325"/>
                </a:lnTo>
                <a:lnTo>
                  <a:pt x="822298" y="1320202"/>
                </a:lnTo>
                <a:lnTo>
                  <a:pt x="818485" y="1315763"/>
                </a:lnTo>
                <a:lnTo>
                  <a:pt x="807046" y="1303397"/>
                </a:lnTo>
                <a:lnTo>
                  <a:pt x="794972" y="1291347"/>
                </a:lnTo>
                <a:lnTo>
                  <a:pt x="782580" y="1279615"/>
                </a:lnTo>
                <a:lnTo>
                  <a:pt x="769870" y="1268199"/>
                </a:lnTo>
                <a:lnTo>
                  <a:pt x="756525" y="1257418"/>
                </a:lnTo>
                <a:lnTo>
                  <a:pt x="743179" y="1246637"/>
                </a:lnTo>
                <a:lnTo>
                  <a:pt x="715853" y="1226026"/>
                </a:lnTo>
                <a:lnTo>
                  <a:pt x="703143" y="1216196"/>
                </a:lnTo>
                <a:lnTo>
                  <a:pt x="689798" y="1207000"/>
                </a:lnTo>
                <a:lnTo>
                  <a:pt x="676135" y="1198439"/>
                </a:lnTo>
                <a:lnTo>
                  <a:pt x="662472" y="1190194"/>
                </a:lnTo>
                <a:lnTo>
                  <a:pt x="648174" y="1182267"/>
                </a:lnTo>
                <a:lnTo>
                  <a:pt x="634193" y="1174657"/>
                </a:lnTo>
                <a:lnTo>
                  <a:pt x="619577" y="1167681"/>
                </a:lnTo>
                <a:lnTo>
                  <a:pt x="604643" y="1161022"/>
                </a:lnTo>
                <a:lnTo>
                  <a:pt x="572233" y="1147387"/>
                </a:lnTo>
                <a:lnTo>
                  <a:pt x="556028" y="1140728"/>
                </a:lnTo>
                <a:lnTo>
                  <a:pt x="539823" y="1134703"/>
                </a:lnTo>
                <a:lnTo>
                  <a:pt x="523300" y="1128678"/>
                </a:lnTo>
                <a:lnTo>
                  <a:pt x="506142" y="1123287"/>
                </a:lnTo>
                <a:lnTo>
                  <a:pt x="489301" y="1118531"/>
                </a:lnTo>
                <a:lnTo>
                  <a:pt x="481040" y="1116311"/>
                </a:lnTo>
                <a:lnTo>
                  <a:pt x="472461" y="1114726"/>
                </a:lnTo>
                <a:lnTo>
                  <a:pt x="465153" y="1112823"/>
                </a:lnTo>
                <a:lnTo>
                  <a:pt x="461340" y="1112189"/>
                </a:lnTo>
                <a:lnTo>
                  <a:pt x="457845" y="1111238"/>
                </a:lnTo>
                <a:lnTo>
                  <a:pt x="454350" y="1109652"/>
                </a:lnTo>
                <a:lnTo>
                  <a:pt x="451490" y="1108067"/>
                </a:lnTo>
                <a:lnTo>
                  <a:pt x="448630" y="1105530"/>
                </a:lnTo>
                <a:lnTo>
                  <a:pt x="447359" y="1104262"/>
                </a:lnTo>
                <a:lnTo>
                  <a:pt x="446088" y="1102676"/>
                </a:lnTo>
                <a:lnTo>
                  <a:pt x="452443" y="1102359"/>
                </a:lnTo>
                <a:lnTo>
                  <a:pt x="458480" y="1101725"/>
                </a:lnTo>
                <a:close/>
                <a:moveTo>
                  <a:pt x="290177" y="1092200"/>
                </a:moveTo>
                <a:lnTo>
                  <a:pt x="294300" y="1092200"/>
                </a:lnTo>
                <a:lnTo>
                  <a:pt x="298740" y="1092200"/>
                </a:lnTo>
                <a:lnTo>
                  <a:pt x="307303" y="1093471"/>
                </a:lnTo>
                <a:lnTo>
                  <a:pt x="316183" y="1095060"/>
                </a:lnTo>
                <a:lnTo>
                  <a:pt x="325063" y="1096967"/>
                </a:lnTo>
                <a:lnTo>
                  <a:pt x="333944" y="1098873"/>
                </a:lnTo>
                <a:lnTo>
                  <a:pt x="342507" y="1100462"/>
                </a:lnTo>
                <a:lnTo>
                  <a:pt x="365025" y="1105865"/>
                </a:lnTo>
                <a:lnTo>
                  <a:pt x="386908" y="1111585"/>
                </a:lnTo>
                <a:lnTo>
                  <a:pt x="409109" y="1117940"/>
                </a:lnTo>
                <a:lnTo>
                  <a:pt x="430675" y="1124932"/>
                </a:lnTo>
                <a:lnTo>
                  <a:pt x="452559" y="1132558"/>
                </a:lnTo>
                <a:lnTo>
                  <a:pt x="473808" y="1141138"/>
                </a:lnTo>
                <a:lnTo>
                  <a:pt x="495375" y="1150354"/>
                </a:lnTo>
                <a:lnTo>
                  <a:pt x="515990" y="1159887"/>
                </a:lnTo>
                <a:lnTo>
                  <a:pt x="536605" y="1170056"/>
                </a:lnTo>
                <a:lnTo>
                  <a:pt x="556903" y="1180861"/>
                </a:lnTo>
                <a:lnTo>
                  <a:pt x="576566" y="1192619"/>
                </a:lnTo>
                <a:lnTo>
                  <a:pt x="596230" y="1204695"/>
                </a:lnTo>
                <a:lnTo>
                  <a:pt x="615259" y="1217724"/>
                </a:lnTo>
                <a:lnTo>
                  <a:pt x="634288" y="1231070"/>
                </a:lnTo>
                <a:lnTo>
                  <a:pt x="652049" y="1245053"/>
                </a:lnTo>
                <a:lnTo>
                  <a:pt x="670126" y="1259671"/>
                </a:lnTo>
                <a:lnTo>
                  <a:pt x="691693" y="1279055"/>
                </a:lnTo>
                <a:lnTo>
                  <a:pt x="713576" y="1299076"/>
                </a:lnTo>
                <a:lnTo>
                  <a:pt x="734826" y="1318778"/>
                </a:lnTo>
                <a:lnTo>
                  <a:pt x="756075" y="1338798"/>
                </a:lnTo>
                <a:lnTo>
                  <a:pt x="798573" y="1379474"/>
                </a:lnTo>
                <a:lnTo>
                  <a:pt x="840438" y="1420468"/>
                </a:lnTo>
                <a:lnTo>
                  <a:pt x="842658" y="1423010"/>
                </a:lnTo>
                <a:lnTo>
                  <a:pt x="845195" y="1426188"/>
                </a:lnTo>
                <a:lnTo>
                  <a:pt x="848049" y="1429048"/>
                </a:lnTo>
                <a:lnTo>
                  <a:pt x="850269" y="1432226"/>
                </a:lnTo>
                <a:lnTo>
                  <a:pt x="852489" y="1435086"/>
                </a:lnTo>
                <a:lnTo>
                  <a:pt x="853124" y="1436993"/>
                </a:lnTo>
                <a:lnTo>
                  <a:pt x="853758" y="1438582"/>
                </a:lnTo>
                <a:lnTo>
                  <a:pt x="854075" y="1440488"/>
                </a:lnTo>
                <a:lnTo>
                  <a:pt x="854075" y="1442395"/>
                </a:lnTo>
                <a:lnTo>
                  <a:pt x="853758" y="1444302"/>
                </a:lnTo>
                <a:lnTo>
                  <a:pt x="853124" y="1446208"/>
                </a:lnTo>
                <a:lnTo>
                  <a:pt x="852807" y="1447797"/>
                </a:lnTo>
                <a:lnTo>
                  <a:pt x="851538" y="1448751"/>
                </a:lnTo>
                <a:lnTo>
                  <a:pt x="850904" y="1449704"/>
                </a:lnTo>
                <a:lnTo>
                  <a:pt x="849635" y="1450340"/>
                </a:lnTo>
                <a:lnTo>
                  <a:pt x="848684" y="1450657"/>
                </a:lnTo>
                <a:lnTo>
                  <a:pt x="847098" y="1450975"/>
                </a:lnTo>
                <a:lnTo>
                  <a:pt x="844878" y="1450975"/>
                </a:lnTo>
                <a:lnTo>
                  <a:pt x="842023" y="1450657"/>
                </a:lnTo>
                <a:lnTo>
                  <a:pt x="839486" y="1449386"/>
                </a:lnTo>
                <a:lnTo>
                  <a:pt x="837266" y="1448115"/>
                </a:lnTo>
                <a:lnTo>
                  <a:pt x="835363" y="1445891"/>
                </a:lnTo>
                <a:lnTo>
                  <a:pt x="823628" y="1431908"/>
                </a:lnTo>
                <a:lnTo>
                  <a:pt x="811577" y="1418244"/>
                </a:lnTo>
                <a:lnTo>
                  <a:pt x="799208" y="1405215"/>
                </a:lnTo>
                <a:lnTo>
                  <a:pt x="792865" y="1398859"/>
                </a:lnTo>
                <a:lnTo>
                  <a:pt x="786204" y="1392821"/>
                </a:lnTo>
                <a:lnTo>
                  <a:pt x="746560" y="1353416"/>
                </a:lnTo>
                <a:lnTo>
                  <a:pt x="726897" y="1334032"/>
                </a:lnTo>
                <a:lnTo>
                  <a:pt x="706599" y="1314647"/>
                </a:lnTo>
                <a:lnTo>
                  <a:pt x="686301" y="1295580"/>
                </a:lnTo>
                <a:lnTo>
                  <a:pt x="665052" y="1277149"/>
                </a:lnTo>
                <a:lnTo>
                  <a:pt x="654586" y="1267933"/>
                </a:lnTo>
                <a:lnTo>
                  <a:pt x="643803" y="1259353"/>
                </a:lnTo>
                <a:lnTo>
                  <a:pt x="632702" y="1250455"/>
                </a:lnTo>
                <a:lnTo>
                  <a:pt x="621602" y="1242193"/>
                </a:lnTo>
                <a:lnTo>
                  <a:pt x="605744" y="1229799"/>
                </a:lnTo>
                <a:lnTo>
                  <a:pt x="589569" y="1218041"/>
                </a:lnTo>
                <a:lnTo>
                  <a:pt x="573077" y="1206919"/>
                </a:lnTo>
                <a:lnTo>
                  <a:pt x="556268" y="1196432"/>
                </a:lnTo>
                <a:lnTo>
                  <a:pt x="539142" y="1186581"/>
                </a:lnTo>
                <a:lnTo>
                  <a:pt x="521381" y="1177365"/>
                </a:lnTo>
                <a:lnTo>
                  <a:pt x="503621" y="1168150"/>
                </a:lnTo>
                <a:lnTo>
                  <a:pt x="485226" y="1159887"/>
                </a:lnTo>
                <a:lnTo>
                  <a:pt x="466831" y="1152261"/>
                </a:lnTo>
                <a:lnTo>
                  <a:pt x="448119" y="1144952"/>
                </a:lnTo>
                <a:lnTo>
                  <a:pt x="429407" y="1138278"/>
                </a:lnTo>
                <a:lnTo>
                  <a:pt x="410378" y="1131605"/>
                </a:lnTo>
                <a:lnTo>
                  <a:pt x="391348" y="1125885"/>
                </a:lnTo>
                <a:lnTo>
                  <a:pt x="372319" y="1120165"/>
                </a:lnTo>
                <a:lnTo>
                  <a:pt x="352973" y="1115080"/>
                </a:lnTo>
                <a:lnTo>
                  <a:pt x="333627" y="1110314"/>
                </a:lnTo>
                <a:lnTo>
                  <a:pt x="326015" y="1108407"/>
                </a:lnTo>
                <a:lnTo>
                  <a:pt x="318403" y="1106818"/>
                </a:lnTo>
                <a:lnTo>
                  <a:pt x="302863" y="1104276"/>
                </a:lnTo>
                <a:lnTo>
                  <a:pt x="294934" y="1103005"/>
                </a:lnTo>
                <a:lnTo>
                  <a:pt x="287322" y="1100780"/>
                </a:lnTo>
                <a:lnTo>
                  <a:pt x="280028" y="1098556"/>
                </a:lnTo>
                <a:lnTo>
                  <a:pt x="273050" y="1095696"/>
                </a:lnTo>
                <a:lnTo>
                  <a:pt x="277173" y="1094425"/>
                </a:lnTo>
                <a:lnTo>
                  <a:pt x="281613" y="1093153"/>
                </a:lnTo>
                <a:lnTo>
                  <a:pt x="285736" y="1092518"/>
                </a:lnTo>
                <a:lnTo>
                  <a:pt x="290177" y="1092200"/>
                </a:lnTo>
                <a:close/>
                <a:moveTo>
                  <a:pt x="2357785" y="1083531"/>
                </a:moveTo>
                <a:lnTo>
                  <a:pt x="2341914" y="1085437"/>
                </a:lnTo>
                <a:lnTo>
                  <a:pt x="2355245" y="1104808"/>
                </a:lnTo>
                <a:lnTo>
                  <a:pt x="2357785" y="1083531"/>
                </a:lnTo>
                <a:close/>
                <a:moveTo>
                  <a:pt x="2363815" y="1056538"/>
                </a:moveTo>
                <a:lnTo>
                  <a:pt x="2357785" y="1077180"/>
                </a:lnTo>
                <a:lnTo>
                  <a:pt x="2370799" y="1075275"/>
                </a:lnTo>
                <a:lnTo>
                  <a:pt x="2373655" y="1079721"/>
                </a:lnTo>
                <a:lnTo>
                  <a:pt x="2376830" y="1083531"/>
                </a:lnTo>
                <a:lnTo>
                  <a:pt x="2378417" y="1085119"/>
                </a:lnTo>
                <a:lnTo>
                  <a:pt x="2380321" y="1087025"/>
                </a:lnTo>
                <a:lnTo>
                  <a:pt x="2382226" y="1088613"/>
                </a:lnTo>
                <a:lnTo>
                  <a:pt x="2384765" y="1089883"/>
                </a:lnTo>
                <a:lnTo>
                  <a:pt x="2382543" y="1085119"/>
                </a:lnTo>
                <a:lnTo>
                  <a:pt x="2380639" y="1080673"/>
                </a:lnTo>
                <a:lnTo>
                  <a:pt x="2378099" y="1076545"/>
                </a:lnTo>
                <a:lnTo>
                  <a:pt x="2375243" y="1072416"/>
                </a:lnTo>
                <a:lnTo>
                  <a:pt x="2369846" y="1064477"/>
                </a:lnTo>
                <a:lnTo>
                  <a:pt x="2363815" y="1056538"/>
                </a:lnTo>
                <a:close/>
                <a:moveTo>
                  <a:pt x="1917208" y="1045106"/>
                </a:moveTo>
                <a:lnTo>
                  <a:pt x="1915303" y="1050822"/>
                </a:lnTo>
                <a:lnTo>
                  <a:pt x="1913716" y="1055903"/>
                </a:lnTo>
                <a:lnTo>
                  <a:pt x="1912446" y="1061302"/>
                </a:lnTo>
                <a:lnTo>
                  <a:pt x="1911177" y="1067018"/>
                </a:lnTo>
                <a:lnTo>
                  <a:pt x="1910225" y="1072416"/>
                </a:lnTo>
                <a:lnTo>
                  <a:pt x="1909590" y="1078133"/>
                </a:lnTo>
                <a:lnTo>
                  <a:pt x="1909272" y="1083531"/>
                </a:lnTo>
                <a:lnTo>
                  <a:pt x="1909590" y="1088930"/>
                </a:lnTo>
                <a:lnTo>
                  <a:pt x="1911177" y="1083849"/>
                </a:lnTo>
                <a:lnTo>
                  <a:pt x="1913081" y="1078450"/>
                </a:lnTo>
                <a:lnTo>
                  <a:pt x="1914351" y="1073052"/>
                </a:lnTo>
                <a:lnTo>
                  <a:pt x="1915303" y="1067653"/>
                </a:lnTo>
                <a:lnTo>
                  <a:pt x="1916255" y="1062255"/>
                </a:lnTo>
                <a:lnTo>
                  <a:pt x="1916890" y="1056538"/>
                </a:lnTo>
                <a:lnTo>
                  <a:pt x="1917208" y="1045106"/>
                </a:lnTo>
                <a:close/>
                <a:moveTo>
                  <a:pt x="2164081" y="1039814"/>
                </a:moveTo>
                <a:lnTo>
                  <a:pt x="2166939" y="1039814"/>
                </a:lnTo>
                <a:lnTo>
                  <a:pt x="2169796" y="1039814"/>
                </a:lnTo>
                <a:lnTo>
                  <a:pt x="2169796" y="1042018"/>
                </a:lnTo>
                <a:lnTo>
                  <a:pt x="2170749" y="1044536"/>
                </a:lnTo>
                <a:lnTo>
                  <a:pt x="2171701" y="1049574"/>
                </a:lnTo>
                <a:lnTo>
                  <a:pt x="2171701" y="1052092"/>
                </a:lnTo>
                <a:lnTo>
                  <a:pt x="2171384" y="1054611"/>
                </a:lnTo>
                <a:lnTo>
                  <a:pt x="2170749" y="1055555"/>
                </a:lnTo>
                <a:lnTo>
                  <a:pt x="2169796" y="1056500"/>
                </a:lnTo>
                <a:lnTo>
                  <a:pt x="2168844" y="1057444"/>
                </a:lnTo>
                <a:lnTo>
                  <a:pt x="2167891" y="1058389"/>
                </a:lnTo>
                <a:lnTo>
                  <a:pt x="2164399" y="1060907"/>
                </a:lnTo>
                <a:lnTo>
                  <a:pt x="2161541" y="1064055"/>
                </a:lnTo>
                <a:lnTo>
                  <a:pt x="2158684" y="1067204"/>
                </a:lnTo>
                <a:lnTo>
                  <a:pt x="2155826" y="1070352"/>
                </a:lnTo>
                <a:lnTo>
                  <a:pt x="2151064" y="1076963"/>
                </a:lnTo>
                <a:lnTo>
                  <a:pt x="2146619" y="1084204"/>
                </a:lnTo>
                <a:lnTo>
                  <a:pt x="2142491" y="1091445"/>
                </a:lnTo>
                <a:lnTo>
                  <a:pt x="2138681" y="1099316"/>
                </a:lnTo>
                <a:lnTo>
                  <a:pt x="2131061" y="1114427"/>
                </a:lnTo>
                <a:lnTo>
                  <a:pt x="2120901" y="1106871"/>
                </a:lnTo>
                <a:lnTo>
                  <a:pt x="2123124" y="1099001"/>
                </a:lnTo>
                <a:lnTo>
                  <a:pt x="2125346" y="1091445"/>
                </a:lnTo>
                <a:lnTo>
                  <a:pt x="2128839" y="1083889"/>
                </a:lnTo>
                <a:lnTo>
                  <a:pt x="2132331" y="1076334"/>
                </a:lnTo>
                <a:lnTo>
                  <a:pt x="2136459" y="1069093"/>
                </a:lnTo>
                <a:lnTo>
                  <a:pt x="2140586" y="1062481"/>
                </a:lnTo>
                <a:lnTo>
                  <a:pt x="2149159" y="1048314"/>
                </a:lnTo>
                <a:lnTo>
                  <a:pt x="2151064" y="1045481"/>
                </a:lnTo>
                <a:lnTo>
                  <a:pt x="2152969" y="1043907"/>
                </a:lnTo>
                <a:lnTo>
                  <a:pt x="2155509" y="1042018"/>
                </a:lnTo>
                <a:lnTo>
                  <a:pt x="2158366" y="1041073"/>
                </a:lnTo>
                <a:lnTo>
                  <a:pt x="2160906" y="1040444"/>
                </a:lnTo>
                <a:lnTo>
                  <a:pt x="2164081" y="1039814"/>
                </a:lnTo>
                <a:close/>
                <a:moveTo>
                  <a:pt x="2197084" y="1025526"/>
                </a:moveTo>
                <a:lnTo>
                  <a:pt x="2198658" y="1025526"/>
                </a:lnTo>
                <a:lnTo>
                  <a:pt x="2199917" y="1025526"/>
                </a:lnTo>
                <a:lnTo>
                  <a:pt x="2206211" y="1028072"/>
                </a:lnTo>
                <a:lnTo>
                  <a:pt x="2211877" y="1030937"/>
                </a:lnTo>
                <a:lnTo>
                  <a:pt x="2218171" y="1034438"/>
                </a:lnTo>
                <a:lnTo>
                  <a:pt x="2223522" y="1037939"/>
                </a:lnTo>
                <a:lnTo>
                  <a:pt x="2235167" y="1044941"/>
                </a:lnTo>
                <a:lnTo>
                  <a:pt x="2246497" y="1051943"/>
                </a:lnTo>
                <a:lnTo>
                  <a:pt x="2254680" y="1056717"/>
                </a:lnTo>
                <a:lnTo>
                  <a:pt x="2262549" y="1062446"/>
                </a:lnTo>
                <a:lnTo>
                  <a:pt x="2270417" y="1067857"/>
                </a:lnTo>
                <a:lnTo>
                  <a:pt x="2277656" y="1074222"/>
                </a:lnTo>
                <a:lnTo>
                  <a:pt x="2284580" y="1080588"/>
                </a:lnTo>
                <a:lnTo>
                  <a:pt x="2287728" y="1084089"/>
                </a:lnTo>
                <a:lnTo>
                  <a:pt x="2290875" y="1087908"/>
                </a:lnTo>
                <a:lnTo>
                  <a:pt x="2293707" y="1091409"/>
                </a:lnTo>
                <a:lnTo>
                  <a:pt x="2296540" y="1095547"/>
                </a:lnTo>
                <a:lnTo>
                  <a:pt x="2298743" y="1099685"/>
                </a:lnTo>
                <a:lnTo>
                  <a:pt x="2300946" y="1103822"/>
                </a:lnTo>
                <a:lnTo>
                  <a:pt x="2302205" y="1106687"/>
                </a:lnTo>
                <a:lnTo>
                  <a:pt x="2302835" y="1109551"/>
                </a:lnTo>
                <a:lnTo>
                  <a:pt x="2303150" y="1111779"/>
                </a:lnTo>
                <a:lnTo>
                  <a:pt x="2303464" y="1114643"/>
                </a:lnTo>
                <a:lnTo>
                  <a:pt x="2303464" y="1117508"/>
                </a:lnTo>
                <a:lnTo>
                  <a:pt x="2303150" y="1120054"/>
                </a:lnTo>
                <a:lnTo>
                  <a:pt x="2302520" y="1122919"/>
                </a:lnTo>
                <a:lnTo>
                  <a:pt x="2301891" y="1125465"/>
                </a:lnTo>
                <a:lnTo>
                  <a:pt x="2300946" y="1127693"/>
                </a:lnTo>
                <a:lnTo>
                  <a:pt x="2299373" y="1130557"/>
                </a:lnTo>
                <a:lnTo>
                  <a:pt x="2298114" y="1132467"/>
                </a:lnTo>
                <a:lnTo>
                  <a:pt x="2296540" y="1135013"/>
                </a:lnTo>
                <a:lnTo>
                  <a:pt x="2294337" y="1136923"/>
                </a:lnTo>
                <a:lnTo>
                  <a:pt x="2292449" y="1138832"/>
                </a:lnTo>
                <a:lnTo>
                  <a:pt x="2290245" y="1140424"/>
                </a:lnTo>
                <a:lnTo>
                  <a:pt x="2287728" y="1142015"/>
                </a:lnTo>
                <a:lnTo>
                  <a:pt x="2282692" y="1145198"/>
                </a:lnTo>
                <a:lnTo>
                  <a:pt x="2277341" y="1147426"/>
                </a:lnTo>
                <a:lnTo>
                  <a:pt x="2271676" y="1149654"/>
                </a:lnTo>
                <a:lnTo>
                  <a:pt x="2266326" y="1151245"/>
                </a:lnTo>
                <a:lnTo>
                  <a:pt x="2260975" y="1152837"/>
                </a:lnTo>
                <a:lnTo>
                  <a:pt x="2254995" y="1153791"/>
                </a:lnTo>
                <a:lnTo>
                  <a:pt x="2249330" y="1154746"/>
                </a:lnTo>
                <a:lnTo>
                  <a:pt x="2243350" y="1155065"/>
                </a:lnTo>
                <a:lnTo>
                  <a:pt x="2231390" y="1155701"/>
                </a:lnTo>
                <a:lnTo>
                  <a:pt x="2219745" y="1155701"/>
                </a:lnTo>
                <a:lnTo>
                  <a:pt x="2207785" y="1155065"/>
                </a:lnTo>
                <a:lnTo>
                  <a:pt x="2196140" y="1154428"/>
                </a:lnTo>
                <a:lnTo>
                  <a:pt x="2191419" y="1154110"/>
                </a:lnTo>
                <a:lnTo>
                  <a:pt x="2186383" y="1153473"/>
                </a:lnTo>
                <a:lnTo>
                  <a:pt x="2181347" y="1151882"/>
                </a:lnTo>
                <a:lnTo>
                  <a:pt x="2176941" y="1150609"/>
                </a:lnTo>
                <a:lnTo>
                  <a:pt x="2172220" y="1149017"/>
                </a:lnTo>
                <a:lnTo>
                  <a:pt x="2167814" y="1146789"/>
                </a:lnTo>
                <a:lnTo>
                  <a:pt x="2163408" y="1144880"/>
                </a:lnTo>
                <a:lnTo>
                  <a:pt x="2159001" y="1142334"/>
                </a:lnTo>
                <a:lnTo>
                  <a:pt x="2163093" y="1140424"/>
                </a:lnTo>
                <a:lnTo>
                  <a:pt x="2166870" y="1139151"/>
                </a:lnTo>
                <a:lnTo>
                  <a:pt x="2170961" y="1138514"/>
                </a:lnTo>
                <a:lnTo>
                  <a:pt x="2175053" y="1137878"/>
                </a:lnTo>
                <a:lnTo>
                  <a:pt x="2183551" y="1137559"/>
                </a:lnTo>
                <a:lnTo>
                  <a:pt x="2191734" y="1137559"/>
                </a:lnTo>
                <a:lnTo>
                  <a:pt x="2188901" y="1128966"/>
                </a:lnTo>
                <a:lnTo>
                  <a:pt x="2186698" y="1119418"/>
                </a:lnTo>
                <a:lnTo>
                  <a:pt x="2185439" y="1114643"/>
                </a:lnTo>
                <a:lnTo>
                  <a:pt x="2184809" y="1110188"/>
                </a:lnTo>
                <a:lnTo>
                  <a:pt x="2184495" y="1105413"/>
                </a:lnTo>
                <a:lnTo>
                  <a:pt x="2184180" y="1100321"/>
                </a:lnTo>
                <a:lnTo>
                  <a:pt x="2184180" y="1095547"/>
                </a:lnTo>
                <a:lnTo>
                  <a:pt x="2184809" y="1091091"/>
                </a:lnTo>
                <a:lnTo>
                  <a:pt x="2185754" y="1086635"/>
                </a:lnTo>
                <a:lnTo>
                  <a:pt x="2187327" y="1082498"/>
                </a:lnTo>
                <a:lnTo>
                  <a:pt x="2189216" y="1078360"/>
                </a:lnTo>
                <a:lnTo>
                  <a:pt x="2191734" y="1074541"/>
                </a:lnTo>
                <a:lnTo>
                  <a:pt x="2195196" y="1071040"/>
                </a:lnTo>
                <a:lnTo>
                  <a:pt x="2198972" y="1067857"/>
                </a:lnTo>
                <a:lnTo>
                  <a:pt x="2200231" y="1066902"/>
                </a:lnTo>
                <a:lnTo>
                  <a:pt x="2201490" y="1065947"/>
                </a:lnTo>
                <a:lnTo>
                  <a:pt x="2203064" y="1065311"/>
                </a:lnTo>
                <a:lnTo>
                  <a:pt x="2204638" y="1064674"/>
                </a:lnTo>
                <a:lnTo>
                  <a:pt x="2206211" y="1064674"/>
                </a:lnTo>
                <a:lnTo>
                  <a:pt x="2207785" y="1064674"/>
                </a:lnTo>
                <a:lnTo>
                  <a:pt x="2210932" y="1065629"/>
                </a:lnTo>
                <a:lnTo>
                  <a:pt x="2214080" y="1066584"/>
                </a:lnTo>
                <a:lnTo>
                  <a:pt x="2216912" y="1067857"/>
                </a:lnTo>
                <a:lnTo>
                  <a:pt x="2220060" y="1068812"/>
                </a:lnTo>
                <a:lnTo>
                  <a:pt x="2223207" y="1070085"/>
                </a:lnTo>
                <a:lnTo>
                  <a:pt x="2222892" y="1072313"/>
                </a:lnTo>
                <a:lnTo>
                  <a:pt x="2222578" y="1074222"/>
                </a:lnTo>
                <a:lnTo>
                  <a:pt x="2221948" y="1075814"/>
                </a:lnTo>
                <a:lnTo>
                  <a:pt x="2220689" y="1077723"/>
                </a:lnTo>
                <a:lnTo>
                  <a:pt x="2218801" y="1080270"/>
                </a:lnTo>
                <a:lnTo>
                  <a:pt x="2215653" y="1082816"/>
                </a:lnTo>
                <a:lnTo>
                  <a:pt x="2212506" y="1084725"/>
                </a:lnTo>
                <a:lnTo>
                  <a:pt x="2209359" y="1086635"/>
                </a:lnTo>
                <a:lnTo>
                  <a:pt x="2206211" y="1088545"/>
                </a:lnTo>
                <a:lnTo>
                  <a:pt x="2202749" y="1090455"/>
                </a:lnTo>
                <a:lnTo>
                  <a:pt x="2202435" y="1096183"/>
                </a:lnTo>
                <a:lnTo>
                  <a:pt x="2202435" y="1101912"/>
                </a:lnTo>
                <a:lnTo>
                  <a:pt x="2202749" y="1113052"/>
                </a:lnTo>
                <a:lnTo>
                  <a:pt x="2213136" y="1110188"/>
                </a:lnTo>
                <a:lnTo>
                  <a:pt x="2223836" y="1106687"/>
                </a:lnTo>
                <a:lnTo>
                  <a:pt x="2224466" y="1101594"/>
                </a:lnTo>
                <a:lnTo>
                  <a:pt x="2224781" y="1096183"/>
                </a:lnTo>
                <a:lnTo>
                  <a:pt x="2225095" y="1090773"/>
                </a:lnTo>
                <a:lnTo>
                  <a:pt x="2225725" y="1085680"/>
                </a:lnTo>
                <a:lnTo>
                  <a:pt x="2226669" y="1080270"/>
                </a:lnTo>
                <a:lnTo>
                  <a:pt x="2227928" y="1075495"/>
                </a:lnTo>
                <a:lnTo>
                  <a:pt x="2228872" y="1073268"/>
                </a:lnTo>
                <a:lnTo>
                  <a:pt x="2230446" y="1070721"/>
                </a:lnTo>
                <a:lnTo>
                  <a:pt x="2231705" y="1068493"/>
                </a:lnTo>
                <a:lnTo>
                  <a:pt x="2233593" y="1066584"/>
                </a:lnTo>
                <a:lnTo>
                  <a:pt x="2210618" y="1052898"/>
                </a:lnTo>
                <a:lnTo>
                  <a:pt x="2199287" y="1046214"/>
                </a:lnTo>
                <a:lnTo>
                  <a:pt x="2187957" y="1038894"/>
                </a:lnTo>
                <a:lnTo>
                  <a:pt x="2190160" y="1034438"/>
                </a:lnTo>
                <a:lnTo>
                  <a:pt x="2191104" y="1031892"/>
                </a:lnTo>
                <a:lnTo>
                  <a:pt x="2192048" y="1029982"/>
                </a:lnTo>
                <a:lnTo>
                  <a:pt x="2193307" y="1027754"/>
                </a:lnTo>
                <a:lnTo>
                  <a:pt x="2195196" y="1026481"/>
                </a:lnTo>
                <a:lnTo>
                  <a:pt x="2196140" y="1025844"/>
                </a:lnTo>
                <a:lnTo>
                  <a:pt x="2197084" y="1025526"/>
                </a:lnTo>
                <a:close/>
                <a:moveTo>
                  <a:pt x="1695332" y="1024147"/>
                </a:moveTo>
                <a:lnTo>
                  <a:pt x="1692158" y="1031451"/>
                </a:lnTo>
                <a:lnTo>
                  <a:pt x="1688666" y="1038437"/>
                </a:lnTo>
                <a:lnTo>
                  <a:pt x="1684540" y="1045424"/>
                </a:lnTo>
                <a:lnTo>
                  <a:pt x="1680731" y="1052410"/>
                </a:lnTo>
                <a:lnTo>
                  <a:pt x="1688666" y="1047647"/>
                </a:lnTo>
                <a:lnTo>
                  <a:pt x="1696602" y="1042566"/>
                </a:lnTo>
                <a:lnTo>
                  <a:pt x="1711838" y="1032086"/>
                </a:lnTo>
                <a:lnTo>
                  <a:pt x="1695332" y="1024147"/>
                </a:lnTo>
                <a:close/>
                <a:moveTo>
                  <a:pt x="2342548" y="1006046"/>
                </a:moveTo>
                <a:lnTo>
                  <a:pt x="2353976" y="1018431"/>
                </a:lnTo>
                <a:lnTo>
                  <a:pt x="2365720" y="1030498"/>
                </a:lnTo>
                <a:lnTo>
                  <a:pt x="2376830" y="1042883"/>
                </a:lnTo>
                <a:lnTo>
                  <a:pt x="2382226" y="1049234"/>
                </a:lnTo>
                <a:lnTo>
                  <a:pt x="2387304" y="1055903"/>
                </a:lnTo>
                <a:lnTo>
                  <a:pt x="2392383" y="1062572"/>
                </a:lnTo>
                <a:lnTo>
                  <a:pt x="2397144" y="1069241"/>
                </a:lnTo>
                <a:lnTo>
                  <a:pt x="2401588" y="1076227"/>
                </a:lnTo>
                <a:lnTo>
                  <a:pt x="2405715" y="1083531"/>
                </a:lnTo>
                <a:lnTo>
                  <a:pt x="2409524" y="1091153"/>
                </a:lnTo>
                <a:lnTo>
                  <a:pt x="2413015" y="1098774"/>
                </a:lnTo>
                <a:lnTo>
                  <a:pt x="2416190" y="1106396"/>
                </a:lnTo>
                <a:lnTo>
                  <a:pt x="2418411" y="1114653"/>
                </a:lnTo>
                <a:lnTo>
                  <a:pt x="2414602" y="1120369"/>
                </a:lnTo>
                <a:lnTo>
                  <a:pt x="2410793" y="1126720"/>
                </a:lnTo>
                <a:lnTo>
                  <a:pt x="2407302" y="1132754"/>
                </a:lnTo>
                <a:lnTo>
                  <a:pt x="2404445" y="1139423"/>
                </a:lnTo>
                <a:lnTo>
                  <a:pt x="2406984" y="1138788"/>
                </a:lnTo>
                <a:lnTo>
                  <a:pt x="2409841" y="1138153"/>
                </a:lnTo>
                <a:lnTo>
                  <a:pt x="2412698" y="1137835"/>
                </a:lnTo>
                <a:lnTo>
                  <a:pt x="2415555" y="1136882"/>
                </a:lnTo>
                <a:lnTo>
                  <a:pt x="2418094" y="1135930"/>
                </a:lnTo>
                <a:lnTo>
                  <a:pt x="2420316" y="1134342"/>
                </a:lnTo>
                <a:lnTo>
                  <a:pt x="2421268" y="1133071"/>
                </a:lnTo>
                <a:lnTo>
                  <a:pt x="2421903" y="1132119"/>
                </a:lnTo>
                <a:lnTo>
                  <a:pt x="2422220" y="1130848"/>
                </a:lnTo>
                <a:lnTo>
                  <a:pt x="2422538" y="1128943"/>
                </a:lnTo>
                <a:lnTo>
                  <a:pt x="2423490" y="1126085"/>
                </a:lnTo>
                <a:lnTo>
                  <a:pt x="2424442" y="1122909"/>
                </a:lnTo>
                <a:lnTo>
                  <a:pt x="2424760" y="1119734"/>
                </a:lnTo>
                <a:lnTo>
                  <a:pt x="2425077" y="1116558"/>
                </a:lnTo>
                <a:lnTo>
                  <a:pt x="2425077" y="1110524"/>
                </a:lnTo>
                <a:lnTo>
                  <a:pt x="2424442" y="1104173"/>
                </a:lnTo>
                <a:lnTo>
                  <a:pt x="2422855" y="1098139"/>
                </a:lnTo>
                <a:lnTo>
                  <a:pt x="2420951" y="1091788"/>
                </a:lnTo>
                <a:lnTo>
                  <a:pt x="2418094" y="1086390"/>
                </a:lnTo>
                <a:lnTo>
                  <a:pt x="2414920" y="1080673"/>
                </a:lnTo>
                <a:lnTo>
                  <a:pt x="2411428" y="1074957"/>
                </a:lnTo>
                <a:lnTo>
                  <a:pt x="2408254" y="1069558"/>
                </a:lnTo>
                <a:lnTo>
                  <a:pt x="2400319" y="1059397"/>
                </a:lnTo>
                <a:lnTo>
                  <a:pt x="2391431" y="1049234"/>
                </a:lnTo>
                <a:lnTo>
                  <a:pt x="2382543" y="1039707"/>
                </a:lnTo>
                <a:lnTo>
                  <a:pt x="2373338" y="1030816"/>
                </a:lnTo>
                <a:lnTo>
                  <a:pt x="2363181" y="1021924"/>
                </a:lnTo>
                <a:lnTo>
                  <a:pt x="2353341" y="1013667"/>
                </a:lnTo>
                <a:lnTo>
                  <a:pt x="2342548" y="1006046"/>
                </a:lnTo>
                <a:close/>
                <a:moveTo>
                  <a:pt x="2583305" y="993776"/>
                </a:moveTo>
                <a:lnTo>
                  <a:pt x="2584231" y="993776"/>
                </a:lnTo>
                <a:lnTo>
                  <a:pt x="2586701" y="993776"/>
                </a:lnTo>
                <a:lnTo>
                  <a:pt x="2589170" y="994084"/>
                </a:lnTo>
                <a:lnTo>
                  <a:pt x="2593800" y="996238"/>
                </a:lnTo>
                <a:lnTo>
                  <a:pt x="2596270" y="997162"/>
                </a:lnTo>
                <a:lnTo>
                  <a:pt x="2598739" y="997470"/>
                </a:lnTo>
                <a:lnTo>
                  <a:pt x="2596578" y="1001471"/>
                </a:lnTo>
                <a:lnTo>
                  <a:pt x="2593800" y="1005164"/>
                </a:lnTo>
                <a:lnTo>
                  <a:pt x="2591331" y="1008550"/>
                </a:lnTo>
                <a:lnTo>
                  <a:pt x="2588553" y="1011935"/>
                </a:lnTo>
                <a:lnTo>
                  <a:pt x="2585466" y="1015013"/>
                </a:lnTo>
                <a:lnTo>
                  <a:pt x="2582070" y="1018091"/>
                </a:lnTo>
                <a:lnTo>
                  <a:pt x="2575588" y="1023631"/>
                </a:lnTo>
                <a:lnTo>
                  <a:pt x="2572810" y="1023939"/>
                </a:lnTo>
                <a:lnTo>
                  <a:pt x="2570032" y="1023324"/>
                </a:lnTo>
                <a:lnTo>
                  <a:pt x="2567871" y="1022092"/>
                </a:lnTo>
                <a:lnTo>
                  <a:pt x="2565401" y="1019938"/>
                </a:lnTo>
                <a:lnTo>
                  <a:pt x="2566019" y="1016244"/>
                </a:lnTo>
                <a:lnTo>
                  <a:pt x="2567562" y="1012859"/>
                </a:lnTo>
                <a:lnTo>
                  <a:pt x="2569105" y="1010089"/>
                </a:lnTo>
                <a:lnTo>
                  <a:pt x="2570649" y="1007011"/>
                </a:lnTo>
                <a:lnTo>
                  <a:pt x="2572810" y="1003933"/>
                </a:lnTo>
                <a:lnTo>
                  <a:pt x="2575279" y="1001163"/>
                </a:lnTo>
                <a:lnTo>
                  <a:pt x="2580218" y="996238"/>
                </a:lnTo>
                <a:lnTo>
                  <a:pt x="2581144" y="995315"/>
                </a:lnTo>
                <a:lnTo>
                  <a:pt x="2582070" y="994699"/>
                </a:lnTo>
                <a:lnTo>
                  <a:pt x="2583305" y="993776"/>
                </a:lnTo>
                <a:close/>
                <a:moveTo>
                  <a:pt x="1933079" y="992073"/>
                </a:moveTo>
                <a:lnTo>
                  <a:pt x="1928952" y="1004140"/>
                </a:lnTo>
                <a:lnTo>
                  <a:pt x="1924826" y="1016208"/>
                </a:lnTo>
                <a:lnTo>
                  <a:pt x="1917525" y="1040343"/>
                </a:lnTo>
                <a:lnTo>
                  <a:pt x="1925461" y="1037485"/>
                </a:lnTo>
                <a:lnTo>
                  <a:pt x="1933396" y="1035262"/>
                </a:lnTo>
                <a:lnTo>
                  <a:pt x="1932761" y="1024464"/>
                </a:lnTo>
                <a:lnTo>
                  <a:pt x="1932761" y="1013667"/>
                </a:lnTo>
                <a:lnTo>
                  <a:pt x="1933079" y="992073"/>
                </a:lnTo>
                <a:close/>
                <a:moveTo>
                  <a:pt x="3471864" y="982664"/>
                </a:moveTo>
                <a:lnTo>
                  <a:pt x="3469021" y="995303"/>
                </a:lnTo>
                <a:lnTo>
                  <a:pt x="3465546" y="1007309"/>
                </a:lnTo>
                <a:lnTo>
                  <a:pt x="3462072" y="1019315"/>
                </a:lnTo>
                <a:lnTo>
                  <a:pt x="3457965" y="1031322"/>
                </a:lnTo>
                <a:lnTo>
                  <a:pt x="3453859" y="1043328"/>
                </a:lnTo>
                <a:lnTo>
                  <a:pt x="3449120" y="1055019"/>
                </a:lnTo>
                <a:lnTo>
                  <a:pt x="3444382" y="1066709"/>
                </a:lnTo>
                <a:lnTo>
                  <a:pt x="3439012" y="1078400"/>
                </a:lnTo>
                <a:lnTo>
                  <a:pt x="3436485" y="1083139"/>
                </a:lnTo>
                <a:lnTo>
                  <a:pt x="3433642" y="1088194"/>
                </a:lnTo>
                <a:lnTo>
                  <a:pt x="3430483" y="1093250"/>
                </a:lnTo>
                <a:lnTo>
                  <a:pt x="3427325" y="1098621"/>
                </a:lnTo>
                <a:lnTo>
                  <a:pt x="3423850" y="1103361"/>
                </a:lnTo>
                <a:lnTo>
                  <a:pt x="3422270" y="1105572"/>
                </a:lnTo>
                <a:lnTo>
                  <a:pt x="3420375" y="1107468"/>
                </a:lnTo>
                <a:lnTo>
                  <a:pt x="3417848" y="1109048"/>
                </a:lnTo>
                <a:lnTo>
                  <a:pt x="3415321" y="1110627"/>
                </a:lnTo>
                <a:lnTo>
                  <a:pt x="3413110" y="1111891"/>
                </a:lnTo>
                <a:lnTo>
                  <a:pt x="3410267" y="1112839"/>
                </a:lnTo>
                <a:lnTo>
                  <a:pt x="3409951" y="1109680"/>
                </a:lnTo>
                <a:lnTo>
                  <a:pt x="3410267" y="1106204"/>
                </a:lnTo>
                <a:lnTo>
                  <a:pt x="3410899" y="1102729"/>
                </a:lnTo>
                <a:lnTo>
                  <a:pt x="3411530" y="1099253"/>
                </a:lnTo>
                <a:lnTo>
                  <a:pt x="3412794" y="1095777"/>
                </a:lnTo>
                <a:lnTo>
                  <a:pt x="3414057" y="1092618"/>
                </a:lnTo>
                <a:lnTo>
                  <a:pt x="3417216" y="1086615"/>
                </a:lnTo>
                <a:lnTo>
                  <a:pt x="3420691" y="1080295"/>
                </a:lnTo>
                <a:lnTo>
                  <a:pt x="3423850" y="1074292"/>
                </a:lnTo>
                <a:lnTo>
                  <a:pt x="3427325" y="1067973"/>
                </a:lnTo>
                <a:lnTo>
                  <a:pt x="3430483" y="1061654"/>
                </a:lnTo>
                <a:lnTo>
                  <a:pt x="3446909" y="1024687"/>
                </a:lnTo>
                <a:lnTo>
                  <a:pt x="3462703" y="987404"/>
                </a:lnTo>
                <a:lnTo>
                  <a:pt x="3471864" y="982664"/>
                </a:lnTo>
                <a:close/>
                <a:moveTo>
                  <a:pt x="2167016" y="960316"/>
                </a:moveTo>
                <a:lnTo>
                  <a:pt x="2158763" y="960634"/>
                </a:lnTo>
                <a:lnTo>
                  <a:pt x="2150510" y="961269"/>
                </a:lnTo>
                <a:lnTo>
                  <a:pt x="2142257" y="962222"/>
                </a:lnTo>
                <a:lnTo>
                  <a:pt x="2133370" y="963492"/>
                </a:lnTo>
                <a:lnTo>
                  <a:pt x="2137814" y="964762"/>
                </a:lnTo>
                <a:lnTo>
                  <a:pt x="2142575" y="966032"/>
                </a:lnTo>
                <a:lnTo>
                  <a:pt x="2151463" y="968255"/>
                </a:lnTo>
                <a:lnTo>
                  <a:pt x="2160350" y="969843"/>
                </a:lnTo>
                <a:lnTo>
                  <a:pt x="2169238" y="971431"/>
                </a:lnTo>
                <a:lnTo>
                  <a:pt x="2178761" y="972701"/>
                </a:lnTo>
                <a:lnTo>
                  <a:pt x="2187648" y="974289"/>
                </a:lnTo>
                <a:lnTo>
                  <a:pt x="2196219" y="976830"/>
                </a:lnTo>
                <a:lnTo>
                  <a:pt x="2200662" y="978100"/>
                </a:lnTo>
                <a:lnTo>
                  <a:pt x="2204789" y="980005"/>
                </a:lnTo>
                <a:lnTo>
                  <a:pt x="2208915" y="981276"/>
                </a:lnTo>
                <a:lnTo>
                  <a:pt x="2212724" y="983181"/>
                </a:lnTo>
                <a:lnTo>
                  <a:pt x="2220025" y="986674"/>
                </a:lnTo>
                <a:lnTo>
                  <a:pt x="2227326" y="990802"/>
                </a:lnTo>
                <a:lnTo>
                  <a:pt x="2234309" y="995248"/>
                </a:lnTo>
                <a:lnTo>
                  <a:pt x="2247640" y="1004458"/>
                </a:lnTo>
                <a:lnTo>
                  <a:pt x="2254624" y="1008904"/>
                </a:lnTo>
                <a:lnTo>
                  <a:pt x="2261924" y="1013032"/>
                </a:lnTo>
                <a:lnTo>
                  <a:pt x="2266051" y="1015572"/>
                </a:lnTo>
                <a:lnTo>
                  <a:pt x="2269860" y="1018431"/>
                </a:lnTo>
                <a:lnTo>
                  <a:pt x="2273351" y="1021289"/>
                </a:lnTo>
                <a:lnTo>
                  <a:pt x="2277160" y="1024464"/>
                </a:lnTo>
                <a:lnTo>
                  <a:pt x="2283509" y="1031451"/>
                </a:lnTo>
                <a:lnTo>
                  <a:pt x="2289857" y="1038755"/>
                </a:lnTo>
                <a:lnTo>
                  <a:pt x="2294936" y="1044153"/>
                </a:lnTo>
                <a:lnTo>
                  <a:pt x="2300332" y="1049234"/>
                </a:lnTo>
                <a:lnTo>
                  <a:pt x="2306045" y="1054315"/>
                </a:lnTo>
                <a:lnTo>
                  <a:pt x="2312076" y="1059079"/>
                </a:lnTo>
                <a:lnTo>
                  <a:pt x="2324138" y="1067972"/>
                </a:lnTo>
                <a:lnTo>
                  <a:pt x="2330487" y="1072416"/>
                </a:lnTo>
                <a:lnTo>
                  <a:pt x="2336200" y="1077180"/>
                </a:lnTo>
                <a:lnTo>
                  <a:pt x="2343183" y="1056856"/>
                </a:lnTo>
                <a:lnTo>
                  <a:pt x="2334613" y="1051775"/>
                </a:lnTo>
                <a:lnTo>
                  <a:pt x="2326360" y="1046376"/>
                </a:lnTo>
                <a:lnTo>
                  <a:pt x="2329534" y="1041613"/>
                </a:lnTo>
                <a:lnTo>
                  <a:pt x="2333343" y="1037485"/>
                </a:lnTo>
                <a:lnTo>
                  <a:pt x="2337152" y="1033674"/>
                </a:lnTo>
                <a:lnTo>
                  <a:pt x="2341279" y="1029863"/>
                </a:lnTo>
                <a:lnTo>
                  <a:pt x="2326678" y="1016208"/>
                </a:lnTo>
                <a:lnTo>
                  <a:pt x="2319377" y="1009221"/>
                </a:lnTo>
                <a:lnTo>
                  <a:pt x="2311759" y="1002870"/>
                </a:lnTo>
                <a:lnTo>
                  <a:pt x="2303823" y="996519"/>
                </a:lnTo>
                <a:lnTo>
                  <a:pt x="2295888" y="990802"/>
                </a:lnTo>
                <a:lnTo>
                  <a:pt x="2287318" y="985086"/>
                </a:lnTo>
                <a:lnTo>
                  <a:pt x="2278747" y="980323"/>
                </a:lnTo>
                <a:lnTo>
                  <a:pt x="2274303" y="977782"/>
                </a:lnTo>
                <a:lnTo>
                  <a:pt x="2269860" y="975559"/>
                </a:lnTo>
                <a:lnTo>
                  <a:pt x="2264781" y="973337"/>
                </a:lnTo>
                <a:lnTo>
                  <a:pt x="2260337" y="971749"/>
                </a:lnTo>
                <a:lnTo>
                  <a:pt x="2250815" y="968573"/>
                </a:lnTo>
                <a:lnTo>
                  <a:pt x="2240657" y="966032"/>
                </a:lnTo>
                <a:lnTo>
                  <a:pt x="2230817" y="964445"/>
                </a:lnTo>
                <a:lnTo>
                  <a:pt x="2220660" y="963174"/>
                </a:lnTo>
                <a:lnTo>
                  <a:pt x="2210820" y="961904"/>
                </a:lnTo>
                <a:lnTo>
                  <a:pt x="2200662" y="961269"/>
                </a:lnTo>
                <a:lnTo>
                  <a:pt x="2192092" y="960634"/>
                </a:lnTo>
                <a:lnTo>
                  <a:pt x="2183839" y="960316"/>
                </a:lnTo>
                <a:lnTo>
                  <a:pt x="2175586" y="960316"/>
                </a:lnTo>
                <a:lnTo>
                  <a:pt x="2167016" y="960316"/>
                </a:lnTo>
                <a:close/>
                <a:moveTo>
                  <a:pt x="2623146" y="917763"/>
                </a:moveTo>
                <a:lnTo>
                  <a:pt x="2614893" y="926019"/>
                </a:lnTo>
                <a:lnTo>
                  <a:pt x="2606958" y="935229"/>
                </a:lnTo>
                <a:lnTo>
                  <a:pt x="2591722" y="953012"/>
                </a:lnTo>
                <a:lnTo>
                  <a:pt x="2599023" y="964127"/>
                </a:lnTo>
                <a:lnTo>
                  <a:pt x="2606958" y="974924"/>
                </a:lnTo>
                <a:lnTo>
                  <a:pt x="2614893" y="985086"/>
                </a:lnTo>
                <a:lnTo>
                  <a:pt x="2623146" y="995248"/>
                </a:lnTo>
                <a:lnTo>
                  <a:pt x="2632986" y="1009539"/>
                </a:lnTo>
                <a:lnTo>
                  <a:pt x="2643144" y="1024147"/>
                </a:lnTo>
                <a:lnTo>
                  <a:pt x="2647905" y="1031133"/>
                </a:lnTo>
                <a:lnTo>
                  <a:pt x="2653301" y="1037802"/>
                </a:lnTo>
                <a:lnTo>
                  <a:pt x="2659015" y="1044471"/>
                </a:lnTo>
                <a:lnTo>
                  <a:pt x="2665046" y="1050822"/>
                </a:lnTo>
                <a:lnTo>
                  <a:pt x="2664728" y="1041613"/>
                </a:lnTo>
                <a:lnTo>
                  <a:pt x="2664093" y="1032721"/>
                </a:lnTo>
                <a:lnTo>
                  <a:pt x="2662506" y="1023829"/>
                </a:lnTo>
                <a:lnTo>
                  <a:pt x="2660284" y="1014937"/>
                </a:lnTo>
                <a:lnTo>
                  <a:pt x="2657110" y="1006046"/>
                </a:lnTo>
                <a:lnTo>
                  <a:pt x="2653619" y="997789"/>
                </a:lnTo>
                <a:lnTo>
                  <a:pt x="2649492" y="989532"/>
                </a:lnTo>
                <a:lnTo>
                  <a:pt x="2645048" y="981593"/>
                </a:lnTo>
                <a:lnTo>
                  <a:pt x="2639017" y="965715"/>
                </a:lnTo>
                <a:lnTo>
                  <a:pt x="2633304" y="949837"/>
                </a:lnTo>
                <a:lnTo>
                  <a:pt x="2628225" y="933641"/>
                </a:lnTo>
                <a:lnTo>
                  <a:pt x="2623146" y="917763"/>
                </a:lnTo>
                <a:close/>
                <a:moveTo>
                  <a:pt x="1969264" y="877432"/>
                </a:moveTo>
                <a:lnTo>
                  <a:pt x="1964503" y="889499"/>
                </a:lnTo>
                <a:lnTo>
                  <a:pt x="1960694" y="901567"/>
                </a:lnTo>
                <a:lnTo>
                  <a:pt x="1957520" y="913634"/>
                </a:lnTo>
                <a:lnTo>
                  <a:pt x="1954981" y="926019"/>
                </a:lnTo>
                <a:lnTo>
                  <a:pt x="1953711" y="938404"/>
                </a:lnTo>
                <a:lnTo>
                  <a:pt x="1952759" y="951425"/>
                </a:lnTo>
                <a:lnTo>
                  <a:pt x="1952759" y="964127"/>
                </a:lnTo>
                <a:lnTo>
                  <a:pt x="1953076" y="970161"/>
                </a:lnTo>
                <a:lnTo>
                  <a:pt x="1953711" y="976512"/>
                </a:lnTo>
                <a:lnTo>
                  <a:pt x="1953393" y="985721"/>
                </a:lnTo>
                <a:lnTo>
                  <a:pt x="1953076" y="994931"/>
                </a:lnTo>
                <a:lnTo>
                  <a:pt x="1953393" y="1004140"/>
                </a:lnTo>
                <a:lnTo>
                  <a:pt x="1953711" y="1013032"/>
                </a:lnTo>
                <a:lnTo>
                  <a:pt x="1954028" y="1022559"/>
                </a:lnTo>
                <a:lnTo>
                  <a:pt x="1954981" y="1031451"/>
                </a:lnTo>
                <a:lnTo>
                  <a:pt x="1956250" y="1040343"/>
                </a:lnTo>
                <a:lnTo>
                  <a:pt x="1957520" y="1049234"/>
                </a:lnTo>
                <a:lnTo>
                  <a:pt x="1958790" y="1058762"/>
                </a:lnTo>
                <a:lnTo>
                  <a:pt x="1960694" y="1067653"/>
                </a:lnTo>
                <a:lnTo>
                  <a:pt x="1962599" y="1076227"/>
                </a:lnTo>
                <a:lnTo>
                  <a:pt x="1964821" y="1085119"/>
                </a:lnTo>
                <a:lnTo>
                  <a:pt x="1967042" y="1094329"/>
                </a:lnTo>
                <a:lnTo>
                  <a:pt x="1969582" y="1102903"/>
                </a:lnTo>
                <a:lnTo>
                  <a:pt x="1975613" y="1120369"/>
                </a:lnTo>
                <a:lnTo>
                  <a:pt x="1977517" y="1125132"/>
                </a:lnTo>
                <a:lnTo>
                  <a:pt x="1980057" y="1130213"/>
                </a:lnTo>
                <a:lnTo>
                  <a:pt x="1982596" y="1134659"/>
                </a:lnTo>
                <a:lnTo>
                  <a:pt x="1985453" y="1139423"/>
                </a:lnTo>
                <a:lnTo>
                  <a:pt x="1991484" y="1148315"/>
                </a:lnTo>
                <a:lnTo>
                  <a:pt x="1997515" y="1156889"/>
                </a:lnTo>
                <a:lnTo>
                  <a:pt x="2004180" y="1165781"/>
                </a:lnTo>
                <a:lnTo>
                  <a:pt x="2010211" y="1174355"/>
                </a:lnTo>
                <a:lnTo>
                  <a:pt x="2015925" y="1183247"/>
                </a:lnTo>
                <a:lnTo>
                  <a:pt x="2018464" y="1187693"/>
                </a:lnTo>
                <a:lnTo>
                  <a:pt x="2021004" y="1192456"/>
                </a:lnTo>
                <a:lnTo>
                  <a:pt x="2023860" y="1197220"/>
                </a:lnTo>
                <a:lnTo>
                  <a:pt x="2026400" y="1201348"/>
                </a:lnTo>
                <a:lnTo>
                  <a:pt x="2032748" y="1209605"/>
                </a:lnTo>
                <a:lnTo>
                  <a:pt x="2039414" y="1217226"/>
                </a:lnTo>
                <a:lnTo>
                  <a:pt x="2046080" y="1224212"/>
                </a:lnTo>
                <a:lnTo>
                  <a:pt x="2060681" y="1239138"/>
                </a:lnTo>
                <a:lnTo>
                  <a:pt x="2067664" y="1246442"/>
                </a:lnTo>
                <a:lnTo>
                  <a:pt x="2074012" y="1254381"/>
                </a:lnTo>
                <a:lnTo>
                  <a:pt x="2078774" y="1259780"/>
                </a:lnTo>
                <a:lnTo>
                  <a:pt x="2083535" y="1265179"/>
                </a:lnTo>
                <a:lnTo>
                  <a:pt x="2093058" y="1275023"/>
                </a:lnTo>
                <a:lnTo>
                  <a:pt x="2103532" y="1284867"/>
                </a:lnTo>
                <a:lnTo>
                  <a:pt x="2113690" y="1294394"/>
                </a:lnTo>
                <a:lnTo>
                  <a:pt x="2134639" y="1313448"/>
                </a:lnTo>
                <a:lnTo>
                  <a:pt x="2144797" y="1322975"/>
                </a:lnTo>
                <a:lnTo>
                  <a:pt x="2154954" y="1333137"/>
                </a:lnTo>
                <a:lnTo>
                  <a:pt x="2162572" y="1340759"/>
                </a:lnTo>
                <a:lnTo>
                  <a:pt x="2170190" y="1348380"/>
                </a:lnTo>
                <a:lnTo>
                  <a:pt x="2178126" y="1356002"/>
                </a:lnTo>
                <a:lnTo>
                  <a:pt x="2185426" y="1363941"/>
                </a:lnTo>
                <a:lnTo>
                  <a:pt x="2190822" y="1369340"/>
                </a:lnTo>
                <a:lnTo>
                  <a:pt x="2195901" y="1374421"/>
                </a:lnTo>
                <a:lnTo>
                  <a:pt x="2206693" y="1384583"/>
                </a:lnTo>
                <a:lnTo>
                  <a:pt x="2218120" y="1394110"/>
                </a:lnTo>
                <a:lnTo>
                  <a:pt x="2229865" y="1403637"/>
                </a:lnTo>
                <a:lnTo>
                  <a:pt x="2253354" y="1421738"/>
                </a:lnTo>
                <a:lnTo>
                  <a:pt x="2264463" y="1431582"/>
                </a:lnTo>
                <a:lnTo>
                  <a:pt x="2275891" y="1441109"/>
                </a:lnTo>
                <a:lnTo>
                  <a:pt x="2283509" y="1449049"/>
                </a:lnTo>
                <a:lnTo>
                  <a:pt x="2291444" y="1456670"/>
                </a:lnTo>
                <a:lnTo>
                  <a:pt x="2307950" y="1471913"/>
                </a:lnTo>
                <a:lnTo>
                  <a:pt x="2340961" y="1501446"/>
                </a:lnTo>
                <a:lnTo>
                  <a:pt x="2337787" y="1496365"/>
                </a:lnTo>
                <a:lnTo>
                  <a:pt x="2334296" y="1491284"/>
                </a:lnTo>
                <a:lnTo>
                  <a:pt x="2330804" y="1486203"/>
                </a:lnTo>
                <a:lnTo>
                  <a:pt x="2326678" y="1481757"/>
                </a:lnTo>
                <a:lnTo>
                  <a:pt x="2318742" y="1472548"/>
                </a:lnTo>
                <a:lnTo>
                  <a:pt x="2314616" y="1468102"/>
                </a:lnTo>
                <a:lnTo>
                  <a:pt x="2310807" y="1463339"/>
                </a:lnTo>
                <a:lnTo>
                  <a:pt x="2299062" y="1447778"/>
                </a:lnTo>
                <a:lnTo>
                  <a:pt x="2287000" y="1432217"/>
                </a:lnTo>
                <a:lnTo>
                  <a:pt x="2274621" y="1417292"/>
                </a:lnTo>
                <a:lnTo>
                  <a:pt x="2261607" y="1402366"/>
                </a:lnTo>
                <a:lnTo>
                  <a:pt x="2248275" y="1388076"/>
                </a:lnTo>
                <a:lnTo>
                  <a:pt x="2235261" y="1373468"/>
                </a:lnTo>
                <a:lnTo>
                  <a:pt x="2208598" y="1344887"/>
                </a:lnTo>
                <a:lnTo>
                  <a:pt x="2190822" y="1326786"/>
                </a:lnTo>
                <a:lnTo>
                  <a:pt x="2173047" y="1308685"/>
                </a:lnTo>
                <a:lnTo>
                  <a:pt x="2138448" y="1271530"/>
                </a:lnTo>
                <a:lnTo>
                  <a:pt x="2069569" y="1197537"/>
                </a:lnTo>
                <a:lnTo>
                  <a:pt x="2059411" y="1183247"/>
                </a:lnTo>
                <a:lnTo>
                  <a:pt x="2049571" y="1168639"/>
                </a:lnTo>
                <a:lnTo>
                  <a:pt x="2040049" y="1154031"/>
                </a:lnTo>
                <a:lnTo>
                  <a:pt x="2030526" y="1139105"/>
                </a:lnTo>
                <a:lnTo>
                  <a:pt x="2021638" y="1124179"/>
                </a:lnTo>
                <a:lnTo>
                  <a:pt x="2013068" y="1108937"/>
                </a:lnTo>
                <a:lnTo>
                  <a:pt x="2004815" y="1093376"/>
                </a:lnTo>
                <a:lnTo>
                  <a:pt x="1996880" y="1078133"/>
                </a:lnTo>
                <a:lnTo>
                  <a:pt x="1994023" y="1067653"/>
                </a:lnTo>
                <a:lnTo>
                  <a:pt x="1990531" y="1057491"/>
                </a:lnTo>
                <a:lnTo>
                  <a:pt x="1987040" y="1047647"/>
                </a:lnTo>
                <a:lnTo>
                  <a:pt x="1983866" y="1037485"/>
                </a:lnTo>
                <a:lnTo>
                  <a:pt x="1980374" y="1026370"/>
                </a:lnTo>
                <a:lnTo>
                  <a:pt x="1977517" y="1014620"/>
                </a:lnTo>
                <a:lnTo>
                  <a:pt x="1974978" y="1002870"/>
                </a:lnTo>
                <a:lnTo>
                  <a:pt x="1972756" y="991120"/>
                </a:lnTo>
                <a:lnTo>
                  <a:pt x="1970851" y="979370"/>
                </a:lnTo>
                <a:lnTo>
                  <a:pt x="1969264" y="967620"/>
                </a:lnTo>
                <a:lnTo>
                  <a:pt x="1967677" y="955870"/>
                </a:lnTo>
                <a:lnTo>
                  <a:pt x="1966408" y="944121"/>
                </a:lnTo>
                <a:lnTo>
                  <a:pt x="1966090" y="942215"/>
                </a:lnTo>
                <a:lnTo>
                  <a:pt x="1966090" y="940627"/>
                </a:lnTo>
                <a:lnTo>
                  <a:pt x="1966090" y="939357"/>
                </a:lnTo>
                <a:lnTo>
                  <a:pt x="1966725" y="937769"/>
                </a:lnTo>
                <a:lnTo>
                  <a:pt x="1967995" y="935864"/>
                </a:lnTo>
                <a:lnTo>
                  <a:pt x="1969899" y="933641"/>
                </a:lnTo>
                <a:lnTo>
                  <a:pt x="1972439" y="932053"/>
                </a:lnTo>
                <a:lnTo>
                  <a:pt x="1974660" y="930148"/>
                </a:lnTo>
                <a:lnTo>
                  <a:pt x="1979739" y="927607"/>
                </a:lnTo>
                <a:lnTo>
                  <a:pt x="1977200" y="914587"/>
                </a:lnTo>
                <a:lnTo>
                  <a:pt x="1974660" y="902202"/>
                </a:lnTo>
                <a:lnTo>
                  <a:pt x="1972121" y="889817"/>
                </a:lnTo>
                <a:lnTo>
                  <a:pt x="1969264" y="877432"/>
                </a:lnTo>
                <a:close/>
                <a:moveTo>
                  <a:pt x="1877530" y="877114"/>
                </a:moveTo>
                <a:lnTo>
                  <a:pt x="1873087" y="883783"/>
                </a:lnTo>
                <a:lnTo>
                  <a:pt x="1868960" y="890452"/>
                </a:lnTo>
                <a:lnTo>
                  <a:pt x="1865151" y="897756"/>
                </a:lnTo>
                <a:lnTo>
                  <a:pt x="1861660" y="905060"/>
                </a:lnTo>
                <a:lnTo>
                  <a:pt x="1857850" y="912046"/>
                </a:lnTo>
                <a:lnTo>
                  <a:pt x="1854041" y="918715"/>
                </a:lnTo>
                <a:lnTo>
                  <a:pt x="1849915" y="925702"/>
                </a:lnTo>
                <a:lnTo>
                  <a:pt x="1845154" y="932371"/>
                </a:lnTo>
                <a:lnTo>
                  <a:pt x="1834996" y="945073"/>
                </a:lnTo>
                <a:lnTo>
                  <a:pt x="1824839" y="957776"/>
                </a:lnTo>
                <a:lnTo>
                  <a:pt x="1814047" y="969843"/>
                </a:lnTo>
                <a:lnTo>
                  <a:pt x="1802620" y="981911"/>
                </a:lnTo>
                <a:lnTo>
                  <a:pt x="1791193" y="993343"/>
                </a:lnTo>
                <a:lnTo>
                  <a:pt x="1779131" y="1004458"/>
                </a:lnTo>
                <a:lnTo>
                  <a:pt x="1766434" y="1014937"/>
                </a:lnTo>
                <a:lnTo>
                  <a:pt x="1759768" y="1019701"/>
                </a:lnTo>
                <a:lnTo>
                  <a:pt x="1753420" y="1024464"/>
                </a:lnTo>
                <a:lnTo>
                  <a:pt x="1732153" y="1039707"/>
                </a:lnTo>
                <a:lnTo>
                  <a:pt x="1721678" y="1047329"/>
                </a:lnTo>
                <a:lnTo>
                  <a:pt x="1711203" y="1054951"/>
                </a:lnTo>
                <a:lnTo>
                  <a:pt x="1700094" y="1062255"/>
                </a:lnTo>
                <a:lnTo>
                  <a:pt x="1688984" y="1068606"/>
                </a:lnTo>
                <a:lnTo>
                  <a:pt x="1677874" y="1074957"/>
                </a:lnTo>
                <a:lnTo>
                  <a:pt x="1666130" y="1080673"/>
                </a:lnTo>
                <a:lnTo>
                  <a:pt x="1657242" y="1084802"/>
                </a:lnTo>
                <a:lnTo>
                  <a:pt x="1648672" y="1088930"/>
                </a:lnTo>
                <a:lnTo>
                  <a:pt x="1640419" y="1093376"/>
                </a:lnTo>
                <a:lnTo>
                  <a:pt x="1632166" y="1098139"/>
                </a:lnTo>
                <a:lnTo>
                  <a:pt x="1616295" y="1107984"/>
                </a:lnTo>
                <a:lnTo>
                  <a:pt x="1600424" y="1118463"/>
                </a:lnTo>
                <a:lnTo>
                  <a:pt x="1568682" y="1139423"/>
                </a:lnTo>
                <a:lnTo>
                  <a:pt x="1552811" y="1149585"/>
                </a:lnTo>
                <a:lnTo>
                  <a:pt x="1544558" y="1154348"/>
                </a:lnTo>
                <a:lnTo>
                  <a:pt x="1536306" y="1159112"/>
                </a:lnTo>
                <a:lnTo>
                  <a:pt x="1540432" y="1158794"/>
                </a:lnTo>
                <a:lnTo>
                  <a:pt x="1544241" y="1158794"/>
                </a:lnTo>
                <a:lnTo>
                  <a:pt x="1548050" y="1158794"/>
                </a:lnTo>
                <a:lnTo>
                  <a:pt x="1551859" y="1159429"/>
                </a:lnTo>
                <a:lnTo>
                  <a:pt x="1555668" y="1160382"/>
                </a:lnTo>
                <a:lnTo>
                  <a:pt x="1559160" y="1162287"/>
                </a:lnTo>
                <a:lnTo>
                  <a:pt x="1562016" y="1164193"/>
                </a:lnTo>
                <a:lnTo>
                  <a:pt x="1564873" y="1167369"/>
                </a:lnTo>
                <a:lnTo>
                  <a:pt x="1572809" y="1163240"/>
                </a:lnTo>
                <a:lnTo>
                  <a:pt x="1581062" y="1159747"/>
                </a:lnTo>
                <a:lnTo>
                  <a:pt x="1585188" y="1158159"/>
                </a:lnTo>
                <a:lnTo>
                  <a:pt x="1589314" y="1156889"/>
                </a:lnTo>
                <a:lnTo>
                  <a:pt x="1593758" y="1155936"/>
                </a:lnTo>
                <a:lnTo>
                  <a:pt x="1597885" y="1155301"/>
                </a:lnTo>
                <a:lnTo>
                  <a:pt x="1598520" y="1163240"/>
                </a:lnTo>
                <a:lnTo>
                  <a:pt x="1598837" y="1171179"/>
                </a:lnTo>
                <a:lnTo>
                  <a:pt x="1588997" y="1175625"/>
                </a:lnTo>
                <a:lnTo>
                  <a:pt x="1579475" y="1180071"/>
                </a:lnTo>
                <a:lnTo>
                  <a:pt x="1569952" y="1185152"/>
                </a:lnTo>
                <a:lnTo>
                  <a:pt x="1560747" y="1190233"/>
                </a:lnTo>
                <a:lnTo>
                  <a:pt x="1551542" y="1195632"/>
                </a:lnTo>
                <a:lnTo>
                  <a:pt x="1542337" y="1201348"/>
                </a:lnTo>
                <a:lnTo>
                  <a:pt x="1533766" y="1207064"/>
                </a:lnTo>
                <a:lnTo>
                  <a:pt x="1525196" y="1213733"/>
                </a:lnTo>
                <a:lnTo>
                  <a:pt x="1514086" y="1221672"/>
                </a:lnTo>
                <a:lnTo>
                  <a:pt x="1503611" y="1229611"/>
                </a:lnTo>
                <a:lnTo>
                  <a:pt x="1493137" y="1238185"/>
                </a:lnTo>
                <a:lnTo>
                  <a:pt x="1482662" y="1246760"/>
                </a:lnTo>
                <a:lnTo>
                  <a:pt x="1472822" y="1255651"/>
                </a:lnTo>
                <a:lnTo>
                  <a:pt x="1462982" y="1265496"/>
                </a:lnTo>
                <a:lnTo>
                  <a:pt x="1453777" y="1275023"/>
                </a:lnTo>
                <a:lnTo>
                  <a:pt x="1445206" y="1285503"/>
                </a:lnTo>
                <a:lnTo>
                  <a:pt x="1440128" y="1291854"/>
                </a:lnTo>
                <a:lnTo>
                  <a:pt x="1435049" y="1298523"/>
                </a:lnTo>
                <a:lnTo>
                  <a:pt x="1425527" y="1312178"/>
                </a:lnTo>
                <a:lnTo>
                  <a:pt x="1416321" y="1325833"/>
                </a:lnTo>
                <a:lnTo>
                  <a:pt x="1407434" y="1340124"/>
                </a:lnTo>
                <a:lnTo>
                  <a:pt x="1389976" y="1368387"/>
                </a:lnTo>
                <a:lnTo>
                  <a:pt x="1381088" y="1382042"/>
                </a:lnTo>
                <a:lnTo>
                  <a:pt x="1371565" y="1396015"/>
                </a:lnTo>
                <a:lnTo>
                  <a:pt x="1370296" y="1397920"/>
                </a:lnTo>
                <a:lnTo>
                  <a:pt x="1368391" y="1399826"/>
                </a:lnTo>
                <a:lnTo>
                  <a:pt x="1365852" y="1401096"/>
                </a:lnTo>
                <a:lnTo>
                  <a:pt x="1363313" y="1402049"/>
                </a:lnTo>
                <a:lnTo>
                  <a:pt x="1358551" y="1403954"/>
                </a:lnTo>
                <a:lnTo>
                  <a:pt x="1353473" y="1405542"/>
                </a:lnTo>
                <a:lnTo>
                  <a:pt x="1349981" y="1416022"/>
                </a:lnTo>
                <a:lnTo>
                  <a:pt x="1365534" y="1413481"/>
                </a:lnTo>
                <a:lnTo>
                  <a:pt x="1381405" y="1410941"/>
                </a:lnTo>
                <a:lnTo>
                  <a:pt x="1396959" y="1409353"/>
                </a:lnTo>
                <a:lnTo>
                  <a:pt x="1412512" y="1407765"/>
                </a:lnTo>
                <a:lnTo>
                  <a:pt x="1419496" y="1393792"/>
                </a:lnTo>
                <a:lnTo>
                  <a:pt x="1426796" y="1380772"/>
                </a:lnTo>
                <a:lnTo>
                  <a:pt x="1434414" y="1367117"/>
                </a:lnTo>
                <a:lnTo>
                  <a:pt x="1442032" y="1354097"/>
                </a:lnTo>
                <a:lnTo>
                  <a:pt x="1457903" y="1328056"/>
                </a:lnTo>
                <a:lnTo>
                  <a:pt x="1473774" y="1302016"/>
                </a:lnTo>
                <a:lnTo>
                  <a:pt x="1470600" y="1304874"/>
                </a:lnTo>
                <a:lnTo>
                  <a:pt x="1467743" y="1307732"/>
                </a:lnTo>
                <a:lnTo>
                  <a:pt x="1461712" y="1314401"/>
                </a:lnTo>
                <a:lnTo>
                  <a:pt x="1456634" y="1321388"/>
                </a:lnTo>
                <a:lnTo>
                  <a:pt x="1451237" y="1328691"/>
                </a:lnTo>
                <a:lnTo>
                  <a:pt x="1441715" y="1342982"/>
                </a:lnTo>
                <a:lnTo>
                  <a:pt x="1436954" y="1350286"/>
                </a:lnTo>
                <a:lnTo>
                  <a:pt x="1431875" y="1357272"/>
                </a:lnTo>
                <a:lnTo>
                  <a:pt x="1427114" y="1363306"/>
                </a:lnTo>
                <a:lnTo>
                  <a:pt x="1422987" y="1369975"/>
                </a:lnTo>
                <a:lnTo>
                  <a:pt x="1418861" y="1376961"/>
                </a:lnTo>
                <a:lnTo>
                  <a:pt x="1415052" y="1383630"/>
                </a:lnTo>
                <a:lnTo>
                  <a:pt x="1410608" y="1389664"/>
                </a:lnTo>
                <a:lnTo>
                  <a:pt x="1408386" y="1392839"/>
                </a:lnTo>
                <a:lnTo>
                  <a:pt x="1405847" y="1395698"/>
                </a:lnTo>
                <a:lnTo>
                  <a:pt x="1402990" y="1398238"/>
                </a:lnTo>
                <a:lnTo>
                  <a:pt x="1400133" y="1400779"/>
                </a:lnTo>
                <a:lnTo>
                  <a:pt x="1396959" y="1402684"/>
                </a:lnTo>
                <a:lnTo>
                  <a:pt x="1393467" y="1404589"/>
                </a:lnTo>
                <a:lnTo>
                  <a:pt x="1394420" y="1400461"/>
                </a:lnTo>
                <a:lnTo>
                  <a:pt x="1395372" y="1396333"/>
                </a:lnTo>
                <a:lnTo>
                  <a:pt x="1396959" y="1392204"/>
                </a:lnTo>
                <a:lnTo>
                  <a:pt x="1398546" y="1388076"/>
                </a:lnTo>
                <a:lnTo>
                  <a:pt x="1402038" y="1380137"/>
                </a:lnTo>
                <a:lnTo>
                  <a:pt x="1406164" y="1372515"/>
                </a:lnTo>
                <a:lnTo>
                  <a:pt x="1410925" y="1364894"/>
                </a:lnTo>
                <a:lnTo>
                  <a:pt x="1416004" y="1357272"/>
                </a:lnTo>
                <a:lnTo>
                  <a:pt x="1425527" y="1342664"/>
                </a:lnTo>
                <a:lnTo>
                  <a:pt x="1429970" y="1336948"/>
                </a:lnTo>
                <a:lnTo>
                  <a:pt x="1434414" y="1330597"/>
                </a:lnTo>
                <a:lnTo>
                  <a:pt x="1442667" y="1317577"/>
                </a:lnTo>
                <a:lnTo>
                  <a:pt x="1446794" y="1310908"/>
                </a:lnTo>
                <a:lnTo>
                  <a:pt x="1451237" y="1304874"/>
                </a:lnTo>
                <a:lnTo>
                  <a:pt x="1455999" y="1298523"/>
                </a:lnTo>
                <a:lnTo>
                  <a:pt x="1461077" y="1292807"/>
                </a:lnTo>
                <a:lnTo>
                  <a:pt x="1475996" y="1275976"/>
                </a:lnTo>
                <a:lnTo>
                  <a:pt x="1490915" y="1259145"/>
                </a:lnTo>
                <a:lnTo>
                  <a:pt x="1506151" y="1242314"/>
                </a:lnTo>
                <a:lnTo>
                  <a:pt x="1513769" y="1234057"/>
                </a:lnTo>
                <a:lnTo>
                  <a:pt x="1521704" y="1226118"/>
                </a:lnTo>
                <a:lnTo>
                  <a:pt x="1532814" y="1226435"/>
                </a:lnTo>
                <a:lnTo>
                  <a:pt x="1538210" y="1240091"/>
                </a:lnTo>
                <a:lnTo>
                  <a:pt x="1545828" y="1234692"/>
                </a:lnTo>
                <a:lnTo>
                  <a:pt x="1553764" y="1229294"/>
                </a:lnTo>
                <a:lnTo>
                  <a:pt x="1557573" y="1226435"/>
                </a:lnTo>
                <a:lnTo>
                  <a:pt x="1561699" y="1223895"/>
                </a:lnTo>
                <a:lnTo>
                  <a:pt x="1565826" y="1221672"/>
                </a:lnTo>
                <a:lnTo>
                  <a:pt x="1570269" y="1219767"/>
                </a:lnTo>
                <a:lnTo>
                  <a:pt x="1572809" y="1220402"/>
                </a:lnTo>
                <a:lnTo>
                  <a:pt x="1575031" y="1221672"/>
                </a:lnTo>
                <a:lnTo>
                  <a:pt x="1576300" y="1222942"/>
                </a:lnTo>
                <a:lnTo>
                  <a:pt x="1577570" y="1224848"/>
                </a:lnTo>
                <a:lnTo>
                  <a:pt x="1578840" y="1226753"/>
                </a:lnTo>
                <a:lnTo>
                  <a:pt x="1579792" y="1228976"/>
                </a:lnTo>
                <a:lnTo>
                  <a:pt x="1581379" y="1233422"/>
                </a:lnTo>
                <a:lnTo>
                  <a:pt x="1574078" y="1237233"/>
                </a:lnTo>
                <a:lnTo>
                  <a:pt x="1567413" y="1241361"/>
                </a:lnTo>
                <a:lnTo>
                  <a:pt x="1560429" y="1245807"/>
                </a:lnTo>
                <a:lnTo>
                  <a:pt x="1553764" y="1250253"/>
                </a:lnTo>
                <a:lnTo>
                  <a:pt x="1540749" y="1259462"/>
                </a:lnTo>
                <a:lnTo>
                  <a:pt x="1527735" y="1269307"/>
                </a:lnTo>
                <a:lnTo>
                  <a:pt x="1522339" y="1273753"/>
                </a:lnTo>
                <a:lnTo>
                  <a:pt x="1517260" y="1278199"/>
                </a:lnTo>
                <a:lnTo>
                  <a:pt x="1512499" y="1282644"/>
                </a:lnTo>
                <a:lnTo>
                  <a:pt x="1507738" y="1287408"/>
                </a:lnTo>
                <a:lnTo>
                  <a:pt x="1498533" y="1297570"/>
                </a:lnTo>
                <a:lnTo>
                  <a:pt x="1489962" y="1308367"/>
                </a:lnTo>
                <a:lnTo>
                  <a:pt x="1482027" y="1318847"/>
                </a:lnTo>
                <a:lnTo>
                  <a:pt x="1474409" y="1329962"/>
                </a:lnTo>
                <a:lnTo>
                  <a:pt x="1466791" y="1341394"/>
                </a:lnTo>
                <a:lnTo>
                  <a:pt x="1459808" y="1352826"/>
                </a:lnTo>
                <a:lnTo>
                  <a:pt x="1451872" y="1366164"/>
                </a:lnTo>
                <a:lnTo>
                  <a:pt x="1443937" y="1379819"/>
                </a:lnTo>
                <a:lnTo>
                  <a:pt x="1440128" y="1386170"/>
                </a:lnTo>
                <a:lnTo>
                  <a:pt x="1436636" y="1393475"/>
                </a:lnTo>
                <a:lnTo>
                  <a:pt x="1433462" y="1400461"/>
                </a:lnTo>
                <a:lnTo>
                  <a:pt x="1430923" y="1407765"/>
                </a:lnTo>
                <a:lnTo>
                  <a:pt x="1440445" y="1402684"/>
                </a:lnTo>
                <a:lnTo>
                  <a:pt x="1445524" y="1394110"/>
                </a:lnTo>
                <a:lnTo>
                  <a:pt x="1450285" y="1385218"/>
                </a:lnTo>
                <a:lnTo>
                  <a:pt x="1460443" y="1367117"/>
                </a:lnTo>
                <a:lnTo>
                  <a:pt x="1465839" y="1358542"/>
                </a:lnTo>
                <a:lnTo>
                  <a:pt x="1471552" y="1349968"/>
                </a:lnTo>
                <a:lnTo>
                  <a:pt x="1477583" y="1342029"/>
                </a:lnTo>
                <a:lnTo>
                  <a:pt x="1480757" y="1337901"/>
                </a:lnTo>
                <a:lnTo>
                  <a:pt x="1484249" y="1334090"/>
                </a:lnTo>
                <a:lnTo>
                  <a:pt x="1490280" y="1338854"/>
                </a:lnTo>
                <a:lnTo>
                  <a:pt x="1496311" y="1343299"/>
                </a:lnTo>
                <a:lnTo>
                  <a:pt x="1505833" y="1329962"/>
                </a:lnTo>
                <a:lnTo>
                  <a:pt x="1511230" y="1323293"/>
                </a:lnTo>
                <a:lnTo>
                  <a:pt x="1515991" y="1316941"/>
                </a:lnTo>
                <a:lnTo>
                  <a:pt x="1521387" y="1310272"/>
                </a:lnTo>
                <a:lnTo>
                  <a:pt x="1527100" y="1304557"/>
                </a:lnTo>
                <a:lnTo>
                  <a:pt x="1533131" y="1298523"/>
                </a:lnTo>
                <a:lnTo>
                  <a:pt x="1539797" y="1293759"/>
                </a:lnTo>
                <a:lnTo>
                  <a:pt x="1541067" y="1292807"/>
                </a:lnTo>
                <a:lnTo>
                  <a:pt x="1542019" y="1291854"/>
                </a:lnTo>
                <a:lnTo>
                  <a:pt x="1543606" y="1291536"/>
                </a:lnTo>
                <a:lnTo>
                  <a:pt x="1544876" y="1291536"/>
                </a:lnTo>
                <a:lnTo>
                  <a:pt x="1547415" y="1291854"/>
                </a:lnTo>
                <a:lnTo>
                  <a:pt x="1549637" y="1293124"/>
                </a:lnTo>
                <a:lnTo>
                  <a:pt x="1551859" y="1294394"/>
                </a:lnTo>
                <a:lnTo>
                  <a:pt x="1554081" y="1296300"/>
                </a:lnTo>
                <a:lnTo>
                  <a:pt x="1557890" y="1299793"/>
                </a:lnTo>
                <a:lnTo>
                  <a:pt x="1553446" y="1304557"/>
                </a:lnTo>
                <a:lnTo>
                  <a:pt x="1549002" y="1309320"/>
                </a:lnTo>
                <a:lnTo>
                  <a:pt x="1539480" y="1317894"/>
                </a:lnTo>
                <a:lnTo>
                  <a:pt x="1534401" y="1322340"/>
                </a:lnTo>
                <a:lnTo>
                  <a:pt x="1529640" y="1326786"/>
                </a:lnTo>
                <a:lnTo>
                  <a:pt x="1525196" y="1331549"/>
                </a:lnTo>
                <a:lnTo>
                  <a:pt x="1521387" y="1336630"/>
                </a:lnTo>
                <a:lnTo>
                  <a:pt x="1515356" y="1344887"/>
                </a:lnTo>
                <a:lnTo>
                  <a:pt x="1509325" y="1352826"/>
                </a:lnTo>
                <a:lnTo>
                  <a:pt x="1503929" y="1361083"/>
                </a:lnTo>
                <a:lnTo>
                  <a:pt x="1498533" y="1369657"/>
                </a:lnTo>
                <a:lnTo>
                  <a:pt x="1493772" y="1378549"/>
                </a:lnTo>
                <a:lnTo>
                  <a:pt x="1489645" y="1387758"/>
                </a:lnTo>
                <a:lnTo>
                  <a:pt x="1487741" y="1392204"/>
                </a:lnTo>
                <a:lnTo>
                  <a:pt x="1486153" y="1396968"/>
                </a:lnTo>
                <a:lnTo>
                  <a:pt x="1484566" y="1401731"/>
                </a:lnTo>
                <a:lnTo>
                  <a:pt x="1483614" y="1406495"/>
                </a:lnTo>
                <a:lnTo>
                  <a:pt x="1486153" y="1405542"/>
                </a:lnTo>
                <a:lnTo>
                  <a:pt x="1489010" y="1404272"/>
                </a:lnTo>
                <a:lnTo>
                  <a:pt x="1491550" y="1402366"/>
                </a:lnTo>
                <a:lnTo>
                  <a:pt x="1493454" y="1400779"/>
                </a:lnTo>
                <a:lnTo>
                  <a:pt x="1495676" y="1398556"/>
                </a:lnTo>
                <a:lnTo>
                  <a:pt x="1497263" y="1396333"/>
                </a:lnTo>
                <a:lnTo>
                  <a:pt x="1500437" y="1390934"/>
                </a:lnTo>
                <a:lnTo>
                  <a:pt x="1503294" y="1385853"/>
                </a:lnTo>
                <a:lnTo>
                  <a:pt x="1505833" y="1380137"/>
                </a:lnTo>
                <a:lnTo>
                  <a:pt x="1508373" y="1374738"/>
                </a:lnTo>
                <a:lnTo>
                  <a:pt x="1511547" y="1369657"/>
                </a:lnTo>
                <a:lnTo>
                  <a:pt x="1528370" y="1372515"/>
                </a:lnTo>
                <a:lnTo>
                  <a:pt x="1533766" y="1362988"/>
                </a:lnTo>
                <a:lnTo>
                  <a:pt x="1536940" y="1358542"/>
                </a:lnTo>
                <a:lnTo>
                  <a:pt x="1540432" y="1354414"/>
                </a:lnTo>
                <a:lnTo>
                  <a:pt x="1544241" y="1350603"/>
                </a:lnTo>
                <a:lnTo>
                  <a:pt x="1548367" y="1347428"/>
                </a:lnTo>
                <a:lnTo>
                  <a:pt x="1550907" y="1346157"/>
                </a:lnTo>
                <a:lnTo>
                  <a:pt x="1553129" y="1344887"/>
                </a:lnTo>
                <a:lnTo>
                  <a:pt x="1555668" y="1343935"/>
                </a:lnTo>
                <a:lnTo>
                  <a:pt x="1557890" y="1342982"/>
                </a:lnTo>
                <a:lnTo>
                  <a:pt x="1560747" y="1349968"/>
                </a:lnTo>
                <a:lnTo>
                  <a:pt x="1563286" y="1356954"/>
                </a:lnTo>
                <a:lnTo>
                  <a:pt x="1557573" y="1362671"/>
                </a:lnTo>
                <a:lnTo>
                  <a:pt x="1552177" y="1369022"/>
                </a:lnTo>
                <a:lnTo>
                  <a:pt x="1547415" y="1375691"/>
                </a:lnTo>
                <a:lnTo>
                  <a:pt x="1542337" y="1381725"/>
                </a:lnTo>
                <a:lnTo>
                  <a:pt x="1537575" y="1388711"/>
                </a:lnTo>
                <a:lnTo>
                  <a:pt x="1533131" y="1395698"/>
                </a:lnTo>
                <a:lnTo>
                  <a:pt x="1529322" y="1402366"/>
                </a:lnTo>
                <a:lnTo>
                  <a:pt x="1525196" y="1409670"/>
                </a:lnTo>
                <a:lnTo>
                  <a:pt x="1552494" y="1411893"/>
                </a:lnTo>
                <a:lnTo>
                  <a:pt x="1566143" y="1413164"/>
                </a:lnTo>
                <a:lnTo>
                  <a:pt x="1579792" y="1414752"/>
                </a:lnTo>
                <a:lnTo>
                  <a:pt x="1593123" y="1416974"/>
                </a:lnTo>
                <a:lnTo>
                  <a:pt x="1606772" y="1418880"/>
                </a:lnTo>
                <a:lnTo>
                  <a:pt x="1619787" y="1422055"/>
                </a:lnTo>
                <a:lnTo>
                  <a:pt x="1633118" y="1425548"/>
                </a:lnTo>
                <a:lnTo>
                  <a:pt x="1657559" y="1430312"/>
                </a:lnTo>
                <a:lnTo>
                  <a:pt x="1670256" y="1432853"/>
                </a:lnTo>
                <a:lnTo>
                  <a:pt x="1682318" y="1435711"/>
                </a:lnTo>
                <a:lnTo>
                  <a:pt x="1694380" y="1438569"/>
                </a:lnTo>
                <a:lnTo>
                  <a:pt x="1706442" y="1442380"/>
                </a:lnTo>
                <a:lnTo>
                  <a:pt x="1718504" y="1446190"/>
                </a:lnTo>
                <a:lnTo>
                  <a:pt x="1730248" y="1450636"/>
                </a:lnTo>
                <a:lnTo>
                  <a:pt x="1739771" y="1453177"/>
                </a:lnTo>
                <a:lnTo>
                  <a:pt x="1749928" y="1455717"/>
                </a:lnTo>
                <a:lnTo>
                  <a:pt x="1769608" y="1461116"/>
                </a:lnTo>
                <a:lnTo>
                  <a:pt x="1788971" y="1467785"/>
                </a:lnTo>
                <a:lnTo>
                  <a:pt x="1808016" y="1474136"/>
                </a:lnTo>
                <a:lnTo>
                  <a:pt x="1846423" y="1488109"/>
                </a:lnTo>
                <a:lnTo>
                  <a:pt x="1865786" y="1494778"/>
                </a:lnTo>
                <a:lnTo>
                  <a:pt x="1885148" y="1500811"/>
                </a:lnTo>
                <a:lnTo>
                  <a:pt x="1902607" y="1508115"/>
                </a:lnTo>
                <a:lnTo>
                  <a:pt x="1920382" y="1514784"/>
                </a:lnTo>
                <a:lnTo>
                  <a:pt x="1955298" y="1528122"/>
                </a:lnTo>
                <a:lnTo>
                  <a:pt x="1973073" y="1534791"/>
                </a:lnTo>
                <a:lnTo>
                  <a:pt x="1990214" y="1541460"/>
                </a:lnTo>
                <a:lnTo>
                  <a:pt x="2007672" y="1548764"/>
                </a:lnTo>
                <a:lnTo>
                  <a:pt x="2024813" y="1556703"/>
                </a:lnTo>
                <a:lnTo>
                  <a:pt x="2034018" y="1560514"/>
                </a:lnTo>
                <a:lnTo>
                  <a:pt x="2043540" y="1564007"/>
                </a:lnTo>
                <a:lnTo>
                  <a:pt x="2053063" y="1567500"/>
                </a:lnTo>
                <a:lnTo>
                  <a:pt x="2062903" y="1570676"/>
                </a:lnTo>
                <a:lnTo>
                  <a:pt x="2081631" y="1576392"/>
                </a:lnTo>
                <a:lnTo>
                  <a:pt x="2091470" y="1579885"/>
                </a:lnTo>
                <a:lnTo>
                  <a:pt x="2100676" y="1583696"/>
                </a:lnTo>
                <a:lnTo>
                  <a:pt x="2113055" y="1588459"/>
                </a:lnTo>
                <a:lnTo>
                  <a:pt x="2125434" y="1592905"/>
                </a:lnTo>
                <a:lnTo>
                  <a:pt x="2138448" y="1597033"/>
                </a:lnTo>
                <a:lnTo>
                  <a:pt x="2151145" y="1600844"/>
                </a:lnTo>
                <a:lnTo>
                  <a:pt x="2176539" y="1608466"/>
                </a:lnTo>
                <a:lnTo>
                  <a:pt x="2189235" y="1612594"/>
                </a:lnTo>
                <a:lnTo>
                  <a:pt x="2202249" y="1617040"/>
                </a:lnTo>
                <a:lnTo>
                  <a:pt x="2207011" y="1618945"/>
                </a:lnTo>
                <a:lnTo>
                  <a:pt x="2212089" y="1620533"/>
                </a:lnTo>
                <a:lnTo>
                  <a:pt x="2217168" y="1622121"/>
                </a:lnTo>
                <a:lnTo>
                  <a:pt x="2222882" y="1623074"/>
                </a:lnTo>
                <a:lnTo>
                  <a:pt x="2227960" y="1623709"/>
                </a:lnTo>
                <a:lnTo>
                  <a:pt x="2233039" y="1624026"/>
                </a:lnTo>
                <a:lnTo>
                  <a:pt x="2238753" y="1624344"/>
                </a:lnTo>
                <a:lnTo>
                  <a:pt x="2244149" y="1624026"/>
                </a:lnTo>
                <a:lnTo>
                  <a:pt x="2247958" y="1627520"/>
                </a:lnTo>
                <a:lnTo>
                  <a:pt x="2252084" y="1631013"/>
                </a:lnTo>
                <a:lnTo>
                  <a:pt x="2254306" y="1632601"/>
                </a:lnTo>
                <a:lnTo>
                  <a:pt x="2256528" y="1633871"/>
                </a:lnTo>
                <a:lnTo>
                  <a:pt x="2259067" y="1634189"/>
                </a:lnTo>
                <a:lnTo>
                  <a:pt x="2261924" y="1634189"/>
                </a:lnTo>
                <a:lnTo>
                  <a:pt x="2282874" y="1634506"/>
                </a:lnTo>
                <a:lnTo>
                  <a:pt x="2303506" y="1634506"/>
                </a:lnTo>
                <a:lnTo>
                  <a:pt x="2324773" y="1634506"/>
                </a:lnTo>
                <a:lnTo>
                  <a:pt x="2345723" y="1633871"/>
                </a:lnTo>
                <a:lnTo>
                  <a:pt x="2366672" y="1632601"/>
                </a:lnTo>
                <a:lnTo>
                  <a:pt x="2387304" y="1631013"/>
                </a:lnTo>
                <a:lnTo>
                  <a:pt x="2408571" y="1628790"/>
                </a:lnTo>
                <a:lnTo>
                  <a:pt x="2429204" y="1626249"/>
                </a:lnTo>
                <a:lnTo>
                  <a:pt x="2438091" y="1624979"/>
                </a:lnTo>
                <a:lnTo>
                  <a:pt x="2446662" y="1623074"/>
                </a:lnTo>
                <a:lnTo>
                  <a:pt x="2455232" y="1620533"/>
                </a:lnTo>
                <a:lnTo>
                  <a:pt x="2464120" y="1618310"/>
                </a:lnTo>
                <a:lnTo>
                  <a:pt x="2480943" y="1611959"/>
                </a:lnTo>
                <a:lnTo>
                  <a:pt x="2497766" y="1605925"/>
                </a:lnTo>
                <a:lnTo>
                  <a:pt x="2501575" y="1604337"/>
                </a:lnTo>
                <a:lnTo>
                  <a:pt x="2505384" y="1602432"/>
                </a:lnTo>
                <a:lnTo>
                  <a:pt x="2508558" y="1600209"/>
                </a:lnTo>
                <a:lnTo>
                  <a:pt x="2512050" y="1597351"/>
                </a:lnTo>
                <a:lnTo>
                  <a:pt x="2517763" y="1592270"/>
                </a:lnTo>
                <a:lnTo>
                  <a:pt x="2524429" y="1587189"/>
                </a:lnTo>
                <a:lnTo>
                  <a:pt x="2526651" y="1587189"/>
                </a:lnTo>
                <a:lnTo>
                  <a:pt x="2529191" y="1587189"/>
                </a:lnTo>
                <a:lnTo>
                  <a:pt x="2533952" y="1587824"/>
                </a:lnTo>
                <a:lnTo>
                  <a:pt x="2539030" y="1588777"/>
                </a:lnTo>
                <a:lnTo>
                  <a:pt x="2543792" y="1589412"/>
                </a:lnTo>
                <a:lnTo>
                  <a:pt x="2553632" y="1585284"/>
                </a:lnTo>
                <a:lnTo>
                  <a:pt x="2563472" y="1580520"/>
                </a:lnTo>
                <a:lnTo>
                  <a:pt x="2573312" y="1575757"/>
                </a:lnTo>
                <a:lnTo>
                  <a:pt x="2582834" y="1570676"/>
                </a:lnTo>
                <a:lnTo>
                  <a:pt x="2592039" y="1564642"/>
                </a:lnTo>
                <a:lnTo>
                  <a:pt x="2601244" y="1559243"/>
                </a:lnTo>
                <a:lnTo>
                  <a:pt x="2619655" y="1547176"/>
                </a:lnTo>
                <a:lnTo>
                  <a:pt x="2637113" y="1534473"/>
                </a:lnTo>
                <a:lnTo>
                  <a:pt x="2655206" y="1521453"/>
                </a:lnTo>
                <a:lnTo>
                  <a:pt x="2672664" y="1508751"/>
                </a:lnTo>
                <a:lnTo>
                  <a:pt x="2690757" y="1496048"/>
                </a:lnTo>
                <a:lnTo>
                  <a:pt x="2692978" y="1494143"/>
                </a:lnTo>
                <a:lnTo>
                  <a:pt x="2695200" y="1492237"/>
                </a:lnTo>
                <a:lnTo>
                  <a:pt x="2696787" y="1489697"/>
                </a:lnTo>
                <a:lnTo>
                  <a:pt x="2698375" y="1487156"/>
                </a:lnTo>
                <a:lnTo>
                  <a:pt x="2701231" y="1481757"/>
                </a:lnTo>
                <a:lnTo>
                  <a:pt x="2703136" y="1479535"/>
                </a:lnTo>
                <a:lnTo>
                  <a:pt x="2705040" y="1477312"/>
                </a:lnTo>
                <a:lnTo>
                  <a:pt x="2712976" y="1471913"/>
                </a:lnTo>
                <a:lnTo>
                  <a:pt x="2721229" y="1466197"/>
                </a:lnTo>
                <a:lnTo>
                  <a:pt x="2738052" y="1455400"/>
                </a:lnTo>
                <a:lnTo>
                  <a:pt x="2745987" y="1449683"/>
                </a:lnTo>
                <a:lnTo>
                  <a:pt x="2753923" y="1443967"/>
                </a:lnTo>
                <a:lnTo>
                  <a:pt x="2761541" y="1437616"/>
                </a:lnTo>
                <a:lnTo>
                  <a:pt x="2768524" y="1430630"/>
                </a:lnTo>
                <a:lnTo>
                  <a:pt x="2772650" y="1426184"/>
                </a:lnTo>
                <a:lnTo>
                  <a:pt x="2776142" y="1421420"/>
                </a:lnTo>
                <a:lnTo>
                  <a:pt x="2779316" y="1416339"/>
                </a:lnTo>
                <a:lnTo>
                  <a:pt x="2782490" y="1410941"/>
                </a:lnTo>
                <a:lnTo>
                  <a:pt x="2787569" y="1400143"/>
                </a:lnTo>
                <a:lnTo>
                  <a:pt x="2790108" y="1394745"/>
                </a:lnTo>
                <a:lnTo>
                  <a:pt x="2793283" y="1389346"/>
                </a:lnTo>
                <a:lnTo>
                  <a:pt x="2808201" y="1362036"/>
                </a:lnTo>
                <a:lnTo>
                  <a:pt x="2815502" y="1348063"/>
                </a:lnTo>
                <a:lnTo>
                  <a:pt x="2822485" y="1334090"/>
                </a:lnTo>
                <a:lnTo>
                  <a:pt x="2818676" y="1335043"/>
                </a:lnTo>
                <a:lnTo>
                  <a:pt x="2814550" y="1336313"/>
                </a:lnTo>
                <a:lnTo>
                  <a:pt x="2810423" y="1337266"/>
                </a:lnTo>
                <a:lnTo>
                  <a:pt x="2806297" y="1338536"/>
                </a:lnTo>
                <a:lnTo>
                  <a:pt x="2802170" y="1340441"/>
                </a:lnTo>
                <a:lnTo>
                  <a:pt x="2798679" y="1342029"/>
                </a:lnTo>
                <a:lnTo>
                  <a:pt x="2797092" y="1343299"/>
                </a:lnTo>
                <a:lnTo>
                  <a:pt x="2795505" y="1344887"/>
                </a:lnTo>
                <a:lnTo>
                  <a:pt x="2794235" y="1346475"/>
                </a:lnTo>
                <a:lnTo>
                  <a:pt x="2793283" y="1348698"/>
                </a:lnTo>
                <a:lnTo>
                  <a:pt x="2787887" y="1356637"/>
                </a:lnTo>
                <a:lnTo>
                  <a:pt x="2783125" y="1364576"/>
                </a:lnTo>
                <a:lnTo>
                  <a:pt x="2773920" y="1380772"/>
                </a:lnTo>
                <a:lnTo>
                  <a:pt x="2764715" y="1397285"/>
                </a:lnTo>
                <a:lnTo>
                  <a:pt x="2755192" y="1413164"/>
                </a:lnTo>
                <a:lnTo>
                  <a:pt x="2743765" y="1411893"/>
                </a:lnTo>
                <a:lnTo>
                  <a:pt x="2745035" y="1406495"/>
                </a:lnTo>
                <a:lnTo>
                  <a:pt x="2746940" y="1401414"/>
                </a:lnTo>
                <a:lnTo>
                  <a:pt x="2748527" y="1396650"/>
                </a:lnTo>
                <a:lnTo>
                  <a:pt x="2750749" y="1391569"/>
                </a:lnTo>
                <a:lnTo>
                  <a:pt x="2755192" y="1381725"/>
                </a:lnTo>
                <a:lnTo>
                  <a:pt x="2759954" y="1372198"/>
                </a:lnTo>
                <a:lnTo>
                  <a:pt x="2764715" y="1362353"/>
                </a:lnTo>
                <a:lnTo>
                  <a:pt x="2769476" y="1352509"/>
                </a:lnTo>
                <a:lnTo>
                  <a:pt x="2771381" y="1347428"/>
                </a:lnTo>
                <a:lnTo>
                  <a:pt x="2773603" y="1342347"/>
                </a:lnTo>
                <a:lnTo>
                  <a:pt x="2774872" y="1337266"/>
                </a:lnTo>
                <a:lnTo>
                  <a:pt x="2776459" y="1332185"/>
                </a:lnTo>
                <a:lnTo>
                  <a:pt x="2769794" y="1336948"/>
                </a:lnTo>
                <a:lnTo>
                  <a:pt x="2763445" y="1341712"/>
                </a:lnTo>
                <a:lnTo>
                  <a:pt x="2757414" y="1346793"/>
                </a:lnTo>
                <a:lnTo>
                  <a:pt x="2751701" y="1352826"/>
                </a:lnTo>
                <a:lnTo>
                  <a:pt x="2746622" y="1358542"/>
                </a:lnTo>
                <a:lnTo>
                  <a:pt x="2741861" y="1365211"/>
                </a:lnTo>
                <a:lnTo>
                  <a:pt x="2737100" y="1371880"/>
                </a:lnTo>
                <a:lnTo>
                  <a:pt x="2733608" y="1378867"/>
                </a:lnTo>
                <a:lnTo>
                  <a:pt x="2732021" y="1381407"/>
                </a:lnTo>
                <a:lnTo>
                  <a:pt x="2730434" y="1383630"/>
                </a:lnTo>
                <a:lnTo>
                  <a:pt x="2728212" y="1385218"/>
                </a:lnTo>
                <a:lnTo>
                  <a:pt x="2726307" y="1386488"/>
                </a:lnTo>
                <a:lnTo>
                  <a:pt x="2723768" y="1387758"/>
                </a:lnTo>
                <a:lnTo>
                  <a:pt x="2720911" y="1388711"/>
                </a:lnTo>
                <a:lnTo>
                  <a:pt x="2715833" y="1389981"/>
                </a:lnTo>
                <a:lnTo>
                  <a:pt x="2715833" y="1386488"/>
                </a:lnTo>
                <a:lnTo>
                  <a:pt x="2716150" y="1383948"/>
                </a:lnTo>
                <a:lnTo>
                  <a:pt x="2716467" y="1380772"/>
                </a:lnTo>
                <a:lnTo>
                  <a:pt x="2717102" y="1377596"/>
                </a:lnTo>
                <a:lnTo>
                  <a:pt x="2719324" y="1372198"/>
                </a:lnTo>
                <a:lnTo>
                  <a:pt x="2721864" y="1366482"/>
                </a:lnTo>
                <a:lnTo>
                  <a:pt x="2724403" y="1361083"/>
                </a:lnTo>
                <a:lnTo>
                  <a:pt x="2727260" y="1356002"/>
                </a:lnTo>
                <a:lnTo>
                  <a:pt x="2730434" y="1350286"/>
                </a:lnTo>
                <a:lnTo>
                  <a:pt x="2732973" y="1345205"/>
                </a:lnTo>
                <a:lnTo>
                  <a:pt x="2724720" y="1346475"/>
                </a:lnTo>
                <a:lnTo>
                  <a:pt x="2720594" y="1347110"/>
                </a:lnTo>
                <a:lnTo>
                  <a:pt x="2716785" y="1348380"/>
                </a:lnTo>
                <a:lnTo>
                  <a:pt x="2712658" y="1349651"/>
                </a:lnTo>
                <a:lnTo>
                  <a:pt x="2708849" y="1351238"/>
                </a:lnTo>
                <a:lnTo>
                  <a:pt x="2705358" y="1353462"/>
                </a:lnTo>
                <a:lnTo>
                  <a:pt x="2702501" y="1356320"/>
                </a:lnTo>
                <a:lnTo>
                  <a:pt x="2698692" y="1360448"/>
                </a:lnTo>
                <a:lnTo>
                  <a:pt x="2694883" y="1364894"/>
                </a:lnTo>
                <a:lnTo>
                  <a:pt x="2691709" y="1369657"/>
                </a:lnTo>
                <a:lnTo>
                  <a:pt x="2688217" y="1374421"/>
                </a:lnTo>
                <a:lnTo>
                  <a:pt x="2682504" y="1384583"/>
                </a:lnTo>
                <a:lnTo>
                  <a:pt x="2676790" y="1394427"/>
                </a:lnTo>
                <a:lnTo>
                  <a:pt x="2670442" y="1392522"/>
                </a:lnTo>
                <a:lnTo>
                  <a:pt x="2663459" y="1390617"/>
                </a:lnTo>
                <a:lnTo>
                  <a:pt x="2670759" y="1374421"/>
                </a:lnTo>
                <a:lnTo>
                  <a:pt x="2677425" y="1358225"/>
                </a:lnTo>
                <a:lnTo>
                  <a:pt x="2663776" y="1360765"/>
                </a:lnTo>
                <a:lnTo>
                  <a:pt x="2656793" y="1362353"/>
                </a:lnTo>
                <a:lnTo>
                  <a:pt x="2650444" y="1364894"/>
                </a:lnTo>
                <a:lnTo>
                  <a:pt x="2647270" y="1368387"/>
                </a:lnTo>
                <a:lnTo>
                  <a:pt x="2644096" y="1372198"/>
                </a:lnTo>
                <a:lnTo>
                  <a:pt x="2640922" y="1376009"/>
                </a:lnTo>
                <a:lnTo>
                  <a:pt x="2637748" y="1379819"/>
                </a:lnTo>
                <a:lnTo>
                  <a:pt x="2634573" y="1382677"/>
                </a:lnTo>
                <a:lnTo>
                  <a:pt x="2630447" y="1385536"/>
                </a:lnTo>
                <a:lnTo>
                  <a:pt x="2628225" y="1386488"/>
                </a:lnTo>
                <a:lnTo>
                  <a:pt x="2626003" y="1387758"/>
                </a:lnTo>
                <a:lnTo>
                  <a:pt x="2623781" y="1388394"/>
                </a:lnTo>
                <a:lnTo>
                  <a:pt x="2621242" y="1388711"/>
                </a:lnTo>
                <a:lnTo>
                  <a:pt x="2619972" y="1370927"/>
                </a:lnTo>
                <a:lnTo>
                  <a:pt x="2617433" y="1370927"/>
                </a:lnTo>
                <a:lnTo>
                  <a:pt x="2615211" y="1371245"/>
                </a:lnTo>
                <a:lnTo>
                  <a:pt x="2612672" y="1372198"/>
                </a:lnTo>
                <a:lnTo>
                  <a:pt x="2610767" y="1373151"/>
                </a:lnTo>
                <a:lnTo>
                  <a:pt x="2608863" y="1374421"/>
                </a:lnTo>
                <a:lnTo>
                  <a:pt x="2607275" y="1375691"/>
                </a:lnTo>
                <a:lnTo>
                  <a:pt x="2603784" y="1378549"/>
                </a:lnTo>
                <a:lnTo>
                  <a:pt x="2597753" y="1385853"/>
                </a:lnTo>
                <a:lnTo>
                  <a:pt x="2594896" y="1389029"/>
                </a:lnTo>
                <a:lnTo>
                  <a:pt x="2591405" y="1392204"/>
                </a:lnTo>
                <a:lnTo>
                  <a:pt x="2589500" y="1392839"/>
                </a:lnTo>
                <a:lnTo>
                  <a:pt x="2588230" y="1393157"/>
                </a:lnTo>
                <a:lnTo>
                  <a:pt x="2586961" y="1393157"/>
                </a:lnTo>
                <a:lnTo>
                  <a:pt x="2585374" y="1392839"/>
                </a:lnTo>
                <a:lnTo>
                  <a:pt x="2584739" y="1392204"/>
                </a:lnTo>
                <a:lnTo>
                  <a:pt x="2583786" y="1391569"/>
                </a:lnTo>
                <a:lnTo>
                  <a:pt x="2583152" y="1390299"/>
                </a:lnTo>
                <a:lnTo>
                  <a:pt x="2582834" y="1389029"/>
                </a:lnTo>
                <a:lnTo>
                  <a:pt x="2581882" y="1386170"/>
                </a:lnTo>
                <a:lnTo>
                  <a:pt x="2581882" y="1382995"/>
                </a:lnTo>
                <a:lnTo>
                  <a:pt x="2581882" y="1380137"/>
                </a:lnTo>
                <a:lnTo>
                  <a:pt x="2582834" y="1377596"/>
                </a:lnTo>
                <a:lnTo>
                  <a:pt x="2566328" y="1382042"/>
                </a:lnTo>
                <a:lnTo>
                  <a:pt x="2550458" y="1386806"/>
                </a:lnTo>
                <a:lnTo>
                  <a:pt x="2534587" y="1392522"/>
                </a:lnTo>
                <a:lnTo>
                  <a:pt x="2519351" y="1397920"/>
                </a:lnTo>
                <a:lnTo>
                  <a:pt x="2488244" y="1409988"/>
                </a:lnTo>
                <a:lnTo>
                  <a:pt x="2456819" y="1421738"/>
                </a:lnTo>
                <a:lnTo>
                  <a:pt x="2444122" y="1427772"/>
                </a:lnTo>
                <a:lnTo>
                  <a:pt x="2431108" y="1434441"/>
                </a:lnTo>
                <a:lnTo>
                  <a:pt x="2406032" y="1448413"/>
                </a:lnTo>
                <a:lnTo>
                  <a:pt x="2392701" y="1455717"/>
                </a:lnTo>
                <a:lnTo>
                  <a:pt x="2378734" y="1462386"/>
                </a:lnTo>
                <a:lnTo>
                  <a:pt x="2372386" y="1465879"/>
                </a:lnTo>
                <a:lnTo>
                  <a:pt x="2365403" y="1469690"/>
                </a:lnTo>
                <a:lnTo>
                  <a:pt x="2358737" y="1473818"/>
                </a:lnTo>
                <a:lnTo>
                  <a:pt x="2352706" y="1477947"/>
                </a:lnTo>
                <a:lnTo>
                  <a:pt x="2374925" y="1510656"/>
                </a:lnTo>
                <a:lnTo>
                  <a:pt x="2386035" y="1527169"/>
                </a:lnTo>
                <a:lnTo>
                  <a:pt x="2391113" y="1535743"/>
                </a:lnTo>
                <a:lnTo>
                  <a:pt x="2396510" y="1544000"/>
                </a:lnTo>
                <a:lnTo>
                  <a:pt x="2401588" y="1552575"/>
                </a:lnTo>
                <a:lnTo>
                  <a:pt x="2406032" y="1561149"/>
                </a:lnTo>
                <a:lnTo>
                  <a:pt x="2410159" y="1570358"/>
                </a:lnTo>
                <a:lnTo>
                  <a:pt x="2414285" y="1579250"/>
                </a:lnTo>
                <a:lnTo>
                  <a:pt x="2417777" y="1588142"/>
                </a:lnTo>
                <a:lnTo>
                  <a:pt x="2420951" y="1597351"/>
                </a:lnTo>
                <a:lnTo>
                  <a:pt x="2423490" y="1607196"/>
                </a:lnTo>
                <a:lnTo>
                  <a:pt x="2425712" y="1616723"/>
                </a:lnTo>
                <a:lnTo>
                  <a:pt x="2421268" y="1615452"/>
                </a:lnTo>
                <a:lnTo>
                  <a:pt x="2416824" y="1613229"/>
                </a:lnTo>
                <a:lnTo>
                  <a:pt x="2412698" y="1611324"/>
                </a:lnTo>
                <a:lnTo>
                  <a:pt x="2408571" y="1608783"/>
                </a:lnTo>
                <a:lnTo>
                  <a:pt x="2404762" y="1606560"/>
                </a:lnTo>
                <a:lnTo>
                  <a:pt x="2400953" y="1603385"/>
                </a:lnTo>
                <a:lnTo>
                  <a:pt x="2397144" y="1600527"/>
                </a:lnTo>
                <a:lnTo>
                  <a:pt x="2393653" y="1597033"/>
                </a:lnTo>
                <a:lnTo>
                  <a:pt x="2371116" y="1569405"/>
                </a:lnTo>
                <a:lnTo>
                  <a:pt x="2360006" y="1555750"/>
                </a:lnTo>
                <a:lnTo>
                  <a:pt x="2348897" y="1542412"/>
                </a:lnTo>
                <a:lnTo>
                  <a:pt x="2337152" y="1528757"/>
                </a:lnTo>
                <a:lnTo>
                  <a:pt x="2325090" y="1515737"/>
                </a:lnTo>
                <a:lnTo>
                  <a:pt x="2318742" y="1509386"/>
                </a:lnTo>
                <a:lnTo>
                  <a:pt x="2312076" y="1503352"/>
                </a:lnTo>
                <a:lnTo>
                  <a:pt x="2305728" y="1497318"/>
                </a:lnTo>
                <a:lnTo>
                  <a:pt x="2298745" y="1491602"/>
                </a:lnTo>
                <a:lnTo>
                  <a:pt x="2287952" y="1481757"/>
                </a:lnTo>
                <a:lnTo>
                  <a:pt x="2277478" y="1471913"/>
                </a:lnTo>
                <a:lnTo>
                  <a:pt x="2256211" y="1452224"/>
                </a:lnTo>
                <a:lnTo>
                  <a:pt x="2245736" y="1442380"/>
                </a:lnTo>
                <a:lnTo>
                  <a:pt x="2234626" y="1433170"/>
                </a:lnTo>
                <a:lnTo>
                  <a:pt x="2223199" y="1424278"/>
                </a:lnTo>
                <a:lnTo>
                  <a:pt x="2211455" y="1416022"/>
                </a:lnTo>
                <a:lnTo>
                  <a:pt x="2204154" y="1410306"/>
                </a:lnTo>
                <a:lnTo>
                  <a:pt x="2197171" y="1404907"/>
                </a:lnTo>
                <a:lnTo>
                  <a:pt x="2190822" y="1398873"/>
                </a:lnTo>
                <a:lnTo>
                  <a:pt x="2184474" y="1392839"/>
                </a:lnTo>
                <a:lnTo>
                  <a:pt x="2171777" y="1380454"/>
                </a:lnTo>
                <a:lnTo>
                  <a:pt x="2165429" y="1374421"/>
                </a:lnTo>
                <a:lnTo>
                  <a:pt x="2159081" y="1368387"/>
                </a:lnTo>
                <a:lnTo>
                  <a:pt x="2160985" y="1378549"/>
                </a:lnTo>
                <a:lnTo>
                  <a:pt x="2163524" y="1388711"/>
                </a:lnTo>
                <a:lnTo>
                  <a:pt x="2164477" y="1393792"/>
                </a:lnTo>
                <a:lnTo>
                  <a:pt x="2165429" y="1398873"/>
                </a:lnTo>
                <a:lnTo>
                  <a:pt x="2166064" y="1404272"/>
                </a:lnTo>
                <a:lnTo>
                  <a:pt x="2166381" y="1409353"/>
                </a:lnTo>
                <a:lnTo>
                  <a:pt x="2159398" y="1412528"/>
                </a:lnTo>
                <a:lnTo>
                  <a:pt x="2157176" y="1410306"/>
                </a:lnTo>
                <a:lnTo>
                  <a:pt x="2155272" y="1408083"/>
                </a:lnTo>
                <a:lnTo>
                  <a:pt x="2151780" y="1402684"/>
                </a:lnTo>
                <a:lnTo>
                  <a:pt x="2148923" y="1397285"/>
                </a:lnTo>
                <a:lnTo>
                  <a:pt x="2146701" y="1391569"/>
                </a:lnTo>
                <a:lnTo>
                  <a:pt x="2144797" y="1385536"/>
                </a:lnTo>
                <a:lnTo>
                  <a:pt x="2143210" y="1379184"/>
                </a:lnTo>
                <a:lnTo>
                  <a:pt x="2139718" y="1367117"/>
                </a:lnTo>
                <a:lnTo>
                  <a:pt x="2139083" y="1363941"/>
                </a:lnTo>
                <a:lnTo>
                  <a:pt x="2138448" y="1360130"/>
                </a:lnTo>
                <a:lnTo>
                  <a:pt x="2137496" y="1352826"/>
                </a:lnTo>
                <a:lnTo>
                  <a:pt x="2136861" y="1349016"/>
                </a:lnTo>
                <a:lnTo>
                  <a:pt x="2135909" y="1345840"/>
                </a:lnTo>
                <a:lnTo>
                  <a:pt x="2135274" y="1344252"/>
                </a:lnTo>
                <a:lnTo>
                  <a:pt x="2134322" y="1342664"/>
                </a:lnTo>
                <a:lnTo>
                  <a:pt x="2132735" y="1341076"/>
                </a:lnTo>
                <a:lnTo>
                  <a:pt x="2131465" y="1340124"/>
                </a:lnTo>
                <a:lnTo>
                  <a:pt x="2125117" y="1333773"/>
                </a:lnTo>
                <a:lnTo>
                  <a:pt x="2118768" y="1327421"/>
                </a:lnTo>
                <a:lnTo>
                  <a:pt x="2111785" y="1322022"/>
                </a:lnTo>
                <a:lnTo>
                  <a:pt x="2104802" y="1316624"/>
                </a:lnTo>
                <a:lnTo>
                  <a:pt x="2104802" y="1321388"/>
                </a:lnTo>
                <a:lnTo>
                  <a:pt x="2105119" y="1326151"/>
                </a:lnTo>
                <a:lnTo>
                  <a:pt x="2106707" y="1335360"/>
                </a:lnTo>
                <a:lnTo>
                  <a:pt x="2108294" y="1345205"/>
                </a:lnTo>
                <a:lnTo>
                  <a:pt x="2110516" y="1354732"/>
                </a:lnTo>
                <a:lnTo>
                  <a:pt x="2111785" y="1364259"/>
                </a:lnTo>
                <a:lnTo>
                  <a:pt x="2112420" y="1369022"/>
                </a:lnTo>
                <a:lnTo>
                  <a:pt x="2112420" y="1373786"/>
                </a:lnTo>
                <a:lnTo>
                  <a:pt x="2112737" y="1378231"/>
                </a:lnTo>
                <a:lnTo>
                  <a:pt x="2112420" y="1382995"/>
                </a:lnTo>
                <a:lnTo>
                  <a:pt x="2111785" y="1388076"/>
                </a:lnTo>
                <a:lnTo>
                  <a:pt x="2110516" y="1392839"/>
                </a:lnTo>
                <a:lnTo>
                  <a:pt x="2108611" y="1391569"/>
                </a:lnTo>
                <a:lnTo>
                  <a:pt x="2107024" y="1390299"/>
                </a:lnTo>
                <a:lnTo>
                  <a:pt x="2104167" y="1387758"/>
                </a:lnTo>
                <a:lnTo>
                  <a:pt x="2101628" y="1384583"/>
                </a:lnTo>
                <a:lnTo>
                  <a:pt x="2099723" y="1380772"/>
                </a:lnTo>
                <a:lnTo>
                  <a:pt x="2098136" y="1377279"/>
                </a:lnTo>
                <a:lnTo>
                  <a:pt x="2096867" y="1373151"/>
                </a:lnTo>
                <a:lnTo>
                  <a:pt x="2094645" y="1365529"/>
                </a:lnTo>
                <a:lnTo>
                  <a:pt x="2090836" y="1347428"/>
                </a:lnTo>
                <a:lnTo>
                  <a:pt x="2087027" y="1329327"/>
                </a:lnTo>
                <a:lnTo>
                  <a:pt x="2080043" y="1293442"/>
                </a:lnTo>
                <a:lnTo>
                  <a:pt x="2078139" y="1290584"/>
                </a:lnTo>
                <a:lnTo>
                  <a:pt x="2075917" y="1287725"/>
                </a:lnTo>
                <a:lnTo>
                  <a:pt x="2073378" y="1285503"/>
                </a:lnTo>
                <a:lnTo>
                  <a:pt x="2071156" y="1283280"/>
                </a:lnTo>
                <a:lnTo>
                  <a:pt x="2065442" y="1279151"/>
                </a:lnTo>
                <a:lnTo>
                  <a:pt x="2060046" y="1275023"/>
                </a:lnTo>
                <a:lnTo>
                  <a:pt x="2060998" y="1284550"/>
                </a:lnTo>
                <a:lnTo>
                  <a:pt x="2062268" y="1293442"/>
                </a:lnTo>
                <a:lnTo>
                  <a:pt x="2064173" y="1302333"/>
                </a:lnTo>
                <a:lnTo>
                  <a:pt x="2065760" y="1311225"/>
                </a:lnTo>
                <a:lnTo>
                  <a:pt x="2068299" y="1320117"/>
                </a:lnTo>
                <a:lnTo>
                  <a:pt x="2070838" y="1329009"/>
                </a:lnTo>
                <a:lnTo>
                  <a:pt x="2073695" y="1337583"/>
                </a:lnTo>
                <a:lnTo>
                  <a:pt x="2076869" y="1346157"/>
                </a:lnTo>
                <a:lnTo>
                  <a:pt x="2080678" y="1357272"/>
                </a:lnTo>
                <a:lnTo>
                  <a:pt x="2082265" y="1362671"/>
                </a:lnTo>
                <a:lnTo>
                  <a:pt x="2084170" y="1368704"/>
                </a:lnTo>
                <a:lnTo>
                  <a:pt x="2085122" y="1374421"/>
                </a:lnTo>
                <a:lnTo>
                  <a:pt x="2086074" y="1380454"/>
                </a:lnTo>
                <a:lnTo>
                  <a:pt x="2086709" y="1386170"/>
                </a:lnTo>
                <a:lnTo>
                  <a:pt x="2086709" y="1392204"/>
                </a:lnTo>
                <a:lnTo>
                  <a:pt x="2083852" y="1389981"/>
                </a:lnTo>
                <a:lnTo>
                  <a:pt x="2081313" y="1387758"/>
                </a:lnTo>
                <a:lnTo>
                  <a:pt x="2079409" y="1385218"/>
                </a:lnTo>
                <a:lnTo>
                  <a:pt x="2077187" y="1382360"/>
                </a:lnTo>
                <a:lnTo>
                  <a:pt x="2073378" y="1376961"/>
                </a:lnTo>
                <a:lnTo>
                  <a:pt x="2070203" y="1370927"/>
                </a:lnTo>
                <a:lnTo>
                  <a:pt x="2067664" y="1365211"/>
                </a:lnTo>
                <a:lnTo>
                  <a:pt x="2064807" y="1358860"/>
                </a:lnTo>
                <a:lnTo>
                  <a:pt x="2060046" y="1346475"/>
                </a:lnTo>
                <a:lnTo>
                  <a:pt x="2055920" y="1335995"/>
                </a:lnTo>
                <a:lnTo>
                  <a:pt x="2052111" y="1325516"/>
                </a:lnTo>
                <a:lnTo>
                  <a:pt x="2048619" y="1314719"/>
                </a:lnTo>
                <a:lnTo>
                  <a:pt x="2045762" y="1304239"/>
                </a:lnTo>
                <a:lnTo>
                  <a:pt x="2043540" y="1293124"/>
                </a:lnTo>
                <a:lnTo>
                  <a:pt x="2041318" y="1282009"/>
                </a:lnTo>
                <a:lnTo>
                  <a:pt x="2040049" y="1270895"/>
                </a:lnTo>
                <a:lnTo>
                  <a:pt x="2038462" y="1259462"/>
                </a:lnTo>
                <a:lnTo>
                  <a:pt x="2039096" y="1256604"/>
                </a:lnTo>
                <a:lnTo>
                  <a:pt x="2038462" y="1253428"/>
                </a:lnTo>
                <a:lnTo>
                  <a:pt x="2037509" y="1250253"/>
                </a:lnTo>
                <a:lnTo>
                  <a:pt x="2036557" y="1247395"/>
                </a:lnTo>
                <a:lnTo>
                  <a:pt x="2035287" y="1245172"/>
                </a:lnTo>
                <a:lnTo>
                  <a:pt x="2033700" y="1242314"/>
                </a:lnTo>
                <a:lnTo>
                  <a:pt x="2029891" y="1237550"/>
                </a:lnTo>
                <a:lnTo>
                  <a:pt x="2025447" y="1233104"/>
                </a:lnTo>
                <a:lnTo>
                  <a:pt x="2021004" y="1228976"/>
                </a:lnTo>
                <a:lnTo>
                  <a:pt x="2016242" y="1224212"/>
                </a:lnTo>
                <a:lnTo>
                  <a:pt x="2012116" y="1220084"/>
                </a:lnTo>
                <a:lnTo>
                  <a:pt x="2010211" y="1228976"/>
                </a:lnTo>
                <a:lnTo>
                  <a:pt x="2008942" y="1237550"/>
                </a:lnTo>
                <a:lnTo>
                  <a:pt x="2006402" y="1255334"/>
                </a:lnTo>
                <a:lnTo>
                  <a:pt x="2004498" y="1273118"/>
                </a:lnTo>
                <a:lnTo>
                  <a:pt x="2002911" y="1290901"/>
                </a:lnTo>
                <a:lnTo>
                  <a:pt x="1990531" y="1297570"/>
                </a:lnTo>
                <a:lnTo>
                  <a:pt x="1988309" y="1316624"/>
                </a:lnTo>
                <a:lnTo>
                  <a:pt x="1987040" y="1325833"/>
                </a:lnTo>
                <a:lnTo>
                  <a:pt x="1985453" y="1335043"/>
                </a:lnTo>
                <a:lnTo>
                  <a:pt x="1983866" y="1344570"/>
                </a:lnTo>
                <a:lnTo>
                  <a:pt x="1981644" y="1353779"/>
                </a:lnTo>
                <a:lnTo>
                  <a:pt x="1979104" y="1362671"/>
                </a:lnTo>
                <a:lnTo>
                  <a:pt x="1976248" y="1371880"/>
                </a:lnTo>
                <a:lnTo>
                  <a:pt x="1963868" y="1367117"/>
                </a:lnTo>
                <a:lnTo>
                  <a:pt x="1965455" y="1359813"/>
                </a:lnTo>
                <a:lnTo>
                  <a:pt x="1966725" y="1352509"/>
                </a:lnTo>
                <a:lnTo>
                  <a:pt x="1969582" y="1337266"/>
                </a:lnTo>
                <a:lnTo>
                  <a:pt x="1971804" y="1321705"/>
                </a:lnTo>
                <a:lnTo>
                  <a:pt x="1973391" y="1306462"/>
                </a:lnTo>
                <a:lnTo>
                  <a:pt x="1975930" y="1291219"/>
                </a:lnTo>
                <a:lnTo>
                  <a:pt x="1977200" y="1283597"/>
                </a:lnTo>
                <a:lnTo>
                  <a:pt x="1978470" y="1275976"/>
                </a:lnTo>
                <a:lnTo>
                  <a:pt x="1980691" y="1268989"/>
                </a:lnTo>
                <a:lnTo>
                  <a:pt x="1982596" y="1261368"/>
                </a:lnTo>
                <a:lnTo>
                  <a:pt x="1985135" y="1254064"/>
                </a:lnTo>
                <a:lnTo>
                  <a:pt x="1988309" y="1246760"/>
                </a:lnTo>
                <a:lnTo>
                  <a:pt x="1990214" y="1240726"/>
                </a:lnTo>
                <a:lnTo>
                  <a:pt x="1992119" y="1234375"/>
                </a:lnTo>
                <a:lnTo>
                  <a:pt x="1993388" y="1227706"/>
                </a:lnTo>
                <a:lnTo>
                  <a:pt x="1994023" y="1221354"/>
                </a:lnTo>
                <a:lnTo>
                  <a:pt x="1994340" y="1214686"/>
                </a:lnTo>
                <a:lnTo>
                  <a:pt x="1994658" y="1207699"/>
                </a:lnTo>
                <a:lnTo>
                  <a:pt x="1994658" y="1194679"/>
                </a:lnTo>
                <a:lnTo>
                  <a:pt x="1991484" y="1188010"/>
                </a:lnTo>
                <a:lnTo>
                  <a:pt x="1987040" y="1181976"/>
                </a:lnTo>
                <a:lnTo>
                  <a:pt x="1982913" y="1175625"/>
                </a:lnTo>
                <a:lnTo>
                  <a:pt x="1978470" y="1169909"/>
                </a:lnTo>
                <a:lnTo>
                  <a:pt x="1976565" y="1179436"/>
                </a:lnTo>
                <a:lnTo>
                  <a:pt x="1974660" y="1189280"/>
                </a:lnTo>
                <a:lnTo>
                  <a:pt x="1972439" y="1208969"/>
                </a:lnTo>
                <a:lnTo>
                  <a:pt x="1970534" y="1215003"/>
                </a:lnTo>
                <a:lnTo>
                  <a:pt x="1969264" y="1221354"/>
                </a:lnTo>
                <a:lnTo>
                  <a:pt x="1966725" y="1233740"/>
                </a:lnTo>
                <a:lnTo>
                  <a:pt x="1965138" y="1246125"/>
                </a:lnTo>
                <a:lnTo>
                  <a:pt x="1963868" y="1258827"/>
                </a:lnTo>
                <a:lnTo>
                  <a:pt x="1962281" y="1271212"/>
                </a:lnTo>
                <a:lnTo>
                  <a:pt x="1961012" y="1283915"/>
                </a:lnTo>
                <a:lnTo>
                  <a:pt x="1958790" y="1296617"/>
                </a:lnTo>
                <a:lnTo>
                  <a:pt x="1956568" y="1309002"/>
                </a:lnTo>
                <a:lnTo>
                  <a:pt x="1945141" y="1303286"/>
                </a:lnTo>
                <a:lnTo>
                  <a:pt x="1945141" y="1293759"/>
                </a:lnTo>
                <a:lnTo>
                  <a:pt x="1945458" y="1283915"/>
                </a:lnTo>
                <a:lnTo>
                  <a:pt x="1946728" y="1264861"/>
                </a:lnTo>
                <a:lnTo>
                  <a:pt x="1948632" y="1245489"/>
                </a:lnTo>
                <a:lnTo>
                  <a:pt x="1950854" y="1226118"/>
                </a:lnTo>
                <a:lnTo>
                  <a:pt x="1953711" y="1206747"/>
                </a:lnTo>
                <a:lnTo>
                  <a:pt x="1956885" y="1187375"/>
                </a:lnTo>
                <a:lnTo>
                  <a:pt x="1962916" y="1148950"/>
                </a:lnTo>
                <a:lnTo>
                  <a:pt x="1958155" y="1137835"/>
                </a:lnTo>
                <a:lnTo>
                  <a:pt x="1953711" y="1126402"/>
                </a:lnTo>
                <a:lnTo>
                  <a:pt x="1949902" y="1114970"/>
                </a:lnTo>
                <a:lnTo>
                  <a:pt x="1946410" y="1103220"/>
                </a:lnTo>
                <a:lnTo>
                  <a:pt x="1942919" y="1091471"/>
                </a:lnTo>
                <a:lnTo>
                  <a:pt x="1940379" y="1079403"/>
                </a:lnTo>
                <a:lnTo>
                  <a:pt x="1937840" y="1067335"/>
                </a:lnTo>
                <a:lnTo>
                  <a:pt x="1935935" y="1055268"/>
                </a:lnTo>
                <a:lnTo>
                  <a:pt x="1933396" y="1061620"/>
                </a:lnTo>
                <a:lnTo>
                  <a:pt x="1931174" y="1068288"/>
                </a:lnTo>
                <a:lnTo>
                  <a:pt x="1929587" y="1074957"/>
                </a:lnTo>
                <a:lnTo>
                  <a:pt x="1928317" y="1081308"/>
                </a:lnTo>
                <a:lnTo>
                  <a:pt x="1925461" y="1094964"/>
                </a:lnTo>
                <a:lnTo>
                  <a:pt x="1922604" y="1107984"/>
                </a:lnTo>
                <a:lnTo>
                  <a:pt x="1920382" y="1118781"/>
                </a:lnTo>
                <a:lnTo>
                  <a:pt x="1917525" y="1129578"/>
                </a:lnTo>
                <a:lnTo>
                  <a:pt x="1914986" y="1140058"/>
                </a:lnTo>
                <a:lnTo>
                  <a:pt x="1914034" y="1145774"/>
                </a:lnTo>
                <a:lnTo>
                  <a:pt x="1913399" y="1151173"/>
                </a:lnTo>
                <a:lnTo>
                  <a:pt x="1915303" y="1147679"/>
                </a:lnTo>
                <a:lnTo>
                  <a:pt x="1917208" y="1144186"/>
                </a:lnTo>
                <a:lnTo>
                  <a:pt x="1920065" y="1136565"/>
                </a:lnTo>
                <a:lnTo>
                  <a:pt x="1922921" y="1129578"/>
                </a:lnTo>
                <a:lnTo>
                  <a:pt x="1924826" y="1126085"/>
                </a:lnTo>
                <a:lnTo>
                  <a:pt x="1926413" y="1122592"/>
                </a:lnTo>
                <a:lnTo>
                  <a:pt x="1940379" y="1121957"/>
                </a:lnTo>
                <a:lnTo>
                  <a:pt x="1938475" y="1130848"/>
                </a:lnTo>
                <a:lnTo>
                  <a:pt x="1936253" y="1139740"/>
                </a:lnTo>
                <a:lnTo>
                  <a:pt x="1930857" y="1157524"/>
                </a:lnTo>
                <a:lnTo>
                  <a:pt x="1926095" y="1174990"/>
                </a:lnTo>
                <a:lnTo>
                  <a:pt x="1924191" y="1183882"/>
                </a:lnTo>
                <a:lnTo>
                  <a:pt x="1921969" y="1193409"/>
                </a:lnTo>
                <a:lnTo>
                  <a:pt x="1921017" y="1197537"/>
                </a:lnTo>
                <a:lnTo>
                  <a:pt x="1920065" y="1201983"/>
                </a:lnTo>
                <a:lnTo>
                  <a:pt x="1919112" y="1206429"/>
                </a:lnTo>
                <a:lnTo>
                  <a:pt x="1917843" y="1210875"/>
                </a:lnTo>
                <a:lnTo>
                  <a:pt x="1916255" y="1215003"/>
                </a:lnTo>
                <a:lnTo>
                  <a:pt x="1914986" y="1216909"/>
                </a:lnTo>
                <a:lnTo>
                  <a:pt x="1913716" y="1218496"/>
                </a:lnTo>
                <a:lnTo>
                  <a:pt x="1912129" y="1219767"/>
                </a:lnTo>
                <a:lnTo>
                  <a:pt x="1910225" y="1221354"/>
                </a:lnTo>
                <a:lnTo>
                  <a:pt x="1908320" y="1222307"/>
                </a:lnTo>
                <a:lnTo>
                  <a:pt x="1905781" y="1222942"/>
                </a:lnTo>
                <a:lnTo>
                  <a:pt x="1905146" y="1218496"/>
                </a:lnTo>
                <a:lnTo>
                  <a:pt x="1904828" y="1214050"/>
                </a:lnTo>
                <a:lnTo>
                  <a:pt x="1904828" y="1209605"/>
                </a:lnTo>
                <a:lnTo>
                  <a:pt x="1905146" y="1204524"/>
                </a:lnTo>
                <a:lnTo>
                  <a:pt x="1905781" y="1195632"/>
                </a:lnTo>
                <a:lnTo>
                  <a:pt x="1907050" y="1186740"/>
                </a:lnTo>
                <a:lnTo>
                  <a:pt x="1908955" y="1177848"/>
                </a:lnTo>
                <a:lnTo>
                  <a:pt x="1910859" y="1168639"/>
                </a:lnTo>
                <a:lnTo>
                  <a:pt x="1913081" y="1159747"/>
                </a:lnTo>
                <a:lnTo>
                  <a:pt x="1914668" y="1150855"/>
                </a:lnTo>
                <a:lnTo>
                  <a:pt x="1912446" y="1154348"/>
                </a:lnTo>
                <a:lnTo>
                  <a:pt x="1909272" y="1157841"/>
                </a:lnTo>
                <a:lnTo>
                  <a:pt x="1906416" y="1161335"/>
                </a:lnTo>
                <a:lnTo>
                  <a:pt x="1903559" y="1164510"/>
                </a:lnTo>
                <a:lnTo>
                  <a:pt x="1901337" y="1168321"/>
                </a:lnTo>
                <a:lnTo>
                  <a:pt x="1899115" y="1172132"/>
                </a:lnTo>
                <a:lnTo>
                  <a:pt x="1898480" y="1174355"/>
                </a:lnTo>
                <a:lnTo>
                  <a:pt x="1898163" y="1176260"/>
                </a:lnTo>
                <a:lnTo>
                  <a:pt x="1897845" y="1178801"/>
                </a:lnTo>
                <a:lnTo>
                  <a:pt x="1897845" y="1181341"/>
                </a:lnTo>
                <a:lnTo>
                  <a:pt x="1896576" y="1193409"/>
                </a:lnTo>
                <a:lnTo>
                  <a:pt x="1894988" y="1205794"/>
                </a:lnTo>
                <a:lnTo>
                  <a:pt x="1892449" y="1230246"/>
                </a:lnTo>
                <a:lnTo>
                  <a:pt x="1891179" y="1242631"/>
                </a:lnTo>
                <a:lnTo>
                  <a:pt x="1890227" y="1254699"/>
                </a:lnTo>
                <a:lnTo>
                  <a:pt x="1889910" y="1267084"/>
                </a:lnTo>
                <a:lnTo>
                  <a:pt x="1890227" y="1279469"/>
                </a:lnTo>
                <a:lnTo>
                  <a:pt x="1890545" y="1285503"/>
                </a:lnTo>
                <a:lnTo>
                  <a:pt x="1890545" y="1291536"/>
                </a:lnTo>
                <a:lnTo>
                  <a:pt x="1890227" y="1303604"/>
                </a:lnTo>
                <a:lnTo>
                  <a:pt x="1890227" y="1315671"/>
                </a:lnTo>
                <a:lnTo>
                  <a:pt x="1890545" y="1321705"/>
                </a:lnTo>
                <a:lnTo>
                  <a:pt x="1890862" y="1327421"/>
                </a:lnTo>
                <a:lnTo>
                  <a:pt x="1895306" y="1348698"/>
                </a:lnTo>
                <a:lnTo>
                  <a:pt x="1900067" y="1369657"/>
                </a:lnTo>
                <a:lnTo>
                  <a:pt x="1903559" y="1390617"/>
                </a:lnTo>
                <a:lnTo>
                  <a:pt x="1907050" y="1412211"/>
                </a:lnTo>
                <a:lnTo>
                  <a:pt x="1909907" y="1433488"/>
                </a:lnTo>
                <a:lnTo>
                  <a:pt x="1910859" y="1444285"/>
                </a:lnTo>
                <a:lnTo>
                  <a:pt x="1911494" y="1455082"/>
                </a:lnTo>
                <a:lnTo>
                  <a:pt x="1912446" y="1465562"/>
                </a:lnTo>
                <a:lnTo>
                  <a:pt x="1912764" y="1476359"/>
                </a:lnTo>
                <a:lnTo>
                  <a:pt x="1913081" y="1487156"/>
                </a:lnTo>
                <a:lnTo>
                  <a:pt x="1912764" y="1497636"/>
                </a:lnTo>
                <a:lnTo>
                  <a:pt x="1903559" y="1493507"/>
                </a:lnTo>
                <a:lnTo>
                  <a:pt x="1901654" y="1488426"/>
                </a:lnTo>
                <a:lnTo>
                  <a:pt x="1900067" y="1483663"/>
                </a:lnTo>
                <a:lnTo>
                  <a:pt x="1898480" y="1478264"/>
                </a:lnTo>
                <a:lnTo>
                  <a:pt x="1897528" y="1473183"/>
                </a:lnTo>
                <a:lnTo>
                  <a:pt x="1895306" y="1462386"/>
                </a:lnTo>
                <a:lnTo>
                  <a:pt x="1894036" y="1452224"/>
                </a:lnTo>
                <a:lnTo>
                  <a:pt x="1893084" y="1441427"/>
                </a:lnTo>
                <a:lnTo>
                  <a:pt x="1891179" y="1430630"/>
                </a:lnTo>
                <a:lnTo>
                  <a:pt x="1890227" y="1425548"/>
                </a:lnTo>
                <a:lnTo>
                  <a:pt x="1888958" y="1420467"/>
                </a:lnTo>
                <a:lnTo>
                  <a:pt x="1887370" y="1415386"/>
                </a:lnTo>
                <a:lnTo>
                  <a:pt x="1885466" y="1410306"/>
                </a:lnTo>
                <a:lnTo>
                  <a:pt x="1872452" y="1376961"/>
                </a:lnTo>
                <a:lnTo>
                  <a:pt x="1865786" y="1360130"/>
                </a:lnTo>
                <a:lnTo>
                  <a:pt x="1859438" y="1342982"/>
                </a:lnTo>
                <a:lnTo>
                  <a:pt x="1853724" y="1325833"/>
                </a:lnTo>
                <a:lnTo>
                  <a:pt x="1847693" y="1309002"/>
                </a:lnTo>
                <a:lnTo>
                  <a:pt x="1842614" y="1291536"/>
                </a:lnTo>
                <a:lnTo>
                  <a:pt x="1837853" y="1274070"/>
                </a:lnTo>
                <a:lnTo>
                  <a:pt x="1834679" y="1259462"/>
                </a:lnTo>
                <a:lnTo>
                  <a:pt x="1831187" y="1245489"/>
                </a:lnTo>
                <a:lnTo>
                  <a:pt x="1823887" y="1216909"/>
                </a:lnTo>
                <a:lnTo>
                  <a:pt x="1820078" y="1202301"/>
                </a:lnTo>
                <a:lnTo>
                  <a:pt x="1817221" y="1187693"/>
                </a:lnTo>
                <a:lnTo>
                  <a:pt x="1814682" y="1173402"/>
                </a:lnTo>
                <a:lnTo>
                  <a:pt x="1813729" y="1165781"/>
                </a:lnTo>
                <a:lnTo>
                  <a:pt x="1813094" y="1158476"/>
                </a:lnTo>
                <a:lnTo>
                  <a:pt x="1811190" y="1149902"/>
                </a:lnTo>
                <a:lnTo>
                  <a:pt x="1809920" y="1141646"/>
                </a:lnTo>
                <a:lnTo>
                  <a:pt x="1808968" y="1132754"/>
                </a:lnTo>
                <a:lnTo>
                  <a:pt x="1808016" y="1124179"/>
                </a:lnTo>
                <a:lnTo>
                  <a:pt x="1807698" y="1115606"/>
                </a:lnTo>
                <a:lnTo>
                  <a:pt x="1807698" y="1107031"/>
                </a:lnTo>
                <a:lnTo>
                  <a:pt x="1808016" y="1098457"/>
                </a:lnTo>
                <a:lnTo>
                  <a:pt x="1808333" y="1089883"/>
                </a:lnTo>
                <a:lnTo>
                  <a:pt x="1809285" y="1080991"/>
                </a:lnTo>
                <a:lnTo>
                  <a:pt x="1810238" y="1072734"/>
                </a:lnTo>
                <a:lnTo>
                  <a:pt x="1811507" y="1064160"/>
                </a:lnTo>
                <a:lnTo>
                  <a:pt x="1813094" y="1055586"/>
                </a:lnTo>
                <a:lnTo>
                  <a:pt x="1814682" y="1047329"/>
                </a:lnTo>
                <a:lnTo>
                  <a:pt x="1816904" y="1038755"/>
                </a:lnTo>
                <a:lnTo>
                  <a:pt x="1818808" y="1030498"/>
                </a:lnTo>
                <a:lnTo>
                  <a:pt x="1821347" y="1021924"/>
                </a:lnTo>
                <a:lnTo>
                  <a:pt x="1822934" y="1012397"/>
                </a:lnTo>
                <a:lnTo>
                  <a:pt x="1825474" y="1003188"/>
                </a:lnTo>
                <a:lnTo>
                  <a:pt x="1828648" y="993661"/>
                </a:lnTo>
                <a:lnTo>
                  <a:pt x="1831505" y="984451"/>
                </a:lnTo>
                <a:lnTo>
                  <a:pt x="1835314" y="975559"/>
                </a:lnTo>
                <a:lnTo>
                  <a:pt x="1839123" y="966350"/>
                </a:lnTo>
                <a:lnTo>
                  <a:pt x="1847376" y="948884"/>
                </a:lnTo>
                <a:lnTo>
                  <a:pt x="1855629" y="931418"/>
                </a:lnTo>
                <a:lnTo>
                  <a:pt x="1863881" y="913634"/>
                </a:lnTo>
                <a:lnTo>
                  <a:pt x="1867690" y="904742"/>
                </a:lnTo>
                <a:lnTo>
                  <a:pt x="1871182" y="895851"/>
                </a:lnTo>
                <a:lnTo>
                  <a:pt x="1874674" y="886324"/>
                </a:lnTo>
                <a:lnTo>
                  <a:pt x="1877530" y="877114"/>
                </a:lnTo>
                <a:close/>
                <a:moveTo>
                  <a:pt x="3128794" y="832338"/>
                </a:moveTo>
                <a:lnTo>
                  <a:pt x="3132286" y="844088"/>
                </a:lnTo>
                <a:lnTo>
                  <a:pt x="3135460" y="855838"/>
                </a:lnTo>
                <a:lnTo>
                  <a:pt x="3138634" y="867587"/>
                </a:lnTo>
                <a:lnTo>
                  <a:pt x="3140856" y="879655"/>
                </a:lnTo>
                <a:lnTo>
                  <a:pt x="3143395" y="891722"/>
                </a:lnTo>
                <a:lnTo>
                  <a:pt x="3144982" y="903790"/>
                </a:lnTo>
                <a:lnTo>
                  <a:pt x="3146252" y="915857"/>
                </a:lnTo>
                <a:lnTo>
                  <a:pt x="3146887" y="927925"/>
                </a:lnTo>
                <a:lnTo>
                  <a:pt x="3147204" y="935229"/>
                </a:lnTo>
                <a:lnTo>
                  <a:pt x="3148156" y="942215"/>
                </a:lnTo>
                <a:lnTo>
                  <a:pt x="3149426" y="949202"/>
                </a:lnTo>
                <a:lnTo>
                  <a:pt x="3151330" y="956505"/>
                </a:lnTo>
                <a:lnTo>
                  <a:pt x="3152600" y="963492"/>
                </a:lnTo>
                <a:lnTo>
                  <a:pt x="3154187" y="970796"/>
                </a:lnTo>
                <a:lnTo>
                  <a:pt x="3154822" y="977465"/>
                </a:lnTo>
                <a:lnTo>
                  <a:pt x="3154822" y="981276"/>
                </a:lnTo>
                <a:lnTo>
                  <a:pt x="3154822" y="984769"/>
                </a:lnTo>
                <a:lnTo>
                  <a:pt x="3153552" y="992708"/>
                </a:lnTo>
                <a:lnTo>
                  <a:pt x="3152283" y="1000647"/>
                </a:lnTo>
                <a:lnTo>
                  <a:pt x="3149744" y="1008269"/>
                </a:lnTo>
                <a:lnTo>
                  <a:pt x="3147522" y="1015572"/>
                </a:lnTo>
                <a:lnTo>
                  <a:pt x="3141490" y="1030498"/>
                </a:lnTo>
                <a:lnTo>
                  <a:pt x="3138951" y="1037802"/>
                </a:lnTo>
                <a:lnTo>
                  <a:pt x="3136412" y="1045106"/>
                </a:lnTo>
                <a:lnTo>
                  <a:pt x="3133555" y="1053363"/>
                </a:lnTo>
                <a:lnTo>
                  <a:pt x="3130381" y="1061302"/>
                </a:lnTo>
                <a:lnTo>
                  <a:pt x="3126889" y="1068923"/>
                </a:lnTo>
                <a:lnTo>
                  <a:pt x="3123080" y="1076545"/>
                </a:lnTo>
                <a:lnTo>
                  <a:pt x="3115462" y="1092105"/>
                </a:lnTo>
                <a:lnTo>
                  <a:pt x="3111653" y="1099727"/>
                </a:lnTo>
                <a:lnTo>
                  <a:pt x="3108162" y="1107349"/>
                </a:lnTo>
                <a:lnTo>
                  <a:pt x="3095148" y="1134024"/>
                </a:lnTo>
                <a:lnTo>
                  <a:pt x="3081816" y="1160382"/>
                </a:lnTo>
                <a:lnTo>
                  <a:pt x="3075150" y="1173720"/>
                </a:lnTo>
                <a:lnTo>
                  <a:pt x="3068167" y="1186740"/>
                </a:lnTo>
                <a:lnTo>
                  <a:pt x="3060866" y="1199443"/>
                </a:lnTo>
                <a:lnTo>
                  <a:pt x="3053566" y="1212145"/>
                </a:lnTo>
                <a:lnTo>
                  <a:pt x="3040869" y="1225800"/>
                </a:lnTo>
                <a:lnTo>
                  <a:pt x="3027538" y="1238821"/>
                </a:lnTo>
                <a:lnTo>
                  <a:pt x="3020872" y="1245172"/>
                </a:lnTo>
                <a:lnTo>
                  <a:pt x="3013571" y="1250888"/>
                </a:lnTo>
                <a:lnTo>
                  <a:pt x="3006588" y="1256922"/>
                </a:lnTo>
                <a:lnTo>
                  <a:pt x="2999604" y="1262638"/>
                </a:lnTo>
                <a:lnTo>
                  <a:pt x="2991986" y="1268037"/>
                </a:lnTo>
                <a:lnTo>
                  <a:pt x="2984368" y="1273435"/>
                </a:lnTo>
                <a:lnTo>
                  <a:pt x="2976750" y="1278516"/>
                </a:lnTo>
                <a:lnTo>
                  <a:pt x="2968815" y="1283280"/>
                </a:lnTo>
                <a:lnTo>
                  <a:pt x="2960880" y="1287725"/>
                </a:lnTo>
                <a:lnTo>
                  <a:pt x="2952626" y="1291854"/>
                </a:lnTo>
                <a:lnTo>
                  <a:pt x="2944374" y="1296300"/>
                </a:lnTo>
                <a:lnTo>
                  <a:pt x="2936121" y="1299793"/>
                </a:lnTo>
                <a:lnTo>
                  <a:pt x="2934216" y="1300428"/>
                </a:lnTo>
                <a:lnTo>
                  <a:pt x="2932947" y="1301063"/>
                </a:lnTo>
                <a:lnTo>
                  <a:pt x="2931360" y="1302016"/>
                </a:lnTo>
                <a:lnTo>
                  <a:pt x="2930407" y="1302651"/>
                </a:lnTo>
                <a:lnTo>
                  <a:pt x="2928820" y="1305191"/>
                </a:lnTo>
                <a:lnTo>
                  <a:pt x="2927233" y="1307732"/>
                </a:lnTo>
                <a:lnTo>
                  <a:pt x="2926281" y="1310590"/>
                </a:lnTo>
                <a:lnTo>
                  <a:pt x="2925329" y="1313766"/>
                </a:lnTo>
                <a:lnTo>
                  <a:pt x="2923107" y="1319165"/>
                </a:lnTo>
                <a:lnTo>
                  <a:pt x="2921520" y="1325198"/>
                </a:lnTo>
                <a:lnTo>
                  <a:pt x="2919298" y="1330915"/>
                </a:lnTo>
                <a:lnTo>
                  <a:pt x="2914536" y="1342029"/>
                </a:lnTo>
                <a:lnTo>
                  <a:pt x="2909140" y="1353144"/>
                </a:lnTo>
                <a:lnTo>
                  <a:pt x="2903427" y="1363941"/>
                </a:lnTo>
                <a:lnTo>
                  <a:pt x="2891365" y="1385218"/>
                </a:lnTo>
                <a:lnTo>
                  <a:pt x="2885334" y="1396015"/>
                </a:lnTo>
                <a:lnTo>
                  <a:pt x="2879620" y="1406495"/>
                </a:lnTo>
                <a:lnTo>
                  <a:pt x="2870733" y="1419833"/>
                </a:lnTo>
                <a:lnTo>
                  <a:pt x="2861845" y="1432535"/>
                </a:lnTo>
                <a:lnTo>
                  <a:pt x="2852005" y="1445238"/>
                </a:lnTo>
                <a:lnTo>
                  <a:pt x="2842165" y="1457623"/>
                </a:lnTo>
                <a:lnTo>
                  <a:pt x="2822485" y="1482075"/>
                </a:lnTo>
                <a:lnTo>
                  <a:pt x="2812963" y="1495095"/>
                </a:lnTo>
                <a:lnTo>
                  <a:pt x="2803440" y="1507798"/>
                </a:lnTo>
                <a:lnTo>
                  <a:pt x="2815185" y="1504305"/>
                </a:lnTo>
                <a:lnTo>
                  <a:pt x="2826612" y="1500811"/>
                </a:lnTo>
                <a:lnTo>
                  <a:pt x="2849783" y="1493507"/>
                </a:lnTo>
                <a:lnTo>
                  <a:pt x="2872954" y="1486203"/>
                </a:lnTo>
                <a:lnTo>
                  <a:pt x="2884699" y="1483345"/>
                </a:lnTo>
                <a:lnTo>
                  <a:pt x="2896444" y="1480487"/>
                </a:lnTo>
                <a:lnTo>
                  <a:pt x="2908823" y="1477629"/>
                </a:lnTo>
                <a:lnTo>
                  <a:pt x="2921520" y="1475089"/>
                </a:lnTo>
                <a:lnTo>
                  <a:pt x="2946596" y="1469055"/>
                </a:lnTo>
                <a:lnTo>
                  <a:pt x="2958975" y="1466514"/>
                </a:lnTo>
                <a:lnTo>
                  <a:pt x="2971989" y="1464609"/>
                </a:lnTo>
                <a:lnTo>
                  <a:pt x="2984686" y="1463339"/>
                </a:lnTo>
                <a:lnTo>
                  <a:pt x="2991034" y="1462386"/>
                </a:lnTo>
                <a:lnTo>
                  <a:pt x="2997382" y="1462386"/>
                </a:lnTo>
                <a:lnTo>
                  <a:pt x="2995796" y="1464291"/>
                </a:lnTo>
                <a:lnTo>
                  <a:pt x="2993574" y="1465879"/>
                </a:lnTo>
                <a:lnTo>
                  <a:pt x="2989447" y="1468420"/>
                </a:lnTo>
                <a:lnTo>
                  <a:pt x="2985321" y="1470325"/>
                </a:lnTo>
                <a:lnTo>
                  <a:pt x="2980560" y="1472231"/>
                </a:lnTo>
                <a:lnTo>
                  <a:pt x="2975798" y="1473183"/>
                </a:lnTo>
                <a:lnTo>
                  <a:pt x="2970720" y="1474136"/>
                </a:lnTo>
                <a:lnTo>
                  <a:pt x="2961197" y="1476359"/>
                </a:lnTo>
                <a:lnTo>
                  <a:pt x="2939295" y="1481757"/>
                </a:lnTo>
                <a:lnTo>
                  <a:pt x="2917710" y="1487791"/>
                </a:lnTo>
                <a:lnTo>
                  <a:pt x="2895809" y="1493825"/>
                </a:lnTo>
                <a:lnTo>
                  <a:pt x="2874224" y="1500176"/>
                </a:lnTo>
                <a:lnTo>
                  <a:pt x="2848831" y="1508433"/>
                </a:lnTo>
                <a:lnTo>
                  <a:pt x="2835816" y="1512561"/>
                </a:lnTo>
                <a:lnTo>
                  <a:pt x="2823437" y="1517007"/>
                </a:lnTo>
                <a:lnTo>
                  <a:pt x="2810741" y="1521453"/>
                </a:lnTo>
                <a:lnTo>
                  <a:pt x="2798679" y="1526852"/>
                </a:lnTo>
                <a:lnTo>
                  <a:pt x="2786299" y="1532568"/>
                </a:lnTo>
                <a:lnTo>
                  <a:pt x="2774555" y="1538919"/>
                </a:lnTo>
                <a:lnTo>
                  <a:pt x="2770111" y="1541460"/>
                </a:lnTo>
                <a:lnTo>
                  <a:pt x="2765667" y="1544635"/>
                </a:lnTo>
                <a:lnTo>
                  <a:pt x="2761541" y="1547811"/>
                </a:lnTo>
                <a:lnTo>
                  <a:pt x="2757732" y="1551622"/>
                </a:lnTo>
                <a:lnTo>
                  <a:pt x="2750431" y="1559243"/>
                </a:lnTo>
                <a:lnTo>
                  <a:pt x="2743131" y="1567182"/>
                </a:lnTo>
                <a:lnTo>
                  <a:pt x="2735830" y="1575122"/>
                </a:lnTo>
                <a:lnTo>
                  <a:pt x="2732021" y="1578932"/>
                </a:lnTo>
                <a:lnTo>
                  <a:pt x="2728212" y="1582426"/>
                </a:lnTo>
                <a:lnTo>
                  <a:pt x="2724085" y="1585601"/>
                </a:lnTo>
                <a:lnTo>
                  <a:pt x="2719642" y="1588459"/>
                </a:lnTo>
                <a:lnTo>
                  <a:pt x="2715198" y="1591000"/>
                </a:lnTo>
                <a:lnTo>
                  <a:pt x="2710119" y="1592905"/>
                </a:lnTo>
                <a:lnTo>
                  <a:pt x="2704723" y="1597351"/>
                </a:lnTo>
                <a:lnTo>
                  <a:pt x="2699644" y="1602115"/>
                </a:lnTo>
                <a:lnTo>
                  <a:pt x="2689487" y="1611641"/>
                </a:lnTo>
                <a:lnTo>
                  <a:pt x="2679964" y="1621804"/>
                </a:lnTo>
                <a:lnTo>
                  <a:pt x="2670442" y="1631648"/>
                </a:lnTo>
                <a:lnTo>
                  <a:pt x="2682504" y="1626249"/>
                </a:lnTo>
                <a:lnTo>
                  <a:pt x="2694566" y="1620216"/>
                </a:lnTo>
                <a:lnTo>
                  <a:pt x="2718689" y="1607831"/>
                </a:lnTo>
                <a:lnTo>
                  <a:pt x="2730751" y="1601479"/>
                </a:lnTo>
                <a:lnTo>
                  <a:pt x="2742813" y="1595763"/>
                </a:lnTo>
                <a:lnTo>
                  <a:pt x="2754875" y="1590365"/>
                </a:lnTo>
                <a:lnTo>
                  <a:pt x="2767254" y="1584648"/>
                </a:lnTo>
                <a:lnTo>
                  <a:pt x="2797409" y="1572581"/>
                </a:lnTo>
                <a:lnTo>
                  <a:pt x="2812328" y="1566547"/>
                </a:lnTo>
                <a:lnTo>
                  <a:pt x="2827564" y="1560831"/>
                </a:lnTo>
                <a:lnTo>
                  <a:pt x="2842800" y="1555750"/>
                </a:lnTo>
                <a:lnTo>
                  <a:pt x="2850735" y="1553210"/>
                </a:lnTo>
                <a:lnTo>
                  <a:pt x="2858353" y="1551304"/>
                </a:lnTo>
                <a:lnTo>
                  <a:pt x="2866289" y="1549081"/>
                </a:lnTo>
                <a:lnTo>
                  <a:pt x="2874224" y="1547811"/>
                </a:lnTo>
                <a:lnTo>
                  <a:pt x="2882160" y="1545906"/>
                </a:lnTo>
                <a:lnTo>
                  <a:pt x="2890412" y="1544953"/>
                </a:lnTo>
                <a:lnTo>
                  <a:pt x="2882160" y="1534473"/>
                </a:lnTo>
                <a:lnTo>
                  <a:pt x="2886921" y="1532886"/>
                </a:lnTo>
                <a:lnTo>
                  <a:pt x="2891682" y="1531933"/>
                </a:lnTo>
                <a:lnTo>
                  <a:pt x="2896761" y="1531298"/>
                </a:lnTo>
                <a:lnTo>
                  <a:pt x="2901522" y="1530662"/>
                </a:lnTo>
                <a:lnTo>
                  <a:pt x="2911045" y="1530027"/>
                </a:lnTo>
                <a:lnTo>
                  <a:pt x="2921202" y="1530027"/>
                </a:lnTo>
                <a:lnTo>
                  <a:pt x="2930725" y="1530980"/>
                </a:lnTo>
                <a:lnTo>
                  <a:pt x="2940882" y="1531933"/>
                </a:lnTo>
                <a:lnTo>
                  <a:pt x="2960245" y="1533838"/>
                </a:lnTo>
                <a:lnTo>
                  <a:pt x="3006588" y="1540189"/>
                </a:lnTo>
                <a:lnTo>
                  <a:pt x="3030077" y="1543365"/>
                </a:lnTo>
                <a:lnTo>
                  <a:pt x="3053248" y="1546858"/>
                </a:lnTo>
                <a:lnTo>
                  <a:pt x="3064040" y="1548129"/>
                </a:lnTo>
                <a:lnTo>
                  <a:pt x="3074833" y="1549716"/>
                </a:lnTo>
                <a:lnTo>
                  <a:pt x="3079912" y="1551304"/>
                </a:lnTo>
                <a:lnTo>
                  <a:pt x="3084990" y="1552575"/>
                </a:lnTo>
                <a:lnTo>
                  <a:pt x="3089752" y="1554480"/>
                </a:lnTo>
                <a:lnTo>
                  <a:pt x="3095148" y="1556703"/>
                </a:lnTo>
                <a:lnTo>
                  <a:pt x="3084990" y="1556703"/>
                </a:lnTo>
                <a:lnTo>
                  <a:pt x="3075150" y="1556385"/>
                </a:lnTo>
                <a:lnTo>
                  <a:pt x="3055153" y="1555432"/>
                </a:lnTo>
                <a:lnTo>
                  <a:pt x="3035473" y="1553845"/>
                </a:lnTo>
                <a:lnTo>
                  <a:pt x="3015476" y="1551939"/>
                </a:lnTo>
                <a:lnTo>
                  <a:pt x="2975798" y="1547494"/>
                </a:lnTo>
                <a:lnTo>
                  <a:pt x="2956118" y="1545270"/>
                </a:lnTo>
                <a:lnTo>
                  <a:pt x="2936121" y="1543683"/>
                </a:lnTo>
                <a:lnTo>
                  <a:pt x="2915171" y="1548446"/>
                </a:lnTo>
                <a:lnTo>
                  <a:pt x="2894856" y="1553845"/>
                </a:lnTo>
                <a:lnTo>
                  <a:pt x="2874542" y="1559878"/>
                </a:lnTo>
                <a:lnTo>
                  <a:pt x="2854227" y="1566230"/>
                </a:lnTo>
                <a:lnTo>
                  <a:pt x="2834230" y="1572899"/>
                </a:lnTo>
                <a:lnTo>
                  <a:pt x="2814550" y="1580203"/>
                </a:lnTo>
                <a:lnTo>
                  <a:pt x="2794870" y="1588142"/>
                </a:lnTo>
                <a:lnTo>
                  <a:pt x="2775190" y="1596398"/>
                </a:lnTo>
                <a:lnTo>
                  <a:pt x="2755827" y="1604973"/>
                </a:lnTo>
                <a:lnTo>
                  <a:pt x="2736465" y="1614182"/>
                </a:lnTo>
                <a:lnTo>
                  <a:pt x="2717737" y="1623709"/>
                </a:lnTo>
                <a:lnTo>
                  <a:pt x="2699009" y="1633236"/>
                </a:lnTo>
                <a:lnTo>
                  <a:pt x="2680282" y="1643716"/>
                </a:lnTo>
                <a:lnTo>
                  <a:pt x="2661554" y="1654195"/>
                </a:lnTo>
                <a:lnTo>
                  <a:pt x="2643779" y="1664992"/>
                </a:lnTo>
                <a:lnTo>
                  <a:pt x="2625368" y="1676107"/>
                </a:lnTo>
                <a:lnTo>
                  <a:pt x="2617115" y="1681506"/>
                </a:lnTo>
                <a:lnTo>
                  <a:pt x="2608863" y="1686904"/>
                </a:lnTo>
                <a:lnTo>
                  <a:pt x="2601244" y="1693256"/>
                </a:lnTo>
                <a:lnTo>
                  <a:pt x="2593626" y="1699607"/>
                </a:lnTo>
                <a:lnTo>
                  <a:pt x="2586643" y="1706593"/>
                </a:lnTo>
                <a:lnTo>
                  <a:pt x="2579660" y="1713897"/>
                </a:lnTo>
                <a:lnTo>
                  <a:pt x="2566328" y="1728505"/>
                </a:lnTo>
                <a:lnTo>
                  <a:pt x="2582834" y="1722789"/>
                </a:lnTo>
                <a:lnTo>
                  <a:pt x="2599023" y="1717073"/>
                </a:lnTo>
                <a:lnTo>
                  <a:pt x="2631082" y="1704688"/>
                </a:lnTo>
                <a:lnTo>
                  <a:pt x="2663141" y="1692303"/>
                </a:lnTo>
                <a:lnTo>
                  <a:pt x="2679329" y="1686587"/>
                </a:lnTo>
                <a:lnTo>
                  <a:pt x="2695518" y="1680553"/>
                </a:lnTo>
                <a:lnTo>
                  <a:pt x="2721229" y="1671661"/>
                </a:lnTo>
                <a:lnTo>
                  <a:pt x="2747574" y="1663087"/>
                </a:lnTo>
                <a:lnTo>
                  <a:pt x="2773920" y="1655148"/>
                </a:lnTo>
                <a:lnTo>
                  <a:pt x="2799948" y="1647526"/>
                </a:lnTo>
                <a:lnTo>
                  <a:pt x="2826612" y="1640540"/>
                </a:lnTo>
                <a:lnTo>
                  <a:pt x="2853275" y="1634189"/>
                </a:lnTo>
                <a:lnTo>
                  <a:pt x="2879620" y="1627837"/>
                </a:lnTo>
                <a:lnTo>
                  <a:pt x="2906601" y="1622121"/>
                </a:lnTo>
                <a:lnTo>
                  <a:pt x="2912632" y="1620533"/>
                </a:lnTo>
                <a:lnTo>
                  <a:pt x="2918663" y="1619581"/>
                </a:lnTo>
                <a:lnTo>
                  <a:pt x="2925011" y="1618628"/>
                </a:lnTo>
                <a:lnTo>
                  <a:pt x="2931042" y="1617993"/>
                </a:lnTo>
                <a:lnTo>
                  <a:pt x="2943422" y="1617040"/>
                </a:lnTo>
                <a:lnTo>
                  <a:pt x="2956118" y="1616723"/>
                </a:lnTo>
                <a:lnTo>
                  <a:pt x="2968815" y="1617040"/>
                </a:lnTo>
                <a:lnTo>
                  <a:pt x="2981194" y="1617993"/>
                </a:lnTo>
                <a:lnTo>
                  <a:pt x="3005953" y="1619263"/>
                </a:lnTo>
                <a:lnTo>
                  <a:pt x="3018015" y="1619581"/>
                </a:lnTo>
                <a:lnTo>
                  <a:pt x="3029759" y="1620533"/>
                </a:lnTo>
                <a:lnTo>
                  <a:pt x="3035473" y="1620851"/>
                </a:lnTo>
                <a:lnTo>
                  <a:pt x="3041186" y="1622121"/>
                </a:lnTo>
                <a:lnTo>
                  <a:pt x="3047217" y="1623391"/>
                </a:lnTo>
                <a:lnTo>
                  <a:pt x="3052614" y="1624979"/>
                </a:lnTo>
                <a:lnTo>
                  <a:pt x="3038647" y="1626885"/>
                </a:lnTo>
                <a:lnTo>
                  <a:pt x="3024680" y="1628155"/>
                </a:lnTo>
                <a:lnTo>
                  <a:pt x="3010714" y="1628472"/>
                </a:lnTo>
                <a:lnTo>
                  <a:pt x="2996748" y="1628790"/>
                </a:lnTo>
                <a:lnTo>
                  <a:pt x="2968815" y="1628472"/>
                </a:lnTo>
                <a:lnTo>
                  <a:pt x="2954848" y="1628472"/>
                </a:lnTo>
                <a:lnTo>
                  <a:pt x="2941200" y="1628472"/>
                </a:lnTo>
                <a:lnTo>
                  <a:pt x="2924059" y="1631966"/>
                </a:lnTo>
                <a:lnTo>
                  <a:pt x="2906918" y="1635459"/>
                </a:lnTo>
                <a:lnTo>
                  <a:pt x="2872954" y="1643080"/>
                </a:lnTo>
                <a:lnTo>
                  <a:pt x="2839308" y="1651337"/>
                </a:lnTo>
                <a:lnTo>
                  <a:pt x="2805662" y="1660229"/>
                </a:lnTo>
                <a:lnTo>
                  <a:pt x="2772333" y="1670391"/>
                </a:lnTo>
                <a:lnTo>
                  <a:pt x="2739322" y="1680871"/>
                </a:lnTo>
                <a:lnTo>
                  <a:pt x="2706310" y="1692303"/>
                </a:lnTo>
                <a:lnTo>
                  <a:pt x="2673616" y="1704370"/>
                </a:lnTo>
                <a:lnTo>
                  <a:pt x="2639652" y="1718343"/>
                </a:lnTo>
                <a:lnTo>
                  <a:pt x="2605688" y="1731681"/>
                </a:lnTo>
                <a:lnTo>
                  <a:pt x="2588548" y="1738667"/>
                </a:lnTo>
                <a:lnTo>
                  <a:pt x="2571725" y="1745971"/>
                </a:lnTo>
                <a:lnTo>
                  <a:pt x="2554901" y="1753275"/>
                </a:lnTo>
                <a:lnTo>
                  <a:pt x="2538078" y="1760897"/>
                </a:lnTo>
                <a:lnTo>
                  <a:pt x="2549823" y="1758039"/>
                </a:lnTo>
                <a:lnTo>
                  <a:pt x="2561250" y="1755181"/>
                </a:lnTo>
                <a:lnTo>
                  <a:pt x="2584421" y="1749147"/>
                </a:lnTo>
                <a:lnTo>
                  <a:pt x="2607593" y="1743113"/>
                </a:lnTo>
                <a:lnTo>
                  <a:pt x="2619020" y="1740255"/>
                </a:lnTo>
                <a:lnTo>
                  <a:pt x="2630764" y="1738350"/>
                </a:lnTo>
                <a:lnTo>
                  <a:pt x="2670124" y="1730728"/>
                </a:lnTo>
                <a:lnTo>
                  <a:pt x="2709802" y="1723107"/>
                </a:lnTo>
                <a:lnTo>
                  <a:pt x="2748844" y="1715485"/>
                </a:lnTo>
                <a:lnTo>
                  <a:pt x="2768841" y="1711674"/>
                </a:lnTo>
                <a:lnTo>
                  <a:pt x="2788521" y="1708499"/>
                </a:lnTo>
                <a:lnTo>
                  <a:pt x="2808519" y="1705958"/>
                </a:lnTo>
                <a:lnTo>
                  <a:pt x="2828834" y="1703418"/>
                </a:lnTo>
                <a:lnTo>
                  <a:pt x="2848196" y="1701830"/>
                </a:lnTo>
                <a:lnTo>
                  <a:pt x="2868511" y="1700242"/>
                </a:lnTo>
                <a:lnTo>
                  <a:pt x="2888508" y="1699924"/>
                </a:lnTo>
                <a:lnTo>
                  <a:pt x="2908506" y="1699924"/>
                </a:lnTo>
                <a:lnTo>
                  <a:pt x="2918346" y="1700560"/>
                </a:lnTo>
                <a:lnTo>
                  <a:pt x="2928503" y="1701512"/>
                </a:lnTo>
                <a:lnTo>
                  <a:pt x="2938660" y="1702147"/>
                </a:lnTo>
                <a:lnTo>
                  <a:pt x="2948818" y="1703100"/>
                </a:lnTo>
                <a:lnTo>
                  <a:pt x="2959927" y="1703418"/>
                </a:lnTo>
                <a:lnTo>
                  <a:pt x="2971037" y="1703735"/>
                </a:lnTo>
                <a:lnTo>
                  <a:pt x="2982146" y="1704688"/>
                </a:lnTo>
                <a:lnTo>
                  <a:pt x="2993256" y="1706276"/>
                </a:lnTo>
                <a:lnTo>
                  <a:pt x="3004366" y="1707864"/>
                </a:lnTo>
                <a:lnTo>
                  <a:pt x="3015476" y="1710087"/>
                </a:lnTo>
                <a:lnTo>
                  <a:pt x="3026268" y="1711992"/>
                </a:lnTo>
                <a:lnTo>
                  <a:pt x="3037060" y="1714850"/>
                </a:lnTo>
                <a:lnTo>
                  <a:pt x="3045948" y="1716438"/>
                </a:lnTo>
                <a:lnTo>
                  <a:pt x="3054518" y="1718343"/>
                </a:lnTo>
                <a:lnTo>
                  <a:pt x="3072611" y="1721519"/>
                </a:lnTo>
                <a:lnTo>
                  <a:pt x="3081181" y="1723107"/>
                </a:lnTo>
                <a:lnTo>
                  <a:pt x="3089752" y="1725647"/>
                </a:lnTo>
                <a:lnTo>
                  <a:pt x="3093878" y="1726917"/>
                </a:lnTo>
                <a:lnTo>
                  <a:pt x="3098004" y="1728188"/>
                </a:lnTo>
                <a:lnTo>
                  <a:pt x="3102131" y="1730411"/>
                </a:lnTo>
                <a:lnTo>
                  <a:pt x="3106574" y="1732316"/>
                </a:lnTo>
                <a:lnTo>
                  <a:pt x="3093878" y="1732316"/>
                </a:lnTo>
                <a:lnTo>
                  <a:pt x="3081816" y="1731681"/>
                </a:lnTo>
                <a:lnTo>
                  <a:pt x="3069754" y="1731046"/>
                </a:lnTo>
                <a:lnTo>
                  <a:pt x="3057692" y="1729776"/>
                </a:lnTo>
                <a:lnTo>
                  <a:pt x="3045630" y="1727870"/>
                </a:lnTo>
                <a:lnTo>
                  <a:pt x="3033886" y="1726282"/>
                </a:lnTo>
                <a:lnTo>
                  <a:pt x="3021824" y="1724059"/>
                </a:lnTo>
                <a:lnTo>
                  <a:pt x="3010079" y="1721836"/>
                </a:lnTo>
                <a:lnTo>
                  <a:pt x="3005318" y="1721201"/>
                </a:lnTo>
                <a:lnTo>
                  <a:pt x="3000874" y="1720249"/>
                </a:lnTo>
                <a:lnTo>
                  <a:pt x="2996430" y="1720249"/>
                </a:lnTo>
                <a:lnTo>
                  <a:pt x="2991669" y="1720249"/>
                </a:lnTo>
                <a:lnTo>
                  <a:pt x="2982464" y="1720566"/>
                </a:lnTo>
                <a:lnTo>
                  <a:pt x="2977703" y="1721201"/>
                </a:lnTo>
                <a:lnTo>
                  <a:pt x="2973259" y="1720566"/>
                </a:lnTo>
                <a:lnTo>
                  <a:pt x="2936121" y="1718661"/>
                </a:lnTo>
                <a:lnTo>
                  <a:pt x="2917393" y="1717708"/>
                </a:lnTo>
                <a:lnTo>
                  <a:pt x="2898666" y="1717073"/>
                </a:lnTo>
                <a:lnTo>
                  <a:pt x="2879938" y="1717073"/>
                </a:lnTo>
                <a:lnTo>
                  <a:pt x="2861528" y="1717391"/>
                </a:lnTo>
                <a:lnTo>
                  <a:pt x="2852005" y="1717708"/>
                </a:lnTo>
                <a:lnTo>
                  <a:pt x="2842800" y="1718343"/>
                </a:lnTo>
                <a:lnTo>
                  <a:pt x="2833912" y="1719296"/>
                </a:lnTo>
                <a:lnTo>
                  <a:pt x="2824390" y="1720249"/>
                </a:lnTo>
                <a:lnTo>
                  <a:pt x="2799631" y="1724059"/>
                </a:lnTo>
                <a:lnTo>
                  <a:pt x="2775190" y="1728188"/>
                </a:lnTo>
                <a:lnTo>
                  <a:pt x="2750749" y="1732951"/>
                </a:lnTo>
                <a:lnTo>
                  <a:pt x="2726307" y="1737397"/>
                </a:lnTo>
                <a:lnTo>
                  <a:pt x="2677108" y="1747242"/>
                </a:lnTo>
                <a:lnTo>
                  <a:pt x="2628225" y="1757086"/>
                </a:lnTo>
                <a:lnTo>
                  <a:pt x="2611719" y="1759944"/>
                </a:lnTo>
                <a:lnTo>
                  <a:pt x="2595531" y="1763755"/>
                </a:lnTo>
                <a:lnTo>
                  <a:pt x="2579343" y="1767883"/>
                </a:lnTo>
                <a:lnTo>
                  <a:pt x="2563472" y="1772647"/>
                </a:lnTo>
                <a:lnTo>
                  <a:pt x="2547283" y="1777093"/>
                </a:lnTo>
                <a:lnTo>
                  <a:pt x="2531412" y="1781856"/>
                </a:lnTo>
                <a:lnTo>
                  <a:pt x="2515542" y="1786937"/>
                </a:lnTo>
                <a:lnTo>
                  <a:pt x="2499988" y="1792653"/>
                </a:lnTo>
                <a:lnTo>
                  <a:pt x="2483800" y="1798052"/>
                </a:lnTo>
                <a:lnTo>
                  <a:pt x="2467611" y="1804403"/>
                </a:lnTo>
                <a:lnTo>
                  <a:pt x="2459676" y="1807579"/>
                </a:lnTo>
                <a:lnTo>
                  <a:pt x="2451740" y="1811390"/>
                </a:lnTo>
                <a:lnTo>
                  <a:pt x="2444122" y="1815201"/>
                </a:lnTo>
                <a:lnTo>
                  <a:pt x="2436822" y="1819646"/>
                </a:lnTo>
                <a:lnTo>
                  <a:pt x="2470786" y="1811390"/>
                </a:lnTo>
                <a:lnTo>
                  <a:pt x="2505384" y="1803768"/>
                </a:lnTo>
                <a:lnTo>
                  <a:pt x="2540300" y="1796782"/>
                </a:lnTo>
                <a:lnTo>
                  <a:pt x="2557441" y="1793606"/>
                </a:lnTo>
                <a:lnTo>
                  <a:pt x="2575216" y="1790748"/>
                </a:lnTo>
                <a:lnTo>
                  <a:pt x="2592357" y="1787890"/>
                </a:lnTo>
                <a:lnTo>
                  <a:pt x="2609815" y="1785667"/>
                </a:lnTo>
                <a:lnTo>
                  <a:pt x="2627590" y="1783444"/>
                </a:lnTo>
                <a:lnTo>
                  <a:pt x="2645048" y="1781856"/>
                </a:lnTo>
                <a:lnTo>
                  <a:pt x="2662824" y="1780586"/>
                </a:lnTo>
                <a:lnTo>
                  <a:pt x="2680282" y="1779316"/>
                </a:lnTo>
                <a:lnTo>
                  <a:pt x="2698057" y="1778998"/>
                </a:lnTo>
                <a:lnTo>
                  <a:pt x="2715515" y="1778998"/>
                </a:lnTo>
                <a:lnTo>
                  <a:pt x="2726942" y="1778681"/>
                </a:lnTo>
                <a:lnTo>
                  <a:pt x="2738052" y="1778998"/>
                </a:lnTo>
                <a:lnTo>
                  <a:pt x="2749479" y="1779316"/>
                </a:lnTo>
                <a:lnTo>
                  <a:pt x="2760271" y="1779951"/>
                </a:lnTo>
                <a:lnTo>
                  <a:pt x="2771381" y="1781221"/>
                </a:lnTo>
                <a:lnTo>
                  <a:pt x="2782490" y="1782174"/>
                </a:lnTo>
                <a:lnTo>
                  <a:pt x="2805027" y="1785032"/>
                </a:lnTo>
                <a:lnTo>
                  <a:pt x="2826929" y="1788525"/>
                </a:lnTo>
                <a:lnTo>
                  <a:pt x="2848831" y="1792018"/>
                </a:lnTo>
                <a:lnTo>
                  <a:pt x="2870733" y="1797099"/>
                </a:lnTo>
                <a:lnTo>
                  <a:pt x="2892634" y="1802180"/>
                </a:lnTo>
                <a:lnTo>
                  <a:pt x="2914854" y="1810437"/>
                </a:lnTo>
                <a:lnTo>
                  <a:pt x="2937390" y="1818694"/>
                </a:lnTo>
                <a:lnTo>
                  <a:pt x="2959927" y="1826950"/>
                </a:lnTo>
                <a:lnTo>
                  <a:pt x="2982146" y="1834890"/>
                </a:lnTo>
                <a:lnTo>
                  <a:pt x="2989764" y="1837748"/>
                </a:lnTo>
                <a:lnTo>
                  <a:pt x="2997700" y="1840923"/>
                </a:lnTo>
                <a:lnTo>
                  <a:pt x="3005318" y="1844416"/>
                </a:lnTo>
                <a:lnTo>
                  <a:pt x="3012301" y="1848545"/>
                </a:lnTo>
                <a:lnTo>
                  <a:pt x="3003731" y="1847592"/>
                </a:lnTo>
                <a:lnTo>
                  <a:pt x="2994843" y="1846639"/>
                </a:lnTo>
                <a:lnTo>
                  <a:pt x="2986590" y="1844734"/>
                </a:lnTo>
                <a:lnTo>
                  <a:pt x="2978020" y="1842511"/>
                </a:lnTo>
                <a:lnTo>
                  <a:pt x="2961514" y="1837430"/>
                </a:lnTo>
                <a:lnTo>
                  <a:pt x="2952944" y="1834890"/>
                </a:lnTo>
                <a:lnTo>
                  <a:pt x="2944691" y="1832667"/>
                </a:lnTo>
                <a:lnTo>
                  <a:pt x="2937708" y="1830444"/>
                </a:lnTo>
                <a:lnTo>
                  <a:pt x="2930407" y="1828538"/>
                </a:lnTo>
                <a:lnTo>
                  <a:pt x="2916758" y="1823457"/>
                </a:lnTo>
                <a:lnTo>
                  <a:pt x="2902792" y="1818694"/>
                </a:lnTo>
                <a:lnTo>
                  <a:pt x="2888826" y="1814248"/>
                </a:lnTo>
                <a:lnTo>
                  <a:pt x="2870098" y="1809802"/>
                </a:lnTo>
                <a:lnTo>
                  <a:pt x="2851370" y="1805674"/>
                </a:lnTo>
                <a:lnTo>
                  <a:pt x="2832325" y="1802180"/>
                </a:lnTo>
                <a:lnTo>
                  <a:pt x="2813597" y="1799322"/>
                </a:lnTo>
                <a:lnTo>
                  <a:pt x="2794552" y="1797099"/>
                </a:lnTo>
                <a:lnTo>
                  <a:pt x="2775507" y="1794876"/>
                </a:lnTo>
                <a:lnTo>
                  <a:pt x="2756145" y="1793924"/>
                </a:lnTo>
                <a:lnTo>
                  <a:pt x="2737100" y="1792971"/>
                </a:lnTo>
                <a:lnTo>
                  <a:pt x="2718054" y="1792653"/>
                </a:lnTo>
                <a:lnTo>
                  <a:pt x="2699009" y="1792971"/>
                </a:lnTo>
                <a:lnTo>
                  <a:pt x="2679647" y="1793606"/>
                </a:lnTo>
                <a:lnTo>
                  <a:pt x="2660284" y="1794559"/>
                </a:lnTo>
                <a:lnTo>
                  <a:pt x="2641239" y="1795829"/>
                </a:lnTo>
                <a:lnTo>
                  <a:pt x="2622512" y="1798052"/>
                </a:lnTo>
                <a:lnTo>
                  <a:pt x="2603149" y="1800593"/>
                </a:lnTo>
                <a:lnTo>
                  <a:pt x="2584104" y="1803133"/>
                </a:lnTo>
                <a:lnTo>
                  <a:pt x="2556171" y="1808532"/>
                </a:lnTo>
                <a:lnTo>
                  <a:pt x="2528556" y="1813930"/>
                </a:lnTo>
                <a:lnTo>
                  <a:pt x="2500623" y="1820282"/>
                </a:lnTo>
                <a:lnTo>
                  <a:pt x="2473007" y="1826950"/>
                </a:lnTo>
                <a:lnTo>
                  <a:pt x="2445709" y="1834572"/>
                </a:lnTo>
                <a:lnTo>
                  <a:pt x="2432060" y="1838700"/>
                </a:lnTo>
                <a:lnTo>
                  <a:pt x="2418411" y="1843146"/>
                </a:lnTo>
                <a:lnTo>
                  <a:pt x="2405080" y="1847592"/>
                </a:lnTo>
                <a:lnTo>
                  <a:pt x="2391431" y="1852356"/>
                </a:lnTo>
                <a:lnTo>
                  <a:pt x="2378099" y="1857437"/>
                </a:lnTo>
                <a:lnTo>
                  <a:pt x="2365085" y="1862518"/>
                </a:lnTo>
                <a:lnTo>
                  <a:pt x="2361276" y="1877761"/>
                </a:lnTo>
                <a:lnTo>
                  <a:pt x="2350801" y="1883159"/>
                </a:lnTo>
                <a:lnTo>
                  <a:pt x="2340644" y="1873315"/>
                </a:lnTo>
                <a:lnTo>
                  <a:pt x="2333661" y="1878078"/>
                </a:lnTo>
                <a:lnTo>
                  <a:pt x="2326360" y="1882842"/>
                </a:lnTo>
                <a:lnTo>
                  <a:pt x="2311759" y="1892369"/>
                </a:lnTo>
                <a:lnTo>
                  <a:pt x="2297792" y="1901578"/>
                </a:lnTo>
                <a:lnTo>
                  <a:pt x="2290809" y="1906342"/>
                </a:lnTo>
                <a:lnTo>
                  <a:pt x="2283826" y="1911740"/>
                </a:lnTo>
                <a:lnTo>
                  <a:pt x="2273986" y="1920950"/>
                </a:lnTo>
                <a:lnTo>
                  <a:pt x="2264146" y="1930477"/>
                </a:lnTo>
                <a:lnTo>
                  <a:pt x="2254941" y="1940956"/>
                </a:lnTo>
                <a:lnTo>
                  <a:pt x="2245736" y="1950801"/>
                </a:lnTo>
                <a:lnTo>
                  <a:pt x="2227643" y="1972078"/>
                </a:lnTo>
                <a:lnTo>
                  <a:pt x="2218755" y="1982240"/>
                </a:lnTo>
                <a:lnTo>
                  <a:pt x="2209233" y="1992402"/>
                </a:lnTo>
                <a:lnTo>
                  <a:pt x="2200662" y="2002246"/>
                </a:lnTo>
                <a:lnTo>
                  <a:pt x="2192092" y="2011773"/>
                </a:lnTo>
                <a:lnTo>
                  <a:pt x="2182887" y="2020983"/>
                </a:lnTo>
                <a:lnTo>
                  <a:pt x="2173999" y="2030192"/>
                </a:lnTo>
                <a:lnTo>
                  <a:pt x="2164159" y="2039401"/>
                </a:lnTo>
                <a:lnTo>
                  <a:pt x="2154954" y="2048293"/>
                </a:lnTo>
                <a:lnTo>
                  <a:pt x="2135274" y="2065124"/>
                </a:lnTo>
                <a:lnTo>
                  <a:pt x="2104167" y="2096880"/>
                </a:lnTo>
                <a:lnTo>
                  <a:pt x="2088614" y="2112441"/>
                </a:lnTo>
                <a:lnTo>
                  <a:pt x="2073060" y="2128319"/>
                </a:lnTo>
                <a:lnTo>
                  <a:pt x="2057824" y="2144198"/>
                </a:lnTo>
                <a:lnTo>
                  <a:pt x="2043223" y="2160711"/>
                </a:lnTo>
                <a:lnTo>
                  <a:pt x="2028939" y="2177542"/>
                </a:lnTo>
                <a:lnTo>
                  <a:pt x="2014655" y="2194691"/>
                </a:lnTo>
                <a:lnTo>
                  <a:pt x="2001324" y="2210886"/>
                </a:lnTo>
                <a:lnTo>
                  <a:pt x="1987992" y="2227082"/>
                </a:lnTo>
                <a:lnTo>
                  <a:pt x="1974660" y="2243596"/>
                </a:lnTo>
                <a:lnTo>
                  <a:pt x="1968630" y="2251852"/>
                </a:lnTo>
                <a:lnTo>
                  <a:pt x="1962281" y="2260426"/>
                </a:lnTo>
                <a:lnTo>
                  <a:pt x="1957837" y="2266778"/>
                </a:lnTo>
                <a:lnTo>
                  <a:pt x="1953393" y="2273129"/>
                </a:lnTo>
                <a:lnTo>
                  <a:pt x="1944823" y="2286149"/>
                </a:lnTo>
                <a:lnTo>
                  <a:pt x="1940697" y="2292183"/>
                </a:lnTo>
                <a:lnTo>
                  <a:pt x="1936253" y="2298534"/>
                </a:lnTo>
                <a:lnTo>
                  <a:pt x="1931174" y="2304886"/>
                </a:lnTo>
                <a:lnTo>
                  <a:pt x="1926095" y="2310602"/>
                </a:lnTo>
                <a:lnTo>
                  <a:pt x="1919112" y="2317906"/>
                </a:lnTo>
                <a:lnTo>
                  <a:pt x="1913081" y="2325527"/>
                </a:lnTo>
                <a:lnTo>
                  <a:pt x="1906733" y="2333466"/>
                </a:lnTo>
                <a:lnTo>
                  <a:pt x="1901019" y="2341405"/>
                </a:lnTo>
                <a:lnTo>
                  <a:pt x="1894671" y="2349345"/>
                </a:lnTo>
                <a:lnTo>
                  <a:pt x="1888640" y="2357284"/>
                </a:lnTo>
                <a:lnTo>
                  <a:pt x="1881974" y="2364905"/>
                </a:lnTo>
                <a:lnTo>
                  <a:pt x="1874991" y="2372209"/>
                </a:lnTo>
                <a:lnTo>
                  <a:pt x="1874356" y="2369351"/>
                </a:lnTo>
                <a:lnTo>
                  <a:pt x="1873721" y="2366811"/>
                </a:lnTo>
                <a:lnTo>
                  <a:pt x="1873404" y="2364588"/>
                </a:lnTo>
                <a:lnTo>
                  <a:pt x="1873404" y="2362047"/>
                </a:lnTo>
                <a:lnTo>
                  <a:pt x="1873721" y="2359507"/>
                </a:lnTo>
                <a:lnTo>
                  <a:pt x="1874039" y="2357284"/>
                </a:lnTo>
                <a:lnTo>
                  <a:pt x="1875309" y="2352520"/>
                </a:lnTo>
                <a:lnTo>
                  <a:pt x="1877530" y="2347757"/>
                </a:lnTo>
                <a:lnTo>
                  <a:pt x="1880387" y="2343311"/>
                </a:lnTo>
                <a:lnTo>
                  <a:pt x="1885466" y="2334737"/>
                </a:lnTo>
                <a:lnTo>
                  <a:pt x="1878800" y="2338230"/>
                </a:lnTo>
                <a:lnTo>
                  <a:pt x="1872452" y="2341088"/>
                </a:lnTo>
                <a:lnTo>
                  <a:pt x="1868960" y="2342041"/>
                </a:lnTo>
                <a:lnTo>
                  <a:pt x="1865151" y="2342993"/>
                </a:lnTo>
                <a:lnTo>
                  <a:pt x="1861660" y="2343628"/>
                </a:lnTo>
                <a:lnTo>
                  <a:pt x="1857850" y="2344264"/>
                </a:lnTo>
                <a:lnTo>
                  <a:pt x="1861025" y="2338547"/>
                </a:lnTo>
                <a:lnTo>
                  <a:pt x="1864516" y="2333466"/>
                </a:lnTo>
                <a:lnTo>
                  <a:pt x="1868325" y="2329020"/>
                </a:lnTo>
                <a:lnTo>
                  <a:pt x="1872452" y="2323939"/>
                </a:lnTo>
                <a:lnTo>
                  <a:pt x="1880705" y="2315048"/>
                </a:lnTo>
                <a:lnTo>
                  <a:pt x="1884514" y="2310284"/>
                </a:lnTo>
                <a:lnTo>
                  <a:pt x="1887688" y="2305203"/>
                </a:lnTo>
                <a:lnTo>
                  <a:pt x="1905146" y="2277575"/>
                </a:lnTo>
                <a:lnTo>
                  <a:pt x="1913716" y="2263285"/>
                </a:lnTo>
                <a:lnTo>
                  <a:pt x="1921652" y="2249312"/>
                </a:lnTo>
                <a:lnTo>
                  <a:pt x="1929270" y="2235021"/>
                </a:lnTo>
                <a:lnTo>
                  <a:pt x="1936570" y="2220096"/>
                </a:lnTo>
                <a:lnTo>
                  <a:pt x="1939427" y="2212792"/>
                </a:lnTo>
                <a:lnTo>
                  <a:pt x="1942601" y="2205488"/>
                </a:lnTo>
                <a:lnTo>
                  <a:pt x="1945458" y="2197866"/>
                </a:lnTo>
                <a:lnTo>
                  <a:pt x="1948315" y="2189927"/>
                </a:lnTo>
                <a:lnTo>
                  <a:pt x="1953076" y="2174684"/>
                </a:lnTo>
                <a:lnTo>
                  <a:pt x="1957837" y="2159123"/>
                </a:lnTo>
                <a:lnTo>
                  <a:pt x="1961964" y="2143563"/>
                </a:lnTo>
                <a:lnTo>
                  <a:pt x="1966090" y="2128002"/>
                </a:lnTo>
                <a:lnTo>
                  <a:pt x="1969899" y="2112441"/>
                </a:lnTo>
                <a:lnTo>
                  <a:pt x="1973391" y="2096563"/>
                </a:lnTo>
                <a:lnTo>
                  <a:pt x="1976565" y="2081002"/>
                </a:lnTo>
                <a:lnTo>
                  <a:pt x="1979739" y="2065124"/>
                </a:lnTo>
                <a:lnTo>
                  <a:pt x="1985135" y="2033368"/>
                </a:lnTo>
                <a:lnTo>
                  <a:pt x="1989897" y="2001611"/>
                </a:lnTo>
                <a:lnTo>
                  <a:pt x="1994023" y="1969537"/>
                </a:lnTo>
                <a:lnTo>
                  <a:pt x="1997832" y="1937781"/>
                </a:lnTo>
                <a:lnTo>
                  <a:pt x="1998467" y="1933970"/>
                </a:lnTo>
                <a:lnTo>
                  <a:pt x="1998784" y="1930159"/>
                </a:lnTo>
                <a:lnTo>
                  <a:pt x="1998784" y="1926031"/>
                </a:lnTo>
                <a:lnTo>
                  <a:pt x="1999737" y="1922220"/>
                </a:lnTo>
                <a:lnTo>
                  <a:pt x="2000689" y="1918727"/>
                </a:lnTo>
                <a:lnTo>
                  <a:pt x="2001324" y="1917139"/>
                </a:lnTo>
                <a:lnTo>
                  <a:pt x="2001958" y="1915869"/>
                </a:lnTo>
                <a:lnTo>
                  <a:pt x="2002911" y="1914281"/>
                </a:lnTo>
                <a:lnTo>
                  <a:pt x="2004498" y="1913010"/>
                </a:lnTo>
                <a:lnTo>
                  <a:pt x="2006085" y="1912058"/>
                </a:lnTo>
                <a:lnTo>
                  <a:pt x="2008307" y="1911105"/>
                </a:lnTo>
                <a:lnTo>
                  <a:pt x="2008942" y="1918092"/>
                </a:lnTo>
                <a:lnTo>
                  <a:pt x="2009577" y="1925078"/>
                </a:lnTo>
                <a:lnTo>
                  <a:pt x="2009577" y="1931747"/>
                </a:lnTo>
                <a:lnTo>
                  <a:pt x="2009577" y="1938416"/>
                </a:lnTo>
                <a:lnTo>
                  <a:pt x="2008942" y="1952389"/>
                </a:lnTo>
                <a:lnTo>
                  <a:pt x="2007989" y="1965726"/>
                </a:lnTo>
                <a:lnTo>
                  <a:pt x="2005768" y="1979699"/>
                </a:lnTo>
                <a:lnTo>
                  <a:pt x="2004180" y="1993037"/>
                </a:lnTo>
                <a:lnTo>
                  <a:pt x="2001958" y="2006375"/>
                </a:lnTo>
                <a:lnTo>
                  <a:pt x="2000689" y="2020347"/>
                </a:lnTo>
                <a:lnTo>
                  <a:pt x="1995610" y="2050516"/>
                </a:lnTo>
                <a:lnTo>
                  <a:pt x="1990214" y="2080367"/>
                </a:lnTo>
                <a:lnTo>
                  <a:pt x="1987040" y="2095293"/>
                </a:lnTo>
                <a:lnTo>
                  <a:pt x="1984183" y="2110536"/>
                </a:lnTo>
                <a:lnTo>
                  <a:pt x="1981009" y="2125144"/>
                </a:lnTo>
                <a:lnTo>
                  <a:pt x="1977200" y="2140069"/>
                </a:lnTo>
                <a:lnTo>
                  <a:pt x="1973391" y="2154995"/>
                </a:lnTo>
                <a:lnTo>
                  <a:pt x="1969264" y="2169603"/>
                </a:lnTo>
                <a:lnTo>
                  <a:pt x="1964503" y="2184211"/>
                </a:lnTo>
                <a:lnTo>
                  <a:pt x="1959742" y="2198501"/>
                </a:lnTo>
                <a:lnTo>
                  <a:pt x="1954028" y="2212474"/>
                </a:lnTo>
                <a:lnTo>
                  <a:pt x="1948315" y="2226765"/>
                </a:lnTo>
                <a:lnTo>
                  <a:pt x="1941649" y="2240420"/>
                </a:lnTo>
                <a:lnTo>
                  <a:pt x="1934666" y="2254393"/>
                </a:lnTo>
                <a:lnTo>
                  <a:pt x="1931492" y="2260109"/>
                </a:lnTo>
                <a:lnTo>
                  <a:pt x="1928317" y="2266143"/>
                </a:lnTo>
                <a:lnTo>
                  <a:pt x="1921652" y="2277893"/>
                </a:lnTo>
                <a:lnTo>
                  <a:pt x="1914668" y="2289642"/>
                </a:lnTo>
                <a:lnTo>
                  <a:pt x="1912129" y="2295359"/>
                </a:lnTo>
                <a:lnTo>
                  <a:pt x="1909272" y="2301710"/>
                </a:lnTo>
                <a:lnTo>
                  <a:pt x="1912129" y="2299487"/>
                </a:lnTo>
                <a:lnTo>
                  <a:pt x="1914351" y="2297582"/>
                </a:lnTo>
                <a:lnTo>
                  <a:pt x="1918795" y="2292818"/>
                </a:lnTo>
                <a:lnTo>
                  <a:pt x="1922921" y="2287737"/>
                </a:lnTo>
                <a:lnTo>
                  <a:pt x="1926730" y="2282338"/>
                </a:lnTo>
                <a:lnTo>
                  <a:pt x="1934031" y="2271224"/>
                </a:lnTo>
                <a:lnTo>
                  <a:pt x="1937523" y="2265825"/>
                </a:lnTo>
                <a:lnTo>
                  <a:pt x="1941332" y="2260109"/>
                </a:lnTo>
                <a:lnTo>
                  <a:pt x="1949267" y="2249629"/>
                </a:lnTo>
                <a:lnTo>
                  <a:pt x="1956885" y="2238832"/>
                </a:lnTo>
                <a:lnTo>
                  <a:pt x="1964503" y="2228035"/>
                </a:lnTo>
                <a:lnTo>
                  <a:pt x="1972756" y="2217873"/>
                </a:lnTo>
                <a:lnTo>
                  <a:pt x="1983548" y="2204853"/>
                </a:lnTo>
                <a:lnTo>
                  <a:pt x="1993706" y="2192150"/>
                </a:lnTo>
                <a:lnTo>
                  <a:pt x="2014655" y="2166427"/>
                </a:lnTo>
                <a:lnTo>
                  <a:pt x="2025447" y="2153090"/>
                </a:lnTo>
                <a:lnTo>
                  <a:pt x="2036557" y="2140705"/>
                </a:lnTo>
                <a:lnTo>
                  <a:pt x="2047667" y="2128319"/>
                </a:lnTo>
                <a:lnTo>
                  <a:pt x="2059411" y="2116252"/>
                </a:lnTo>
                <a:lnTo>
                  <a:pt x="2069569" y="2106408"/>
                </a:lnTo>
                <a:lnTo>
                  <a:pt x="2079726" y="2095610"/>
                </a:lnTo>
                <a:lnTo>
                  <a:pt x="2099406" y="2074651"/>
                </a:lnTo>
                <a:lnTo>
                  <a:pt x="2109246" y="2064171"/>
                </a:lnTo>
                <a:lnTo>
                  <a:pt x="2119403" y="2053692"/>
                </a:lnTo>
                <a:lnTo>
                  <a:pt x="2129561" y="2043530"/>
                </a:lnTo>
                <a:lnTo>
                  <a:pt x="2140670" y="2033685"/>
                </a:lnTo>
                <a:lnTo>
                  <a:pt x="2148288" y="2027016"/>
                </a:lnTo>
                <a:lnTo>
                  <a:pt x="2155906" y="2019712"/>
                </a:lnTo>
                <a:lnTo>
                  <a:pt x="2163524" y="2012091"/>
                </a:lnTo>
                <a:lnTo>
                  <a:pt x="2170508" y="2004469"/>
                </a:lnTo>
                <a:lnTo>
                  <a:pt x="2184474" y="1988908"/>
                </a:lnTo>
                <a:lnTo>
                  <a:pt x="2198758" y="1973665"/>
                </a:lnTo>
                <a:lnTo>
                  <a:pt x="2207328" y="1964456"/>
                </a:lnTo>
                <a:lnTo>
                  <a:pt x="2215898" y="1954611"/>
                </a:lnTo>
                <a:lnTo>
                  <a:pt x="2232404" y="1935875"/>
                </a:lnTo>
                <a:lnTo>
                  <a:pt x="2240657" y="1926031"/>
                </a:lnTo>
                <a:lnTo>
                  <a:pt x="2249545" y="1916821"/>
                </a:lnTo>
                <a:lnTo>
                  <a:pt x="2258433" y="1907929"/>
                </a:lnTo>
                <a:lnTo>
                  <a:pt x="2267320" y="1899038"/>
                </a:lnTo>
                <a:lnTo>
                  <a:pt x="2271129" y="1896180"/>
                </a:lnTo>
                <a:lnTo>
                  <a:pt x="2274938" y="1893321"/>
                </a:lnTo>
                <a:lnTo>
                  <a:pt x="2282874" y="1888240"/>
                </a:lnTo>
                <a:lnTo>
                  <a:pt x="2291127" y="1883795"/>
                </a:lnTo>
                <a:lnTo>
                  <a:pt x="2299697" y="1879031"/>
                </a:lnTo>
                <a:lnTo>
                  <a:pt x="2307632" y="1874268"/>
                </a:lnTo>
                <a:lnTo>
                  <a:pt x="2311759" y="1872045"/>
                </a:lnTo>
                <a:lnTo>
                  <a:pt x="2315568" y="1869187"/>
                </a:lnTo>
                <a:lnTo>
                  <a:pt x="2319059" y="1866011"/>
                </a:lnTo>
                <a:lnTo>
                  <a:pt x="2322551" y="1862835"/>
                </a:lnTo>
                <a:lnTo>
                  <a:pt x="2326043" y="1859342"/>
                </a:lnTo>
                <a:lnTo>
                  <a:pt x="2328899" y="1855214"/>
                </a:lnTo>
                <a:lnTo>
                  <a:pt x="2320329" y="1842511"/>
                </a:lnTo>
                <a:lnTo>
                  <a:pt x="2311759" y="1829491"/>
                </a:lnTo>
                <a:lnTo>
                  <a:pt x="2306998" y="1823140"/>
                </a:lnTo>
                <a:lnTo>
                  <a:pt x="2302236" y="1817106"/>
                </a:lnTo>
                <a:lnTo>
                  <a:pt x="2297158" y="1811390"/>
                </a:lnTo>
                <a:lnTo>
                  <a:pt x="2290809" y="1806309"/>
                </a:lnTo>
                <a:lnTo>
                  <a:pt x="2280017" y="1797099"/>
                </a:lnTo>
                <a:lnTo>
                  <a:pt x="2269542" y="1787572"/>
                </a:lnTo>
                <a:lnTo>
                  <a:pt x="2248275" y="1768836"/>
                </a:lnTo>
                <a:lnTo>
                  <a:pt x="2237800" y="1759309"/>
                </a:lnTo>
                <a:lnTo>
                  <a:pt x="2226691" y="1750735"/>
                </a:lnTo>
                <a:lnTo>
                  <a:pt x="2220660" y="1746607"/>
                </a:lnTo>
                <a:lnTo>
                  <a:pt x="2214946" y="1742796"/>
                </a:lnTo>
                <a:lnTo>
                  <a:pt x="2208598" y="1738985"/>
                </a:lnTo>
                <a:lnTo>
                  <a:pt x="2202567" y="1735492"/>
                </a:lnTo>
                <a:lnTo>
                  <a:pt x="2193362" y="1729776"/>
                </a:lnTo>
                <a:lnTo>
                  <a:pt x="2184474" y="1724377"/>
                </a:lnTo>
                <a:lnTo>
                  <a:pt x="2175269" y="1719296"/>
                </a:lnTo>
                <a:lnTo>
                  <a:pt x="2166064" y="1714532"/>
                </a:lnTo>
                <a:lnTo>
                  <a:pt x="2147336" y="1704688"/>
                </a:lnTo>
                <a:lnTo>
                  <a:pt x="2138448" y="1699607"/>
                </a:lnTo>
                <a:lnTo>
                  <a:pt x="2128926" y="1694208"/>
                </a:lnTo>
                <a:lnTo>
                  <a:pt x="2121943" y="1690398"/>
                </a:lnTo>
                <a:lnTo>
                  <a:pt x="2114959" y="1686587"/>
                </a:lnTo>
                <a:lnTo>
                  <a:pt x="2100358" y="1679918"/>
                </a:lnTo>
                <a:lnTo>
                  <a:pt x="2085757" y="1673567"/>
                </a:lnTo>
                <a:lnTo>
                  <a:pt x="2078774" y="1670073"/>
                </a:lnTo>
                <a:lnTo>
                  <a:pt x="2071473" y="1666263"/>
                </a:lnTo>
                <a:lnTo>
                  <a:pt x="2054333" y="1656418"/>
                </a:lnTo>
                <a:lnTo>
                  <a:pt x="2037192" y="1647526"/>
                </a:lnTo>
                <a:lnTo>
                  <a:pt x="2019734" y="1638634"/>
                </a:lnTo>
                <a:lnTo>
                  <a:pt x="2001958" y="1630378"/>
                </a:lnTo>
                <a:lnTo>
                  <a:pt x="1984500" y="1621804"/>
                </a:lnTo>
                <a:lnTo>
                  <a:pt x="1966725" y="1613864"/>
                </a:lnTo>
                <a:lnTo>
                  <a:pt x="1930857" y="1597986"/>
                </a:lnTo>
                <a:lnTo>
                  <a:pt x="1921334" y="1592905"/>
                </a:lnTo>
                <a:lnTo>
                  <a:pt x="1911177" y="1588142"/>
                </a:lnTo>
                <a:lnTo>
                  <a:pt x="1891179" y="1579250"/>
                </a:lnTo>
                <a:lnTo>
                  <a:pt x="1870865" y="1570993"/>
                </a:lnTo>
                <a:lnTo>
                  <a:pt x="1850550" y="1562736"/>
                </a:lnTo>
                <a:lnTo>
                  <a:pt x="1809603" y="1547176"/>
                </a:lnTo>
                <a:lnTo>
                  <a:pt x="1788971" y="1539554"/>
                </a:lnTo>
                <a:lnTo>
                  <a:pt x="1768338" y="1531298"/>
                </a:lnTo>
                <a:lnTo>
                  <a:pt x="1757864" y="1527169"/>
                </a:lnTo>
                <a:lnTo>
                  <a:pt x="1747071" y="1523359"/>
                </a:lnTo>
                <a:lnTo>
                  <a:pt x="1735962" y="1519865"/>
                </a:lnTo>
                <a:lnTo>
                  <a:pt x="1725487" y="1516690"/>
                </a:lnTo>
                <a:lnTo>
                  <a:pt x="1703268" y="1510656"/>
                </a:lnTo>
                <a:lnTo>
                  <a:pt x="1681048" y="1504305"/>
                </a:lnTo>
                <a:lnTo>
                  <a:pt x="1671526" y="1500811"/>
                </a:lnTo>
                <a:lnTo>
                  <a:pt x="1662003" y="1497953"/>
                </a:lnTo>
                <a:lnTo>
                  <a:pt x="1651846" y="1495730"/>
                </a:lnTo>
                <a:lnTo>
                  <a:pt x="1641689" y="1493825"/>
                </a:lnTo>
                <a:lnTo>
                  <a:pt x="1621374" y="1490332"/>
                </a:lnTo>
                <a:lnTo>
                  <a:pt x="1611534" y="1488426"/>
                </a:lnTo>
                <a:lnTo>
                  <a:pt x="1601376" y="1486203"/>
                </a:lnTo>
                <a:lnTo>
                  <a:pt x="1590584" y="1484933"/>
                </a:lnTo>
                <a:lnTo>
                  <a:pt x="1579475" y="1483028"/>
                </a:lnTo>
                <a:lnTo>
                  <a:pt x="1557573" y="1477947"/>
                </a:lnTo>
                <a:lnTo>
                  <a:pt x="1547098" y="1475724"/>
                </a:lnTo>
                <a:lnTo>
                  <a:pt x="1535988" y="1473183"/>
                </a:lnTo>
                <a:lnTo>
                  <a:pt x="1524879" y="1471596"/>
                </a:lnTo>
                <a:lnTo>
                  <a:pt x="1513769" y="1470008"/>
                </a:lnTo>
                <a:lnTo>
                  <a:pt x="1505833" y="1490014"/>
                </a:lnTo>
                <a:lnTo>
                  <a:pt x="1491867" y="1489062"/>
                </a:lnTo>
                <a:lnTo>
                  <a:pt x="1494089" y="1476994"/>
                </a:lnTo>
                <a:lnTo>
                  <a:pt x="1494724" y="1470960"/>
                </a:lnTo>
                <a:lnTo>
                  <a:pt x="1495676" y="1464609"/>
                </a:lnTo>
                <a:lnTo>
                  <a:pt x="1492819" y="1466514"/>
                </a:lnTo>
                <a:lnTo>
                  <a:pt x="1490280" y="1468420"/>
                </a:lnTo>
                <a:lnTo>
                  <a:pt x="1488375" y="1470960"/>
                </a:lnTo>
                <a:lnTo>
                  <a:pt x="1486153" y="1473183"/>
                </a:lnTo>
                <a:lnTo>
                  <a:pt x="1482662" y="1478264"/>
                </a:lnTo>
                <a:lnTo>
                  <a:pt x="1479488" y="1483663"/>
                </a:lnTo>
                <a:lnTo>
                  <a:pt x="1469330" y="1483028"/>
                </a:lnTo>
                <a:lnTo>
                  <a:pt x="1467743" y="1464609"/>
                </a:lnTo>
                <a:lnTo>
                  <a:pt x="1455046" y="1463657"/>
                </a:lnTo>
                <a:lnTo>
                  <a:pt x="1453777" y="1467149"/>
                </a:lnTo>
                <a:lnTo>
                  <a:pt x="1452507" y="1470960"/>
                </a:lnTo>
                <a:lnTo>
                  <a:pt x="1451237" y="1474454"/>
                </a:lnTo>
                <a:lnTo>
                  <a:pt x="1449968" y="1478264"/>
                </a:lnTo>
                <a:lnTo>
                  <a:pt x="1448381" y="1481757"/>
                </a:lnTo>
                <a:lnTo>
                  <a:pt x="1447111" y="1483663"/>
                </a:lnTo>
                <a:lnTo>
                  <a:pt x="1446159" y="1484933"/>
                </a:lnTo>
                <a:lnTo>
                  <a:pt x="1444889" y="1485886"/>
                </a:lnTo>
                <a:lnTo>
                  <a:pt x="1442985" y="1487474"/>
                </a:lnTo>
                <a:lnTo>
                  <a:pt x="1441397" y="1488109"/>
                </a:lnTo>
                <a:lnTo>
                  <a:pt x="1439810" y="1488744"/>
                </a:lnTo>
                <a:lnTo>
                  <a:pt x="1438223" y="1487156"/>
                </a:lnTo>
                <a:lnTo>
                  <a:pt x="1437588" y="1485251"/>
                </a:lnTo>
                <a:lnTo>
                  <a:pt x="1436954" y="1483345"/>
                </a:lnTo>
                <a:lnTo>
                  <a:pt x="1436636" y="1481440"/>
                </a:lnTo>
                <a:lnTo>
                  <a:pt x="1436319" y="1477629"/>
                </a:lnTo>
                <a:lnTo>
                  <a:pt x="1436636" y="1473501"/>
                </a:lnTo>
                <a:lnTo>
                  <a:pt x="1438223" y="1465562"/>
                </a:lnTo>
                <a:lnTo>
                  <a:pt x="1438541" y="1461433"/>
                </a:lnTo>
                <a:lnTo>
                  <a:pt x="1438858" y="1457623"/>
                </a:lnTo>
                <a:lnTo>
                  <a:pt x="1435367" y="1460798"/>
                </a:lnTo>
                <a:lnTo>
                  <a:pt x="1432510" y="1464291"/>
                </a:lnTo>
                <a:lnTo>
                  <a:pt x="1429970" y="1468102"/>
                </a:lnTo>
                <a:lnTo>
                  <a:pt x="1428066" y="1471913"/>
                </a:lnTo>
                <a:lnTo>
                  <a:pt x="1426479" y="1476359"/>
                </a:lnTo>
                <a:lnTo>
                  <a:pt x="1425209" y="1480487"/>
                </a:lnTo>
                <a:lnTo>
                  <a:pt x="1424574" y="1484933"/>
                </a:lnTo>
                <a:lnTo>
                  <a:pt x="1423939" y="1489379"/>
                </a:lnTo>
                <a:lnTo>
                  <a:pt x="1417591" y="1486203"/>
                </a:lnTo>
                <a:lnTo>
                  <a:pt x="1414734" y="1484616"/>
                </a:lnTo>
                <a:lnTo>
                  <a:pt x="1412195" y="1482393"/>
                </a:lnTo>
                <a:lnTo>
                  <a:pt x="1411560" y="1479217"/>
                </a:lnTo>
                <a:lnTo>
                  <a:pt x="1411560" y="1475724"/>
                </a:lnTo>
                <a:lnTo>
                  <a:pt x="1412195" y="1472231"/>
                </a:lnTo>
                <a:lnTo>
                  <a:pt x="1413147" y="1468737"/>
                </a:lnTo>
                <a:lnTo>
                  <a:pt x="1414734" y="1461751"/>
                </a:lnTo>
                <a:lnTo>
                  <a:pt x="1416956" y="1455400"/>
                </a:lnTo>
                <a:lnTo>
                  <a:pt x="1403307" y="1456035"/>
                </a:lnTo>
                <a:lnTo>
                  <a:pt x="1400450" y="1461116"/>
                </a:lnTo>
                <a:lnTo>
                  <a:pt x="1397594" y="1467149"/>
                </a:lnTo>
                <a:lnTo>
                  <a:pt x="1392515" y="1478264"/>
                </a:lnTo>
                <a:lnTo>
                  <a:pt x="1387119" y="1489697"/>
                </a:lnTo>
                <a:lnTo>
                  <a:pt x="1384580" y="1495413"/>
                </a:lnTo>
                <a:lnTo>
                  <a:pt x="1381405" y="1500494"/>
                </a:lnTo>
                <a:lnTo>
                  <a:pt x="1371565" y="1502717"/>
                </a:lnTo>
                <a:lnTo>
                  <a:pt x="1371565" y="1499224"/>
                </a:lnTo>
                <a:lnTo>
                  <a:pt x="1372518" y="1495730"/>
                </a:lnTo>
                <a:lnTo>
                  <a:pt x="1373787" y="1489062"/>
                </a:lnTo>
                <a:lnTo>
                  <a:pt x="1375374" y="1482393"/>
                </a:lnTo>
                <a:lnTo>
                  <a:pt x="1377914" y="1476041"/>
                </a:lnTo>
                <a:lnTo>
                  <a:pt x="1383310" y="1463657"/>
                </a:lnTo>
                <a:lnTo>
                  <a:pt x="1385849" y="1456988"/>
                </a:lnTo>
                <a:lnTo>
                  <a:pt x="1388389" y="1450636"/>
                </a:lnTo>
                <a:lnTo>
                  <a:pt x="1376962" y="1454130"/>
                </a:lnTo>
                <a:lnTo>
                  <a:pt x="1370296" y="1471278"/>
                </a:lnTo>
                <a:lnTo>
                  <a:pt x="1367122" y="1480170"/>
                </a:lnTo>
                <a:lnTo>
                  <a:pt x="1364900" y="1488744"/>
                </a:lnTo>
                <a:lnTo>
                  <a:pt x="1366487" y="1496365"/>
                </a:lnTo>
                <a:lnTo>
                  <a:pt x="1368709" y="1503987"/>
                </a:lnTo>
                <a:lnTo>
                  <a:pt x="1373152" y="1518595"/>
                </a:lnTo>
                <a:lnTo>
                  <a:pt x="1375374" y="1525581"/>
                </a:lnTo>
                <a:lnTo>
                  <a:pt x="1377914" y="1533203"/>
                </a:lnTo>
                <a:lnTo>
                  <a:pt x="1379501" y="1540825"/>
                </a:lnTo>
                <a:lnTo>
                  <a:pt x="1381088" y="1548446"/>
                </a:lnTo>
                <a:lnTo>
                  <a:pt x="1383310" y="1558926"/>
                </a:lnTo>
                <a:lnTo>
                  <a:pt x="1385532" y="1569088"/>
                </a:lnTo>
                <a:lnTo>
                  <a:pt x="1389658" y="1590365"/>
                </a:lnTo>
                <a:lnTo>
                  <a:pt x="1393785" y="1611006"/>
                </a:lnTo>
                <a:lnTo>
                  <a:pt x="1396324" y="1621168"/>
                </a:lnTo>
                <a:lnTo>
                  <a:pt x="1398863" y="1631648"/>
                </a:lnTo>
                <a:lnTo>
                  <a:pt x="1405847" y="1652925"/>
                </a:lnTo>
                <a:lnTo>
                  <a:pt x="1412830" y="1674202"/>
                </a:lnTo>
                <a:lnTo>
                  <a:pt x="1416321" y="1684681"/>
                </a:lnTo>
                <a:lnTo>
                  <a:pt x="1419496" y="1695479"/>
                </a:lnTo>
                <a:lnTo>
                  <a:pt x="1423939" y="1705958"/>
                </a:lnTo>
                <a:lnTo>
                  <a:pt x="1428383" y="1716120"/>
                </a:lnTo>
                <a:lnTo>
                  <a:pt x="1439176" y="1740255"/>
                </a:lnTo>
                <a:lnTo>
                  <a:pt x="1444889" y="1752323"/>
                </a:lnTo>
                <a:lnTo>
                  <a:pt x="1449650" y="1765025"/>
                </a:lnTo>
                <a:lnTo>
                  <a:pt x="1452825" y="1772012"/>
                </a:lnTo>
                <a:lnTo>
                  <a:pt x="1456316" y="1779316"/>
                </a:lnTo>
                <a:lnTo>
                  <a:pt x="1463934" y="1793924"/>
                </a:lnTo>
                <a:lnTo>
                  <a:pt x="1467743" y="1800910"/>
                </a:lnTo>
                <a:lnTo>
                  <a:pt x="1471552" y="1807897"/>
                </a:lnTo>
                <a:lnTo>
                  <a:pt x="1474726" y="1815201"/>
                </a:lnTo>
                <a:lnTo>
                  <a:pt x="1477583" y="1822822"/>
                </a:lnTo>
                <a:lnTo>
                  <a:pt x="1479805" y="1828221"/>
                </a:lnTo>
                <a:lnTo>
                  <a:pt x="1481710" y="1832984"/>
                </a:lnTo>
                <a:lnTo>
                  <a:pt x="1486471" y="1842829"/>
                </a:lnTo>
                <a:lnTo>
                  <a:pt x="1491867" y="1852356"/>
                </a:lnTo>
                <a:lnTo>
                  <a:pt x="1497263" y="1861565"/>
                </a:lnTo>
                <a:lnTo>
                  <a:pt x="1509008" y="1879984"/>
                </a:lnTo>
                <a:lnTo>
                  <a:pt x="1514404" y="1889193"/>
                </a:lnTo>
                <a:lnTo>
                  <a:pt x="1519800" y="1898720"/>
                </a:lnTo>
                <a:lnTo>
                  <a:pt x="1522657" y="1905071"/>
                </a:lnTo>
                <a:lnTo>
                  <a:pt x="1526466" y="1910788"/>
                </a:lnTo>
                <a:lnTo>
                  <a:pt x="1530275" y="1916821"/>
                </a:lnTo>
                <a:lnTo>
                  <a:pt x="1534401" y="1922537"/>
                </a:lnTo>
                <a:lnTo>
                  <a:pt x="1542337" y="1933970"/>
                </a:lnTo>
                <a:lnTo>
                  <a:pt x="1550907" y="1945720"/>
                </a:lnTo>
                <a:lnTo>
                  <a:pt x="1560429" y="1961598"/>
                </a:lnTo>
                <a:lnTo>
                  <a:pt x="1570904" y="1977476"/>
                </a:lnTo>
                <a:lnTo>
                  <a:pt x="1581379" y="1992719"/>
                </a:lnTo>
                <a:lnTo>
                  <a:pt x="1592171" y="2008280"/>
                </a:lnTo>
                <a:lnTo>
                  <a:pt x="1613756" y="2039084"/>
                </a:lnTo>
                <a:lnTo>
                  <a:pt x="1624548" y="2054644"/>
                </a:lnTo>
                <a:lnTo>
                  <a:pt x="1634705" y="2070523"/>
                </a:lnTo>
                <a:lnTo>
                  <a:pt x="1639467" y="2077827"/>
                </a:lnTo>
                <a:lnTo>
                  <a:pt x="1644545" y="2085448"/>
                </a:lnTo>
                <a:lnTo>
                  <a:pt x="1650259" y="2093070"/>
                </a:lnTo>
                <a:lnTo>
                  <a:pt x="1655655" y="2100374"/>
                </a:lnTo>
                <a:lnTo>
                  <a:pt x="1667399" y="2114664"/>
                </a:lnTo>
                <a:lnTo>
                  <a:pt x="1672796" y="2122286"/>
                </a:lnTo>
                <a:lnTo>
                  <a:pt x="1678192" y="2129907"/>
                </a:lnTo>
                <a:lnTo>
                  <a:pt x="1686762" y="2141975"/>
                </a:lnTo>
                <a:lnTo>
                  <a:pt x="1695650" y="2154042"/>
                </a:lnTo>
                <a:lnTo>
                  <a:pt x="1704855" y="2166110"/>
                </a:lnTo>
                <a:lnTo>
                  <a:pt x="1714695" y="2177860"/>
                </a:lnTo>
                <a:lnTo>
                  <a:pt x="1733740" y="2201359"/>
                </a:lnTo>
                <a:lnTo>
                  <a:pt x="1742628" y="2212792"/>
                </a:lnTo>
                <a:lnTo>
                  <a:pt x="1751198" y="2225494"/>
                </a:lnTo>
                <a:lnTo>
                  <a:pt x="1731201" y="2188657"/>
                </a:lnTo>
                <a:lnTo>
                  <a:pt x="1710886" y="2151819"/>
                </a:lnTo>
                <a:lnTo>
                  <a:pt x="1701046" y="2133083"/>
                </a:lnTo>
                <a:lnTo>
                  <a:pt x="1691523" y="2114664"/>
                </a:lnTo>
                <a:lnTo>
                  <a:pt x="1682636" y="2095610"/>
                </a:lnTo>
                <a:lnTo>
                  <a:pt x="1673430" y="2076556"/>
                </a:lnTo>
                <a:lnTo>
                  <a:pt x="1655338" y="2034955"/>
                </a:lnTo>
                <a:lnTo>
                  <a:pt x="1636927" y="1992719"/>
                </a:lnTo>
                <a:lnTo>
                  <a:pt x="1601376" y="1908882"/>
                </a:lnTo>
                <a:lnTo>
                  <a:pt x="1566143" y="1824727"/>
                </a:lnTo>
                <a:lnTo>
                  <a:pt x="1531862" y="1739938"/>
                </a:lnTo>
                <a:lnTo>
                  <a:pt x="1529322" y="1731363"/>
                </a:lnTo>
                <a:lnTo>
                  <a:pt x="1527735" y="1722789"/>
                </a:lnTo>
                <a:lnTo>
                  <a:pt x="1531544" y="1725647"/>
                </a:lnTo>
                <a:lnTo>
                  <a:pt x="1534401" y="1728188"/>
                </a:lnTo>
                <a:lnTo>
                  <a:pt x="1537258" y="1731681"/>
                </a:lnTo>
                <a:lnTo>
                  <a:pt x="1538528" y="1733904"/>
                </a:lnTo>
                <a:lnTo>
                  <a:pt x="1539480" y="1735809"/>
                </a:lnTo>
                <a:lnTo>
                  <a:pt x="1562016" y="1785985"/>
                </a:lnTo>
                <a:lnTo>
                  <a:pt x="1584553" y="1836477"/>
                </a:lnTo>
                <a:lnTo>
                  <a:pt x="1606455" y="1886970"/>
                </a:lnTo>
                <a:lnTo>
                  <a:pt x="1628040" y="1937781"/>
                </a:lnTo>
                <a:lnTo>
                  <a:pt x="1644863" y="1976523"/>
                </a:lnTo>
                <a:lnTo>
                  <a:pt x="1662003" y="2015266"/>
                </a:lnTo>
                <a:lnTo>
                  <a:pt x="1679144" y="2053692"/>
                </a:lnTo>
                <a:lnTo>
                  <a:pt x="1688032" y="2073063"/>
                </a:lnTo>
                <a:lnTo>
                  <a:pt x="1696919" y="2092117"/>
                </a:lnTo>
                <a:lnTo>
                  <a:pt x="1706442" y="2111489"/>
                </a:lnTo>
                <a:lnTo>
                  <a:pt x="1715647" y="2130225"/>
                </a:lnTo>
                <a:lnTo>
                  <a:pt x="1725804" y="2148644"/>
                </a:lnTo>
                <a:lnTo>
                  <a:pt x="1735962" y="2167380"/>
                </a:lnTo>
                <a:lnTo>
                  <a:pt x="1746754" y="2185799"/>
                </a:lnTo>
                <a:lnTo>
                  <a:pt x="1757864" y="2203582"/>
                </a:lnTo>
                <a:lnTo>
                  <a:pt x="1769608" y="2221366"/>
                </a:lnTo>
                <a:lnTo>
                  <a:pt x="1781670" y="2238514"/>
                </a:lnTo>
                <a:lnTo>
                  <a:pt x="1783575" y="2241373"/>
                </a:lnTo>
                <a:lnTo>
                  <a:pt x="1785479" y="2244231"/>
                </a:lnTo>
                <a:lnTo>
                  <a:pt x="1787066" y="2247406"/>
                </a:lnTo>
                <a:lnTo>
                  <a:pt x="1788336" y="2250582"/>
                </a:lnTo>
                <a:lnTo>
                  <a:pt x="1790558" y="2257251"/>
                </a:lnTo>
                <a:lnTo>
                  <a:pt x="1792145" y="2263602"/>
                </a:lnTo>
                <a:lnTo>
                  <a:pt x="1778813" y="2266778"/>
                </a:lnTo>
                <a:lnTo>
                  <a:pt x="1789288" y="2279798"/>
                </a:lnTo>
                <a:lnTo>
                  <a:pt x="1798811" y="2293453"/>
                </a:lnTo>
                <a:lnTo>
                  <a:pt x="1803572" y="2300122"/>
                </a:lnTo>
                <a:lnTo>
                  <a:pt x="1808016" y="2307426"/>
                </a:lnTo>
                <a:lnTo>
                  <a:pt x="1812777" y="2314412"/>
                </a:lnTo>
                <a:lnTo>
                  <a:pt x="1816904" y="2321716"/>
                </a:lnTo>
                <a:lnTo>
                  <a:pt x="1820078" y="2327750"/>
                </a:lnTo>
                <a:lnTo>
                  <a:pt x="1823887" y="2333784"/>
                </a:lnTo>
                <a:lnTo>
                  <a:pt x="1828013" y="2339183"/>
                </a:lnTo>
                <a:lnTo>
                  <a:pt x="1832140" y="2345216"/>
                </a:lnTo>
                <a:lnTo>
                  <a:pt x="1841027" y="2356331"/>
                </a:lnTo>
                <a:lnTo>
                  <a:pt x="1849280" y="2367128"/>
                </a:lnTo>
                <a:lnTo>
                  <a:pt x="1850550" y="2369351"/>
                </a:lnTo>
                <a:lnTo>
                  <a:pt x="1851502" y="2371574"/>
                </a:lnTo>
                <a:lnTo>
                  <a:pt x="1851820" y="2374115"/>
                </a:lnTo>
                <a:lnTo>
                  <a:pt x="1852454" y="2376655"/>
                </a:lnTo>
                <a:lnTo>
                  <a:pt x="1851820" y="2381736"/>
                </a:lnTo>
                <a:lnTo>
                  <a:pt x="1851185" y="2386817"/>
                </a:lnTo>
                <a:lnTo>
                  <a:pt x="1850550" y="2391898"/>
                </a:lnTo>
                <a:lnTo>
                  <a:pt x="1850867" y="2394121"/>
                </a:lnTo>
                <a:lnTo>
                  <a:pt x="1851185" y="2396662"/>
                </a:lnTo>
                <a:lnTo>
                  <a:pt x="1851820" y="2398567"/>
                </a:lnTo>
                <a:lnTo>
                  <a:pt x="1853407" y="2400790"/>
                </a:lnTo>
                <a:lnTo>
                  <a:pt x="1854994" y="2402695"/>
                </a:lnTo>
                <a:lnTo>
                  <a:pt x="1857533" y="2404283"/>
                </a:lnTo>
                <a:lnTo>
                  <a:pt x="1881339" y="2401425"/>
                </a:lnTo>
                <a:lnTo>
                  <a:pt x="1905146" y="2398250"/>
                </a:lnTo>
                <a:lnTo>
                  <a:pt x="1928635" y="2394439"/>
                </a:lnTo>
                <a:lnTo>
                  <a:pt x="1952441" y="2390628"/>
                </a:lnTo>
                <a:lnTo>
                  <a:pt x="1975930" y="2385865"/>
                </a:lnTo>
                <a:lnTo>
                  <a:pt x="1999419" y="2380783"/>
                </a:lnTo>
                <a:lnTo>
                  <a:pt x="2022273" y="2374750"/>
                </a:lnTo>
                <a:lnTo>
                  <a:pt x="2045445" y="2368716"/>
                </a:lnTo>
                <a:lnTo>
                  <a:pt x="2060046" y="2363635"/>
                </a:lnTo>
                <a:lnTo>
                  <a:pt x="2074012" y="2358554"/>
                </a:lnTo>
                <a:lnTo>
                  <a:pt x="2088614" y="2353790"/>
                </a:lnTo>
                <a:lnTo>
                  <a:pt x="2095914" y="2351250"/>
                </a:lnTo>
                <a:lnTo>
                  <a:pt x="2103215" y="2349345"/>
                </a:lnTo>
                <a:lnTo>
                  <a:pt x="2111150" y="2346804"/>
                </a:lnTo>
                <a:lnTo>
                  <a:pt x="2119086" y="2343628"/>
                </a:lnTo>
                <a:lnTo>
                  <a:pt x="2126704" y="2340770"/>
                </a:lnTo>
                <a:lnTo>
                  <a:pt x="2134322" y="2337277"/>
                </a:lnTo>
                <a:lnTo>
                  <a:pt x="2149558" y="2330608"/>
                </a:lnTo>
                <a:lnTo>
                  <a:pt x="2157493" y="2327433"/>
                </a:lnTo>
                <a:lnTo>
                  <a:pt x="2165429" y="2324892"/>
                </a:lnTo>
                <a:lnTo>
                  <a:pt x="2193362" y="2316953"/>
                </a:lnTo>
                <a:lnTo>
                  <a:pt x="2221612" y="2308061"/>
                </a:lnTo>
                <a:lnTo>
                  <a:pt x="2235261" y="2303615"/>
                </a:lnTo>
                <a:lnTo>
                  <a:pt x="2248593" y="2298852"/>
                </a:lnTo>
                <a:lnTo>
                  <a:pt x="2262559" y="2293771"/>
                </a:lnTo>
                <a:lnTo>
                  <a:pt x="2275891" y="2288055"/>
                </a:lnTo>
                <a:lnTo>
                  <a:pt x="2291761" y="2282974"/>
                </a:lnTo>
                <a:lnTo>
                  <a:pt x="2307315" y="2277893"/>
                </a:lnTo>
                <a:lnTo>
                  <a:pt x="2338422" y="2266460"/>
                </a:lnTo>
                <a:lnTo>
                  <a:pt x="2353976" y="2261062"/>
                </a:lnTo>
                <a:lnTo>
                  <a:pt x="2369846" y="2255345"/>
                </a:lnTo>
                <a:lnTo>
                  <a:pt x="2385717" y="2250582"/>
                </a:lnTo>
                <a:lnTo>
                  <a:pt x="2401588" y="2246454"/>
                </a:lnTo>
                <a:lnTo>
                  <a:pt x="2412698" y="2243278"/>
                </a:lnTo>
                <a:lnTo>
                  <a:pt x="2423173" y="2239785"/>
                </a:lnTo>
                <a:lnTo>
                  <a:pt x="2433648" y="2235974"/>
                </a:lnTo>
                <a:lnTo>
                  <a:pt x="2444440" y="2232163"/>
                </a:lnTo>
                <a:lnTo>
                  <a:pt x="2465072" y="2223906"/>
                </a:lnTo>
                <a:lnTo>
                  <a:pt x="2486022" y="2215332"/>
                </a:lnTo>
                <a:lnTo>
                  <a:pt x="2506654" y="2206758"/>
                </a:lnTo>
                <a:lnTo>
                  <a:pt x="2527921" y="2198819"/>
                </a:lnTo>
                <a:lnTo>
                  <a:pt x="2538396" y="2195008"/>
                </a:lnTo>
                <a:lnTo>
                  <a:pt x="2549188" y="2191515"/>
                </a:lnTo>
                <a:lnTo>
                  <a:pt x="2559980" y="2188339"/>
                </a:lnTo>
                <a:lnTo>
                  <a:pt x="2571090" y="2185799"/>
                </a:lnTo>
                <a:lnTo>
                  <a:pt x="2578073" y="2183576"/>
                </a:lnTo>
                <a:lnTo>
                  <a:pt x="2585691" y="2180718"/>
                </a:lnTo>
                <a:lnTo>
                  <a:pt x="2592674" y="2177860"/>
                </a:lnTo>
                <a:lnTo>
                  <a:pt x="2599975" y="2174684"/>
                </a:lnTo>
                <a:lnTo>
                  <a:pt x="2608228" y="2170873"/>
                </a:lnTo>
                <a:lnTo>
                  <a:pt x="2616798" y="2167380"/>
                </a:lnTo>
                <a:lnTo>
                  <a:pt x="2625686" y="2164522"/>
                </a:lnTo>
                <a:lnTo>
                  <a:pt x="2634891" y="2162299"/>
                </a:lnTo>
                <a:lnTo>
                  <a:pt x="2643779" y="2160076"/>
                </a:lnTo>
                <a:lnTo>
                  <a:pt x="2652666" y="2158171"/>
                </a:lnTo>
                <a:lnTo>
                  <a:pt x="2671077" y="2154360"/>
                </a:lnTo>
                <a:lnTo>
                  <a:pt x="2704088" y="2147691"/>
                </a:lnTo>
                <a:lnTo>
                  <a:pt x="2720594" y="2144833"/>
                </a:lnTo>
                <a:lnTo>
                  <a:pt x="2729164" y="2143563"/>
                </a:lnTo>
                <a:lnTo>
                  <a:pt x="2737734" y="2142927"/>
                </a:lnTo>
                <a:lnTo>
                  <a:pt x="2737100" y="2136259"/>
                </a:lnTo>
                <a:lnTo>
                  <a:pt x="2737734" y="2129272"/>
                </a:lnTo>
                <a:lnTo>
                  <a:pt x="2738052" y="2122921"/>
                </a:lnTo>
                <a:lnTo>
                  <a:pt x="2738369" y="2116252"/>
                </a:lnTo>
                <a:lnTo>
                  <a:pt x="2740274" y="2103232"/>
                </a:lnTo>
                <a:lnTo>
                  <a:pt x="2742813" y="2090529"/>
                </a:lnTo>
                <a:lnTo>
                  <a:pt x="2745987" y="2077191"/>
                </a:lnTo>
                <a:lnTo>
                  <a:pt x="2749796" y="2064489"/>
                </a:lnTo>
                <a:lnTo>
                  <a:pt x="2753605" y="2051786"/>
                </a:lnTo>
                <a:lnTo>
                  <a:pt x="2757732" y="2039401"/>
                </a:lnTo>
                <a:lnTo>
                  <a:pt x="2746305" y="2039401"/>
                </a:lnTo>
                <a:lnTo>
                  <a:pt x="2735195" y="2039401"/>
                </a:lnTo>
                <a:lnTo>
                  <a:pt x="2723768" y="2039719"/>
                </a:lnTo>
                <a:lnTo>
                  <a:pt x="2712341" y="2040672"/>
                </a:lnTo>
                <a:lnTo>
                  <a:pt x="2708849" y="2051151"/>
                </a:lnTo>
                <a:lnTo>
                  <a:pt x="2706310" y="2061631"/>
                </a:lnTo>
                <a:lnTo>
                  <a:pt x="2704088" y="2072110"/>
                </a:lnTo>
                <a:lnTo>
                  <a:pt x="2701866" y="2083225"/>
                </a:lnTo>
                <a:lnTo>
                  <a:pt x="2698057" y="2104502"/>
                </a:lnTo>
                <a:lnTo>
                  <a:pt x="2695835" y="2115299"/>
                </a:lnTo>
                <a:lnTo>
                  <a:pt x="2693296" y="2126097"/>
                </a:lnTo>
                <a:lnTo>
                  <a:pt x="2682186" y="2125461"/>
                </a:lnTo>
                <a:lnTo>
                  <a:pt x="2682821" y="2114982"/>
                </a:lnTo>
                <a:lnTo>
                  <a:pt x="2683456" y="2104185"/>
                </a:lnTo>
                <a:lnTo>
                  <a:pt x="2684726" y="2093387"/>
                </a:lnTo>
                <a:lnTo>
                  <a:pt x="2686313" y="2082908"/>
                </a:lnTo>
                <a:lnTo>
                  <a:pt x="2690122" y="2061313"/>
                </a:lnTo>
                <a:lnTo>
                  <a:pt x="2694248" y="2040354"/>
                </a:lnTo>
                <a:lnTo>
                  <a:pt x="2678695" y="2040354"/>
                </a:lnTo>
                <a:lnTo>
                  <a:pt x="2671077" y="2040672"/>
                </a:lnTo>
                <a:lnTo>
                  <a:pt x="2663141" y="2041307"/>
                </a:lnTo>
                <a:lnTo>
                  <a:pt x="2658697" y="2044800"/>
                </a:lnTo>
                <a:lnTo>
                  <a:pt x="2654253" y="2048928"/>
                </a:lnTo>
                <a:lnTo>
                  <a:pt x="2650444" y="2053057"/>
                </a:lnTo>
                <a:lnTo>
                  <a:pt x="2646953" y="2057502"/>
                </a:lnTo>
                <a:lnTo>
                  <a:pt x="2643779" y="2062583"/>
                </a:lnTo>
                <a:lnTo>
                  <a:pt x="2640604" y="2067347"/>
                </a:lnTo>
                <a:lnTo>
                  <a:pt x="2638382" y="2072428"/>
                </a:lnTo>
                <a:lnTo>
                  <a:pt x="2636161" y="2077509"/>
                </a:lnTo>
                <a:lnTo>
                  <a:pt x="2633939" y="2083225"/>
                </a:lnTo>
                <a:lnTo>
                  <a:pt x="2632352" y="2088624"/>
                </a:lnTo>
                <a:lnTo>
                  <a:pt x="2631082" y="2094340"/>
                </a:lnTo>
                <a:lnTo>
                  <a:pt x="2629495" y="2100056"/>
                </a:lnTo>
                <a:lnTo>
                  <a:pt x="2627590" y="2111489"/>
                </a:lnTo>
                <a:lnTo>
                  <a:pt x="2626003" y="2122921"/>
                </a:lnTo>
                <a:lnTo>
                  <a:pt x="2624733" y="2123556"/>
                </a:lnTo>
                <a:lnTo>
                  <a:pt x="2623464" y="2124191"/>
                </a:lnTo>
                <a:lnTo>
                  <a:pt x="2622512" y="2124191"/>
                </a:lnTo>
                <a:lnTo>
                  <a:pt x="2621242" y="2123874"/>
                </a:lnTo>
                <a:lnTo>
                  <a:pt x="2620607" y="2123556"/>
                </a:lnTo>
                <a:lnTo>
                  <a:pt x="2619972" y="2122603"/>
                </a:lnTo>
                <a:lnTo>
                  <a:pt x="2618703" y="2120380"/>
                </a:lnTo>
                <a:lnTo>
                  <a:pt x="2617750" y="2117522"/>
                </a:lnTo>
                <a:lnTo>
                  <a:pt x="2617115" y="2114982"/>
                </a:lnTo>
                <a:lnTo>
                  <a:pt x="2616481" y="2110218"/>
                </a:lnTo>
                <a:lnTo>
                  <a:pt x="2616481" y="2105455"/>
                </a:lnTo>
                <a:lnTo>
                  <a:pt x="2616481" y="2101009"/>
                </a:lnTo>
                <a:lnTo>
                  <a:pt x="2616798" y="2096563"/>
                </a:lnTo>
                <a:lnTo>
                  <a:pt x="2617433" y="2092117"/>
                </a:lnTo>
                <a:lnTo>
                  <a:pt x="2618385" y="2087671"/>
                </a:lnTo>
                <a:lnTo>
                  <a:pt x="2619337" y="2083225"/>
                </a:lnTo>
                <a:lnTo>
                  <a:pt x="2620290" y="2079097"/>
                </a:lnTo>
                <a:lnTo>
                  <a:pt x="2621559" y="2074969"/>
                </a:lnTo>
                <a:lnTo>
                  <a:pt x="2625051" y="2066712"/>
                </a:lnTo>
                <a:lnTo>
                  <a:pt x="2628860" y="2058455"/>
                </a:lnTo>
                <a:lnTo>
                  <a:pt x="2633621" y="2050834"/>
                </a:lnTo>
                <a:lnTo>
                  <a:pt x="2639335" y="2043847"/>
                </a:lnTo>
                <a:lnTo>
                  <a:pt x="2633939" y="2045435"/>
                </a:lnTo>
                <a:lnTo>
                  <a:pt x="2629177" y="2046705"/>
                </a:lnTo>
                <a:lnTo>
                  <a:pt x="2624099" y="2047023"/>
                </a:lnTo>
                <a:lnTo>
                  <a:pt x="2619020" y="2047340"/>
                </a:lnTo>
                <a:lnTo>
                  <a:pt x="2608228" y="2047658"/>
                </a:lnTo>
                <a:lnTo>
                  <a:pt x="2603149" y="2047976"/>
                </a:lnTo>
                <a:lnTo>
                  <a:pt x="2597753" y="2048928"/>
                </a:lnTo>
                <a:lnTo>
                  <a:pt x="2595214" y="2051151"/>
                </a:lnTo>
                <a:lnTo>
                  <a:pt x="2592357" y="2053374"/>
                </a:lnTo>
                <a:lnTo>
                  <a:pt x="2589817" y="2055915"/>
                </a:lnTo>
                <a:lnTo>
                  <a:pt x="2587913" y="2059090"/>
                </a:lnTo>
                <a:lnTo>
                  <a:pt x="2585691" y="2061631"/>
                </a:lnTo>
                <a:lnTo>
                  <a:pt x="2584421" y="2064806"/>
                </a:lnTo>
                <a:lnTo>
                  <a:pt x="2581247" y="2071475"/>
                </a:lnTo>
                <a:lnTo>
                  <a:pt x="2579343" y="2078462"/>
                </a:lnTo>
                <a:lnTo>
                  <a:pt x="2576803" y="2085131"/>
                </a:lnTo>
                <a:lnTo>
                  <a:pt x="2574899" y="2092117"/>
                </a:lnTo>
                <a:lnTo>
                  <a:pt x="2572359" y="2098786"/>
                </a:lnTo>
                <a:lnTo>
                  <a:pt x="2563472" y="2098468"/>
                </a:lnTo>
                <a:lnTo>
                  <a:pt x="2562837" y="2095610"/>
                </a:lnTo>
                <a:lnTo>
                  <a:pt x="2562202" y="2093070"/>
                </a:lnTo>
                <a:lnTo>
                  <a:pt x="2561885" y="2088306"/>
                </a:lnTo>
                <a:lnTo>
                  <a:pt x="2562202" y="2083225"/>
                </a:lnTo>
                <a:lnTo>
                  <a:pt x="2563472" y="2078462"/>
                </a:lnTo>
                <a:lnTo>
                  <a:pt x="2565694" y="2068300"/>
                </a:lnTo>
                <a:lnTo>
                  <a:pt x="2567281" y="2063536"/>
                </a:lnTo>
                <a:lnTo>
                  <a:pt x="2568233" y="2058773"/>
                </a:lnTo>
                <a:lnTo>
                  <a:pt x="2545379" y="2065442"/>
                </a:lnTo>
                <a:lnTo>
                  <a:pt x="2522525" y="2073063"/>
                </a:lnTo>
                <a:lnTo>
                  <a:pt x="2500305" y="2080685"/>
                </a:lnTo>
                <a:lnTo>
                  <a:pt x="2477451" y="2087989"/>
                </a:lnTo>
                <a:lnTo>
                  <a:pt x="2459676" y="2094340"/>
                </a:lnTo>
                <a:lnTo>
                  <a:pt x="2441266" y="2100056"/>
                </a:lnTo>
                <a:lnTo>
                  <a:pt x="2432378" y="2103232"/>
                </a:lnTo>
                <a:lnTo>
                  <a:pt x="2423490" y="2107043"/>
                </a:lnTo>
                <a:lnTo>
                  <a:pt x="2414920" y="2111489"/>
                </a:lnTo>
                <a:lnTo>
                  <a:pt x="2410793" y="2114029"/>
                </a:lnTo>
                <a:lnTo>
                  <a:pt x="2406667" y="2116252"/>
                </a:lnTo>
                <a:lnTo>
                  <a:pt x="2397462" y="2118793"/>
                </a:lnTo>
                <a:lnTo>
                  <a:pt x="2388257" y="2121015"/>
                </a:lnTo>
                <a:lnTo>
                  <a:pt x="2378734" y="2124509"/>
                </a:lnTo>
                <a:lnTo>
                  <a:pt x="2369846" y="2128002"/>
                </a:lnTo>
                <a:lnTo>
                  <a:pt x="2351436" y="2135306"/>
                </a:lnTo>
                <a:lnTo>
                  <a:pt x="2333661" y="2142927"/>
                </a:lnTo>
                <a:lnTo>
                  <a:pt x="2316203" y="2150231"/>
                </a:lnTo>
                <a:lnTo>
                  <a:pt x="2299062" y="2158171"/>
                </a:lnTo>
                <a:lnTo>
                  <a:pt x="2282239" y="2166427"/>
                </a:lnTo>
                <a:lnTo>
                  <a:pt x="2265733" y="2175637"/>
                </a:lnTo>
                <a:lnTo>
                  <a:pt x="2261289" y="2178177"/>
                </a:lnTo>
                <a:lnTo>
                  <a:pt x="2257480" y="2181670"/>
                </a:lnTo>
                <a:lnTo>
                  <a:pt x="2253671" y="2184846"/>
                </a:lnTo>
                <a:lnTo>
                  <a:pt x="2250180" y="2188339"/>
                </a:lnTo>
                <a:lnTo>
                  <a:pt x="2246371" y="2191832"/>
                </a:lnTo>
                <a:lnTo>
                  <a:pt x="2242562" y="2195326"/>
                </a:lnTo>
                <a:lnTo>
                  <a:pt x="2238435" y="2198501"/>
                </a:lnTo>
                <a:lnTo>
                  <a:pt x="2233991" y="2200724"/>
                </a:lnTo>
                <a:lnTo>
                  <a:pt x="2208598" y="2212474"/>
                </a:lnTo>
                <a:lnTo>
                  <a:pt x="2183204" y="2224224"/>
                </a:lnTo>
                <a:lnTo>
                  <a:pt x="2174951" y="2228352"/>
                </a:lnTo>
                <a:lnTo>
                  <a:pt x="2166381" y="2233116"/>
                </a:lnTo>
                <a:lnTo>
                  <a:pt x="2149558" y="2242325"/>
                </a:lnTo>
                <a:lnTo>
                  <a:pt x="2133370" y="2252170"/>
                </a:lnTo>
                <a:lnTo>
                  <a:pt x="2116864" y="2262332"/>
                </a:lnTo>
                <a:lnTo>
                  <a:pt x="2100676" y="2272176"/>
                </a:lnTo>
                <a:lnTo>
                  <a:pt x="2084170" y="2281703"/>
                </a:lnTo>
                <a:lnTo>
                  <a:pt x="2075600" y="2285832"/>
                </a:lnTo>
                <a:lnTo>
                  <a:pt x="2067029" y="2289960"/>
                </a:lnTo>
                <a:lnTo>
                  <a:pt x="2058142" y="2294088"/>
                </a:lnTo>
                <a:lnTo>
                  <a:pt x="2049254" y="2297582"/>
                </a:lnTo>
                <a:lnTo>
                  <a:pt x="2036557" y="2303933"/>
                </a:lnTo>
                <a:lnTo>
                  <a:pt x="2023543" y="2310919"/>
                </a:lnTo>
                <a:lnTo>
                  <a:pt x="2010529" y="2318223"/>
                </a:lnTo>
                <a:lnTo>
                  <a:pt x="1997832" y="2324892"/>
                </a:lnTo>
                <a:lnTo>
                  <a:pt x="1984818" y="2331561"/>
                </a:lnTo>
                <a:lnTo>
                  <a:pt x="1971804" y="2339183"/>
                </a:lnTo>
                <a:lnTo>
                  <a:pt x="1958790" y="2346804"/>
                </a:lnTo>
                <a:lnTo>
                  <a:pt x="1946410" y="2354743"/>
                </a:lnTo>
                <a:lnTo>
                  <a:pt x="1921652" y="2370939"/>
                </a:lnTo>
                <a:lnTo>
                  <a:pt x="1909272" y="2379196"/>
                </a:lnTo>
                <a:lnTo>
                  <a:pt x="1896576" y="2387135"/>
                </a:lnTo>
                <a:lnTo>
                  <a:pt x="1894354" y="2388723"/>
                </a:lnTo>
                <a:lnTo>
                  <a:pt x="1892132" y="2389675"/>
                </a:lnTo>
                <a:lnTo>
                  <a:pt x="1889275" y="2390310"/>
                </a:lnTo>
                <a:lnTo>
                  <a:pt x="1886736" y="2390628"/>
                </a:lnTo>
                <a:lnTo>
                  <a:pt x="1881339" y="2391263"/>
                </a:lnTo>
                <a:lnTo>
                  <a:pt x="1876261" y="2391263"/>
                </a:lnTo>
                <a:lnTo>
                  <a:pt x="1874039" y="2380466"/>
                </a:lnTo>
                <a:lnTo>
                  <a:pt x="1886736" y="2373480"/>
                </a:lnTo>
                <a:lnTo>
                  <a:pt x="1899115" y="2366176"/>
                </a:lnTo>
                <a:lnTo>
                  <a:pt x="1911177" y="2358236"/>
                </a:lnTo>
                <a:lnTo>
                  <a:pt x="1922921" y="2350297"/>
                </a:lnTo>
                <a:lnTo>
                  <a:pt x="1946728" y="2334101"/>
                </a:lnTo>
                <a:lnTo>
                  <a:pt x="1958790" y="2326162"/>
                </a:lnTo>
                <a:lnTo>
                  <a:pt x="1970851" y="2318541"/>
                </a:lnTo>
                <a:lnTo>
                  <a:pt x="2000689" y="2299169"/>
                </a:lnTo>
                <a:lnTo>
                  <a:pt x="2030209" y="2279480"/>
                </a:lnTo>
                <a:lnTo>
                  <a:pt x="2060046" y="2260109"/>
                </a:lnTo>
                <a:lnTo>
                  <a:pt x="2089566" y="2241055"/>
                </a:lnTo>
                <a:lnTo>
                  <a:pt x="2168286" y="2198819"/>
                </a:lnTo>
                <a:lnTo>
                  <a:pt x="2246688" y="2156265"/>
                </a:lnTo>
                <a:lnTo>
                  <a:pt x="2287318" y="2133083"/>
                </a:lnTo>
                <a:lnTo>
                  <a:pt x="2307632" y="2121968"/>
                </a:lnTo>
                <a:lnTo>
                  <a:pt x="2328265" y="2110853"/>
                </a:lnTo>
                <a:lnTo>
                  <a:pt x="2349214" y="2099739"/>
                </a:lnTo>
                <a:lnTo>
                  <a:pt x="2369846" y="2088941"/>
                </a:lnTo>
                <a:lnTo>
                  <a:pt x="2390796" y="2078779"/>
                </a:lnTo>
                <a:lnTo>
                  <a:pt x="2412063" y="2068617"/>
                </a:lnTo>
                <a:lnTo>
                  <a:pt x="2445709" y="2056550"/>
                </a:lnTo>
                <a:lnTo>
                  <a:pt x="2479038" y="2044800"/>
                </a:lnTo>
                <a:lnTo>
                  <a:pt x="2513320" y="2033685"/>
                </a:lnTo>
                <a:lnTo>
                  <a:pt x="2547601" y="2023523"/>
                </a:lnTo>
                <a:lnTo>
                  <a:pt x="2563472" y="2019712"/>
                </a:lnTo>
                <a:lnTo>
                  <a:pt x="2579343" y="2015901"/>
                </a:lnTo>
                <a:lnTo>
                  <a:pt x="2610767" y="2007962"/>
                </a:lnTo>
                <a:lnTo>
                  <a:pt x="2626638" y="2004152"/>
                </a:lnTo>
                <a:lnTo>
                  <a:pt x="2642509" y="2000976"/>
                </a:lnTo>
                <a:lnTo>
                  <a:pt x="2650762" y="1999706"/>
                </a:lnTo>
                <a:lnTo>
                  <a:pt x="2658697" y="1998435"/>
                </a:lnTo>
                <a:lnTo>
                  <a:pt x="2666950" y="1997483"/>
                </a:lnTo>
                <a:lnTo>
                  <a:pt x="2674886" y="1996848"/>
                </a:lnTo>
                <a:lnTo>
                  <a:pt x="2682504" y="1996530"/>
                </a:lnTo>
                <a:lnTo>
                  <a:pt x="2690122" y="1995577"/>
                </a:lnTo>
                <a:lnTo>
                  <a:pt x="2704723" y="1993354"/>
                </a:lnTo>
                <a:lnTo>
                  <a:pt x="2712341" y="1992719"/>
                </a:lnTo>
                <a:lnTo>
                  <a:pt x="2719959" y="1992084"/>
                </a:lnTo>
                <a:lnTo>
                  <a:pt x="2727577" y="1992084"/>
                </a:lnTo>
                <a:lnTo>
                  <a:pt x="2735195" y="1992402"/>
                </a:lnTo>
                <a:lnTo>
                  <a:pt x="2747257" y="1993672"/>
                </a:lnTo>
                <a:lnTo>
                  <a:pt x="2759636" y="1994307"/>
                </a:lnTo>
                <a:lnTo>
                  <a:pt x="2772016" y="1994942"/>
                </a:lnTo>
                <a:lnTo>
                  <a:pt x="2784078" y="1994307"/>
                </a:lnTo>
                <a:lnTo>
                  <a:pt x="2796457" y="1993672"/>
                </a:lnTo>
                <a:lnTo>
                  <a:pt x="2809154" y="1992719"/>
                </a:lnTo>
                <a:lnTo>
                  <a:pt x="2833595" y="1991131"/>
                </a:lnTo>
                <a:lnTo>
                  <a:pt x="2865019" y="1987956"/>
                </a:lnTo>
                <a:lnTo>
                  <a:pt x="2880890" y="1986050"/>
                </a:lnTo>
                <a:lnTo>
                  <a:pt x="2896761" y="1984463"/>
                </a:lnTo>
                <a:lnTo>
                  <a:pt x="2912632" y="1982240"/>
                </a:lnTo>
                <a:lnTo>
                  <a:pt x="2928186" y="1979699"/>
                </a:lnTo>
                <a:lnTo>
                  <a:pt x="2944056" y="1976523"/>
                </a:lnTo>
                <a:lnTo>
                  <a:pt x="2958975" y="1972395"/>
                </a:lnTo>
                <a:lnTo>
                  <a:pt x="2972624" y="1968902"/>
                </a:lnTo>
                <a:lnTo>
                  <a:pt x="2985956" y="1965409"/>
                </a:lnTo>
                <a:lnTo>
                  <a:pt x="3012936" y="1959375"/>
                </a:lnTo>
                <a:lnTo>
                  <a:pt x="3026268" y="1955882"/>
                </a:lnTo>
                <a:lnTo>
                  <a:pt x="3039917" y="1951753"/>
                </a:lnTo>
                <a:lnTo>
                  <a:pt x="3046265" y="1949213"/>
                </a:lnTo>
                <a:lnTo>
                  <a:pt x="3052614" y="1946672"/>
                </a:lnTo>
                <a:lnTo>
                  <a:pt x="3059279" y="1943814"/>
                </a:lnTo>
                <a:lnTo>
                  <a:pt x="3065310" y="1940639"/>
                </a:lnTo>
                <a:lnTo>
                  <a:pt x="3078007" y="1934922"/>
                </a:lnTo>
                <a:lnTo>
                  <a:pt x="3090704" y="1929206"/>
                </a:lnTo>
                <a:lnTo>
                  <a:pt x="3103083" y="1922855"/>
                </a:lnTo>
                <a:lnTo>
                  <a:pt x="3114828" y="1916186"/>
                </a:lnTo>
                <a:lnTo>
                  <a:pt x="3126889" y="1908565"/>
                </a:lnTo>
                <a:lnTo>
                  <a:pt x="3138316" y="1900943"/>
                </a:lnTo>
                <a:lnTo>
                  <a:pt x="3149109" y="1892686"/>
                </a:lnTo>
                <a:lnTo>
                  <a:pt x="3159901" y="1883795"/>
                </a:lnTo>
                <a:lnTo>
                  <a:pt x="3164662" y="1880301"/>
                </a:lnTo>
                <a:lnTo>
                  <a:pt x="3169424" y="1876808"/>
                </a:lnTo>
                <a:lnTo>
                  <a:pt x="3173550" y="1872997"/>
                </a:lnTo>
                <a:lnTo>
                  <a:pt x="3178311" y="1869187"/>
                </a:lnTo>
                <a:lnTo>
                  <a:pt x="3182438" y="1865058"/>
                </a:lnTo>
                <a:lnTo>
                  <a:pt x="3186246" y="1860612"/>
                </a:lnTo>
                <a:lnTo>
                  <a:pt x="3193230" y="1851403"/>
                </a:lnTo>
                <a:lnTo>
                  <a:pt x="3200530" y="1841876"/>
                </a:lnTo>
                <a:lnTo>
                  <a:pt x="3207196" y="1832667"/>
                </a:lnTo>
                <a:lnTo>
                  <a:pt x="3220210" y="1812978"/>
                </a:lnTo>
                <a:lnTo>
                  <a:pt x="3226876" y="1803133"/>
                </a:lnTo>
                <a:lnTo>
                  <a:pt x="3233542" y="1793606"/>
                </a:lnTo>
                <a:lnTo>
                  <a:pt x="3247191" y="1774552"/>
                </a:lnTo>
                <a:lnTo>
                  <a:pt x="3260840" y="1755498"/>
                </a:lnTo>
                <a:lnTo>
                  <a:pt x="3267823" y="1745971"/>
                </a:lnTo>
                <a:lnTo>
                  <a:pt x="3274489" y="1736127"/>
                </a:lnTo>
                <a:lnTo>
                  <a:pt x="3283377" y="1721201"/>
                </a:lnTo>
                <a:lnTo>
                  <a:pt x="3292582" y="1706276"/>
                </a:lnTo>
                <a:lnTo>
                  <a:pt x="3310992" y="1676425"/>
                </a:lnTo>
                <a:lnTo>
                  <a:pt x="3319880" y="1661499"/>
                </a:lnTo>
                <a:lnTo>
                  <a:pt x="3328450" y="1646256"/>
                </a:lnTo>
                <a:lnTo>
                  <a:pt x="3337020" y="1630695"/>
                </a:lnTo>
                <a:lnTo>
                  <a:pt x="3344321" y="1614817"/>
                </a:lnTo>
                <a:lnTo>
                  <a:pt x="3345908" y="1609101"/>
                </a:lnTo>
                <a:lnTo>
                  <a:pt x="3347812" y="1603702"/>
                </a:lnTo>
                <a:lnTo>
                  <a:pt x="3351939" y="1593223"/>
                </a:lnTo>
                <a:lnTo>
                  <a:pt x="3356700" y="1583061"/>
                </a:lnTo>
                <a:lnTo>
                  <a:pt x="3361779" y="1572899"/>
                </a:lnTo>
                <a:lnTo>
                  <a:pt x="3371936" y="1552575"/>
                </a:lnTo>
                <a:lnTo>
                  <a:pt x="3377015" y="1542730"/>
                </a:lnTo>
                <a:lnTo>
                  <a:pt x="3381459" y="1531933"/>
                </a:lnTo>
                <a:lnTo>
                  <a:pt x="3387490" y="1516054"/>
                </a:lnTo>
                <a:lnTo>
                  <a:pt x="3393204" y="1499541"/>
                </a:lnTo>
                <a:lnTo>
                  <a:pt x="3397965" y="1483028"/>
                </a:lnTo>
                <a:lnTo>
                  <a:pt x="3402408" y="1466197"/>
                </a:lnTo>
                <a:lnTo>
                  <a:pt x="3406218" y="1449366"/>
                </a:lnTo>
                <a:lnTo>
                  <a:pt x="3409709" y="1432217"/>
                </a:lnTo>
                <a:lnTo>
                  <a:pt x="3412884" y="1415386"/>
                </a:lnTo>
                <a:lnTo>
                  <a:pt x="3415740" y="1398238"/>
                </a:lnTo>
                <a:lnTo>
                  <a:pt x="3415740" y="1373468"/>
                </a:lnTo>
                <a:lnTo>
                  <a:pt x="3415423" y="1348698"/>
                </a:lnTo>
                <a:lnTo>
                  <a:pt x="3414788" y="1336313"/>
                </a:lnTo>
                <a:lnTo>
                  <a:pt x="3414153" y="1323610"/>
                </a:lnTo>
                <a:lnTo>
                  <a:pt x="3413201" y="1311225"/>
                </a:lnTo>
                <a:lnTo>
                  <a:pt x="3411614" y="1298840"/>
                </a:lnTo>
                <a:lnTo>
                  <a:pt x="3410344" y="1286773"/>
                </a:lnTo>
                <a:lnTo>
                  <a:pt x="3408757" y="1274388"/>
                </a:lnTo>
                <a:lnTo>
                  <a:pt x="3406852" y="1262003"/>
                </a:lnTo>
                <a:lnTo>
                  <a:pt x="3404630" y="1249936"/>
                </a:lnTo>
                <a:lnTo>
                  <a:pt x="3402408" y="1237868"/>
                </a:lnTo>
                <a:lnTo>
                  <a:pt x="3399552" y="1225483"/>
                </a:lnTo>
                <a:lnTo>
                  <a:pt x="3397012" y="1213415"/>
                </a:lnTo>
                <a:lnTo>
                  <a:pt x="3393838" y="1201348"/>
                </a:lnTo>
                <a:lnTo>
                  <a:pt x="3384950" y="1174990"/>
                </a:lnTo>
                <a:lnTo>
                  <a:pt x="3375746" y="1148632"/>
                </a:lnTo>
                <a:lnTo>
                  <a:pt x="3366223" y="1122909"/>
                </a:lnTo>
                <a:lnTo>
                  <a:pt x="3355748" y="1096869"/>
                </a:lnTo>
                <a:lnTo>
                  <a:pt x="3353209" y="1091153"/>
                </a:lnTo>
                <a:lnTo>
                  <a:pt x="3350034" y="1085437"/>
                </a:lnTo>
                <a:lnTo>
                  <a:pt x="3346860" y="1080356"/>
                </a:lnTo>
                <a:lnTo>
                  <a:pt x="3343369" y="1075275"/>
                </a:lnTo>
                <a:lnTo>
                  <a:pt x="3336068" y="1064796"/>
                </a:lnTo>
                <a:lnTo>
                  <a:pt x="3329085" y="1054633"/>
                </a:lnTo>
                <a:lnTo>
                  <a:pt x="3321784" y="1043836"/>
                </a:lnTo>
                <a:lnTo>
                  <a:pt x="3314801" y="1033039"/>
                </a:lnTo>
                <a:lnTo>
                  <a:pt x="3300517" y="1011762"/>
                </a:lnTo>
                <a:lnTo>
                  <a:pt x="3293217" y="1001282"/>
                </a:lnTo>
                <a:lnTo>
                  <a:pt x="3285598" y="991438"/>
                </a:lnTo>
                <a:lnTo>
                  <a:pt x="3277346" y="981276"/>
                </a:lnTo>
                <a:lnTo>
                  <a:pt x="3268458" y="972066"/>
                </a:lnTo>
                <a:lnTo>
                  <a:pt x="3261792" y="964445"/>
                </a:lnTo>
                <a:lnTo>
                  <a:pt x="3255126" y="956823"/>
                </a:lnTo>
                <a:lnTo>
                  <a:pt x="3248461" y="948884"/>
                </a:lnTo>
                <a:lnTo>
                  <a:pt x="3241795" y="941580"/>
                </a:lnTo>
                <a:lnTo>
                  <a:pt x="3227194" y="928560"/>
                </a:lnTo>
                <a:lnTo>
                  <a:pt x="3212592" y="915222"/>
                </a:lnTo>
                <a:lnTo>
                  <a:pt x="3184342" y="887594"/>
                </a:lnTo>
                <a:lnTo>
                  <a:pt x="3156727" y="859966"/>
                </a:lnTo>
                <a:lnTo>
                  <a:pt x="3128794" y="832338"/>
                </a:lnTo>
                <a:close/>
                <a:moveTo>
                  <a:pt x="1990531" y="831067"/>
                </a:moveTo>
                <a:lnTo>
                  <a:pt x="1988627" y="834561"/>
                </a:lnTo>
                <a:lnTo>
                  <a:pt x="1986088" y="838054"/>
                </a:lnTo>
                <a:lnTo>
                  <a:pt x="1985135" y="840277"/>
                </a:lnTo>
                <a:lnTo>
                  <a:pt x="1984500" y="841865"/>
                </a:lnTo>
                <a:lnTo>
                  <a:pt x="1983866" y="844088"/>
                </a:lnTo>
                <a:lnTo>
                  <a:pt x="1983866" y="845993"/>
                </a:lnTo>
                <a:lnTo>
                  <a:pt x="1985453" y="863142"/>
                </a:lnTo>
                <a:lnTo>
                  <a:pt x="1987675" y="880290"/>
                </a:lnTo>
                <a:lnTo>
                  <a:pt x="1990214" y="897121"/>
                </a:lnTo>
                <a:lnTo>
                  <a:pt x="1993071" y="913952"/>
                </a:lnTo>
                <a:lnTo>
                  <a:pt x="1996245" y="931100"/>
                </a:lnTo>
                <a:lnTo>
                  <a:pt x="1999737" y="947614"/>
                </a:lnTo>
                <a:lnTo>
                  <a:pt x="2006720" y="980958"/>
                </a:lnTo>
                <a:lnTo>
                  <a:pt x="2008624" y="976830"/>
                </a:lnTo>
                <a:lnTo>
                  <a:pt x="2009577" y="972384"/>
                </a:lnTo>
                <a:lnTo>
                  <a:pt x="2010529" y="967938"/>
                </a:lnTo>
                <a:lnTo>
                  <a:pt x="2010846" y="963492"/>
                </a:lnTo>
                <a:lnTo>
                  <a:pt x="2011481" y="959364"/>
                </a:lnTo>
                <a:lnTo>
                  <a:pt x="2011481" y="954918"/>
                </a:lnTo>
                <a:lnTo>
                  <a:pt x="2011481" y="950154"/>
                </a:lnTo>
                <a:lnTo>
                  <a:pt x="2010529" y="945708"/>
                </a:lnTo>
                <a:lnTo>
                  <a:pt x="2009577" y="936816"/>
                </a:lnTo>
                <a:lnTo>
                  <a:pt x="2007989" y="927925"/>
                </a:lnTo>
                <a:lnTo>
                  <a:pt x="2004180" y="910141"/>
                </a:lnTo>
                <a:lnTo>
                  <a:pt x="2000054" y="890452"/>
                </a:lnTo>
                <a:lnTo>
                  <a:pt x="1996562" y="870763"/>
                </a:lnTo>
                <a:lnTo>
                  <a:pt x="1993388" y="850756"/>
                </a:lnTo>
                <a:lnTo>
                  <a:pt x="1990531" y="831067"/>
                </a:lnTo>
                <a:close/>
                <a:moveTo>
                  <a:pt x="3190056" y="812649"/>
                </a:moveTo>
                <a:lnTo>
                  <a:pt x="3200213" y="821858"/>
                </a:lnTo>
                <a:lnTo>
                  <a:pt x="3210688" y="832020"/>
                </a:lnTo>
                <a:lnTo>
                  <a:pt x="3220528" y="841547"/>
                </a:lnTo>
                <a:lnTo>
                  <a:pt x="3230685" y="852027"/>
                </a:lnTo>
                <a:lnTo>
                  <a:pt x="3250365" y="872351"/>
                </a:lnTo>
                <a:lnTo>
                  <a:pt x="3269410" y="893310"/>
                </a:lnTo>
                <a:lnTo>
                  <a:pt x="3274489" y="899661"/>
                </a:lnTo>
                <a:lnTo>
                  <a:pt x="3279250" y="906013"/>
                </a:lnTo>
                <a:lnTo>
                  <a:pt x="3288138" y="919668"/>
                </a:lnTo>
                <a:lnTo>
                  <a:pt x="3292264" y="926337"/>
                </a:lnTo>
                <a:lnTo>
                  <a:pt x="3297026" y="933006"/>
                </a:lnTo>
                <a:lnTo>
                  <a:pt x="3301787" y="939675"/>
                </a:lnTo>
                <a:lnTo>
                  <a:pt x="3307183" y="945391"/>
                </a:lnTo>
                <a:lnTo>
                  <a:pt x="3314166" y="953648"/>
                </a:lnTo>
                <a:lnTo>
                  <a:pt x="3320832" y="961587"/>
                </a:lnTo>
                <a:lnTo>
                  <a:pt x="3327180" y="970161"/>
                </a:lnTo>
                <a:lnTo>
                  <a:pt x="3333529" y="978735"/>
                </a:lnTo>
                <a:lnTo>
                  <a:pt x="3339560" y="987309"/>
                </a:lnTo>
                <a:lnTo>
                  <a:pt x="3345591" y="995884"/>
                </a:lnTo>
                <a:lnTo>
                  <a:pt x="3357335" y="1013667"/>
                </a:lnTo>
                <a:lnTo>
                  <a:pt x="3367810" y="1031768"/>
                </a:lnTo>
                <a:lnTo>
                  <a:pt x="3378602" y="1050505"/>
                </a:lnTo>
                <a:lnTo>
                  <a:pt x="3388760" y="1068923"/>
                </a:lnTo>
                <a:lnTo>
                  <a:pt x="3398282" y="1087660"/>
                </a:lnTo>
                <a:lnTo>
                  <a:pt x="3404948" y="1105126"/>
                </a:lnTo>
                <a:lnTo>
                  <a:pt x="3411296" y="1123227"/>
                </a:lnTo>
                <a:lnTo>
                  <a:pt x="3414788" y="1131801"/>
                </a:lnTo>
                <a:lnTo>
                  <a:pt x="3418597" y="1140376"/>
                </a:lnTo>
                <a:lnTo>
                  <a:pt x="3422406" y="1148950"/>
                </a:lnTo>
                <a:lnTo>
                  <a:pt x="3426850" y="1157524"/>
                </a:lnTo>
                <a:lnTo>
                  <a:pt x="3430659" y="1151808"/>
                </a:lnTo>
                <a:lnTo>
                  <a:pt x="3434785" y="1146409"/>
                </a:lnTo>
                <a:lnTo>
                  <a:pt x="3438912" y="1141011"/>
                </a:lnTo>
                <a:lnTo>
                  <a:pt x="3443038" y="1135930"/>
                </a:lnTo>
                <a:lnTo>
                  <a:pt x="3447482" y="1130848"/>
                </a:lnTo>
                <a:lnTo>
                  <a:pt x="3452561" y="1126085"/>
                </a:lnTo>
                <a:lnTo>
                  <a:pt x="3462083" y="1116558"/>
                </a:lnTo>
                <a:lnTo>
                  <a:pt x="3472241" y="1107666"/>
                </a:lnTo>
                <a:lnTo>
                  <a:pt x="3482398" y="1099092"/>
                </a:lnTo>
                <a:lnTo>
                  <a:pt x="3503665" y="1082579"/>
                </a:lnTo>
                <a:lnTo>
                  <a:pt x="3512870" y="1078450"/>
                </a:lnTo>
                <a:lnTo>
                  <a:pt x="3511600" y="1082579"/>
                </a:lnTo>
                <a:lnTo>
                  <a:pt x="3510014" y="1086072"/>
                </a:lnTo>
                <a:lnTo>
                  <a:pt x="3508426" y="1089883"/>
                </a:lnTo>
                <a:lnTo>
                  <a:pt x="3506204" y="1093058"/>
                </a:lnTo>
                <a:lnTo>
                  <a:pt x="3503982" y="1096234"/>
                </a:lnTo>
                <a:lnTo>
                  <a:pt x="3501443" y="1099409"/>
                </a:lnTo>
                <a:lnTo>
                  <a:pt x="3496047" y="1105761"/>
                </a:lnTo>
                <a:lnTo>
                  <a:pt x="3489699" y="1111160"/>
                </a:lnTo>
                <a:lnTo>
                  <a:pt x="3483668" y="1116241"/>
                </a:lnTo>
                <a:lnTo>
                  <a:pt x="3477319" y="1121957"/>
                </a:lnTo>
                <a:lnTo>
                  <a:pt x="3471288" y="1127038"/>
                </a:lnTo>
                <a:lnTo>
                  <a:pt x="3465575" y="1131801"/>
                </a:lnTo>
                <a:lnTo>
                  <a:pt x="3460496" y="1136882"/>
                </a:lnTo>
                <a:lnTo>
                  <a:pt x="3455100" y="1142598"/>
                </a:lnTo>
                <a:lnTo>
                  <a:pt x="3450656" y="1148315"/>
                </a:lnTo>
                <a:lnTo>
                  <a:pt x="3442086" y="1160382"/>
                </a:lnTo>
                <a:lnTo>
                  <a:pt x="3437642" y="1166733"/>
                </a:lnTo>
                <a:lnTo>
                  <a:pt x="3433198" y="1172449"/>
                </a:lnTo>
                <a:lnTo>
                  <a:pt x="3434468" y="1180706"/>
                </a:lnTo>
                <a:lnTo>
                  <a:pt x="3435420" y="1189280"/>
                </a:lnTo>
                <a:lnTo>
                  <a:pt x="3436372" y="1197537"/>
                </a:lnTo>
                <a:lnTo>
                  <a:pt x="3436372" y="1205794"/>
                </a:lnTo>
                <a:lnTo>
                  <a:pt x="3436372" y="1216909"/>
                </a:lnTo>
                <a:lnTo>
                  <a:pt x="3437007" y="1227706"/>
                </a:lnTo>
                <a:lnTo>
                  <a:pt x="3437642" y="1238821"/>
                </a:lnTo>
                <a:lnTo>
                  <a:pt x="3438594" y="1249936"/>
                </a:lnTo>
                <a:lnTo>
                  <a:pt x="3440499" y="1261050"/>
                </a:lnTo>
                <a:lnTo>
                  <a:pt x="3442086" y="1271847"/>
                </a:lnTo>
                <a:lnTo>
                  <a:pt x="3443990" y="1282644"/>
                </a:lnTo>
                <a:lnTo>
                  <a:pt x="3446212" y="1293759"/>
                </a:lnTo>
                <a:lnTo>
                  <a:pt x="3451291" y="1286138"/>
                </a:lnTo>
                <a:lnTo>
                  <a:pt x="3456687" y="1278516"/>
                </a:lnTo>
                <a:lnTo>
                  <a:pt x="3466527" y="1262956"/>
                </a:lnTo>
                <a:lnTo>
                  <a:pt x="3476367" y="1247712"/>
                </a:lnTo>
                <a:lnTo>
                  <a:pt x="3481446" y="1240091"/>
                </a:lnTo>
                <a:lnTo>
                  <a:pt x="3486842" y="1232787"/>
                </a:lnTo>
                <a:lnTo>
                  <a:pt x="3492873" y="1223577"/>
                </a:lnTo>
                <a:lnTo>
                  <a:pt x="3497952" y="1214368"/>
                </a:lnTo>
                <a:lnTo>
                  <a:pt x="3508426" y="1195314"/>
                </a:lnTo>
                <a:lnTo>
                  <a:pt x="3513505" y="1185787"/>
                </a:lnTo>
                <a:lnTo>
                  <a:pt x="3518901" y="1176260"/>
                </a:lnTo>
                <a:lnTo>
                  <a:pt x="3524932" y="1167369"/>
                </a:lnTo>
                <a:lnTo>
                  <a:pt x="3531598" y="1158794"/>
                </a:lnTo>
                <a:lnTo>
                  <a:pt x="3532233" y="1161652"/>
                </a:lnTo>
                <a:lnTo>
                  <a:pt x="3532550" y="1164193"/>
                </a:lnTo>
                <a:lnTo>
                  <a:pt x="3532550" y="1167051"/>
                </a:lnTo>
                <a:lnTo>
                  <a:pt x="3532550" y="1169909"/>
                </a:lnTo>
                <a:lnTo>
                  <a:pt x="3531915" y="1172132"/>
                </a:lnTo>
                <a:lnTo>
                  <a:pt x="3531598" y="1174990"/>
                </a:lnTo>
                <a:lnTo>
                  <a:pt x="3529376" y="1180071"/>
                </a:lnTo>
                <a:lnTo>
                  <a:pt x="3527472" y="1185470"/>
                </a:lnTo>
                <a:lnTo>
                  <a:pt x="3524615" y="1190233"/>
                </a:lnTo>
                <a:lnTo>
                  <a:pt x="3522075" y="1195314"/>
                </a:lnTo>
                <a:lnTo>
                  <a:pt x="3520171" y="1200078"/>
                </a:lnTo>
                <a:lnTo>
                  <a:pt x="3512870" y="1214368"/>
                </a:lnTo>
                <a:lnTo>
                  <a:pt x="3505252" y="1228023"/>
                </a:lnTo>
                <a:lnTo>
                  <a:pt x="3489699" y="1255334"/>
                </a:lnTo>
                <a:lnTo>
                  <a:pt x="3473510" y="1282327"/>
                </a:lnTo>
                <a:lnTo>
                  <a:pt x="3457004" y="1309002"/>
                </a:lnTo>
                <a:lnTo>
                  <a:pt x="3454465" y="1312178"/>
                </a:lnTo>
                <a:lnTo>
                  <a:pt x="3452561" y="1315036"/>
                </a:lnTo>
                <a:lnTo>
                  <a:pt x="3450974" y="1318529"/>
                </a:lnTo>
                <a:lnTo>
                  <a:pt x="3449704" y="1321705"/>
                </a:lnTo>
                <a:lnTo>
                  <a:pt x="3448752" y="1325198"/>
                </a:lnTo>
                <a:lnTo>
                  <a:pt x="3448117" y="1329009"/>
                </a:lnTo>
                <a:lnTo>
                  <a:pt x="3447164" y="1336313"/>
                </a:lnTo>
                <a:lnTo>
                  <a:pt x="3446847" y="1343299"/>
                </a:lnTo>
                <a:lnTo>
                  <a:pt x="3446847" y="1350921"/>
                </a:lnTo>
                <a:lnTo>
                  <a:pt x="3446847" y="1358542"/>
                </a:lnTo>
                <a:lnTo>
                  <a:pt x="3446212" y="1365846"/>
                </a:lnTo>
                <a:lnTo>
                  <a:pt x="3452878" y="1356954"/>
                </a:lnTo>
                <a:lnTo>
                  <a:pt x="3458592" y="1348063"/>
                </a:lnTo>
                <a:lnTo>
                  <a:pt x="3470019" y="1329327"/>
                </a:lnTo>
                <a:lnTo>
                  <a:pt x="3476050" y="1320435"/>
                </a:lnTo>
                <a:lnTo>
                  <a:pt x="3481763" y="1311225"/>
                </a:lnTo>
                <a:lnTo>
                  <a:pt x="3488429" y="1302651"/>
                </a:lnTo>
                <a:lnTo>
                  <a:pt x="3495095" y="1294394"/>
                </a:lnTo>
                <a:lnTo>
                  <a:pt x="3499539" y="1289631"/>
                </a:lnTo>
                <a:lnTo>
                  <a:pt x="3503030" y="1284867"/>
                </a:lnTo>
                <a:lnTo>
                  <a:pt x="3506839" y="1279786"/>
                </a:lnTo>
                <a:lnTo>
                  <a:pt x="3510966" y="1275023"/>
                </a:lnTo>
                <a:lnTo>
                  <a:pt x="3514775" y="1270259"/>
                </a:lnTo>
                <a:lnTo>
                  <a:pt x="3519536" y="1266131"/>
                </a:lnTo>
                <a:lnTo>
                  <a:pt x="3522075" y="1264544"/>
                </a:lnTo>
                <a:lnTo>
                  <a:pt x="3524615" y="1262638"/>
                </a:lnTo>
                <a:lnTo>
                  <a:pt x="3527472" y="1261368"/>
                </a:lnTo>
                <a:lnTo>
                  <a:pt x="3530011" y="1260097"/>
                </a:lnTo>
                <a:lnTo>
                  <a:pt x="3527789" y="1265496"/>
                </a:lnTo>
                <a:lnTo>
                  <a:pt x="3525250" y="1270259"/>
                </a:lnTo>
                <a:lnTo>
                  <a:pt x="3519536" y="1280422"/>
                </a:lnTo>
                <a:lnTo>
                  <a:pt x="3513188" y="1289631"/>
                </a:lnTo>
                <a:lnTo>
                  <a:pt x="3506522" y="1299158"/>
                </a:lnTo>
                <a:lnTo>
                  <a:pt x="3493190" y="1317894"/>
                </a:lnTo>
                <a:lnTo>
                  <a:pt x="3486842" y="1327104"/>
                </a:lnTo>
                <a:lnTo>
                  <a:pt x="3481128" y="1337266"/>
                </a:lnTo>
                <a:lnTo>
                  <a:pt x="3471288" y="1353779"/>
                </a:lnTo>
                <a:lnTo>
                  <a:pt x="3461448" y="1370292"/>
                </a:lnTo>
                <a:lnTo>
                  <a:pt x="3451291" y="1387123"/>
                </a:lnTo>
                <a:lnTo>
                  <a:pt x="3441768" y="1403954"/>
                </a:lnTo>
                <a:lnTo>
                  <a:pt x="3439546" y="1410941"/>
                </a:lnTo>
                <a:lnTo>
                  <a:pt x="3438594" y="1418245"/>
                </a:lnTo>
                <a:lnTo>
                  <a:pt x="3438277" y="1425548"/>
                </a:lnTo>
                <a:lnTo>
                  <a:pt x="3438277" y="1432853"/>
                </a:lnTo>
                <a:lnTo>
                  <a:pt x="3438594" y="1440157"/>
                </a:lnTo>
                <a:lnTo>
                  <a:pt x="3439229" y="1447461"/>
                </a:lnTo>
                <a:lnTo>
                  <a:pt x="3440499" y="1461751"/>
                </a:lnTo>
                <a:lnTo>
                  <a:pt x="3444943" y="1456035"/>
                </a:lnTo>
                <a:lnTo>
                  <a:pt x="3448752" y="1449683"/>
                </a:lnTo>
                <a:lnTo>
                  <a:pt x="3452561" y="1443967"/>
                </a:lnTo>
                <a:lnTo>
                  <a:pt x="3456052" y="1437299"/>
                </a:lnTo>
                <a:lnTo>
                  <a:pt x="3458909" y="1431265"/>
                </a:lnTo>
                <a:lnTo>
                  <a:pt x="3462083" y="1424596"/>
                </a:lnTo>
                <a:lnTo>
                  <a:pt x="3468114" y="1410941"/>
                </a:lnTo>
                <a:lnTo>
                  <a:pt x="3473193" y="1397603"/>
                </a:lnTo>
                <a:lnTo>
                  <a:pt x="3477954" y="1384265"/>
                </a:lnTo>
                <a:lnTo>
                  <a:pt x="3483033" y="1370292"/>
                </a:lnTo>
                <a:lnTo>
                  <a:pt x="3488429" y="1356954"/>
                </a:lnTo>
                <a:lnTo>
                  <a:pt x="3492238" y="1347428"/>
                </a:lnTo>
                <a:lnTo>
                  <a:pt x="3494460" y="1342664"/>
                </a:lnTo>
                <a:lnTo>
                  <a:pt x="3496999" y="1338218"/>
                </a:lnTo>
                <a:lnTo>
                  <a:pt x="3499856" y="1334090"/>
                </a:lnTo>
                <a:lnTo>
                  <a:pt x="3503030" y="1330279"/>
                </a:lnTo>
                <a:lnTo>
                  <a:pt x="3506522" y="1326468"/>
                </a:lnTo>
                <a:lnTo>
                  <a:pt x="3510966" y="1323293"/>
                </a:lnTo>
                <a:lnTo>
                  <a:pt x="3510966" y="1329009"/>
                </a:lnTo>
                <a:lnTo>
                  <a:pt x="3510331" y="1334090"/>
                </a:lnTo>
                <a:lnTo>
                  <a:pt x="3509061" y="1339171"/>
                </a:lnTo>
                <a:lnTo>
                  <a:pt x="3507474" y="1344570"/>
                </a:lnTo>
                <a:lnTo>
                  <a:pt x="3503665" y="1354414"/>
                </a:lnTo>
                <a:lnTo>
                  <a:pt x="3501443" y="1359178"/>
                </a:lnTo>
                <a:lnTo>
                  <a:pt x="3499856" y="1364576"/>
                </a:lnTo>
                <a:lnTo>
                  <a:pt x="3486842" y="1399826"/>
                </a:lnTo>
                <a:lnTo>
                  <a:pt x="3480494" y="1417292"/>
                </a:lnTo>
                <a:lnTo>
                  <a:pt x="3476684" y="1425866"/>
                </a:lnTo>
                <a:lnTo>
                  <a:pt x="3472876" y="1434441"/>
                </a:lnTo>
                <a:lnTo>
                  <a:pt x="3468749" y="1442697"/>
                </a:lnTo>
                <a:lnTo>
                  <a:pt x="3464622" y="1451589"/>
                </a:lnTo>
                <a:lnTo>
                  <a:pt x="3459861" y="1459528"/>
                </a:lnTo>
                <a:lnTo>
                  <a:pt x="3454783" y="1467467"/>
                </a:lnTo>
                <a:lnTo>
                  <a:pt x="3449386" y="1475089"/>
                </a:lnTo>
                <a:lnTo>
                  <a:pt x="3443990" y="1482075"/>
                </a:lnTo>
                <a:lnTo>
                  <a:pt x="3437642" y="1489379"/>
                </a:lnTo>
                <a:lnTo>
                  <a:pt x="3430659" y="1496048"/>
                </a:lnTo>
                <a:lnTo>
                  <a:pt x="3427167" y="1502717"/>
                </a:lnTo>
                <a:lnTo>
                  <a:pt x="3423676" y="1508751"/>
                </a:lnTo>
                <a:lnTo>
                  <a:pt x="3417327" y="1522088"/>
                </a:lnTo>
                <a:lnTo>
                  <a:pt x="3411296" y="1535743"/>
                </a:lnTo>
                <a:lnTo>
                  <a:pt x="3405900" y="1549081"/>
                </a:lnTo>
                <a:lnTo>
                  <a:pt x="3394790" y="1576392"/>
                </a:lnTo>
                <a:lnTo>
                  <a:pt x="3389077" y="1590047"/>
                </a:lnTo>
                <a:lnTo>
                  <a:pt x="3382729" y="1603385"/>
                </a:lnTo>
                <a:lnTo>
                  <a:pt x="3377015" y="1615452"/>
                </a:lnTo>
                <a:lnTo>
                  <a:pt x="3371302" y="1627520"/>
                </a:lnTo>
                <a:lnTo>
                  <a:pt x="3361144" y="1652290"/>
                </a:lnTo>
                <a:lnTo>
                  <a:pt x="3366223" y="1656418"/>
                </a:lnTo>
                <a:lnTo>
                  <a:pt x="3371619" y="1660229"/>
                </a:lnTo>
                <a:lnTo>
                  <a:pt x="3382729" y="1667533"/>
                </a:lnTo>
                <a:lnTo>
                  <a:pt x="3388442" y="1671344"/>
                </a:lnTo>
                <a:lnTo>
                  <a:pt x="3393521" y="1675154"/>
                </a:lnTo>
                <a:lnTo>
                  <a:pt x="3398282" y="1679600"/>
                </a:lnTo>
                <a:lnTo>
                  <a:pt x="3402726" y="1684364"/>
                </a:lnTo>
                <a:lnTo>
                  <a:pt x="3406535" y="1689762"/>
                </a:lnTo>
                <a:lnTo>
                  <a:pt x="3410344" y="1695161"/>
                </a:lnTo>
                <a:lnTo>
                  <a:pt x="3414153" y="1700560"/>
                </a:lnTo>
                <a:lnTo>
                  <a:pt x="3417327" y="1706276"/>
                </a:lnTo>
                <a:lnTo>
                  <a:pt x="3420502" y="1711992"/>
                </a:lnTo>
                <a:lnTo>
                  <a:pt x="3423358" y="1718026"/>
                </a:lnTo>
                <a:lnTo>
                  <a:pt x="3428754" y="1729776"/>
                </a:lnTo>
                <a:lnTo>
                  <a:pt x="3433833" y="1742161"/>
                </a:lnTo>
                <a:lnTo>
                  <a:pt x="3438594" y="1754228"/>
                </a:lnTo>
                <a:lnTo>
                  <a:pt x="3443990" y="1766296"/>
                </a:lnTo>
                <a:lnTo>
                  <a:pt x="3449069" y="1778045"/>
                </a:lnTo>
                <a:lnTo>
                  <a:pt x="3474462" y="1744384"/>
                </a:lnTo>
                <a:lnTo>
                  <a:pt x="3486842" y="1727235"/>
                </a:lnTo>
                <a:lnTo>
                  <a:pt x="3498586" y="1709769"/>
                </a:lnTo>
                <a:lnTo>
                  <a:pt x="3504617" y="1701195"/>
                </a:lnTo>
                <a:lnTo>
                  <a:pt x="3510014" y="1691668"/>
                </a:lnTo>
                <a:lnTo>
                  <a:pt x="3515410" y="1682776"/>
                </a:lnTo>
                <a:lnTo>
                  <a:pt x="3520488" y="1673567"/>
                </a:lnTo>
                <a:lnTo>
                  <a:pt x="3524932" y="1664040"/>
                </a:lnTo>
                <a:lnTo>
                  <a:pt x="3529376" y="1654513"/>
                </a:lnTo>
                <a:lnTo>
                  <a:pt x="3533502" y="1644668"/>
                </a:lnTo>
                <a:lnTo>
                  <a:pt x="3537312" y="1634824"/>
                </a:lnTo>
                <a:lnTo>
                  <a:pt x="3541755" y="1622439"/>
                </a:lnTo>
                <a:lnTo>
                  <a:pt x="3547152" y="1610054"/>
                </a:lnTo>
                <a:lnTo>
                  <a:pt x="3558261" y="1585284"/>
                </a:lnTo>
                <a:lnTo>
                  <a:pt x="3563657" y="1572899"/>
                </a:lnTo>
                <a:lnTo>
                  <a:pt x="3568418" y="1560514"/>
                </a:lnTo>
                <a:lnTo>
                  <a:pt x="3570958" y="1554480"/>
                </a:lnTo>
                <a:lnTo>
                  <a:pt x="3572862" y="1547811"/>
                </a:lnTo>
                <a:lnTo>
                  <a:pt x="3574450" y="1541142"/>
                </a:lnTo>
                <a:lnTo>
                  <a:pt x="3576354" y="1534791"/>
                </a:lnTo>
                <a:lnTo>
                  <a:pt x="3579846" y="1523041"/>
                </a:lnTo>
                <a:lnTo>
                  <a:pt x="3583020" y="1510973"/>
                </a:lnTo>
                <a:lnTo>
                  <a:pt x="3585876" y="1498906"/>
                </a:lnTo>
                <a:lnTo>
                  <a:pt x="3588733" y="1487156"/>
                </a:lnTo>
                <a:lnTo>
                  <a:pt x="3593812" y="1462386"/>
                </a:lnTo>
                <a:lnTo>
                  <a:pt x="3598891" y="1438251"/>
                </a:lnTo>
                <a:lnTo>
                  <a:pt x="3601112" y="1428089"/>
                </a:lnTo>
                <a:lnTo>
                  <a:pt x="3604287" y="1417927"/>
                </a:lnTo>
                <a:lnTo>
                  <a:pt x="3607778" y="1408083"/>
                </a:lnTo>
                <a:lnTo>
                  <a:pt x="3611270" y="1397920"/>
                </a:lnTo>
                <a:lnTo>
                  <a:pt x="3614762" y="1388076"/>
                </a:lnTo>
                <a:lnTo>
                  <a:pt x="3617936" y="1377596"/>
                </a:lnTo>
                <a:lnTo>
                  <a:pt x="3620792" y="1367752"/>
                </a:lnTo>
                <a:lnTo>
                  <a:pt x="3621745" y="1362353"/>
                </a:lnTo>
                <a:lnTo>
                  <a:pt x="3623014" y="1357272"/>
                </a:lnTo>
                <a:lnTo>
                  <a:pt x="3623649" y="1352826"/>
                </a:lnTo>
                <a:lnTo>
                  <a:pt x="3624919" y="1348698"/>
                </a:lnTo>
                <a:lnTo>
                  <a:pt x="3627776" y="1340124"/>
                </a:lnTo>
                <a:lnTo>
                  <a:pt x="3634442" y="1323293"/>
                </a:lnTo>
                <a:lnTo>
                  <a:pt x="3636664" y="1317894"/>
                </a:lnTo>
                <a:lnTo>
                  <a:pt x="3639520" y="1312813"/>
                </a:lnTo>
                <a:lnTo>
                  <a:pt x="3643012" y="1307415"/>
                </a:lnTo>
                <a:lnTo>
                  <a:pt x="3646504" y="1302651"/>
                </a:lnTo>
                <a:lnTo>
                  <a:pt x="3649678" y="1297888"/>
                </a:lnTo>
                <a:lnTo>
                  <a:pt x="3652852" y="1292807"/>
                </a:lnTo>
                <a:lnTo>
                  <a:pt x="3656026" y="1287408"/>
                </a:lnTo>
                <a:lnTo>
                  <a:pt x="3658565" y="1282009"/>
                </a:lnTo>
                <a:lnTo>
                  <a:pt x="3668723" y="1256922"/>
                </a:lnTo>
                <a:lnTo>
                  <a:pt x="3674119" y="1243902"/>
                </a:lnTo>
                <a:lnTo>
                  <a:pt x="3676976" y="1237868"/>
                </a:lnTo>
                <a:lnTo>
                  <a:pt x="3680150" y="1231834"/>
                </a:lnTo>
                <a:lnTo>
                  <a:pt x="3672214" y="1223895"/>
                </a:lnTo>
                <a:lnTo>
                  <a:pt x="3664914" y="1215638"/>
                </a:lnTo>
                <a:lnTo>
                  <a:pt x="3657613" y="1207381"/>
                </a:lnTo>
                <a:lnTo>
                  <a:pt x="3651265" y="1198490"/>
                </a:lnTo>
                <a:lnTo>
                  <a:pt x="3645551" y="1190868"/>
                </a:lnTo>
                <a:lnTo>
                  <a:pt x="3639520" y="1183247"/>
                </a:lnTo>
                <a:lnTo>
                  <a:pt x="3627458" y="1168639"/>
                </a:lnTo>
                <a:lnTo>
                  <a:pt x="3621427" y="1161335"/>
                </a:lnTo>
                <a:lnTo>
                  <a:pt x="3616031" y="1153395"/>
                </a:lnTo>
                <a:lnTo>
                  <a:pt x="3611270" y="1145457"/>
                </a:lnTo>
                <a:lnTo>
                  <a:pt x="3608730" y="1141011"/>
                </a:lnTo>
                <a:lnTo>
                  <a:pt x="3606826" y="1136565"/>
                </a:lnTo>
                <a:lnTo>
                  <a:pt x="3603334" y="1129578"/>
                </a:lnTo>
                <a:lnTo>
                  <a:pt x="3599526" y="1122274"/>
                </a:lnTo>
                <a:lnTo>
                  <a:pt x="3595082" y="1114970"/>
                </a:lnTo>
                <a:lnTo>
                  <a:pt x="3590320" y="1108301"/>
                </a:lnTo>
                <a:lnTo>
                  <a:pt x="3581432" y="1094646"/>
                </a:lnTo>
                <a:lnTo>
                  <a:pt x="3576989" y="1087660"/>
                </a:lnTo>
                <a:lnTo>
                  <a:pt x="3572545" y="1080673"/>
                </a:lnTo>
                <a:lnTo>
                  <a:pt x="3562388" y="1064477"/>
                </a:lnTo>
                <a:lnTo>
                  <a:pt x="3551913" y="1048599"/>
                </a:lnTo>
                <a:lnTo>
                  <a:pt x="3546199" y="1040978"/>
                </a:lnTo>
                <a:lnTo>
                  <a:pt x="3540486" y="1033356"/>
                </a:lnTo>
                <a:lnTo>
                  <a:pt x="3534455" y="1025735"/>
                </a:lnTo>
                <a:lnTo>
                  <a:pt x="3528741" y="1018748"/>
                </a:lnTo>
                <a:lnTo>
                  <a:pt x="3517949" y="1003505"/>
                </a:lnTo>
                <a:lnTo>
                  <a:pt x="3506839" y="988262"/>
                </a:lnTo>
                <a:lnTo>
                  <a:pt x="3496047" y="973654"/>
                </a:lnTo>
                <a:lnTo>
                  <a:pt x="3483985" y="959364"/>
                </a:lnTo>
                <a:lnTo>
                  <a:pt x="3471923" y="945391"/>
                </a:lnTo>
                <a:lnTo>
                  <a:pt x="3465258" y="939039"/>
                </a:lnTo>
                <a:lnTo>
                  <a:pt x="3458592" y="932371"/>
                </a:lnTo>
                <a:lnTo>
                  <a:pt x="3451926" y="925702"/>
                </a:lnTo>
                <a:lnTo>
                  <a:pt x="3444943" y="919668"/>
                </a:lnTo>
                <a:lnTo>
                  <a:pt x="3437960" y="913634"/>
                </a:lnTo>
                <a:lnTo>
                  <a:pt x="3430659" y="907918"/>
                </a:lnTo>
                <a:lnTo>
                  <a:pt x="3417327" y="898391"/>
                </a:lnTo>
                <a:lnTo>
                  <a:pt x="3404313" y="889182"/>
                </a:lnTo>
                <a:lnTo>
                  <a:pt x="3390347" y="880290"/>
                </a:lnTo>
                <a:lnTo>
                  <a:pt x="3376698" y="872033"/>
                </a:lnTo>
                <a:lnTo>
                  <a:pt x="3369397" y="867905"/>
                </a:lnTo>
                <a:lnTo>
                  <a:pt x="3362096" y="864094"/>
                </a:lnTo>
                <a:lnTo>
                  <a:pt x="3354796" y="860601"/>
                </a:lnTo>
                <a:lnTo>
                  <a:pt x="3347495" y="857108"/>
                </a:lnTo>
                <a:lnTo>
                  <a:pt x="3339877" y="853932"/>
                </a:lnTo>
                <a:lnTo>
                  <a:pt x="3332259" y="851074"/>
                </a:lnTo>
                <a:lnTo>
                  <a:pt x="3324958" y="848851"/>
                </a:lnTo>
                <a:lnTo>
                  <a:pt x="3317023" y="846310"/>
                </a:lnTo>
                <a:lnTo>
                  <a:pt x="3301152" y="841865"/>
                </a:lnTo>
                <a:lnTo>
                  <a:pt x="3285281" y="837419"/>
                </a:lnTo>
                <a:lnTo>
                  <a:pt x="3253857" y="827892"/>
                </a:lnTo>
                <a:lnTo>
                  <a:pt x="3237986" y="822811"/>
                </a:lnTo>
                <a:lnTo>
                  <a:pt x="3222115" y="818682"/>
                </a:lnTo>
                <a:lnTo>
                  <a:pt x="3206244" y="815189"/>
                </a:lnTo>
                <a:lnTo>
                  <a:pt x="3197991" y="813919"/>
                </a:lnTo>
                <a:lnTo>
                  <a:pt x="3190056" y="812649"/>
                </a:lnTo>
                <a:close/>
                <a:moveTo>
                  <a:pt x="2012751" y="797088"/>
                </a:moveTo>
                <a:lnTo>
                  <a:pt x="2009259" y="803122"/>
                </a:lnTo>
                <a:lnTo>
                  <a:pt x="2006402" y="809155"/>
                </a:lnTo>
                <a:lnTo>
                  <a:pt x="2008624" y="824399"/>
                </a:lnTo>
                <a:lnTo>
                  <a:pt x="2010529" y="839324"/>
                </a:lnTo>
                <a:lnTo>
                  <a:pt x="2013386" y="869810"/>
                </a:lnTo>
                <a:lnTo>
                  <a:pt x="2015290" y="885053"/>
                </a:lnTo>
                <a:lnTo>
                  <a:pt x="2017195" y="900297"/>
                </a:lnTo>
                <a:lnTo>
                  <a:pt x="2020051" y="915222"/>
                </a:lnTo>
                <a:lnTo>
                  <a:pt x="2021638" y="922526"/>
                </a:lnTo>
                <a:lnTo>
                  <a:pt x="2023543" y="930148"/>
                </a:lnTo>
                <a:lnTo>
                  <a:pt x="2025447" y="927925"/>
                </a:lnTo>
                <a:lnTo>
                  <a:pt x="2026717" y="925702"/>
                </a:lnTo>
                <a:lnTo>
                  <a:pt x="2027987" y="923479"/>
                </a:lnTo>
                <a:lnTo>
                  <a:pt x="2028939" y="921256"/>
                </a:lnTo>
                <a:lnTo>
                  <a:pt x="2029256" y="918715"/>
                </a:lnTo>
                <a:lnTo>
                  <a:pt x="2029574" y="916175"/>
                </a:lnTo>
                <a:lnTo>
                  <a:pt x="2029574" y="911411"/>
                </a:lnTo>
                <a:lnTo>
                  <a:pt x="2028622" y="906013"/>
                </a:lnTo>
                <a:lnTo>
                  <a:pt x="2027669" y="900932"/>
                </a:lnTo>
                <a:lnTo>
                  <a:pt x="2026400" y="895851"/>
                </a:lnTo>
                <a:lnTo>
                  <a:pt x="2025765" y="890770"/>
                </a:lnTo>
                <a:lnTo>
                  <a:pt x="2023543" y="879020"/>
                </a:lnTo>
                <a:lnTo>
                  <a:pt x="2021638" y="867587"/>
                </a:lnTo>
                <a:lnTo>
                  <a:pt x="2020369" y="855838"/>
                </a:lnTo>
                <a:lnTo>
                  <a:pt x="2019417" y="844088"/>
                </a:lnTo>
                <a:lnTo>
                  <a:pt x="2017829" y="832338"/>
                </a:lnTo>
                <a:lnTo>
                  <a:pt x="2016560" y="820588"/>
                </a:lnTo>
                <a:lnTo>
                  <a:pt x="2014655" y="808838"/>
                </a:lnTo>
                <a:lnTo>
                  <a:pt x="2012751" y="797088"/>
                </a:lnTo>
                <a:close/>
                <a:moveTo>
                  <a:pt x="2039414" y="769142"/>
                </a:moveTo>
                <a:lnTo>
                  <a:pt x="2036875" y="772318"/>
                </a:lnTo>
                <a:lnTo>
                  <a:pt x="2035287" y="775176"/>
                </a:lnTo>
                <a:lnTo>
                  <a:pt x="2034335" y="777081"/>
                </a:lnTo>
                <a:lnTo>
                  <a:pt x="2033700" y="778669"/>
                </a:lnTo>
                <a:lnTo>
                  <a:pt x="2033700" y="780575"/>
                </a:lnTo>
                <a:lnTo>
                  <a:pt x="2034018" y="782162"/>
                </a:lnTo>
                <a:lnTo>
                  <a:pt x="2034335" y="810426"/>
                </a:lnTo>
                <a:lnTo>
                  <a:pt x="2035287" y="824716"/>
                </a:lnTo>
                <a:lnTo>
                  <a:pt x="2035922" y="838689"/>
                </a:lnTo>
                <a:lnTo>
                  <a:pt x="2036875" y="852979"/>
                </a:lnTo>
                <a:lnTo>
                  <a:pt x="2038462" y="866952"/>
                </a:lnTo>
                <a:lnTo>
                  <a:pt x="2040366" y="880925"/>
                </a:lnTo>
                <a:lnTo>
                  <a:pt x="2042588" y="894898"/>
                </a:lnTo>
                <a:lnTo>
                  <a:pt x="2045445" y="890770"/>
                </a:lnTo>
                <a:lnTo>
                  <a:pt x="2048302" y="886641"/>
                </a:lnTo>
                <a:lnTo>
                  <a:pt x="2050524" y="882513"/>
                </a:lnTo>
                <a:lnTo>
                  <a:pt x="2053380" y="878067"/>
                </a:lnTo>
                <a:lnTo>
                  <a:pt x="2055285" y="873939"/>
                </a:lnTo>
                <a:lnTo>
                  <a:pt x="2055920" y="871716"/>
                </a:lnTo>
                <a:lnTo>
                  <a:pt x="2056554" y="869175"/>
                </a:lnTo>
                <a:lnTo>
                  <a:pt x="2056554" y="866952"/>
                </a:lnTo>
                <a:lnTo>
                  <a:pt x="2056554" y="864729"/>
                </a:lnTo>
                <a:lnTo>
                  <a:pt x="2056237" y="862189"/>
                </a:lnTo>
                <a:lnTo>
                  <a:pt x="2055602" y="859648"/>
                </a:lnTo>
                <a:lnTo>
                  <a:pt x="2053063" y="848534"/>
                </a:lnTo>
                <a:lnTo>
                  <a:pt x="2050524" y="837101"/>
                </a:lnTo>
                <a:lnTo>
                  <a:pt x="2046397" y="814554"/>
                </a:lnTo>
                <a:lnTo>
                  <a:pt x="2042588" y="791689"/>
                </a:lnTo>
                <a:lnTo>
                  <a:pt x="2039414" y="769142"/>
                </a:lnTo>
                <a:close/>
                <a:moveTo>
                  <a:pt x="963683" y="758663"/>
                </a:moveTo>
                <a:lnTo>
                  <a:pt x="960826" y="764696"/>
                </a:lnTo>
                <a:lnTo>
                  <a:pt x="957969" y="770413"/>
                </a:lnTo>
                <a:lnTo>
                  <a:pt x="953525" y="782480"/>
                </a:lnTo>
                <a:lnTo>
                  <a:pt x="949399" y="794547"/>
                </a:lnTo>
                <a:lnTo>
                  <a:pt x="945590" y="806615"/>
                </a:lnTo>
                <a:lnTo>
                  <a:pt x="938924" y="831385"/>
                </a:lnTo>
                <a:lnTo>
                  <a:pt x="935750" y="844405"/>
                </a:lnTo>
                <a:lnTo>
                  <a:pt x="932258" y="856473"/>
                </a:lnTo>
                <a:lnTo>
                  <a:pt x="921466" y="905695"/>
                </a:lnTo>
                <a:lnTo>
                  <a:pt x="911309" y="955553"/>
                </a:lnTo>
                <a:lnTo>
                  <a:pt x="901469" y="1004775"/>
                </a:lnTo>
                <a:lnTo>
                  <a:pt x="892264" y="1054633"/>
                </a:lnTo>
                <a:lnTo>
                  <a:pt x="890359" y="1067653"/>
                </a:lnTo>
                <a:lnTo>
                  <a:pt x="889089" y="1080356"/>
                </a:lnTo>
                <a:lnTo>
                  <a:pt x="886867" y="1106714"/>
                </a:lnTo>
                <a:lnTo>
                  <a:pt x="885915" y="1119416"/>
                </a:lnTo>
                <a:lnTo>
                  <a:pt x="884645" y="1132436"/>
                </a:lnTo>
                <a:lnTo>
                  <a:pt x="882741" y="1145457"/>
                </a:lnTo>
                <a:lnTo>
                  <a:pt x="880836" y="1158476"/>
                </a:lnTo>
                <a:lnTo>
                  <a:pt x="885915" y="1153395"/>
                </a:lnTo>
                <a:lnTo>
                  <a:pt x="890994" y="1147997"/>
                </a:lnTo>
                <a:lnTo>
                  <a:pt x="901151" y="1137835"/>
                </a:lnTo>
                <a:lnTo>
                  <a:pt x="905595" y="1133071"/>
                </a:lnTo>
                <a:lnTo>
                  <a:pt x="910356" y="1129578"/>
                </a:lnTo>
                <a:lnTo>
                  <a:pt x="920514" y="1122274"/>
                </a:lnTo>
                <a:lnTo>
                  <a:pt x="925275" y="1118463"/>
                </a:lnTo>
                <a:lnTo>
                  <a:pt x="930354" y="1114653"/>
                </a:lnTo>
                <a:lnTo>
                  <a:pt x="934798" y="1110842"/>
                </a:lnTo>
                <a:lnTo>
                  <a:pt x="939241" y="1106396"/>
                </a:lnTo>
                <a:lnTo>
                  <a:pt x="949081" y="1095281"/>
                </a:lnTo>
                <a:lnTo>
                  <a:pt x="958604" y="1083531"/>
                </a:lnTo>
                <a:lnTo>
                  <a:pt x="967809" y="1071781"/>
                </a:lnTo>
                <a:lnTo>
                  <a:pt x="976379" y="1059714"/>
                </a:lnTo>
                <a:lnTo>
                  <a:pt x="984315" y="1047647"/>
                </a:lnTo>
                <a:lnTo>
                  <a:pt x="991933" y="1034627"/>
                </a:lnTo>
                <a:lnTo>
                  <a:pt x="995425" y="1027958"/>
                </a:lnTo>
                <a:lnTo>
                  <a:pt x="998599" y="1021289"/>
                </a:lnTo>
                <a:lnTo>
                  <a:pt x="1001455" y="1014937"/>
                </a:lnTo>
                <a:lnTo>
                  <a:pt x="1004630" y="1007951"/>
                </a:lnTo>
                <a:lnTo>
                  <a:pt x="1023040" y="980958"/>
                </a:lnTo>
                <a:lnTo>
                  <a:pt x="1041133" y="953648"/>
                </a:lnTo>
                <a:lnTo>
                  <a:pt x="1059226" y="926337"/>
                </a:lnTo>
                <a:lnTo>
                  <a:pt x="1076684" y="899344"/>
                </a:lnTo>
                <a:lnTo>
                  <a:pt x="1068748" y="888864"/>
                </a:lnTo>
                <a:lnTo>
                  <a:pt x="1061130" y="878067"/>
                </a:lnTo>
                <a:lnTo>
                  <a:pt x="1053830" y="867587"/>
                </a:lnTo>
                <a:lnTo>
                  <a:pt x="1047164" y="856473"/>
                </a:lnTo>
                <a:lnTo>
                  <a:pt x="1040181" y="845358"/>
                </a:lnTo>
                <a:lnTo>
                  <a:pt x="1032880" y="834561"/>
                </a:lnTo>
                <a:lnTo>
                  <a:pt x="1025262" y="824081"/>
                </a:lnTo>
                <a:lnTo>
                  <a:pt x="1017326" y="813601"/>
                </a:lnTo>
                <a:lnTo>
                  <a:pt x="1011613" y="806297"/>
                </a:lnTo>
                <a:lnTo>
                  <a:pt x="1005265" y="798676"/>
                </a:lnTo>
                <a:lnTo>
                  <a:pt x="998599" y="791689"/>
                </a:lnTo>
                <a:lnTo>
                  <a:pt x="992250" y="784703"/>
                </a:lnTo>
                <a:lnTo>
                  <a:pt x="985267" y="778034"/>
                </a:lnTo>
                <a:lnTo>
                  <a:pt x="978284" y="771048"/>
                </a:lnTo>
                <a:lnTo>
                  <a:pt x="970983" y="765014"/>
                </a:lnTo>
                <a:lnTo>
                  <a:pt x="963683" y="758663"/>
                </a:lnTo>
                <a:close/>
                <a:moveTo>
                  <a:pt x="2082900" y="740562"/>
                </a:moveTo>
                <a:lnTo>
                  <a:pt x="2076552" y="744055"/>
                </a:lnTo>
                <a:lnTo>
                  <a:pt x="2070203" y="747548"/>
                </a:lnTo>
                <a:lnTo>
                  <a:pt x="2067347" y="749771"/>
                </a:lnTo>
                <a:lnTo>
                  <a:pt x="2064173" y="751676"/>
                </a:lnTo>
                <a:lnTo>
                  <a:pt x="2061316" y="754217"/>
                </a:lnTo>
                <a:lnTo>
                  <a:pt x="2059094" y="757075"/>
                </a:lnTo>
                <a:lnTo>
                  <a:pt x="2058459" y="769142"/>
                </a:lnTo>
                <a:lnTo>
                  <a:pt x="2059411" y="780892"/>
                </a:lnTo>
                <a:lnTo>
                  <a:pt x="2060046" y="792642"/>
                </a:lnTo>
                <a:lnTo>
                  <a:pt x="2061316" y="804710"/>
                </a:lnTo>
                <a:lnTo>
                  <a:pt x="2063220" y="816459"/>
                </a:lnTo>
                <a:lnTo>
                  <a:pt x="2065125" y="828209"/>
                </a:lnTo>
                <a:lnTo>
                  <a:pt x="2069569" y="851074"/>
                </a:lnTo>
                <a:lnTo>
                  <a:pt x="2076552" y="841865"/>
                </a:lnTo>
                <a:lnTo>
                  <a:pt x="2083218" y="832338"/>
                </a:lnTo>
                <a:lnTo>
                  <a:pt x="2089566" y="822493"/>
                </a:lnTo>
                <a:lnTo>
                  <a:pt x="2095914" y="812966"/>
                </a:lnTo>
                <a:lnTo>
                  <a:pt x="2094645" y="803439"/>
                </a:lnTo>
                <a:lnTo>
                  <a:pt x="2092740" y="794547"/>
                </a:lnTo>
                <a:lnTo>
                  <a:pt x="2089249" y="776764"/>
                </a:lnTo>
                <a:lnTo>
                  <a:pt x="2085757" y="758345"/>
                </a:lnTo>
                <a:lnTo>
                  <a:pt x="2084170" y="749453"/>
                </a:lnTo>
                <a:lnTo>
                  <a:pt x="2082900" y="740562"/>
                </a:lnTo>
                <a:close/>
                <a:moveTo>
                  <a:pt x="2120038" y="718332"/>
                </a:moveTo>
                <a:lnTo>
                  <a:pt x="2103215" y="727859"/>
                </a:lnTo>
                <a:lnTo>
                  <a:pt x="2102897" y="736751"/>
                </a:lnTo>
                <a:lnTo>
                  <a:pt x="2102897" y="745325"/>
                </a:lnTo>
                <a:lnTo>
                  <a:pt x="2103215" y="753899"/>
                </a:lnTo>
                <a:lnTo>
                  <a:pt x="2103850" y="762473"/>
                </a:lnTo>
                <a:lnTo>
                  <a:pt x="2104802" y="771048"/>
                </a:lnTo>
                <a:lnTo>
                  <a:pt x="2106072" y="779622"/>
                </a:lnTo>
                <a:lnTo>
                  <a:pt x="2109246" y="796770"/>
                </a:lnTo>
                <a:lnTo>
                  <a:pt x="2117181" y="788831"/>
                </a:lnTo>
                <a:lnTo>
                  <a:pt x="2121308" y="784703"/>
                </a:lnTo>
                <a:lnTo>
                  <a:pt x="2124799" y="780257"/>
                </a:lnTo>
                <a:lnTo>
                  <a:pt x="2124482" y="772318"/>
                </a:lnTo>
                <a:lnTo>
                  <a:pt x="2124165" y="764696"/>
                </a:lnTo>
                <a:lnTo>
                  <a:pt x="2122895" y="749453"/>
                </a:lnTo>
                <a:lnTo>
                  <a:pt x="2121308" y="733893"/>
                </a:lnTo>
                <a:lnTo>
                  <a:pt x="2120038" y="718332"/>
                </a:lnTo>
                <a:close/>
                <a:moveTo>
                  <a:pt x="2232722" y="715474"/>
                </a:moveTo>
                <a:lnTo>
                  <a:pt x="2230500" y="715791"/>
                </a:lnTo>
                <a:lnTo>
                  <a:pt x="2227960" y="716744"/>
                </a:lnTo>
                <a:lnTo>
                  <a:pt x="2226056" y="717379"/>
                </a:lnTo>
                <a:lnTo>
                  <a:pt x="2223834" y="718332"/>
                </a:lnTo>
                <a:lnTo>
                  <a:pt x="2219707" y="720872"/>
                </a:lnTo>
                <a:lnTo>
                  <a:pt x="2215898" y="723731"/>
                </a:lnTo>
                <a:lnTo>
                  <a:pt x="2208598" y="730082"/>
                </a:lnTo>
                <a:lnTo>
                  <a:pt x="2204789" y="733257"/>
                </a:lnTo>
                <a:lnTo>
                  <a:pt x="2200980" y="735798"/>
                </a:lnTo>
                <a:lnTo>
                  <a:pt x="2193044" y="741197"/>
                </a:lnTo>
                <a:lnTo>
                  <a:pt x="2185426" y="746595"/>
                </a:lnTo>
                <a:lnTo>
                  <a:pt x="2178443" y="752947"/>
                </a:lnTo>
                <a:lnTo>
                  <a:pt x="2171460" y="759298"/>
                </a:lnTo>
                <a:lnTo>
                  <a:pt x="2164794" y="765967"/>
                </a:lnTo>
                <a:lnTo>
                  <a:pt x="2158446" y="772953"/>
                </a:lnTo>
                <a:lnTo>
                  <a:pt x="2145749" y="786926"/>
                </a:lnTo>
                <a:lnTo>
                  <a:pt x="2144797" y="789784"/>
                </a:lnTo>
                <a:lnTo>
                  <a:pt x="2144479" y="792642"/>
                </a:lnTo>
                <a:lnTo>
                  <a:pt x="2143527" y="798041"/>
                </a:lnTo>
                <a:lnTo>
                  <a:pt x="2142892" y="804074"/>
                </a:lnTo>
                <a:lnTo>
                  <a:pt x="2142257" y="809473"/>
                </a:lnTo>
                <a:lnTo>
                  <a:pt x="2127021" y="805345"/>
                </a:lnTo>
                <a:lnTo>
                  <a:pt x="2115912" y="818047"/>
                </a:lnTo>
                <a:lnTo>
                  <a:pt x="2105437" y="831385"/>
                </a:lnTo>
                <a:lnTo>
                  <a:pt x="2100676" y="838054"/>
                </a:lnTo>
                <a:lnTo>
                  <a:pt x="2095914" y="845040"/>
                </a:lnTo>
                <a:lnTo>
                  <a:pt x="2091470" y="852027"/>
                </a:lnTo>
                <a:lnTo>
                  <a:pt x="2087027" y="859013"/>
                </a:lnTo>
                <a:lnTo>
                  <a:pt x="2082265" y="866317"/>
                </a:lnTo>
                <a:lnTo>
                  <a:pt x="2077822" y="873621"/>
                </a:lnTo>
                <a:lnTo>
                  <a:pt x="2068616" y="887912"/>
                </a:lnTo>
                <a:lnTo>
                  <a:pt x="2064173" y="894898"/>
                </a:lnTo>
                <a:lnTo>
                  <a:pt x="2059729" y="902202"/>
                </a:lnTo>
                <a:lnTo>
                  <a:pt x="2055602" y="909824"/>
                </a:lnTo>
                <a:lnTo>
                  <a:pt x="2051793" y="917445"/>
                </a:lnTo>
                <a:lnTo>
                  <a:pt x="2050206" y="920938"/>
                </a:lnTo>
                <a:lnTo>
                  <a:pt x="2049571" y="924432"/>
                </a:lnTo>
                <a:lnTo>
                  <a:pt x="2049254" y="927925"/>
                </a:lnTo>
                <a:lnTo>
                  <a:pt x="2049254" y="931735"/>
                </a:lnTo>
                <a:lnTo>
                  <a:pt x="2049571" y="939039"/>
                </a:lnTo>
                <a:lnTo>
                  <a:pt x="2049571" y="942215"/>
                </a:lnTo>
                <a:lnTo>
                  <a:pt x="2049571" y="945708"/>
                </a:lnTo>
                <a:lnTo>
                  <a:pt x="2037509" y="945708"/>
                </a:lnTo>
                <a:lnTo>
                  <a:pt x="2031796" y="959999"/>
                </a:lnTo>
                <a:lnTo>
                  <a:pt x="2037192" y="955553"/>
                </a:lnTo>
                <a:lnTo>
                  <a:pt x="2042588" y="951742"/>
                </a:lnTo>
                <a:lnTo>
                  <a:pt x="2048302" y="948249"/>
                </a:lnTo>
                <a:lnTo>
                  <a:pt x="2054015" y="944756"/>
                </a:lnTo>
                <a:lnTo>
                  <a:pt x="2060046" y="941898"/>
                </a:lnTo>
                <a:lnTo>
                  <a:pt x="2066077" y="939357"/>
                </a:lnTo>
                <a:lnTo>
                  <a:pt x="2078774" y="933958"/>
                </a:lnTo>
                <a:lnTo>
                  <a:pt x="2091470" y="929195"/>
                </a:lnTo>
                <a:lnTo>
                  <a:pt x="2103850" y="924432"/>
                </a:lnTo>
                <a:lnTo>
                  <a:pt x="2109881" y="921573"/>
                </a:lnTo>
                <a:lnTo>
                  <a:pt x="2116229" y="918715"/>
                </a:lnTo>
                <a:lnTo>
                  <a:pt x="2121943" y="915857"/>
                </a:lnTo>
                <a:lnTo>
                  <a:pt x="2127974" y="912364"/>
                </a:lnTo>
                <a:lnTo>
                  <a:pt x="2133370" y="910459"/>
                </a:lnTo>
                <a:lnTo>
                  <a:pt x="2139401" y="909506"/>
                </a:lnTo>
                <a:lnTo>
                  <a:pt x="2145114" y="908871"/>
                </a:lnTo>
                <a:lnTo>
                  <a:pt x="2151145" y="908871"/>
                </a:lnTo>
                <a:lnTo>
                  <a:pt x="2162890" y="909506"/>
                </a:lnTo>
                <a:lnTo>
                  <a:pt x="2168603" y="909506"/>
                </a:lnTo>
                <a:lnTo>
                  <a:pt x="2174634" y="909824"/>
                </a:lnTo>
                <a:lnTo>
                  <a:pt x="2169555" y="899979"/>
                </a:lnTo>
                <a:lnTo>
                  <a:pt x="2165429" y="889499"/>
                </a:lnTo>
                <a:lnTo>
                  <a:pt x="2170190" y="891405"/>
                </a:lnTo>
                <a:lnTo>
                  <a:pt x="2174634" y="893310"/>
                </a:lnTo>
                <a:lnTo>
                  <a:pt x="2178761" y="895851"/>
                </a:lnTo>
                <a:lnTo>
                  <a:pt x="2182570" y="898391"/>
                </a:lnTo>
                <a:lnTo>
                  <a:pt x="2190505" y="903790"/>
                </a:lnTo>
                <a:lnTo>
                  <a:pt x="2198440" y="909188"/>
                </a:lnTo>
                <a:lnTo>
                  <a:pt x="2204154" y="911411"/>
                </a:lnTo>
                <a:lnTo>
                  <a:pt x="2210185" y="912999"/>
                </a:lnTo>
                <a:lnTo>
                  <a:pt x="2216216" y="914269"/>
                </a:lnTo>
                <a:lnTo>
                  <a:pt x="2222247" y="915222"/>
                </a:lnTo>
                <a:lnTo>
                  <a:pt x="2234626" y="916492"/>
                </a:lnTo>
                <a:lnTo>
                  <a:pt x="2240657" y="916810"/>
                </a:lnTo>
                <a:lnTo>
                  <a:pt x="2247005" y="917763"/>
                </a:lnTo>
                <a:lnTo>
                  <a:pt x="2257480" y="919668"/>
                </a:lnTo>
                <a:lnTo>
                  <a:pt x="2267320" y="921573"/>
                </a:lnTo>
                <a:lnTo>
                  <a:pt x="2277478" y="924432"/>
                </a:lnTo>
                <a:lnTo>
                  <a:pt x="2287318" y="927607"/>
                </a:lnTo>
                <a:lnTo>
                  <a:pt x="2306680" y="934276"/>
                </a:lnTo>
                <a:lnTo>
                  <a:pt x="2316838" y="937769"/>
                </a:lnTo>
                <a:lnTo>
                  <a:pt x="2326360" y="941262"/>
                </a:lnTo>
                <a:lnTo>
                  <a:pt x="2329534" y="942215"/>
                </a:lnTo>
                <a:lnTo>
                  <a:pt x="2332708" y="943803"/>
                </a:lnTo>
                <a:lnTo>
                  <a:pt x="2338422" y="946979"/>
                </a:lnTo>
                <a:lnTo>
                  <a:pt x="2343818" y="950154"/>
                </a:lnTo>
                <a:lnTo>
                  <a:pt x="2349214" y="954283"/>
                </a:lnTo>
                <a:lnTo>
                  <a:pt x="2353976" y="959046"/>
                </a:lnTo>
                <a:lnTo>
                  <a:pt x="2358737" y="963492"/>
                </a:lnTo>
                <a:lnTo>
                  <a:pt x="2367625" y="972701"/>
                </a:lnTo>
                <a:lnTo>
                  <a:pt x="2377147" y="981593"/>
                </a:lnTo>
                <a:lnTo>
                  <a:pt x="2386670" y="991120"/>
                </a:lnTo>
                <a:lnTo>
                  <a:pt x="2391113" y="995884"/>
                </a:lnTo>
                <a:lnTo>
                  <a:pt x="2395240" y="1000647"/>
                </a:lnTo>
                <a:lnTo>
                  <a:pt x="2399366" y="1005728"/>
                </a:lnTo>
                <a:lnTo>
                  <a:pt x="2402858" y="1011762"/>
                </a:lnTo>
                <a:lnTo>
                  <a:pt x="2411428" y="1022559"/>
                </a:lnTo>
                <a:lnTo>
                  <a:pt x="2420316" y="1033674"/>
                </a:lnTo>
                <a:lnTo>
                  <a:pt x="2424125" y="1039707"/>
                </a:lnTo>
                <a:lnTo>
                  <a:pt x="2427934" y="1045424"/>
                </a:lnTo>
                <a:lnTo>
                  <a:pt x="2431108" y="1051457"/>
                </a:lnTo>
                <a:lnTo>
                  <a:pt x="2434600" y="1057491"/>
                </a:lnTo>
                <a:lnTo>
                  <a:pt x="2437457" y="1064160"/>
                </a:lnTo>
                <a:lnTo>
                  <a:pt x="2440313" y="1070511"/>
                </a:lnTo>
                <a:lnTo>
                  <a:pt x="2442535" y="1076862"/>
                </a:lnTo>
                <a:lnTo>
                  <a:pt x="2444757" y="1083849"/>
                </a:lnTo>
                <a:lnTo>
                  <a:pt x="2446344" y="1090518"/>
                </a:lnTo>
                <a:lnTo>
                  <a:pt x="2447297" y="1097186"/>
                </a:lnTo>
                <a:lnTo>
                  <a:pt x="2448566" y="1104173"/>
                </a:lnTo>
                <a:lnTo>
                  <a:pt x="2448884" y="1111477"/>
                </a:lnTo>
                <a:lnTo>
                  <a:pt x="2448566" y="1117193"/>
                </a:lnTo>
                <a:lnTo>
                  <a:pt x="2447297" y="1123544"/>
                </a:lnTo>
                <a:lnTo>
                  <a:pt x="2446027" y="1129578"/>
                </a:lnTo>
                <a:lnTo>
                  <a:pt x="2444440" y="1135295"/>
                </a:lnTo>
                <a:lnTo>
                  <a:pt x="2442218" y="1140693"/>
                </a:lnTo>
                <a:lnTo>
                  <a:pt x="2439996" y="1146409"/>
                </a:lnTo>
                <a:lnTo>
                  <a:pt x="2437139" y="1151808"/>
                </a:lnTo>
                <a:lnTo>
                  <a:pt x="2434282" y="1156889"/>
                </a:lnTo>
                <a:lnTo>
                  <a:pt x="2437774" y="1165781"/>
                </a:lnTo>
                <a:lnTo>
                  <a:pt x="2441266" y="1174673"/>
                </a:lnTo>
                <a:lnTo>
                  <a:pt x="2443805" y="1183882"/>
                </a:lnTo>
                <a:lnTo>
                  <a:pt x="2445709" y="1193409"/>
                </a:lnTo>
                <a:lnTo>
                  <a:pt x="2431426" y="1191503"/>
                </a:lnTo>
                <a:lnTo>
                  <a:pt x="2433330" y="1198490"/>
                </a:lnTo>
                <a:lnTo>
                  <a:pt x="2434600" y="1205476"/>
                </a:lnTo>
                <a:lnTo>
                  <a:pt x="2435235" y="1212463"/>
                </a:lnTo>
                <a:lnTo>
                  <a:pt x="2435235" y="1215956"/>
                </a:lnTo>
                <a:lnTo>
                  <a:pt x="2435235" y="1219449"/>
                </a:lnTo>
                <a:lnTo>
                  <a:pt x="2426030" y="1218814"/>
                </a:lnTo>
                <a:lnTo>
                  <a:pt x="2423173" y="1214686"/>
                </a:lnTo>
                <a:lnTo>
                  <a:pt x="2420951" y="1210240"/>
                </a:lnTo>
                <a:lnTo>
                  <a:pt x="2416190" y="1201348"/>
                </a:lnTo>
                <a:lnTo>
                  <a:pt x="2411428" y="1192139"/>
                </a:lnTo>
                <a:lnTo>
                  <a:pt x="2408889" y="1188010"/>
                </a:lnTo>
                <a:lnTo>
                  <a:pt x="2406032" y="1183564"/>
                </a:lnTo>
                <a:lnTo>
                  <a:pt x="2388574" y="1190551"/>
                </a:lnTo>
                <a:lnTo>
                  <a:pt x="2391748" y="1202936"/>
                </a:lnTo>
                <a:lnTo>
                  <a:pt x="2393335" y="1209287"/>
                </a:lnTo>
                <a:lnTo>
                  <a:pt x="2394605" y="1215321"/>
                </a:lnTo>
                <a:lnTo>
                  <a:pt x="2394922" y="1221037"/>
                </a:lnTo>
                <a:lnTo>
                  <a:pt x="2395557" y="1226435"/>
                </a:lnTo>
                <a:lnTo>
                  <a:pt x="2397779" y="1237233"/>
                </a:lnTo>
                <a:lnTo>
                  <a:pt x="2400319" y="1247712"/>
                </a:lnTo>
                <a:lnTo>
                  <a:pt x="2402858" y="1258192"/>
                </a:lnTo>
                <a:lnTo>
                  <a:pt x="2405397" y="1268989"/>
                </a:lnTo>
                <a:lnTo>
                  <a:pt x="2407302" y="1279469"/>
                </a:lnTo>
                <a:lnTo>
                  <a:pt x="2409206" y="1290266"/>
                </a:lnTo>
                <a:lnTo>
                  <a:pt x="2409524" y="1295665"/>
                </a:lnTo>
                <a:lnTo>
                  <a:pt x="2409841" y="1301381"/>
                </a:lnTo>
                <a:lnTo>
                  <a:pt x="2398732" y="1297253"/>
                </a:lnTo>
                <a:lnTo>
                  <a:pt x="2396192" y="1290901"/>
                </a:lnTo>
                <a:lnTo>
                  <a:pt x="2393653" y="1284867"/>
                </a:lnTo>
                <a:lnTo>
                  <a:pt x="2391113" y="1278516"/>
                </a:lnTo>
                <a:lnTo>
                  <a:pt x="2389209" y="1271847"/>
                </a:lnTo>
                <a:lnTo>
                  <a:pt x="2385717" y="1259145"/>
                </a:lnTo>
                <a:lnTo>
                  <a:pt x="2382226" y="1246125"/>
                </a:lnTo>
                <a:lnTo>
                  <a:pt x="2379052" y="1233104"/>
                </a:lnTo>
                <a:lnTo>
                  <a:pt x="2375560" y="1220084"/>
                </a:lnTo>
                <a:lnTo>
                  <a:pt x="2373655" y="1213733"/>
                </a:lnTo>
                <a:lnTo>
                  <a:pt x="2371434" y="1207381"/>
                </a:lnTo>
                <a:lnTo>
                  <a:pt x="2369212" y="1201348"/>
                </a:lnTo>
                <a:lnTo>
                  <a:pt x="2366355" y="1194997"/>
                </a:lnTo>
                <a:lnTo>
                  <a:pt x="2364768" y="1194361"/>
                </a:lnTo>
                <a:lnTo>
                  <a:pt x="2362863" y="1194044"/>
                </a:lnTo>
                <a:lnTo>
                  <a:pt x="2361911" y="1194044"/>
                </a:lnTo>
                <a:lnTo>
                  <a:pt x="2360959" y="1194361"/>
                </a:lnTo>
                <a:lnTo>
                  <a:pt x="2360006" y="1194997"/>
                </a:lnTo>
                <a:lnTo>
                  <a:pt x="2359689" y="1195632"/>
                </a:lnTo>
                <a:lnTo>
                  <a:pt x="2359372" y="1196585"/>
                </a:lnTo>
                <a:lnTo>
                  <a:pt x="2359054" y="1197855"/>
                </a:lnTo>
                <a:lnTo>
                  <a:pt x="2359372" y="1200078"/>
                </a:lnTo>
                <a:lnTo>
                  <a:pt x="2359689" y="1202936"/>
                </a:lnTo>
                <a:lnTo>
                  <a:pt x="2361594" y="1207699"/>
                </a:lnTo>
                <a:lnTo>
                  <a:pt x="2364450" y="1215003"/>
                </a:lnTo>
                <a:lnTo>
                  <a:pt x="2366672" y="1222307"/>
                </a:lnTo>
                <a:lnTo>
                  <a:pt x="2368577" y="1229611"/>
                </a:lnTo>
                <a:lnTo>
                  <a:pt x="2370164" y="1237233"/>
                </a:lnTo>
                <a:lnTo>
                  <a:pt x="2373021" y="1251841"/>
                </a:lnTo>
                <a:lnTo>
                  <a:pt x="2375560" y="1267084"/>
                </a:lnTo>
                <a:lnTo>
                  <a:pt x="2378099" y="1280422"/>
                </a:lnTo>
                <a:lnTo>
                  <a:pt x="2380321" y="1293442"/>
                </a:lnTo>
                <a:lnTo>
                  <a:pt x="2380956" y="1300428"/>
                </a:lnTo>
                <a:lnTo>
                  <a:pt x="2381591" y="1306779"/>
                </a:lnTo>
                <a:lnTo>
                  <a:pt x="2381908" y="1313448"/>
                </a:lnTo>
                <a:lnTo>
                  <a:pt x="2381591" y="1320435"/>
                </a:lnTo>
                <a:lnTo>
                  <a:pt x="2381591" y="1322975"/>
                </a:lnTo>
                <a:lnTo>
                  <a:pt x="2381273" y="1325516"/>
                </a:lnTo>
                <a:lnTo>
                  <a:pt x="2380321" y="1328056"/>
                </a:lnTo>
                <a:lnTo>
                  <a:pt x="2378734" y="1329962"/>
                </a:lnTo>
                <a:lnTo>
                  <a:pt x="2377147" y="1332185"/>
                </a:lnTo>
                <a:lnTo>
                  <a:pt x="2375243" y="1333773"/>
                </a:lnTo>
                <a:lnTo>
                  <a:pt x="2371434" y="1337583"/>
                </a:lnTo>
                <a:lnTo>
                  <a:pt x="2368894" y="1327421"/>
                </a:lnTo>
                <a:lnTo>
                  <a:pt x="2366037" y="1317577"/>
                </a:lnTo>
                <a:lnTo>
                  <a:pt x="2363498" y="1307097"/>
                </a:lnTo>
                <a:lnTo>
                  <a:pt x="2362546" y="1302016"/>
                </a:lnTo>
                <a:lnTo>
                  <a:pt x="2361911" y="1296935"/>
                </a:lnTo>
                <a:lnTo>
                  <a:pt x="2359689" y="1284550"/>
                </a:lnTo>
                <a:lnTo>
                  <a:pt x="2357467" y="1271530"/>
                </a:lnTo>
                <a:lnTo>
                  <a:pt x="2354610" y="1259145"/>
                </a:lnTo>
                <a:lnTo>
                  <a:pt x="2351754" y="1246760"/>
                </a:lnTo>
                <a:lnTo>
                  <a:pt x="2348579" y="1234375"/>
                </a:lnTo>
                <a:lnTo>
                  <a:pt x="2345088" y="1222307"/>
                </a:lnTo>
                <a:lnTo>
                  <a:pt x="2341279" y="1210240"/>
                </a:lnTo>
                <a:lnTo>
                  <a:pt x="2337470" y="1197855"/>
                </a:lnTo>
                <a:lnTo>
                  <a:pt x="2316838" y="1196267"/>
                </a:lnTo>
                <a:lnTo>
                  <a:pt x="2317790" y="1205476"/>
                </a:lnTo>
                <a:lnTo>
                  <a:pt x="2318425" y="1214368"/>
                </a:lnTo>
                <a:lnTo>
                  <a:pt x="2319694" y="1232787"/>
                </a:lnTo>
                <a:lnTo>
                  <a:pt x="2320964" y="1241679"/>
                </a:lnTo>
                <a:lnTo>
                  <a:pt x="2321916" y="1250570"/>
                </a:lnTo>
                <a:lnTo>
                  <a:pt x="2323186" y="1259462"/>
                </a:lnTo>
                <a:lnTo>
                  <a:pt x="2325090" y="1268037"/>
                </a:lnTo>
                <a:lnTo>
                  <a:pt x="2327947" y="1285503"/>
                </a:lnTo>
                <a:lnTo>
                  <a:pt x="2329534" y="1294077"/>
                </a:lnTo>
                <a:lnTo>
                  <a:pt x="2330487" y="1302651"/>
                </a:lnTo>
                <a:lnTo>
                  <a:pt x="2330804" y="1311225"/>
                </a:lnTo>
                <a:lnTo>
                  <a:pt x="2330804" y="1315671"/>
                </a:lnTo>
                <a:lnTo>
                  <a:pt x="2330487" y="1320117"/>
                </a:lnTo>
                <a:lnTo>
                  <a:pt x="2330169" y="1324563"/>
                </a:lnTo>
                <a:lnTo>
                  <a:pt x="2329534" y="1328691"/>
                </a:lnTo>
                <a:lnTo>
                  <a:pt x="2328265" y="1332820"/>
                </a:lnTo>
                <a:lnTo>
                  <a:pt x="2326995" y="1336948"/>
                </a:lnTo>
                <a:lnTo>
                  <a:pt x="2325408" y="1335043"/>
                </a:lnTo>
                <a:lnTo>
                  <a:pt x="2323821" y="1333137"/>
                </a:lnTo>
                <a:lnTo>
                  <a:pt x="2321916" y="1329009"/>
                </a:lnTo>
                <a:lnTo>
                  <a:pt x="2320329" y="1324563"/>
                </a:lnTo>
                <a:lnTo>
                  <a:pt x="2319377" y="1319482"/>
                </a:lnTo>
                <a:lnTo>
                  <a:pt x="2318742" y="1314719"/>
                </a:lnTo>
                <a:lnTo>
                  <a:pt x="2318107" y="1309955"/>
                </a:lnTo>
                <a:lnTo>
                  <a:pt x="2317790" y="1305191"/>
                </a:lnTo>
                <a:lnTo>
                  <a:pt x="2317155" y="1300428"/>
                </a:lnTo>
                <a:lnTo>
                  <a:pt x="2315568" y="1292489"/>
                </a:lnTo>
                <a:lnTo>
                  <a:pt x="2314298" y="1284550"/>
                </a:lnTo>
                <a:lnTo>
                  <a:pt x="2310807" y="1268671"/>
                </a:lnTo>
                <a:lnTo>
                  <a:pt x="2303189" y="1236915"/>
                </a:lnTo>
                <a:lnTo>
                  <a:pt x="2302554" y="1233422"/>
                </a:lnTo>
                <a:lnTo>
                  <a:pt x="2301284" y="1230246"/>
                </a:lnTo>
                <a:lnTo>
                  <a:pt x="2299380" y="1227071"/>
                </a:lnTo>
                <a:lnTo>
                  <a:pt x="2297158" y="1224212"/>
                </a:lnTo>
                <a:lnTo>
                  <a:pt x="2292079" y="1219132"/>
                </a:lnTo>
                <a:lnTo>
                  <a:pt x="2289857" y="1216909"/>
                </a:lnTo>
                <a:lnTo>
                  <a:pt x="2287635" y="1214050"/>
                </a:lnTo>
                <a:lnTo>
                  <a:pt x="2299380" y="1197855"/>
                </a:lnTo>
                <a:lnTo>
                  <a:pt x="2282239" y="1197537"/>
                </a:lnTo>
                <a:lnTo>
                  <a:pt x="2264781" y="1197220"/>
                </a:lnTo>
                <a:lnTo>
                  <a:pt x="2267003" y="1199760"/>
                </a:lnTo>
                <a:lnTo>
                  <a:pt x="2269542" y="1202618"/>
                </a:lnTo>
                <a:lnTo>
                  <a:pt x="2271764" y="1205476"/>
                </a:lnTo>
                <a:lnTo>
                  <a:pt x="2274303" y="1208334"/>
                </a:lnTo>
                <a:lnTo>
                  <a:pt x="2276208" y="1211192"/>
                </a:lnTo>
                <a:lnTo>
                  <a:pt x="2277795" y="1214686"/>
                </a:lnTo>
                <a:lnTo>
                  <a:pt x="2278112" y="1216274"/>
                </a:lnTo>
                <a:lnTo>
                  <a:pt x="2278112" y="1218179"/>
                </a:lnTo>
                <a:lnTo>
                  <a:pt x="2278112" y="1219767"/>
                </a:lnTo>
                <a:lnTo>
                  <a:pt x="2278112" y="1221990"/>
                </a:lnTo>
                <a:lnTo>
                  <a:pt x="2277160" y="1237868"/>
                </a:lnTo>
                <a:lnTo>
                  <a:pt x="2275256" y="1253746"/>
                </a:lnTo>
                <a:lnTo>
                  <a:pt x="2273986" y="1261368"/>
                </a:lnTo>
                <a:lnTo>
                  <a:pt x="2272399" y="1269307"/>
                </a:lnTo>
                <a:lnTo>
                  <a:pt x="2271129" y="1276928"/>
                </a:lnTo>
                <a:lnTo>
                  <a:pt x="2269225" y="1284867"/>
                </a:lnTo>
                <a:lnTo>
                  <a:pt x="2261289" y="1284867"/>
                </a:lnTo>
                <a:lnTo>
                  <a:pt x="2260654" y="1275658"/>
                </a:lnTo>
                <a:lnTo>
                  <a:pt x="2260654" y="1266449"/>
                </a:lnTo>
                <a:lnTo>
                  <a:pt x="2260020" y="1257557"/>
                </a:lnTo>
                <a:lnTo>
                  <a:pt x="2259067" y="1248665"/>
                </a:lnTo>
                <a:lnTo>
                  <a:pt x="2258115" y="1239456"/>
                </a:lnTo>
                <a:lnTo>
                  <a:pt x="2256211" y="1230564"/>
                </a:lnTo>
                <a:lnTo>
                  <a:pt x="2254306" y="1221672"/>
                </a:lnTo>
                <a:lnTo>
                  <a:pt x="2251767" y="1212463"/>
                </a:lnTo>
                <a:lnTo>
                  <a:pt x="2241609" y="1211192"/>
                </a:lnTo>
                <a:lnTo>
                  <a:pt x="2231135" y="1209605"/>
                </a:lnTo>
                <a:lnTo>
                  <a:pt x="2210502" y="1205794"/>
                </a:lnTo>
                <a:lnTo>
                  <a:pt x="2205741" y="1235328"/>
                </a:lnTo>
                <a:lnTo>
                  <a:pt x="2190822" y="1235645"/>
                </a:lnTo>
                <a:lnTo>
                  <a:pt x="2191140" y="1217544"/>
                </a:lnTo>
                <a:lnTo>
                  <a:pt x="2191775" y="1198807"/>
                </a:lnTo>
                <a:lnTo>
                  <a:pt x="2173364" y="1193091"/>
                </a:lnTo>
                <a:lnTo>
                  <a:pt x="2154954" y="1186740"/>
                </a:lnTo>
                <a:lnTo>
                  <a:pt x="2149241" y="1193091"/>
                </a:lnTo>
                <a:lnTo>
                  <a:pt x="2143844" y="1199443"/>
                </a:lnTo>
                <a:lnTo>
                  <a:pt x="2138448" y="1206111"/>
                </a:lnTo>
                <a:lnTo>
                  <a:pt x="2133370" y="1213415"/>
                </a:lnTo>
                <a:lnTo>
                  <a:pt x="2121308" y="1213415"/>
                </a:lnTo>
                <a:lnTo>
                  <a:pt x="2120673" y="1210557"/>
                </a:lnTo>
                <a:lnTo>
                  <a:pt x="2120673" y="1208017"/>
                </a:lnTo>
                <a:lnTo>
                  <a:pt x="2120356" y="1205794"/>
                </a:lnTo>
                <a:lnTo>
                  <a:pt x="2120673" y="1203253"/>
                </a:lnTo>
                <a:lnTo>
                  <a:pt x="2121625" y="1198490"/>
                </a:lnTo>
                <a:lnTo>
                  <a:pt x="2123530" y="1194044"/>
                </a:lnTo>
                <a:lnTo>
                  <a:pt x="2125434" y="1189916"/>
                </a:lnTo>
                <a:lnTo>
                  <a:pt x="2128291" y="1185787"/>
                </a:lnTo>
                <a:lnTo>
                  <a:pt x="2131465" y="1181659"/>
                </a:lnTo>
                <a:lnTo>
                  <a:pt x="2134639" y="1177848"/>
                </a:lnTo>
                <a:lnTo>
                  <a:pt x="2128926" y="1176260"/>
                </a:lnTo>
                <a:lnTo>
                  <a:pt x="2124165" y="1174355"/>
                </a:lnTo>
                <a:lnTo>
                  <a:pt x="2119086" y="1172132"/>
                </a:lnTo>
                <a:lnTo>
                  <a:pt x="2114007" y="1169909"/>
                </a:lnTo>
                <a:lnTo>
                  <a:pt x="2109246" y="1167369"/>
                </a:lnTo>
                <a:lnTo>
                  <a:pt x="2104802" y="1164510"/>
                </a:lnTo>
                <a:lnTo>
                  <a:pt x="2095597" y="1158794"/>
                </a:lnTo>
                <a:lnTo>
                  <a:pt x="2087027" y="1152125"/>
                </a:lnTo>
                <a:lnTo>
                  <a:pt x="2078139" y="1145774"/>
                </a:lnTo>
                <a:lnTo>
                  <a:pt x="2060998" y="1132119"/>
                </a:lnTo>
                <a:lnTo>
                  <a:pt x="2059094" y="1130531"/>
                </a:lnTo>
                <a:lnTo>
                  <a:pt x="2057189" y="1128308"/>
                </a:lnTo>
                <a:lnTo>
                  <a:pt x="2055602" y="1126402"/>
                </a:lnTo>
                <a:lnTo>
                  <a:pt x="2054333" y="1124179"/>
                </a:lnTo>
                <a:lnTo>
                  <a:pt x="2053063" y="1122274"/>
                </a:lnTo>
                <a:lnTo>
                  <a:pt x="2052428" y="1119734"/>
                </a:lnTo>
                <a:lnTo>
                  <a:pt x="2050524" y="1114653"/>
                </a:lnTo>
                <a:lnTo>
                  <a:pt x="2049571" y="1109254"/>
                </a:lnTo>
                <a:lnTo>
                  <a:pt x="2048936" y="1104173"/>
                </a:lnTo>
                <a:lnTo>
                  <a:pt x="2047984" y="1099092"/>
                </a:lnTo>
                <a:lnTo>
                  <a:pt x="2047032" y="1094329"/>
                </a:lnTo>
                <a:lnTo>
                  <a:pt x="2050206" y="1094329"/>
                </a:lnTo>
                <a:lnTo>
                  <a:pt x="2053698" y="1094964"/>
                </a:lnTo>
                <a:lnTo>
                  <a:pt x="2056554" y="1095916"/>
                </a:lnTo>
                <a:lnTo>
                  <a:pt x="2059094" y="1097822"/>
                </a:lnTo>
                <a:lnTo>
                  <a:pt x="2061316" y="1099409"/>
                </a:lnTo>
                <a:lnTo>
                  <a:pt x="2063855" y="1101315"/>
                </a:lnTo>
                <a:lnTo>
                  <a:pt x="2065760" y="1103538"/>
                </a:lnTo>
                <a:lnTo>
                  <a:pt x="2067982" y="1106396"/>
                </a:lnTo>
                <a:lnTo>
                  <a:pt x="2075282" y="1116558"/>
                </a:lnTo>
                <a:lnTo>
                  <a:pt x="2079409" y="1121957"/>
                </a:lnTo>
                <a:lnTo>
                  <a:pt x="2081313" y="1123862"/>
                </a:lnTo>
                <a:lnTo>
                  <a:pt x="2083852" y="1126085"/>
                </a:lnTo>
                <a:lnTo>
                  <a:pt x="2091788" y="1130531"/>
                </a:lnTo>
                <a:lnTo>
                  <a:pt x="2099723" y="1134977"/>
                </a:lnTo>
                <a:lnTo>
                  <a:pt x="2107976" y="1139105"/>
                </a:lnTo>
                <a:lnTo>
                  <a:pt x="2116229" y="1143234"/>
                </a:lnTo>
                <a:lnTo>
                  <a:pt x="2124482" y="1147044"/>
                </a:lnTo>
                <a:lnTo>
                  <a:pt x="2132735" y="1150537"/>
                </a:lnTo>
                <a:lnTo>
                  <a:pt x="2141305" y="1154031"/>
                </a:lnTo>
                <a:lnTo>
                  <a:pt x="2150193" y="1156889"/>
                </a:lnTo>
                <a:lnTo>
                  <a:pt x="2158763" y="1159747"/>
                </a:lnTo>
                <a:lnTo>
                  <a:pt x="2167333" y="1162605"/>
                </a:lnTo>
                <a:lnTo>
                  <a:pt x="2175904" y="1164828"/>
                </a:lnTo>
                <a:lnTo>
                  <a:pt x="2184791" y="1167051"/>
                </a:lnTo>
                <a:lnTo>
                  <a:pt x="2193997" y="1169274"/>
                </a:lnTo>
                <a:lnTo>
                  <a:pt x="2202884" y="1170544"/>
                </a:lnTo>
                <a:lnTo>
                  <a:pt x="2211772" y="1171814"/>
                </a:lnTo>
                <a:lnTo>
                  <a:pt x="2220977" y="1172767"/>
                </a:lnTo>
                <a:lnTo>
                  <a:pt x="2231452" y="1174037"/>
                </a:lnTo>
                <a:lnTo>
                  <a:pt x="2241927" y="1174355"/>
                </a:lnTo>
                <a:lnTo>
                  <a:pt x="2252084" y="1174673"/>
                </a:lnTo>
                <a:lnTo>
                  <a:pt x="2262559" y="1174673"/>
                </a:lnTo>
                <a:lnTo>
                  <a:pt x="2272716" y="1174355"/>
                </a:lnTo>
                <a:lnTo>
                  <a:pt x="2283191" y="1173720"/>
                </a:lnTo>
                <a:lnTo>
                  <a:pt x="2303823" y="1171814"/>
                </a:lnTo>
                <a:lnTo>
                  <a:pt x="2324773" y="1169591"/>
                </a:lnTo>
                <a:lnTo>
                  <a:pt x="2345088" y="1166733"/>
                </a:lnTo>
                <a:lnTo>
                  <a:pt x="2386352" y="1160700"/>
                </a:lnTo>
                <a:lnTo>
                  <a:pt x="2385083" y="1157524"/>
                </a:lnTo>
                <a:lnTo>
                  <a:pt x="2383813" y="1153713"/>
                </a:lnTo>
                <a:lnTo>
                  <a:pt x="2383495" y="1150220"/>
                </a:lnTo>
                <a:lnTo>
                  <a:pt x="2383495" y="1146727"/>
                </a:lnTo>
                <a:lnTo>
                  <a:pt x="2384448" y="1143234"/>
                </a:lnTo>
                <a:lnTo>
                  <a:pt x="2385083" y="1139740"/>
                </a:lnTo>
                <a:lnTo>
                  <a:pt x="2386987" y="1132754"/>
                </a:lnTo>
                <a:lnTo>
                  <a:pt x="2392701" y="1119099"/>
                </a:lnTo>
                <a:lnTo>
                  <a:pt x="2394605" y="1112112"/>
                </a:lnTo>
                <a:lnTo>
                  <a:pt x="2395240" y="1108619"/>
                </a:lnTo>
                <a:lnTo>
                  <a:pt x="2396192" y="1105126"/>
                </a:lnTo>
                <a:lnTo>
                  <a:pt x="2393970" y="1106714"/>
                </a:lnTo>
                <a:lnTo>
                  <a:pt x="2392701" y="1108301"/>
                </a:lnTo>
                <a:lnTo>
                  <a:pt x="2391113" y="1110524"/>
                </a:lnTo>
                <a:lnTo>
                  <a:pt x="2390161" y="1112430"/>
                </a:lnTo>
                <a:lnTo>
                  <a:pt x="2388892" y="1117193"/>
                </a:lnTo>
                <a:lnTo>
                  <a:pt x="2387622" y="1122274"/>
                </a:lnTo>
                <a:lnTo>
                  <a:pt x="2386670" y="1126720"/>
                </a:lnTo>
                <a:lnTo>
                  <a:pt x="2385717" y="1128943"/>
                </a:lnTo>
                <a:lnTo>
                  <a:pt x="2385083" y="1131166"/>
                </a:lnTo>
                <a:lnTo>
                  <a:pt x="2383495" y="1132754"/>
                </a:lnTo>
                <a:lnTo>
                  <a:pt x="2382226" y="1134659"/>
                </a:lnTo>
                <a:lnTo>
                  <a:pt x="2380639" y="1136247"/>
                </a:lnTo>
                <a:lnTo>
                  <a:pt x="2378099" y="1137517"/>
                </a:lnTo>
                <a:lnTo>
                  <a:pt x="2374925" y="1138788"/>
                </a:lnTo>
                <a:lnTo>
                  <a:pt x="2371751" y="1140376"/>
                </a:lnTo>
                <a:lnTo>
                  <a:pt x="2365720" y="1144186"/>
                </a:lnTo>
                <a:lnTo>
                  <a:pt x="2362546" y="1146092"/>
                </a:lnTo>
                <a:lnTo>
                  <a:pt x="2359372" y="1147362"/>
                </a:lnTo>
                <a:lnTo>
                  <a:pt x="2355880" y="1147997"/>
                </a:lnTo>
                <a:lnTo>
                  <a:pt x="2354293" y="1147997"/>
                </a:lnTo>
                <a:lnTo>
                  <a:pt x="2352706" y="1147997"/>
                </a:lnTo>
                <a:lnTo>
                  <a:pt x="2349214" y="1142281"/>
                </a:lnTo>
                <a:lnTo>
                  <a:pt x="2346040" y="1135930"/>
                </a:lnTo>
                <a:lnTo>
                  <a:pt x="2340644" y="1123544"/>
                </a:lnTo>
                <a:lnTo>
                  <a:pt x="2337470" y="1117193"/>
                </a:lnTo>
                <a:lnTo>
                  <a:pt x="2334296" y="1111160"/>
                </a:lnTo>
                <a:lnTo>
                  <a:pt x="2330804" y="1105126"/>
                </a:lnTo>
                <a:lnTo>
                  <a:pt x="2326678" y="1099409"/>
                </a:lnTo>
                <a:lnTo>
                  <a:pt x="2324773" y="1096234"/>
                </a:lnTo>
                <a:lnTo>
                  <a:pt x="2322234" y="1093376"/>
                </a:lnTo>
                <a:lnTo>
                  <a:pt x="2317155" y="1087977"/>
                </a:lnTo>
                <a:lnTo>
                  <a:pt x="2311124" y="1082896"/>
                </a:lnTo>
                <a:lnTo>
                  <a:pt x="2305410" y="1078133"/>
                </a:lnTo>
                <a:lnTo>
                  <a:pt x="2293349" y="1068923"/>
                </a:lnTo>
                <a:lnTo>
                  <a:pt x="2287318" y="1063842"/>
                </a:lnTo>
                <a:lnTo>
                  <a:pt x="2281922" y="1058762"/>
                </a:lnTo>
                <a:lnTo>
                  <a:pt x="2274938" y="1051457"/>
                </a:lnTo>
                <a:lnTo>
                  <a:pt x="2267638" y="1044153"/>
                </a:lnTo>
                <a:lnTo>
                  <a:pt x="2264146" y="1040660"/>
                </a:lnTo>
                <a:lnTo>
                  <a:pt x="2260337" y="1037167"/>
                </a:lnTo>
                <a:lnTo>
                  <a:pt x="2256211" y="1034309"/>
                </a:lnTo>
                <a:lnTo>
                  <a:pt x="2252084" y="1031451"/>
                </a:lnTo>
                <a:lnTo>
                  <a:pt x="2243831" y="1026370"/>
                </a:lnTo>
                <a:lnTo>
                  <a:pt x="2235578" y="1020654"/>
                </a:lnTo>
                <a:lnTo>
                  <a:pt x="2227326" y="1014937"/>
                </a:lnTo>
                <a:lnTo>
                  <a:pt x="2219073" y="1009539"/>
                </a:lnTo>
                <a:lnTo>
                  <a:pt x="2210820" y="1004458"/>
                </a:lnTo>
                <a:lnTo>
                  <a:pt x="2206376" y="1002553"/>
                </a:lnTo>
                <a:lnTo>
                  <a:pt x="2201932" y="1000330"/>
                </a:lnTo>
                <a:lnTo>
                  <a:pt x="2197171" y="998742"/>
                </a:lnTo>
                <a:lnTo>
                  <a:pt x="2192410" y="997154"/>
                </a:lnTo>
                <a:lnTo>
                  <a:pt x="2187648" y="995884"/>
                </a:lnTo>
                <a:lnTo>
                  <a:pt x="2182887" y="995248"/>
                </a:lnTo>
                <a:lnTo>
                  <a:pt x="2171777" y="993343"/>
                </a:lnTo>
                <a:lnTo>
                  <a:pt x="2160668" y="991438"/>
                </a:lnTo>
                <a:lnTo>
                  <a:pt x="2138766" y="987309"/>
                </a:lnTo>
                <a:lnTo>
                  <a:pt x="2127656" y="985404"/>
                </a:lnTo>
                <a:lnTo>
                  <a:pt x="2116546" y="984134"/>
                </a:lnTo>
                <a:lnTo>
                  <a:pt x="2105119" y="983181"/>
                </a:lnTo>
                <a:lnTo>
                  <a:pt x="2099723" y="983181"/>
                </a:lnTo>
                <a:lnTo>
                  <a:pt x="2093692" y="983181"/>
                </a:lnTo>
                <a:lnTo>
                  <a:pt x="2088931" y="983181"/>
                </a:lnTo>
                <a:lnTo>
                  <a:pt x="2084487" y="983498"/>
                </a:lnTo>
                <a:lnTo>
                  <a:pt x="2079726" y="983816"/>
                </a:lnTo>
                <a:lnTo>
                  <a:pt x="2074965" y="984451"/>
                </a:lnTo>
                <a:lnTo>
                  <a:pt x="2065442" y="986674"/>
                </a:lnTo>
                <a:lnTo>
                  <a:pt x="2056237" y="988897"/>
                </a:lnTo>
                <a:lnTo>
                  <a:pt x="2047349" y="992073"/>
                </a:lnTo>
                <a:lnTo>
                  <a:pt x="2038144" y="995566"/>
                </a:lnTo>
                <a:lnTo>
                  <a:pt x="2020686" y="1002870"/>
                </a:lnTo>
                <a:lnTo>
                  <a:pt x="2017512" y="1015255"/>
                </a:lnTo>
                <a:lnTo>
                  <a:pt x="2015290" y="1027958"/>
                </a:lnTo>
                <a:lnTo>
                  <a:pt x="2014020" y="1034309"/>
                </a:lnTo>
                <a:lnTo>
                  <a:pt x="2013386" y="1040343"/>
                </a:lnTo>
                <a:lnTo>
                  <a:pt x="2013068" y="1047011"/>
                </a:lnTo>
                <a:lnTo>
                  <a:pt x="2013386" y="1053045"/>
                </a:lnTo>
                <a:lnTo>
                  <a:pt x="2016560" y="1062255"/>
                </a:lnTo>
                <a:lnTo>
                  <a:pt x="2020051" y="1071146"/>
                </a:lnTo>
                <a:lnTo>
                  <a:pt x="2023543" y="1079721"/>
                </a:lnTo>
                <a:lnTo>
                  <a:pt x="2027669" y="1088295"/>
                </a:lnTo>
                <a:lnTo>
                  <a:pt x="2031478" y="1096551"/>
                </a:lnTo>
                <a:lnTo>
                  <a:pt x="2035922" y="1104808"/>
                </a:lnTo>
                <a:lnTo>
                  <a:pt x="2040366" y="1113065"/>
                </a:lnTo>
                <a:lnTo>
                  <a:pt x="2044810" y="1121639"/>
                </a:lnTo>
                <a:lnTo>
                  <a:pt x="2054967" y="1137835"/>
                </a:lnTo>
                <a:lnTo>
                  <a:pt x="2065125" y="1153395"/>
                </a:lnTo>
                <a:lnTo>
                  <a:pt x="2075917" y="1168639"/>
                </a:lnTo>
                <a:lnTo>
                  <a:pt x="2087027" y="1183882"/>
                </a:lnTo>
                <a:lnTo>
                  <a:pt x="2133687" y="1235328"/>
                </a:lnTo>
                <a:lnTo>
                  <a:pt x="2181300" y="1286138"/>
                </a:lnTo>
                <a:lnTo>
                  <a:pt x="2228913" y="1336630"/>
                </a:lnTo>
                <a:lnTo>
                  <a:pt x="2277478" y="1386488"/>
                </a:lnTo>
                <a:lnTo>
                  <a:pt x="2286365" y="1397920"/>
                </a:lnTo>
                <a:lnTo>
                  <a:pt x="2295571" y="1409035"/>
                </a:lnTo>
                <a:lnTo>
                  <a:pt x="2300332" y="1414434"/>
                </a:lnTo>
                <a:lnTo>
                  <a:pt x="2305728" y="1419833"/>
                </a:lnTo>
                <a:lnTo>
                  <a:pt x="2310807" y="1424596"/>
                </a:lnTo>
                <a:lnTo>
                  <a:pt x="2316203" y="1429359"/>
                </a:lnTo>
                <a:lnTo>
                  <a:pt x="2326995" y="1426184"/>
                </a:lnTo>
                <a:lnTo>
                  <a:pt x="2337470" y="1422373"/>
                </a:lnTo>
                <a:lnTo>
                  <a:pt x="2347627" y="1418562"/>
                </a:lnTo>
                <a:lnTo>
                  <a:pt x="2358102" y="1414116"/>
                </a:lnTo>
                <a:lnTo>
                  <a:pt x="2378417" y="1405225"/>
                </a:lnTo>
                <a:lnTo>
                  <a:pt x="2398414" y="1396015"/>
                </a:lnTo>
                <a:lnTo>
                  <a:pt x="2404128" y="1392839"/>
                </a:lnTo>
                <a:lnTo>
                  <a:pt x="2409524" y="1389664"/>
                </a:lnTo>
                <a:lnTo>
                  <a:pt x="2414602" y="1386170"/>
                </a:lnTo>
                <a:lnTo>
                  <a:pt x="2419364" y="1382360"/>
                </a:lnTo>
                <a:lnTo>
                  <a:pt x="2424442" y="1378549"/>
                </a:lnTo>
                <a:lnTo>
                  <a:pt x="2428886" y="1374421"/>
                </a:lnTo>
                <a:lnTo>
                  <a:pt x="2433330" y="1369975"/>
                </a:lnTo>
                <a:lnTo>
                  <a:pt x="2437457" y="1365529"/>
                </a:lnTo>
                <a:lnTo>
                  <a:pt x="2445709" y="1356320"/>
                </a:lnTo>
                <a:lnTo>
                  <a:pt x="2453327" y="1346475"/>
                </a:lnTo>
                <a:lnTo>
                  <a:pt x="2468564" y="1326786"/>
                </a:lnTo>
                <a:lnTo>
                  <a:pt x="2474912" y="1319165"/>
                </a:lnTo>
                <a:lnTo>
                  <a:pt x="2481260" y="1311225"/>
                </a:lnTo>
                <a:lnTo>
                  <a:pt x="2486974" y="1302651"/>
                </a:lnTo>
                <a:lnTo>
                  <a:pt x="2492370" y="1294394"/>
                </a:lnTo>
                <a:lnTo>
                  <a:pt x="2497131" y="1285503"/>
                </a:lnTo>
                <a:lnTo>
                  <a:pt x="2501258" y="1275976"/>
                </a:lnTo>
                <a:lnTo>
                  <a:pt x="2505384" y="1266766"/>
                </a:lnTo>
                <a:lnTo>
                  <a:pt x="2508558" y="1257557"/>
                </a:lnTo>
                <a:lnTo>
                  <a:pt x="2511732" y="1247712"/>
                </a:lnTo>
                <a:lnTo>
                  <a:pt x="2513954" y="1237868"/>
                </a:lnTo>
                <a:lnTo>
                  <a:pt x="2516176" y="1228023"/>
                </a:lnTo>
                <a:lnTo>
                  <a:pt x="2517446" y="1218179"/>
                </a:lnTo>
                <a:lnTo>
                  <a:pt x="2518398" y="1208017"/>
                </a:lnTo>
                <a:lnTo>
                  <a:pt x="2518716" y="1197855"/>
                </a:lnTo>
                <a:lnTo>
                  <a:pt x="2518716" y="1187693"/>
                </a:lnTo>
                <a:lnTo>
                  <a:pt x="2518081" y="1177848"/>
                </a:lnTo>
                <a:lnTo>
                  <a:pt x="2518398" y="1172767"/>
                </a:lnTo>
                <a:lnTo>
                  <a:pt x="2518081" y="1167686"/>
                </a:lnTo>
                <a:lnTo>
                  <a:pt x="2517763" y="1162923"/>
                </a:lnTo>
                <a:lnTo>
                  <a:pt x="2517446" y="1158159"/>
                </a:lnTo>
                <a:lnTo>
                  <a:pt x="2515859" y="1148315"/>
                </a:lnTo>
                <a:lnTo>
                  <a:pt x="2513954" y="1138788"/>
                </a:lnTo>
                <a:lnTo>
                  <a:pt x="2512367" y="1128943"/>
                </a:lnTo>
                <a:lnTo>
                  <a:pt x="2510780" y="1119099"/>
                </a:lnTo>
                <a:lnTo>
                  <a:pt x="2510463" y="1114335"/>
                </a:lnTo>
                <a:lnTo>
                  <a:pt x="2510463" y="1109254"/>
                </a:lnTo>
                <a:lnTo>
                  <a:pt x="2510780" y="1104491"/>
                </a:lnTo>
                <a:lnTo>
                  <a:pt x="2511415" y="1099409"/>
                </a:lnTo>
                <a:lnTo>
                  <a:pt x="2509828" y="1093058"/>
                </a:lnTo>
                <a:lnTo>
                  <a:pt x="2507923" y="1086707"/>
                </a:lnTo>
                <a:lnTo>
                  <a:pt x="2505067" y="1080356"/>
                </a:lnTo>
                <a:lnTo>
                  <a:pt x="2502210" y="1074639"/>
                </a:lnTo>
                <a:lnTo>
                  <a:pt x="2496496" y="1062572"/>
                </a:lnTo>
                <a:lnTo>
                  <a:pt x="2490465" y="1050505"/>
                </a:lnTo>
                <a:lnTo>
                  <a:pt x="2486656" y="1042566"/>
                </a:lnTo>
                <a:lnTo>
                  <a:pt x="2482847" y="1034944"/>
                </a:lnTo>
                <a:lnTo>
                  <a:pt x="2478404" y="1027323"/>
                </a:lnTo>
                <a:lnTo>
                  <a:pt x="2474277" y="1020018"/>
                </a:lnTo>
                <a:lnTo>
                  <a:pt x="2469516" y="1012714"/>
                </a:lnTo>
                <a:lnTo>
                  <a:pt x="2464755" y="1005411"/>
                </a:lnTo>
                <a:lnTo>
                  <a:pt x="2459676" y="998742"/>
                </a:lnTo>
                <a:lnTo>
                  <a:pt x="2454280" y="991755"/>
                </a:lnTo>
                <a:lnTo>
                  <a:pt x="2448884" y="985086"/>
                </a:lnTo>
                <a:lnTo>
                  <a:pt x="2442853" y="979053"/>
                </a:lnTo>
                <a:lnTo>
                  <a:pt x="2436822" y="972701"/>
                </a:lnTo>
                <a:lnTo>
                  <a:pt x="2430473" y="966350"/>
                </a:lnTo>
                <a:lnTo>
                  <a:pt x="2424442" y="960951"/>
                </a:lnTo>
                <a:lnTo>
                  <a:pt x="2417777" y="955553"/>
                </a:lnTo>
                <a:lnTo>
                  <a:pt x="2410793" y="949837"/>
                </a:lnTo>
                <a:lnTo>
                  <a:pt x="2403493" y="945073"/>
                </a:lnTo>
                <a:lnTo>
                  <a:pt x="2387622" y="934276"/>
                </a:lnTo>
                <a:lnTo>
                  <a:pt x="2371434" y="924749"/>
                </a:lnTo>
                <a:lnTo>
                  <a:pt x="2354610" y="915540"/>
                </a:lnTo>
                <a:lnTo>
                  <a:pt x="2346040" y="911411"/>
                </a:lnTo>
                <a:lnTo>
                  <a:pt x="2337787" y="907283"/>
                </a:lnTo>
                <a:lnTo>
                  <a:pt x="2328899" y="903472"/>
                </a:lnTo>
                <a:lnTo>
                  <a:pt x="2320012" y="899661"/>
                </a:lnTo>
                <a:lnTo>
                  <a:pt x="2311124" y="896168"/>
                </a:lnTo>
                <a:lnTo>
                  <a:pt x="2302236" y="892675"/>
                </a:lnTo>
                <a:lnTo>
                  <a:pt x="2293349" y="889499"/>
                </a:lnTo>
                <a:lnTo>
                  <a:pt x="2283826" y="886641"/>
                </a:lnTo>
                <a:lnTo>
                  <a:pt x="2274938" y="884418"/>
                </a:lnTo>
                <a:lnTo>
                  <a:pt x="2265733" y="881878"/>
                </a:lnTo>
                <a:lnTo>
                  <a:pt x="2237800" y="873621"/>
                </a:lnTo>
                <a:lnTo>
                  <a:pt x="2223517" y="869493"/>
                </a:lnTo>
                <a:lnTo>
                  <a:pt x="2209233" y="866000"/>
                </a:lnTo>
                <a:lnTo>
                  <a:pt x="2194949" y="862824"/>
                </a:lnTo>
                <a:lnTo>
                  <a:pt x="2187966" y="861871"/>
                </a:lnTo>
                <a:lnTo>
                  <a:pt x="2180665" y="860919"/>
                </a:lnTo>
                <a:lnTo>
                  <a:pt x="2173364" y="860283"/>
                </a:lnTo>
                <a:lnTo>
                  <a:pt x="2166064" y="859966"/>
                </a:lnTo>
                <a:lnTo>
                  <a:pt x="2158763" y="860283"/>
                </a:lnTo>
                <a:lnTo>
                  <a:pt x="2151463" y="860601"/>
                </a:lnTo>
                <a:lnTo>
                  <a:pt x="2139718" y="861236"/>
                </a:lnTo>
                <a:lnTo>
                  <a:pt x="2127656" y="861554"/>
                </a:lnTo>
                <a:lnTo>
                  <a:pt x="2115912" y="860919"/>
                </a:lnTo>
                <a:lnTo>
                  <a:pt x="2109563" y="860283"/>
                </a:lnTo>
                <a:lnTo>
                  <a:pt x="2103850" y="859648"/>
                </a:lnTo>
                <a:lnTo>
                  <a:pt x="2105754" y="857108"/>
                </a:lnTo>
                <a:lnTo>
                  <a:pt x="2108294" y="854885"/>
                </a:lnTo>
                <a:lnTo>
                  <a:pt x="2110833" y="853614"/>
                </a:lnTo>
                <a:lnTo>
                  <a:pt x="2113372" y="852662"/>
                </a:lnTo>
                <a:lnTo>
                  <a:pt x="2121625" y="850121"/>
                </a:lnTo>
                <a:lnTo>
                  <a:pt x="2130513" y="848534"/>
                </a:lnTo>
                <a:lnTo>
                  <a:pt x="2138766" y="846946"/>
                </a:lnTo>
                <a:lnTo>
                  <a:pt x="2147336" y="845675"/>
                </a:lnTo>
                <a:lnTo>
                  <a:pt x="2155906" y="845040"/>
                </a:lnTo>
                <a:lnTo>
                  <a:pt x="2164477" y="844405"/>
                </a:lnTo>
                <a:lnTo>
                  <a:pt x="2173047" y="844405"/>
                </a:lnTo>
                <a:lnTo>
                  <a:pt x="2181935" y="844405"/>
                </a:lnTo>
                <a:lnTo>
                  <a:pt x="2190505" y="845040"/>
                </a:lnTo>
                <a:lnTo>
                  <a:pt x="2199075" y="845675"/>
                </a:lnTo>
                <a:lnTo>
                  <a:pt x="2207646" y="846946"/>
                </a:lnTo>
                <a:lnTo>
                  <a:pt x="2215898" y="848851"/>
                </a:lnTo>
                <a:lnTo>
                  <a:pt x="2224469" y="850439"/>
                </a:lnTo>
                <a:lnTo>
                  <a:pt x="2232722" y="852979"/>
                </a:lnTo>
                <a:lnTo>
                  <a:pt x="2240657" y="855838"/>
                </a:lnTo>
                <a:lnTo>
                  <a:pt x="2248910" y="858378"/>
                </a:lnTo>
                <a:lnTo>
                  <a:pt x="2252402" y="860601"/>
                </a:lnTo>
                <a:lnTo>
                  <a:pt x="2256211" y="862506"/>
                </a:lnTo>
                <a:lnTo>
                  <a:pt x="2263511" y="865682"/>
                </a:lnTo>
                <a:lnTo>
                  <a:pt x="2271129" y="868223"/>
                </a:lnTo>
                <a:lnTo>
                  <a:pt x="2279065" y="870128"/>
                </a:lnTo>
                <a:lnTo>
                  <a:pt x="2294936" y="873621"/>
                </a:lnTo>
                <a:lnTo>
                  <a:pt x="2302554" y="875844"/>
                </a:lnTo>
                <a:lnTo>
                  <a:pt x="2310489" y="878385"/>
                </a:lnTo>
                <a:lnTo>
                  <a:pt x="2327312" y="884736"/>
                </a:lnTo>
                <a:lnTo>
                  <a:pt x="2344136" y="891722"/>
                </a:lnTo>
                <a:lnTo>
                  <a:pt x="2360959" y="899344"/>
                </a:lnTo>
                <a:lnTo>
                  <a:pt x="2377147" y="907601"/>
                </a:lnTo>
                <a:lnTo>
                  <a:pt x="2393018" y="916492"/>
                </a:lnTo>
                <a:lnTo>
                  <a:pt x="2408571" y="926019"/>
                </a:lnTo>
                <a:lnTo>
                  <a:pt x="2423490" y="936499"/>
                </a:lnTo>
                <a:lnTo>
                  <a:pt x="2438091" y="947296"/>
                </a:lnTo>
                <a:lnTo>
                  <a:pt x="2446344" y="953648"/>
                </a:lnTo>
                <a:lnTo>
                  <a:pt x="2454280" y="960634"/>
                </a:lnTo>
                <a:lnTo>
                  <a:pt x="2461898" y="968255"/>
                </a:lnTo>
                <a:lnTo>
                  <a:pt x="2468881" y="975877"/>
                </a:lnTo>
                <a:lnTo>
                  <a:pt x="2475864" y="984134"/>
                </a:lnTo>
                <a:lnTo>
                  <a:pt x="2482213" y="992390"/>
                </a:lnTo>
                <a:lnTo>
                  <a:pt x="2494592" y="1009221"/>
                </a:lnTo>
                <a:lnTo>
                  <a:pt x="2500623" y="1018431"/>
                </a:lnTo>
                <a:lnTo>
                  <a:pt x="2505702" y="1027640"/>
                </a:lnTo>
                <a:lnTo>
                  <a:pt x="2510463" y="1036850"/>
                </a:lnTo>
                <a:lnTo>
                  <a:pt x="2515224" y="1046694"/>
                </a:lnTo>
                <a:lnTo>
                  <a:pt x="2523794" y="1066384"/>
                </a:lnTo>
                <a:lnTo>
                  <a:pt x="2528238" y="1075910"/>
                </a:lnTo>
                <a:lnTo>
                  <a:pt x="2532682" y="1085437"/>
                </a:lnTo>
                <a:lnTo>
                  <a:pt x="2541252" y="1104491"/>
                </a:lnTo>
                <a:lnTo>
                  <a:pt x="2549505" y="1123862"/>
                </a:lnTo>
                <a:lnTo>
                  <a:pt x="2553314" y="1133707"/>
                </a:lnTo>
                <a:lnTo>
                  <a:pt x="2556806" y="1143551"/>
                </a:lnTo>
                <a:lnTo>
                  <a:pt x="2559663" y="1153713"/>
                </a:lnTo>
                <a:lnTo>
                  <a:pt x="2562202" y="1163875"/>
                </a:lnTo>
                <a:lnTo>
                  <a:pt x="2565376" y="1174037"/>
                </a:lnTo>
                <a:lnTo>
                  <a:pt x="2569185" y="1183564"/>
                </a:lnTo>
                <a:lnTo>
                  <a:pt x="2577121" y="1203253"/>
                </a:lnTo>
                <a:lnTo>
                  <a:pt x="2580930" y="1213415"/>
                </a:lnTo>
                <a:lnTo>
                  <a:pt x="2584739" y="1222942"/>
                </a:lnTo>
                <a:lnTo>
                  <a:pt x="2588230" y="1233422"/>
                </a:lnTo>
                <a:lnTo>
                  <a:pt x="2591087" y="1243266"/>
                </a:lnTo>
                <a:lnTo>
                  <a:pt x="2595531" y="1237233"/>
                </a:lnTo>
                <a:lnTo>
                  <a:pt x="2599975" y="1230881"/>
                </a:lnTo>
                <a:lnTo>
                  <a:pt x="2608228" y="1218179"/>
                </a:lnTo>
                <a:lnTo>
                  <a:pt x="2616163" y="1205476"/>
                </a:lnTo>
                <a:lnTo>
                  <a:pt x="2620607" y="1199125"/>
                </a:lnTo>
                <a:lnTo>
                  <a:pt x="2625051" y="1193091"/>
                </a:lnTo>
                <a:lnTo>
                  <a:pt x="2628225" y="1189598"/>
                </a:lnTo>
                <a:lnTo>
                  <a:pt x="2631082" y="1186105"/>
                </a:lnTo>
                <a:lnTo>
                  <a:pt x="2633304" y="1182294"/>
                </a:lnTo>
                <a:lnTo>
                  <a:pt x="2635526" y="1178483"/>
                </a:lnTo>
                <a:lnTo>
                  <a:pt x="2637430" y="1174355"/>
                </a:lnTo>
                <a:lnTo>
                  <a:pt x="2639335" y="1170227"/>
                </a:lnTo>
                <a:lnTo>
                  <a:pt x="2642509" y="1161970"/>
                </a:lnTo>
                <a:lnTo>
                  <a:pt x="2645048" y="1152760"/>
                </a:lnTo>
                <a:lnTo>
                  <a:pt x="2647588" y="1144186"/>
                </a:lnTo>
                <a:lnTo>
                  <a:pt x="2650444" y="1135612"/>
                </a:lnTo>
                <a:lnTo>
                  <a:pt x="2653619" y="1127355"/>
                </a:lnTo>
                <a:lnTo>
                  <a:pt x="2659332" y="1114335"/>
                </a:lnTo>
                <a:lnTo>
                  <a:pt x="2661554" y="1107031"/>
                </a:lnTo>
                <a:lnTo>
                  <a:pt x="2663776" y="1100045"/>
                </a:lnTo>
                <a:lnTo>
                  <a:pt x="2664411" y="1096551"/>
                </a:lnTo>
                <a:lnTo>
                  <a:pt x="2664728" y="1092741"/>
                </a:lnTo>
                <a:lnTo>
                  <a:pt x="2664728" y="1089248"/>
                </a:lnTo>
                <a:lnTo>
                  <a:pt x="2664728" y="1086072"/>
                </a:lnTo>
                <a:lnTo>
                  <a:pt x="2664093" y="1082579"/>
                </a:lnTo>
                <a:lnTo>
                  <a:pt x="2663141" y="1079085"/>
                </a:lnTo>
                <a:lnTo>
                  <a:pt x="2661554" y="1075592"/>
                </a:lnTo>
                <a:lnTo>
                  <a:pt x="2659967" y="1072099"/>
                </a:lnTo>
                <a:lnTo>
                  <a:pt x="2656793" y="1078450"/>
                </a:lnTo>
                <a:lnTo>
                  <a:pt x="2654253" y="1084484"/>
                </a:lnTo>
                <a:lnTo>
                  <a:pt x="2652031" y="1090836"/>
                </a:lnTo>
                <a:lnTo>
                  <a:pt x="2649810" y="1097186"/>
                </a:lnTo>
                <a:lnTo>
                  <a:pt x="2646318" y="1110524"/>
                </a:lnTo>
                <a:lnTo>
                  <a:pt x="2643144" y="1123544"/>
                </a:lnTo>
                <a:lnTo>
                  <a:pt x="2639970" y="1136882"/>
                </a:lnTo>
                <a:lnTo>
                  <a:pt x="2636161" y="1149902"/>
                </a:lnTo>
                <a:lnTo>
                  <a:pt x="2633939" y="1156254"/>
                </a:lnTo>
                <a:lnTo>
                  <a:pt x="2631717" y="1162605"/>
                </a:lnTo>
                <a:lnTo>
                  <a:pt x="2628860" y="1168639"/>
                </a:lnTo>
                <a:lnTo>
                  <a:pt x="2625686" y="1174990"/>
                </a:lnTo>
                <a:lnTo>
                  <a:pt x="2619655" y="1172449"/>
                </a:lnTo>
                <a:lnTo>
                  <a:pt x="2613306" y="1169909"/>
                </a:lnTo>
                <a:lnTo>
                  <a:pt x="2620607" y="1142598"/>
                </a:lnTo>
                <a:lnTo>
                  <a:pt x="2627590" y="1114970"/>
                </a:lnTo>
                <a:lnTo>
                  <a:pt x="2635208" y="1087660"/>
                </a:lnTo>
                <a:lnTo>
                  <a:pt x="2639017" y="1074322"/>
                </a:lnTo>
                <a:lnTo>
                  <a:pt x="2643461" y="1060667"/>
                </a:lnTo>
                <a:lnTo>
                  <a:pt x="2644096" y="1059079"/>
                </a:lnTo>
                <a:lnTo>
                  <a:pt x="2644413" y="1057491"/>
                </a:lnTo>
                <a:lnTo>
                  <a:pt x="2644413" y="1056221"/>
                </a:lnTo>
                <a:lnTo>
                  <a:pt x="2644413" y="1054951"/>
                </a:lnTo>
                <a:lnTo>
                  <a:pt x="2643779" y="1052410"/>
                </a:lnTo>
                <a:lnTo>
                  <a:pt x="2642509" y="1050187"/>
                </a:lnTo>
                <a:lnTo>
                  <a:pt x="2640604" y="1047647"/>
                </a:lnTo>
                <a:lnTo>
                  <a:pt x="2638700" y="1045424"/>
                </a:lnTo>
                <a:lnTo>
                  <a:pt x="2636795" y="1043201"/>
                </a:lnTo>
                <a:lnTo>
                  <a:pt x="2635208" y="1040660"/>
                </a:lnTo>
                <a:lnTo>
                  <a:pt x="2632352" y="1047647"/>
                </a:lnTo>
                <a:lnTo>
                  <a:pt x="2629812" y="1054951"/>
                </a:lnTo>
                <a:lnTo>
                  <a:pt x="2625368" y="1068923"/>
                </a:lnTo>
                <a:lnTo>
                  <a:pt x="2623146" y="1076227"/>
                </a:lnTo>
                <a:lnTo>
                  <a:pt x="2619972" y="1083214"/>
                </a:lnTo>
                <a:lnTo>
                  <a:pt x="2616798" y="1090201"/>
                </a:lnTo>
                <a:lnTo>
                  <a:pt x="2612989" y="1096234"/>
                </a:lnTo>
                <a:lnTo>
                  <a:pt x="2608545" y="1096869"/>
                </a:lnTo>
                <a:lnTo>
                  <a:pt x="2604419" y="1096869"/>
                </a:lnTo>
                <a:lnTo>
                  <a:pt x="2599975" y="1096551"/>
                </a:lnTo>
                <a:lnTo>
                  <a:pt x="2595848" y="1095916"/>
                </a:lnTo>
                <a:lnTo>
                  <a:pt x="2599657" y="1087660"/>
                </a:lnTo>
                <a:lnTo>
                  <a:pt x="2603149" y="1079085"/>
                </a:lnTo>
                <a:lnTo>
                  <a:pt x="2609497" y="1061302"/>
                </a:lnTo>
                <a:lnTo>
                  <a:pt x="2615528" y="1043518"/>
                </a:lnTo>
                <a:lnTo>
                  <a:pt x="2620607" y="1025735"/>
                </a:lnTo>
                <a:lnTo>
                  <a:pt x="2616798" y="1014937"/>
                </a:lnTo>
                <a:lnTo>
                  <a:pt x="2614576" y="1019066"/>
                </a:lnTo>
                <a:lnTo>
                  <a:pt x="2612354" y="1023194"/>
                </a:lnTo>
                <a:lnTo>
                  <a:pt x="2608228" y="1031768"/>
                </a:lnTo>
                <a:lnTo>
                  <a:pt x="2604101" y="1040343"/>
                </a:lnTo>
                <a:lnTo>
                  <a:pt x="2599975" y="1048599"/>
                </a:lnTo>
                <a:lnTo>
                  <a:pt x="2598705" y="1050822"/>
                </a:lnTo>
                <a:lnTo>
                  <a:pt x="2596801" y="1051775"/>
                </a:lnTo>
                <a:lnTo>
                  <a:pt x="2594896" y="1052410"/>
                </a:lnTo>
                <a:lnTo>
                  <a:pt x="2592674" y="1053045"/>
                </a:lnTo>
                <a:lnTo>
                  <a:pt x="2588230" y="1053363"/>
                </a:lnTo>
                <a:lnTo>
                  <a:pt x="2585691" y="1053363"/>
                </a:lnTo>
                <a:lnTo>
                  <a:pt x="2583786" y="1053680"/>
                </a:lnTo>
                <a:lnTo>
                  <a:pt x="2584421" y="1046694"/>
                </a:lnTo>
                <a:lnTo>
                  <a:pt x="2585691" y="1039707"/>
                </a:lnTo>
                <a:lnTo>
                  <a:pt x="2587913" y="1032404"/>
                </a:lnTo>
                <a:lnTo>
                  <a:pt x="2590135" y="1025417"/>
                </a:lnTo>
                <a:lnTo>
                  <a:pt x="2592992" y="1019066"/>
                </a:lnTo>
                <a:lnTo>
                  <a:pt x="2596483" y="1012397"/>
                </a:lnTo>
                <a:lnTo>
                  <a:pt x="2600292" y="1006046"/>
                </a:lnTo>
                <a:lnTo>
                  <a:pt x="2604736" y="1000330"/>
                </a:lnTo>
                <a:lnTo>
                  <a:pt x="2598705" y="992073"/>
                </a:lnTo>
                <a:lnTo>
                  <a:pt x="2592357" y="983816"/>
                </a:lnTo>
                <a:lnTo>
                  <a:pt x="2579977" y="967620"/>
                </a:lnTo>
                <a:lnTo>
                  <a:pt x="2575216" y="974924"/>
                </a:lnTo>
                <a:lnTo>
                  <a:pt x="2571090" y="981911"/>
                </a:lnTo>
                <a:lnTo>
                  <a:pt x="2566963" y="989532"/>
                </a:lnTo>
                <a:lnTo>
                  <a:pt x="2563154" y="997154"/>
                </a:lnTo>
                <a:lnTo>
                  <a:pt x="2551410" y="995884"/>
                </a:lnTo>
                <a:lnTo>
                  <a:pt x="2552679" y="990167"/>
                </a:lnTo>
                <a:lnTo>
                  <a:pt x="2554267" y="984769"/>
                </a:lnTo>
                <a:lnTo>
                  <a:pt x="2556806" y="979688"/>
                </a:lnTo>
                <a:lnTo>
                  <a:pt x="2559345" y="974289"/>
                </a:lnTo>
                <a:lnTo>
                  <a:pt x="2561885" y="969208"/>
                </a:lnTo>
                <a:lnTo>
                  <a:pt x="2565059" y="964445"/>
                </a:lnTo>
                <a:lnTo>
                  <a:pt x="2568550" y="959999"/>
                </a:lnTo>
                <a:lnTo>
                  <a:pt x="2572359" y="955870"/>
                </a:lnTo>
                <a:lnTo>
                  <a:pt x="2556488" y="934593"/>
                </a:lnTo>
                <a:lnTo>
                  <a:pt x="2548870" y="924432"/>
                </a:lnTo>
                <a:lnTo>
                  <a:pt x="2541252" y="913634"/>
                </a:lnTo>
                <a:lnTo>
                  <a:pt x="2539348" y="917445"/>
                </a:lnTo>
                <a:lnTo>
                  <a:pt x="2537126" y="921573"/>
                </a:lnTo>
                <a:lnTo>
                  <a:pt x="2535221" y="925702"/>
                </a:lnTo>
                <a:lnTo>
                  <a:pt x="2533000" y="929512"/>
                </a:lnTo>
                <a:lnTo>
                  <a:pt x="2530460" y="933323"/>
                </a:lnTo>
                <a:lnTo>
                  <a:pt x="2529191" y="935229"/>
                </a:lnTo>
                <a:lnTo>
                  <a:pt x="2527603" y="936499"/>
                </a:lnTo>
                <a:lnTo>
                  <a:pt x="2526016" y="937769"/>
                </a:lnTo>
                <a:lnTo>
                  <a:pt x="2524112" y="939039"/>
                </a:lnTo>
                <a:lnTo>
                  <a:pt x="2521890" y="939992"/>
                </a:lnTo>
                <a:lnTo>
                  <a:pt x="2519985" y="940627"/>
                </a:lnTo>
                <a:lnTo>
                  <a:pt x="2518081" y="939675"/>
                </a:lnTo>
                <a:lnTo>
                  <a:pt x="2517129" y="938087"/>
                </a:lnTo>
                <a:lnTo>
                  <a:pt x="2516494" y="937134"/>
                </a:lnTo>
                <a:lnTo>
                  <a:pt x="2515859" y="935864"/>
                </a:lnTo>
                <a:lnTo>
                  <a:pt x="2515542" y="934276"/>
                </a:lnTo>
                <a:lnTo>
                  <a:pt x="2515542" y="932688"/>
                </a:lnTo>
                <a:lnTo>
                  <a:pt x="2516176" y="929830"/>
                </a:lnTo>
                <a:lnTo>
                  <a:pt x="2517129" y="926654"/>
                </a:lnTo>
                <a:lnTo>
                  <a:pt x="2518398" y="923796"/>
                </a:lnTo>
                <a:lnTo>
                  <a:pt x="2521572" y="918080"/>
                </a:lnTo>
                <a:lnTo>
                  <a:pt x="2522525" y="915857"/>
                </a:lnTo>
                <a:lnTo>
                  <a:pt x="2524429" y="914269"/>
                </a:lnTo>
                <a:lnTo>
                  <a:pt x="2526334" y="912999"/>
                </a:lnTo>
                <a:lnTo>
                  <a:pt x="2528556" y="912046"/>
                </a:lnTo>
                <a:lnTo>
                  <a:pt x="2533317" y="910459"/>
                </a:lnTo>
                <a:lnTo>
                  <a:pt x="2535856" y="909824"/>
                </a:lnTo>
                <a:lnTo>
                  <a:pt x="2537761" y="909188"/>
                </a:lnTo>
                <a:lnTo>
                  <a:pt x="2533634" y="902837"/>
                </a:lnTo>
                <a:lnTo>
                  <a:pt x="2529191" y="896803"/>
                </a:lnTo>
                <a:lnTo>
                  <a:pt x="2524429" y="890452"/>
                </a:lnTo>
                <a:lnTo>
                  <a:pt x="2519668" y="884736"/>
                </a:lnTo>
                <a:lnTo>
                  <a:pt x="2509511" y="873304"/>
                </a:lnTo>
                <a:lnTo>
                  <a:pt x="2498718" y="862189"/>
                </a:lnTo>
                <a:lnTo>
                  <a:pt x="2488244" y="851709"/>
                </a:lnTo>
                <a:lnTo>
                  <a:pt x="2477134" y="841230"/>
                </a:lnTo>
                <a:lnTo>
                  <a:pt x="2454597" y="820270"/>
                </a:lnTo>
                <a:lnTo>
                  <a:pt x="2447297" y="813284"/>
                </a:lnTo>
                <a:lnTo>
                  <a:pt x="2439996" y="806297"/>
                </a:lnTo>
                <a:lnTo>
                  <a:pt x="2436187" y="803122"/>
                </a:lnTo>
                <a:lnTo>
                  <a:pt x="2432060" y="800264"/>
                </a:lnTo>
                <a:lnTo>
                  <a:pt x="2427934" y="797088"/>
                </a:lnTo>
                <a:lnTo>
                  <a:pt x="2423173" y="794547"/>
                </a:lnTo>
                <a:lnTo>
                  <a:pt x="2418094" y="791054"/>
                </a:lnTo>
                <a:lnTo>
                  <a:pt x="2412698" y="787561"/>
                </a:lnTo>
                <a:lnTo>
                  <a:pt x="2402223" y="780575"/>
                </a:lnTo>
                <a:lnTo>
                  <a:pt x="2397144" y="777081"/>
                </a:lnTo>
                <a:lnTo>
                  <a:pt x="2391431" y="773906"/>
                </a:lnTo>
                <a:lnTo>
                  <a:pt x="2386035" y="770730"/>
                </a:lnTo>
                <a:lnTo>
                  <a:pt x="2379686" y="768825"/>
                </a:lnTo>
                <a:lnTo>
                  <a:pt x="2370164" y="765649"/>
                </a:lnTo>
                <a:lnTo>
                  <a:pt x="2360641" y="761521"/>
                </a:lnTo>
                <a:lnTo>
                  <a:pt x="2351119" y="757392"/>
                </a:lnTo>
                <a:lnTo>
                  <a:pt x="2341914" y="753264"/>
                </a:lnTo>
                <a:lnTo>
                  <a:pt x="2332708" y="748818"/>
                </a:lnTo>
                <a:lnTo>
                  <a:pt x="2322868" y="744690"/>
                </a:lnTo>
                <a:lnTo>
                  <a:pt x="2313346" y="740879"/>
                </a:lnTo>
                <a:lnTo>
                  <a:pt x="2303506" y="737703"/>
                </a:lnTo>
                <a:lnTo>
                  <a:pt x="2294618" y="734845"/>
                </a:lnTo>
                <a:lnTo>
                  <a:pt x="2286048" y="731670"/>
                </a:lnTo>
                <a:lnTo>
                  <a:pt x="2268273" y="725636"/>
                </a:lnTo>
                <a:lnTo>
                  <a:pt x="2259702" y="722460"/>
                </a:lnTo>
                <a:lnTo>
                  <a:pt x="2250815" y="719602"/>
                </a:lnTo>
                <a:lnTo>
                  <a:pt x="2241927" y="717697"/>
                </a:lnTo>
                <a:lnTo>
                  <a:pt x="2232722" y="715474"/>
                </a:lnTo>
                <a:close/>
                <a:moveTo>
                  <a:pt x="2140988" y="707217"/>
                </a:moveTo>
                <a:lnTo>
                  <a:pt x="2139718" y="714204"/>
                </a:lnTo>
                <a:lnTo>
                  <a:pt x="2139083" y="721508"/>
                </a:lnTo>
                <a:lnTo>
                  <a:pt x="2139083" y="728812"/>
                </a:lnTo>
                <a:lnTo>
                  <a:pt x="2139083" y="735480"/>
                </a:lnTo>
                <a:lnTo>
                  <a:pt x="2139718" y="750088"/>
                </a:lnTo>
                <a:lnTo>
                  <a:pt x="2140670" y="764379"/>
                </a:lnTo>
                <a:lnTo>
                  <a:pt x="2147654" y="756440"/>
                </a:lnTo>
                <a:lnTo>
                  <a:pt x="2155272" y="749136"/>
                </a:lnTo>
                <a:lnTo>
                  <a:pt x="2162890" y="741832"/>
                </a:lnTo>
                <a:lnTo>
                  <a:pt x="2171142" y="735163"/>
                </a:lnTo>
                <a:lnTo>
                  <a:pt x="2187648" y="722143"/>
                </a:lnTo>
                <a:lnTo>
                  <a:pt x="2203837" y="709123"/>
                </a:lnTo>
                <a:lnTo>
                  <a:pt x="2196219" y="708170"/>
                </a:lnTo>
                <a:lnTo>
                  <a:pt x="2188283" y="707535"/>
                </a:lnTo>
                <a:lnTo>
                  <a:pt x="2172412" y="707217"/>
                </a:lnTo>
                <a:lnTo>
                  <a:pt x="2156541" y="707217"/>
                </a:lnTo>
                <a:lnTo>
                  <a:pt x="2140988" y="707217"/>
                </a:lnTo>
                <a:close/>
                <a:moveTo>
                  <a:pt x="1500437" y="664346"/>
                </a:moveTo>
                <a:lnTo>
                  <a:pt x="1488375" y="664663"/>
                </a:lnTo>
                <a:lnTo>
                  <a:pt x="1476313" y="665616"/>
                </a:lnTo>
                <a:lnTo>
                  <a:pt x="1466474" y="666569"/>
                </a:lnTo>
                <a:lnTo>
                  <a:pt x="1457268" y="667522"/>
                </a:lnTo>
                <a:lnTo>
                  <a:pt x="1448063" y="669109"/>
                </a:lnTo>
                <a:lnTo>
                  <a:pt x="1438541" y="670380"/>
                </a:lnTo>
                <a:lnTo>
                  <a:pt x="1420130" y="674190"/>
                </a:lnTo>
                <a:lnTo>
                  <a:pt x="1401720" y="678001"/>
                </a:lnTo>
                <a:lnTo>
                  <a:pt x="1364900" y="686258"/>
                </a:lnTo>
                <a:lnTo>
                  <a:pt x="1346172" y="690069"/>
                </a:lnTo>
                <a:lnTo>
                  <a:pt x="1327762" y="693562"/>
                </a:lnTo>
                <a:lnTo>
                  <a:pt x="1275388" y="722778"/>
                </a:lnTo>
                <a:lnTo>
                  <a:pt x="1223648" y="752947"/>
                </a:lnTo>
                <a:lnTo>
                  <a:pt x="1216348" y="758345"/>
                </a:lnTo>
                <a:lnTo>
                  <a:pt x="1209682" y="763744"/>
                </a:lnTo>
                <a:lnTo>
                  <a:pt x="1202699" y="769777"/>
                </a:lnTo>
                <a:lnTo>
                  <a:pt x="1196033" y="775811"/>
                </a:lnTo>
                <a:lnTo>
                  <a:pt x="1189685" y="782480"/>
                </a:lnTo>
                <a:lnTo>
                  <a:pt x="1183336" y="788831"/>
                </a:lnTo>
                <a:lnTo>
                  <a:pt x="1171274" y="802169"/>
                </a:lnTo>
                <a:lnTo>
                  <a:pt x="1166513" y="806615"/>
                </a:lnTo>
                <a:lnTo>
                  <a:pt x="1162387" y="811378"/>
                </a:lnTo>
                <a:lnTo>
                  <a:pt x="1158260" y="816459"/>
                </a:lnTo>
                <a:lnTo>
                  <a:pt x="1154134" y="821541"/>
                </a:lnTo>
                <a:lnTo>
                  <a:pt x="1146833" y="832020"/>
                </a:lnTo>
                <a:lnTo>
                  <a:pt x="1139850" y="842817"/>
                </a:lnTo>
                <a:lnTo>
                  <a:pt x="1126518" y="865047"/>
                </a:lnTo>
                <a:lnTo>
                  <a:pt x="1119535" y="876162"/>
                </a:lnTo>
                <a:lnTo>
                  <a:pt x="1112552" y="886641"/>
                </a:lnTo>
                <a:lnTo>
                  <a:pt x="1093507" y="917445"/>
                </a:lnTo>
                <a:lnTo>
                  <a:pt x="1074779" y="948566"/>
                </a:lnTo>
                <a:lnTo>
                  <a:pt x="1064939" y="963809"/>
                </a:lnTo>
                <a:lnTo>
                  <a:pt x="1055099" y="979053"/>
                </a:lnTo>
                <a:lnTo>
                  <a:pt x="1044624" y="993661"/>
                </a:lnTo>
                <a:lnTo>
                  <a:pt x="1033832" y="1008269"/>
                </a:lnTo>
                <a:lnTo>
                  <a:pt x="1032880" y="1011127"/>
                </a:lnTo>
                <a:lnTo>
                  <a:pt x="1032563" y="1013985"/>
                </a:lnTo>
                <a:lnTo>
                  <a:pt x="1032245" y="1020018"/>
                </a:lnTo>
                <a:lnTo>
                  <a:pt x="1031928" y="1023194"/>
                </a:lnTo>
                <a:lnTo>
                  <a:pt x="1031610" y="1026370"/>
                </a:lnTo>
                <a:lnTo>
                  <a:pt x="1030341" y="1028910"/>
                </a:lnTo>
                <a:lnTo>
                  <a:pt x="1029071" y="1031451"/>
                </a:lnTo>
                <a:lnTo>
                  <a:pt x="1015104" y="1051457"/>
                </a:lnTo>
                <a:lnTo>
                  <a:pt x="1000821" y="1071146"/>
                </a:lnTo>
                <a:lnTo>
                  <a:pt x="985902" y="1090201"/>
                </a:lnTo>
                <a:lnTo>
                  <a:pt x="978284" y="1099727"/>
                </a:lnTo>
                <a:lnTo>
                  <a:pt x="970348" y="1108937"/>
                </a:lnTo>
                <a:lnTo>
                  <a:pt x="963048" y="1116876"/>
                </a:lnTo>
                <a:lnTo>
                  <a:pt x="956065" y="1125132"/>
                </a:lnTo>
                <a:lnTo>
                  <a:pt x="948764" y="1133071"/>
                </a:lnTo>
                <a:lnTo>
                  <a:pt x="945590" y="1137835"/>
                </a:lnTo>
                <a:lnTo>
                  <a:pt x="942416" y="1142281"/>
                </a:lnTo>
                <a:lnTo>
                  <a:pt x="941463" y="1147362"/>
                </a:lnTo>
                <a:lnTo>
                  <a:pt x="941146" y="1152760"/>
                </a:lnTo>
                <a:lnTo>
                  <a:pt x="940829" y="1158476"/>
                </a:lnTo>
                <a:lnTo>
                  <a:pt x="941146" y="1163558"/>
                </a:lnTo>
                <a:lnTo>
                  <a:pt x="941463" y="1169274"/>
                </a:lnTo>
                <a:lnTo>
                  <a:pt x="942098" y="1174355"/>
                </a:lnTo>
                <a:lnTo>
                  <a:pt x="943050" y="1179753"/>
                </a:lnTo>
                <a:lnTo>
                  <a:pt x="944638" y="1185152"/>
                </a:lnTo>
                <a:lnTo>
                  <a:pt x="948129" y="1201983"/>
                </a:lnTo>
                <a:lnTo>
                  <a:pt x="952256" y="1218814"/>
                </a:lnTo>
                <a:lnTo>
                  <a:pt x="957017" y="1235328"/>
                </a:lnTo>
                <a:lnTo>
                  <a:pt x="962413" y="1251841"/>
                </a:lnTo>
                <a:lnTo>
                  <a:pt x="968444" y="1268037"/>
                </a:lnTo>
                <a:lnTo>
                  <a:pt x="975427" y="1283915"/>
                </a:lnTo>
                <a:lnTo>
                  <a:pt x="978919" y="1291854"/>
                </a:lnTo>
                <a:lnTo>
                  <a:pt x="982728" y="1299476"/>
                </a:lnTo>
                <a:lnTo>
                  <a:pt x="986854" y="1307097"/>
                </a:lnTo>
                <a:lnTo>
                  <a:pt x="991616" y="1314719"/>
                </a:lnTo>
                <a:lnTo>
                  <a:pt x="994155" y="1319482"/>
                </a:lnTo>
                <a:lnTo>
                  <a:pt x="996377" y="1324881"/>
                </a:lnTo>
                <a:lnTo>
                  <a:pt x="998281" y="1329962"/>
                </a:lnTo>
                <a:lnTo>
                  <a:pt x="1000186" y="1335043"/>
                </a:lnTo>
                <a:lnTo>
                  <a:pt x="1003360" y="1346157"/>
                </a:lnTo>
                <a:lnTo>
                  <a:pt x="1004947" y="1351238"/>
                </a:lnTo>
                <a:lnTo>
                  <a:pt x="1007169" y="1356637"/>
                </a:lnTo>
                <a:lnTo>
                  <a:pt x="1012565" y="1370292"/>
                </a:lnTo>
                <a:lnTo>
                  <a:pt x="1018596" y="1383948"/>
                </a:lnTo>
                <a:lnTo>
                  <a:pt x="1024944" y="1397285"/>
                </a:lnTo>
                <a:lnTo>
                  <a:pt x="1031610" y="1410623"/>
                </a:lnTo>
                <a:lnTo>
                  <a:pt x="1044624" y="1437299"/>
                </a:lnTo>
                <a:lnTo>
                  <a:pt x="1058273" y="1463974"/>
                </a:lnTo>
                <a:lnTo>
                  <a:pt x="1086841" y="1516372"/>
                </a:lnTo>
                <a:lnTo>
                  <a:pt x="1100490" y="1542730"/>
                </a:lnTo>
                <a:lnTo>
                  <a:pt x="1113504" y="1569088"/>
                </a:lnTo>
                <a:lnTo>
                  <a:pt x="1116044" y="1574169"/>
                </a:lnTo>
                <a:lnTo>
                  <a:pt x="1118583" y="1578615"/>
                </a:lnTo>
                <a:lnTo>
                  <a:pt x="1123979" y="1586871"/>
                </a:lnTo>
                <a:lnTo>
                  <a:pt x="1129693" y="1595128"/>
                </a:lnTo>
                <a:lnTo>
                  <a:pt x="1136041" y="1603067"/>
                </a:lnTo>
                <a:lnTo>
                  <a:pt x="1149372" y="1618945"/>
                </a:lnTo>
                <a:lnTo>
                  <a:pt x="1155721" y="1626885"/>
                </a:lnTo>
                <a:lnTo>
                  <a:pt x="1162069" y="1634824"/>
                </a:lnTo>
                <a:lnTo>
                  <a:pt x="1170640" y="1646256"/>
                </a:lnTo>
                <a:lnTo>
                  <a:pt x="1178892" y="1657688"/>
                </a:lnTo>
                <a:lnTo>
                  <a:pt x="1195716" y="1680553"/>
                </a:lnTo>
                <a:lnTo>
                  <a:pt x="1212539" y="1703418"/>
                </a:lnTo>
                <a:lnTo>
                  <a:pt x="1221744" y="1714850"/>
                </a:lnTo>
                <a:lnTo>
                  <a:pt x="1230632" y="1725965"/>
                </a:lnTo>
                <a:lnTo>
                  <a:pt x="1238250" y="1734221"/>
                </a:lnTo>
                <a:lnTo>
                  <a:pt x="1245550" y="1742478"/>
                </a:lnTo>
                <a:lnTo>
                  <a:pt x="1259834" y="1759944"/>
                </a:lnTo>
                <a:lnTo>
                  <a:pt x="1273801" y="1777728"/>
                </a:lnTo>
                <a:lnTo>
                  <a:pt x="1287450" y="1795511"/>
                </a:lnTo>
                <a:lnTo>
                  <a:pt x="1301099" y="1813930"/>
                </a:lnTo>
                <a:lnTo>
                  <a:pt x="1314747" y="1831714"/>
                </a:lnTo>
                <a:lnTo>
                  <a:pt x="1328714" y="1849498"/>
                </a:lnTo>
                <a:lnTo>
                  <a:pt x="1342998" y="1866646"/>
                </a:lnTo>
                <a:lnTo>
                  <a:pt x="1347759" y="1874903"/>
                </a:lnTo>
                <a:lnTo>
                  <a:pt x="1353155" y="1882842"/>
                </a:lnTo>
                <a:lnTo>
                  <a:pt x="1358869" y="1890463"/>
                </a:lnTo>
                <a:lnTo>
                  <a:pt x="1364900" y="1897767"/>
                </a:lnTo>
                <a:lnTo>
                  <a:pt x="1377596" y="1912058"/>
                </a:lnTo>
                <a:lnTo>
                  <a:pt x="1390293" y="1926031"/>
                </a:lnTo>
                <a:lnTo>
                  <a:pt x="1408386" y="1948260"/>
                </a:lnTo>
                <a:lnTo>
                  <a:pt x="1425527" y="1970490"/>
                </a:lnTo>
                <a:lnTo>
                  <a:pt x="1442667" y="1993354"/>
                </a:lnTo>
                <a:lnTo>
                  <a:pt x="1459808" y="2016219"/>
                </a:lnTo>
                <a:lnTo>
                  <a:pt x="1465204" y="2023523"/>
                </a:lnTo>
                <a:lnTo>
                  <a:pt x="1470917" y="2030192"/>
                </a:lnTo>
                <a:lnTo>
                  <a:pt x="1477266" y="2036543"/>
                </a:lnTo>
                <a:lnTo>
                  <a:pt x="1483932" y="2042894"/>
                </a:lnTo>
                <a:lnTo>
                  <a:pt x="1497581" y="2055280"/>
                </a:lnTo>
                <a:lnTo>
                  <a:pt x="1504246" y="2061313"/>
                </a:lnTo>
                <a:lnTo>
                  <a:pt x="1510595" y="2067665"/>
                </a:lnTo>
                <a:lnTo>
                  <a:pt x="1522339" y="2079097"/>
                </a:lnTo>
                <a:lnTo>
                  <a:pt x="1534084" y="2090212"/>
                </a:lnTo>
                <a:lnTo>
                  <a:pt x="1559160" y="2111489"/>
                </a:lnTo>
                <a:lnTo>
                  <a:pt x="1571539" y="2121968"/>
                </a:lnTo>
                <a:lnTo>
                  <a:pt x="1583601" y="2132765"/>
                </a:lnTo>
                <a:lnTo>
                  <a:pt x="1595345" y="2143880"/>
                </a:lnTo>
                <a:lnTo>
                  <a:pt x="1606772" y="2155630"/>
                </a:lnTo>
                <a:lnTo>
                  <a:pt x="1615025" y="2163569"/>
                </a:lnTo>
                <a:lnTo>
                  <a:pt x="1623596" y="2171508"/>
                </a:lnTo>
                <a:lnTo>
                  <a:pt x="1632166" y="2179447"/>
                </a:lnTo>
                <a:lnTo>
                  <a:pt x="1641054" y="2186751"/>
                </a:lnTo>
                <a:lnTo>
                  <a:pt x="1650576" y="2194373"/>
                </a:lnTo>
                <a:lnTo>
                  <a:pt x="1659464" y="2201359"/>
                </a:lnTo>
                <a:lnTo>
                  <a:pt x="1668987" y="2208028"/>
                </a:lnTo>
                <a:lnTo>
                  <a:pt x="1678509" y="2214697"/>
                </a:lnTo>
                <a:lnTo>
                  <a:pt x="1686762" y="2223906"/>
                </a:lnTo>
                <a:lnTo>
                  <a:pt x="1695332" y="2232481"/>
                </a:lnTo>
                <a:lnTo>
                  <a:pt x="1712790" y="2249947"/>
                </a:lnTo>
                <a:lnTo>
                  <a:pt x="1730566" y="2267095"/>
                </a:lnTo>
                <a:lnTo>
                  <a:pt x="1738819" y="2275987"/>
                </a:lnTo>
                <a:lnTo>
                  <a:pt x="1747071" y="2285196"/>
                </a:lnTo>
                <a:lnTo>
                  <a:pt x="1755324" y="2293453"/>
                </a:lnTo>
                <a:lnTo>
                  <a:pt x="1762942" y="2301710"/>
                </a:lnTo>
                <a:lnTo>
                  <a:pt x="1778813" y="2318223"/>
                </a:lnTo>
                <a:lnTo>
                  <a:pt x="1786749" y="2326480"/>
                </a:lnTo>
                <a:lnTo>
                  <a:pt x="1794684" y="2334419"/>
                </a:lnTo>
                <a:lnTo>
                  <a:pt x="1802937" y="2342358"/>
                </a:lnTo>
                <a:lnTo>
                  <a:pt x="1811507" y="2349662"/>
                </a:lnTo>
                <a:lnTo>
                  <a:pt x="1807381" y="2340770"/>
                </a:lnTo>
                <a:lnTo>
                  <a:pt x="1802620" y="2331879"/>
                </a:lnTo>
                <a:lnTo>
                  <a:pt x="1797858" y="2323304"/>
                </a:lnTo>
                <a:lnTo>
                  <a:pt x="1792462" y="2315048"/>
                </a:lnTo>
                <a:lnTo>
                  <a:pt x="1787066" y="2306791"/>
                </a:lnTo>
                <a:lnTo>
                  <a:pt x="1781670" y="2298534"/>
                </a:lnTo>
                <a:lnTo>
                  <a:pt x="1770243" y="2282656"/>
                </a:lnTo>
                <a:lnTo>
                  <a:pt x="1758499" y="2266778"/>
                </a:lnTo>
                <a:lnTo>
                  <a:pt x="1746754" y="2250899"/>
                </a:lnTo>
                <a:lnTo>
                  <a:pt x="1734692" y="2235339"/>
                </a:lnTo>
                <a:lnTo>
                  <a:pt x="1723265" y="2219143"/>
                </a:lnTo>
                <a:lnTo>
                  <a:pt x="1715964" y="2209299"/>
                </a:lnTo>
                <a:lnTo>
                  <a:pt x="1708346" y="2199136"/>
                </a:lnTo>
                <a:lnTo>
                  <a:pt x="1700728" y="2189609"/>
                </a:lnTo>
                <a:lnTo>
                  <a:pt x="1692793" y="2180083"/>
                </a:lnTo>
                <a:lnTo>
                  <a:pt x="1676922" y="2160711"/>
                </a:lnTo>
                <a:lnTo>
                  <a:pt x="1669304" y="2151184"/>
                </a:lnTo>
                <a:lnTo>
                  <a:pt x="1662321" y="2141022"/>
                </a:lnTo>
                <a:lnTo>
                  <a:pt x="1657242" y="2132765"/>
                </a:lnTo>
                <a:lnTo>
                  <a:pt x="1651846" y="2125144"/>
                </a:lnTo>
                <a:lnTo>
                  <a:pt x="1646132" y="2117522"/>
                </a:lnTo>
                <a:lnTo>
                  <a:pt x="1639784" y="2110536"/>
                </a:lnTo>
                <a:lnTo>
                  <a:pt x="1633753" y="2103232"/>
                </a:lnTo>
                <a:lnTo>
                  <a:pt x="1628040" y="2095610"/>
                </a:lnTo>
                <a:lnTo>
                  <a:pt x="1622643" y="2087989"/>
                </a:lnTo>
                <a:lnTo>
                  <a:pt x="1617247" y="2080050"/>
                </a:lnTo>
                <a:lnTo>
                  <a:pt x="1597567" y="2052421"/>
                </a:lnTo>
                <a:lnTo>
                  <a:pt x="1578840" y="2024476"/>
                </a:lnTo>
                <a:lnTo>
                  <a:pt x="1559477" y="1996530"/>
                </a:lnTo>
                <a:lnTo>
                  <a:pt x="1540115" y="1968584"/>
                </a:lnTo>
                <a:lnTo>
                  <a:pt x="1535671" y="1960328"/>
                </a:lnTo>
                <a:lnTo>
                  <a:pt x="1530275" y="1952071"/>
                </a:lnTo>
                <a:lnTo>
                  <a:pt x="1524879" y="1944132"/>
                </a:lnTo>
                <a:lnTo>
                  <a:pt x="1519482" y="1936193"/>
                </a:lnTo>
                <a:lnTo>
                  <a:pt x="1508373" y="1920314"/>
                </a:lnTo>
                <a:lnTo>
                  <a:pt x="1502659" y="1912375"/>
                </a:lnTo>
                <a:lnTo>
                  <a:pt x="1497581" y="1904436"/>
                </a:lnTo>
                <a:lnTo>
                  <a:pt x="1495676" y="1899038"/>
                </a:lnTo>
                <a:lnTo>
                  <a:pt x="1493454" y="1894274"/>
                </a:lnTo>
                <a:lnTo>
                  <a:pt x="1488375" y="1884747"/>
                </a:lnTo>
                <a:lnTo>
                  <a:pt x="1482344" y="1875220"/>
                </a:lnTo>
                <a:lnTo>
                  <a:pt x="1476948" y="1866011"/>
                </a:lnTo>
                <a:lnTo>
                  <a:pt x="1470917" y="1856802"/>
                </a:lnTo>
                <a:lnTo>
                  <a:pt x="1465521" y="1847275"/>
                </a:lnTo>
                <a:lnTo>
                  <a:pt x="1460760" y="1837748"/>
                </a:lnTo>
                <a:lnTo>
                  <a:pt x="1458221" y="1832984"/>
                </a:lnTo>
                <a:lnTo>
                  <a:pt x="1456634" y="1827586"/>
                </a:lnTo>
                <a:lnTo>
                  <a:pt x="1452825" y="1818059"/>
                </a:lnTo>
                <a:lnTo>
                  <a:pt x="1448698" y="1808849"/>
                </a:lnTo>
                <a:lnTo>
                  <a:pt x="1444254" y="1799640"/>
                </a:lnTo>
                <a:lnTo>
                  <a:pt x="1439810" y="1790748"/>
                </a:lnTo>
                <a:lnTo>
                  <a:pt x="1434732" y="1781856"/>
                </a:lnTo>
                <a:lnTo>
                  <a:pt x="1430605" y="1772964"/>
                </a:lnTo>
                <a:lnTo>
                  <a:pt x="1426479" y="1763437"/>
                </a:lnTo>
                <a:lnTo>
                  <a:pt x="1424892" y="1758674"/>
                </a:lnTo>
                <a:lnTo>
                  <a:pt x="1423305" y="1753911"/>
                </a:lnTo>
                <a:lnTo>
                  <a:pt x="1411560" y="1729776"/>
                </a:lnTo>
                <a:lnTo>
                  <a:pt x="1406164" y="1717391"/>
                </a:lnTo>
                <a:lnTo>
                  <a:pt x="1401085" y="1704688"/>
                </a:lnTo>
                <a:lnTo>
                  <a:pt x="1395689" y="1692303"/>
                </a:lnTo>
                <a:lnTo>
                  <a:pt x="1391245" y="1679600"/>
                </a:lnTo>
                <a:lnTo>
                  <a:pt x="1387119" y="1666898"/>
                </a:lnTo>
                <a:lnTo>
                  <a:pt x="1383627" y="1653878"/>
                </a:lnTo>
                <a:lnTo>
                  <a:pt x="1380771" y="1645621"/>
                </a:lnTo>
                <a:lnTo>
                  <a:pt x="1377596" y="1636412"/>
                </a:lnTo>
                <a:lnTo>
                  <a:pt x="1375057" y="1627837"/>
                </a:lnTo>
                <a:lnTo>
                  <a:pt x="1372835" y="1618945"/>
                </a:lnTo>
                <a:lnTo>
                  <a:pt x="1368709" y="1600844"/>
                </a:lnTo>
                <a:lnTo>
                  <a:pt x="1363947" y="1583378"/>
                </a:lnTo>
                <a:lnTo>
                  <a:pt x="1355060" y="1559243"/>
                </a:lnTo>
                <a:lnTo>
                  <a:pt x="1345537" y="1535426"/>
                </a:lnTo>
                <a:lnTo>
                  <a:pt x="1340141" y="1523676"/>
                </a:lnTo>
                <a:lnTo>
                  <a:pt x="1335062" y="1511926"/>
                </a:lnTo>
                <a:lnTo>
                  <a:pt x="1329666" y="1500176"/>
                </a:lnTo>
                <a:lnTo>
                  <a:pt x="1323635" y="1488744"/>
                </a:lnTo>
                <a:lnTo>
                  <a:pt x="1317922" y="1477312"/>
                </a:lnTo>
                <a:lnTo>
                  <a:pt x="1311256" y="1465879"/>
                </a:lnTo>
                <a:lnTo>
                  <a:pt x="1304908" y="1455400"/>
                </a:lnTo>
                <a:lnTo>
                  <a:pt x="1297924" y="1444602"/>
                </a:lnTo>
                <a:lnTo>
                  <a:pt x="1290306" y="1433805"/>
                </a:lnTo>
                <a:lnTo>
                  <a:pt x="1282371" y="1423961"/>
                </a:lnTo>
                <a:lnTo>
                  <a:pt x="1274435" y="1413799"/>
                </a:lnTo>
                <a:lnTo>
                  <a:pt x="1265548" y="1404272"/>
                </a:lnTo>
                <a:lnTo>
                  <a:pt x="1244281" y="1382360"/>
                </a:lnTo>
                <a:lnTo>
                  <a:pt x="1223014" y="1361083"/>
                </a:lnTo>
                <a:lnTo>
                  <a:pt x="1211904" y="1350286"/>
                </a:lnTo>
                <a:lnTo>
                  <a:pt x="1200794" y="1340124"/>
                </a:lnTo>
                <a:lnTo>
                  <a:pt x="1189685" y="1329962"/>
                </a:lnTo>
                <a:lnTo>
                  <a:pt x="1177940" y="1320117"/>
                </a:lnTo>
                <a:lnTo>
                  <a:pt x="1172544" y="1315671"/>
                </a:lnTo>
                <a:lnTo>
                  <a:pt x="1167465" y="1311543"/>
                </a:lnTo>
                <a:lnTo>
                  <a:pt x="1156356" y="1303604"/>
                </a:lnTo>
                <a:lnTo>
                  <a:pt x="1145563" y="1295347"/>
                </a:lnTo>
                <a:lnTo>
                  <a:pt x="1140485" y="1291219"/>
                </a:lnTo>
                <a:lnTo>
                  <a:pt x="1135406" y="1286455"/>
                </a:lnTo>
                <a:lnTo>
                  <a:pt x="1140802" y="1285503"/>
                </a:lnTo>
                <a:lnTo>
                  <a:pt x="1143659" y="1285185"/>
                </a:lnTo>
                <a:lnTo>
                  <a:pt x="1146198" y="1285185"/>
                </a:lnTo>
                <a:lnTo>
                  <a:pt x="1148738" y="1285503"/>
                </a:lnTo>
                <a:lnTo>
                  <a:pt x="1151277" y="1286138"/>
                </a:lnTo>
                <a:lnTo>
                  <a:pt x="1154134" y="1287090"/>
                </a:lnTo>
                <a:lnTo>
                  <a:pt x="1156038" y="1288996"/>
                </a:lnTo>
                <a:lnTo>
                  <a:pt x="1163974" y="1293759"/>
                </a:lnTo>
                <a:lnTo>
                  <a:pt x="1171592" y="1299158"/>
                </a:lnTo>
                <a:lnTo>
                  <a:pt x="1186510" y="1310272"/>
                </a:lnTo>
                <a:lnTo>
                  <a:pt x="1200794" y="1321705"/>
                </a:lnTo>
                <a:lnTo>
                  <a:pt x="1215078" y="1333773"/>
                </a:lnTo>
                <a:lnTo>
                  <a:pt x="1228727" y="1346157"/>
                </a:lnTo>
                <a:lnTo>
                  <a:pt x="1242694" y="1358542"/>
                </a:lnTo>
                <a:lnTo>
                  <a:pt x="1269674" y="1384265"/>
                </a:lnTo>
                <a:lnTo>
                  <a:pt x="1277292" y="1392204"/>
                </a:lnTo>
                <a:lnTo>
                  <a:pt x="1284593" y="1400143"/>
                </a:lnTo>
                <a:lnTo>
                  <a:pt x="1292211" y="1408718"/>
                </a:lnTo>
                <a:lnTo>
                  <a:pt x="1299194" y="1417292"/>
                </a:lnTo>
                <a:lnTo>
                  <a:pt x="1313160" y="1434441"/>
                </a:lnTo>
                <a:lnTo>
                  <a:pt x="1326492" y="1452542"/>
                </a:lnTo>
                <a:lnTo>
                  <a:pt x="1323000" y="1441109"/>
                </a:lnTo>
                <a:lnTo>
                  <a:pt x="1318874" y="1429994"/>
                </a:lnTo>
                <a:lnTo>
                  <a:pt x="1314113" y="1419833"/>
                </a:lnTo>
                <a:lnTo>
                  <a:pt x="1309034" y="1409353"/>
                </a:lnTo>
                <a:lnTo>
                  <a:pt x="1303320" y="1399508"/>
                </a:lnTo>
                <a:lnTo>
                  <a:pt x="1296972" y="1389664"/>
                </a:lnTo>
                <a:lnTo>
                  <a:pt x="1290306" y="1380137"/>
                </a:lnTo>
                <a:lnTo>
                  <a:pt x="1283323" y="1370610"/>
                </a:lnTo>
                <a:lnTo>
                  <a:pt x="1275705" y="1361718"/>
                </a:lnTo>
                <a:lnTo>
                  <a:pt x="1268087" y="1353144"/>
                </a:lnTo>
                <a:lnTo>
                  <a:pt x="1260152" y="1344570"/>
                </a:lnTo>
                <a:lnTo>
                  <a:pt x="1252216" y="1335995"/>
                </a:lnTo>
                <a:lnTo>
                  <a:pt x="1235710" y="1319482"/>
                </a:lnTo>
                <a:lnTo>
                  <a:pt x="1218887" y="1303604"/>
                </a:lnTo>
                <a:lnTo>
                  <a:pt x="1209999" y="1295347"/>
                </a:lnTo>
                <a:lnTo>
                  <a:pt x="1200794" y="1287408"/>
                </a:lnTo>
                <a:lnTo>
                  <a:pt x="1182701" y="1271530"/>
                </a:lnTo>
                <a:lnTo>
                  <a:pt x="1173814" y="1263591"/>
                </a:lnTo>
                <a:lnTo>
                  <a:pt x="1164609" y="1255334"/>
                </a:lnTo>
                <a:lnTo>
                  <a:pt x="1156673" y="1246442"/>
                </a:lnTo>
                <a:lnTo>
                  <a:pt x="1152864" y="1241996"/>
                </a:lnTo>
                <a:lnTo>
                  <a:pt x="1149055" y="1237233"/>
                </a:lnTo>
                <a:lnTo>
                  <a:pt x="1151912" y="1235963"/>
                </a:lnTo>
                <a:lnTo>
                  <a:pt x="1154451" y="1235328"/>
                </a:lnTo>
                <a:lnTo>
                  <a:pt x="1156673" y="1235328"/>
                </a:lnTo>
                <a:lnTo>
                  <a:pt x="1159212" y="1235645"/>
                </a:lnTo>
                <a:lnTo>
                  <a:pt x="1161434" y="1235963"/>
                </a:lnTo>
                <a:lnTo>
                  <a:pt x="1163656" y="1237233"/>
                </a:lnTo>
                <a:lnTo>
                  <a:pt x="1166196" y="1238185"/>
                </a:lnTo>
                <a:lnTo>
                  <a:pt x="1168100" y="1239456"/>
                </a:lnTo>
                <a:lnTo>
                  <a:pt x="1172227" y="1242631"/>
                </a:lnTo>
                <a:lnTo>
                  <a:pt x="1176036" y="1246125"/>
                </a:lnTo>
                <a:lnTo>
                  <a:pt x="1180162" y="1249618"/>
                </a:lnTo>
                <a:lnTo>
                  <a:pt x="1183971" y="1252793"/>
                </a:lnTo>
                <a:lnTo>
                  <a:pt x="1198572" y="1263591"/>
                </a:lnTo>
                <a:lnTo>
                  <a:pt x="1212539" y="1275023"/>
                </a:lnTo>
                <a:lnTo>
                  <a:pt x="1226505" y="1286773"/>
                </a:lnTo>
                <a:lnTo>
                  <a:pt x="1240154" y="1298840"/>
                </a:lnTo>
                <a:lnTo>
                  <a:pt x="1253803" y="1311225"/>
                </a:lnTo>
                <a:lnTo>
                  <a:pt x="1266817" y="1323610"/>
                </a:lnTo>
                <a:lnTo>
                  <a:pt x="1279514" y="1336630"/>
                </a:lnTo>
                <a:lnTo>
                  <a:pt x="1292211" y="1349651"/>
                </a:lnTo>
                <a:lnTo>
                  <a:pt x="1285862" y="1335043"/>
                </a:lnTo>
                <a:lnTo>
                  <a:pt x="1278562" y="1320752"/>
                </a:lnTo>
                <a:lnTo>
                  <a:pt x="1270626" y="1306779"/>
                </a:lnTo>
                <a:lnTo>
                  <a:pt x="1262056" y="1293442"/>
                </a:lnTo>
                <a:lnTo>
                  <a:pt x="1252533" y="1280422"/>
                </a:lnTo>
                <a:lnTo>
                  <a:pt x="1247772" y="1274070"/>
                </a:lnTo>
                <a:lnTo>
                  <a:pt x="1242694" y="1267719"/>
                </a:lnTo>
                <a:lnTo>
                  <a:pt x="1237615" y="1261685"/>
                </a:lnTo>
                <a:lnTo>
                  <a:pt x="1232219" y="1255651"/>
                </a:lnTo>
                <a:lnTo>
                  <a:pt x="1226823" y="1249936"/>
                </a:lnTo>
                <a:lnTo>
                  <a:pt x="1220792" y="1244219"/>
                </a:lnTo>
                <a:lnTo>
                  <a:pt x="1216030" y="1239138"/>
                </a:lnTo>
                <a:lnTo>
                  <a:pt x="1211269" y="1234375"/>
                </a:lnTo>
                <a:lnTo>
                  <a:pt x="1201112" y="1225165"/>
                </a:lnTo>
                <a:lnTo>
                  <a:pt x="1196350" y="1220084"/>
                </a:lnTo>
                <a:lnTo>
                  <a:pt x="1191589" y="1215321"/>
                </a:lnTo>
                <a:lnTo>
                  <a:pt x="1187780" y="1209922"/>
                </a:lnTo>
                <a:lnTo>
                  <a:pt x="1185876" y="1206747"/>
                </a:lnTo>
                <a:lnTo>
                  <a:pt x="1183971" y="1203571"/>
                </a:lnTo>
                <a:lnTo>
                  <a:pt x="1187780" y="1204524"/>
                </a:lnTo>
                <a:lnTo>
                  <a:pt x="1191589" y="1205476"/>
                </a:lnTo>
                <a:lnTo>
                  <a:pt x="1195081" y="1206747"/>
                </a:lnTo>
                <a:lnTo>
                  <a:pt x="1198572" y="1208017"/>
                </a:lnTo>
                <a:lnTo>
                  <a:pt x="1201747" y="1209922"/>
                </a:lnTo>
                <a:lnTo>
                  <a:pt x="1204921" y="1211827"/>
                </a:lnTo>
                <a:lnTo>
                  <a:pt x="1210952" y="1215956"/>
                </a:lnTo>
                <a:lnTo>
                  <a:pt x="1216665" y="1221037"/>
                </a:lnTo>
                <a:lnTo>
                  <a:pt x="1222379" y="1226118"/>
                </a:lnTo>
                <a:lnTo>
                  <a:pt x="1232854" y="1236280"/>
                </a:lnTo>
                <a:lnTo>
                  <a:pt x="1240789" y="1243902"/>
                </a:lnTo>
                <a:lnTo>
                  <a:pt x="1248407" y="1251841"/>
                </a:lnTo>
                <a:lnTo>
                  <a:pt x="1255708" y="1260097"/>
                </a:lnTo>
                <a:lnTo>
                  <a:pt x="1262691" y="1268989"/>
                </a:lnTo>
                <a:lnTo>
                  <a:pt x="1269357" y="1277563"/>
                </a:lnTo>
                <a:lnTo>
                  <a:pt x="1275388" y="1286455"/>
                </a:lnTo>
                <a:lnTo>
                  <a:pt x="1281736" y="1295347"/>
                </a:lnTo>
                <a:lnTo>
                  <a:pt x="1287450" y="1304874"/>
                </a:lnTo>
                <a:lnTo>
                  <a:pt x="1292211" y="1312813"/>
                </a:lnTo>
                <a:lnTo>
                  <a:pt x="1296972" y="1321070"/>
                </a:lnTo>
                <a:lnTo>
                  <a:pt x="1305542" y="1337583"/>
                </a:lnTo>
                <a:lnTo>
                  <a:pt x="1309669" y="1345840"/>
                </a:lnTo>
                <a:lnTo>
                  <a:pt x="1314113" y="1353779"/>
                </a:lnTo>
                <a:lnTo>
                  <a:pt x="1319191" y="1361718"/>
                </a:lnTo>
                <a:lnTo>
                  <a:pt x="1324270" y="1369340"/>
                </a:lnTo>
                <a:lnTo>
                  <a:pt x="1325540" y="1354097"/>
                </a:lnTo>
                <a:lnTo>
                  <a:pt x="1326809" y="1339171"/>
                </a:lnTo>
                <a:lnTo>
                  <a:pt x="1328079" y="1324246"/>
                </a:lnTo>
                <a:lnTo>
                  <a:pt x="1330301" y="1309002"/>
                </a:lnTo>
                <a:lnTo>
                  <a:pt x="1333158" y="1294077"/>
                </a:lnTo>
                <a:lnTo>
                  <a:pt x="1336649" y="1279151"/>
                </a:lnTo>
                <a:lnTo>
                  <a:pt x="1338554" y="1271847"/>
                </a:lnTo>
                <a:lnTo>
                  <a:pt x="1340776" y="1264861"/>
                </a:lnTo>
                <a:lnTo>
                  <a:pt x="1342998" y="1257874"/>
                </a:lnTo>
                <a:lnTo>
                  <a:pt x="1345855" y="1250570"/>
                </a:lnTo>
                <a:lnTo>
                  <a:pt x="1343950" y="1241361"/>
                </a:lnTo>
                <a:lnTo>
                  <a:pt x="1341728" y="1232152"/>
                </a:lnTo>
                <a:lnTo>
                  <a:pt x="1338554" y="1223260"/>
                </a:lnTo>
                <a:lnTo>
                  <a:pt x="1335062" y="1214368"/>
                </a:lnTo>
                <a:lnTo>
                  <a:pt x="1331253" y="1205794"/>
                </a:lnTo>
                <a:lnTo>
                  <a:pt x="1326809" y="1197537"/>
                </a:lnTo>
                <a:lnTo>
                  <a:pt x="1322048" y="1189280"/>
                </a:lnTo>
                <a:lnTo>
                  <a:pt x="1316969" y="1181341"/>
                </a:lnTo>
                <a:lnTo>
                  <a:pt x="1313160" y="1175308"/>
                </a:lnTo>
                <a:lnTo>
                  <a:pt x="1309351" y="1169909"/>
                </a:lnTo>
                <a:lnTo>
                  <a:pt x="1301099" y="1159112"/>
                </a:lnTo>
                <a:lnTo>
                  <a:pt x="1296972" y="1153395"/>
                </a:lnTo>
                <a:lnTo>
                  <a:pt x="1293480" y="1147679"/>
                </a:lnTo>
                <a:lnTo>
                  <a:pt x="1290306" y="1141646"/>
                </a:lnTo>
                <a:lnTo>
                  <a:pt x="1289037" y="1138470"/>
                </a:lnTo>
                <a:lnTo>
                  <a:pt x="1287767" y="1134977"/>
                </a:lnTo>
                <a:lnTo>
                  <a:pt x="1290941" y="1135930"/>
                </a:lnTo>
                <a:lnTo>
                  <a:pt x="1293798" y="1136882"/>
                </a:lnTo>
                <a:lnTo>
                  <a:pt x="1296337" y="1138470"/>
                </a:lnTo>
                <a:lnTo>
                  <a:pt x="1298877" y="1139740"/>
                </a:lnTo>
                <a:lnTo>
                  <a:pt x="1301416" y="1141646"/>
                </a:lnTo>
                <a:lnTo>
                  <a:pt x="1303638" y="1143551"/>
                </a:lnTo>
                <a:lnTo>
                  <a:pt x="1307764" y="1147679"/>
                </a:lnTo>
                <a:lnTo>
                  <a:pt x="1311573" y="1152443"/>
                </a:lnTo>
                <a:lnTo>
                  <a:pt x="1315382" y="1157524"/>
                </a:lnTo>
                <a:lnTo>
                  <a:pt x="1319191" y="1162287"/>
                </a:lnTo>
                <a:lnTo>
                  <a:pt x="1323000" y="1166733"/>
                </a:lnTo>
                <a:lnTo>
                  <a:pt x="1328079" y="1173402"/>
                </a:lnTo>
                <a:lnTo>
                  <a:pt x="1333158" y="1179753"/>
                </a:lnTo>
                <a:lnTo>
                  <a:pt x="1337602" y="1186740"/>
                </a:lnTo>
                <a:lnTo>
                  <a:pt x="1341728" y="1194044"/>
                </a:lnTo>
                <a:lnTo>
                  <a:pt x="1349664" y="1208017"/>
                </a:lnTo>
                <a:lnTo>
                  <a:pt x="1357599" y="1222625"/>
                </a:lnTo>
                <a:lnTo>
                  <a:pt x="1367756" y="1196585"/>
                </a:lnTo>
                <a:lnTo>
                  <a:pt x="1373470" y="1183882"/>
                </a:lnTo>
                <a:lnTo>
                  <a:pt x="1378866" y="1171497"/>
                </a:lnTo>
                <a:lnTo>
                  <a:pt x="1384897" y="1159112"/>
                </a:lnTo>
                <a:lnTo>
                  <a:pt x="1391245" y="1146727"/>
                </a:lnTo>
                <a:lnTo>
                  <a:pt x="1398229" y="1134977"/>
                </a:lnTo>
                <a:lnTo>
                  <a:pt x="1402038" y="1128943"/>
                </a:lnTo>
                <a:lnTo>
                  <a:pt x="1406164" y="1123227"/>
                </a:lnTo>
                <a:lnTo>
                  <a:pt x="1417591" y="1103538"/>
                </a:lnTo>
                <a:lnTo>
                  <a:pt x="1429018" y="1084167"/>
                </a:lnTo>
                <a:lnTo>
                  <a:pt x="1452825" y="1045106"/>
                </a:lnTo>
                <a:lnTo>
                  <a:pt x="1476948" y="1006998"/>
                </a:lnTo>
                <a:lnTo>
                  <a:pt x="1501390" y="968573"/>
                </a:lnTo>
                <a:lnTo>
                  <a:pt x="1509642" y="955235"/>
                </a:lnTo>
                <a:lnTo>
                  <a:pt x="1517578" y="940945"/>
                </a:lnTo>
                <a:lnTo>
                  <a:pt x="1533449" y="913317"/>
                </a:lnTo>
                <a:lnTo>
                  <a:pt x="1549637" y="885371"/>
                </a:lnTo>
                <a:lnTo>
                  <a:pt x="1557890" y="871716"/>
                </a:lnTo>
                <a:lnTo>
                  <a:pt x="1566778" y="858060"/>
                </a:lnTo>
                <a:lnTo>
                  <a:pt x="1571222" y="849169"/>
                </a:lnTo>
                <a:lnTo>
                  <a:pt x="1576300" y="840277"/>
                </a:lnTo>
                <a:lnTo>
                  <a:pt x="1586140" y="822176"/>
                </a:lnTo>
                <a:lnTo>
                  <a:pt x="1591536" y="813284"/>
                </a:lnTo>
                <a:lnTo>
                  <a:pt x="1595980" y="804392"/>
                </a:lnTo>
                <a:lnTo>
                  <a:pt x="1600107" y="794865"/>
                </a:lnTo>
                <a:lnTo>
                  <a:pt x="1603916" y="785338"/>
                </a:lnTo>
                <a:lnTo>
                  <a:pt x="1606455" y="777716"/>
                </a:lnTo>
                <a:lnTo>
                  <a:pt x="1608360" y="770095"/>
                </a:lnTo>
                <a:lnTo>
                  <a:pt x="1609629" y="762156"/>
                </a:lnTo>
                <a:lnTo>
                  <a:pt x="1610899" y="754534"/>
                </a:lnTo>
                <a:lnTo>
                  <a:pt x="1611534" y="746595"/>
                </a:lnTo>
                <a:lnTo>
                  <a:pt x="1611851" y="738656"/>
                </a:lnTo>
                <a:lnTo>
                  <a:pt x="1612486" y="722778"/>
                </a:lnTo>
                <a:lnTo>
                  <a:pt x="1611534" y="718967"/>
                </a:lnTo>
                <a:lnTo>
                  <a:pt x="1609947" y="715474"/>
                </a:lnTo>
                <a:lnTo>
                  <a:pt x="1608677" y="711981"/>
                </a:lnTo>
                <a:lnTo>
                  <a:pt x="1606772" y="709123"/>
                </a:lnTo>
                <a:lnTo>
                  <a:pt x="1604233" y="706264"/>
                </a:lnTo>
                <a:lnTo>
                  <a:pt x="1601694" y="703406"/>
                </a:lnTo>
                <a:lnTo>
                  <a:pt x="1599154" y="700866"/>
                </a:lnTo>
                <a:lnTo>
                  <a:pt x="1595980" y="698643"/>
                </a:lnTo>
                <a:lnTo>
                  <a:pt x="1589632" y="694197"/>
                </a:lnTo>
                <a:lnTo>
                  <a:pt x="1583284" y="690069"/>
                </a:lnTo>
                <a:lnTo>
                  <a:pt x="1576618" y="686258"/>
                </a:lnTo>
                <a:lnTo>
                  <a:pt x="1570269" y="682130"/>
                </a:lnTo>
                <a:lnTo>
                  <a:pt x="1564873" y="678954"/>
                </a:lnTo>
                <a:lnTo>
                  <a:pt x="1559477" y="676096"/>
                </a:lnTo>
                <a:lnTo>
                  <a:pt x="1553764" y="673873"/>
                </a:lnTo>
                <a:lnTo>
                  <a:pt x="1548367" y="671650"/>
                </a:lnTo>
                <a:lnTo>
                  <a:pt x="1542337" y="670062"/>
                </a:lnTo>
                <a:lnTo>
                  <a:pt x="1536623" y="668474"/>
                </a:lnTo>
                <a:lnTo>
                  <a:pt x="1530592" y="667204"/>
                </a:lnTo>
                <a:lnTo>
                  <a:pt x="1524561" y="666251"/>
                </a:lnTo>
                <a:lnTo>
                  <a:pt x="1518530" y="665616"/>
                </a:lnTo>
                <a:lnTo>
                  <a:pt x="1512499" y="665299"/>
                </a:lnTo>
                <a:lnTo>
                  <a:pt x="1500437" y="664346"/>
                </a:lnTo>
                <a:close/>
                <a:moveTo>
                  <a:pt x="2000371" y="609725"/>
                </a:moveTo>
                <a:lnTo>
                  <a:pt x="1994658" y="610042"/>
                </a:lnTo>
                <a:lnTo>
                  <a:pt x="1989262" y="611313"/>
                </a:lnTo>
                <a:lnTo>
                  <a:pt x="1984183" y="612900"/>
                </a:lnTo>
                <a:lnTo>
                  <a:pt x="1978787" y="615441"/>
                </a:lnTo>
                <a:lnTo>
                  <a:pt x="1974343" y="618617"/>
                </a:lnTo>
                <a:lnTo>
                  <a:pt x="1969899" y="621792"/>
                </a:lnTo>
                <a:lnTo>
                  <a:pt x="1965773" y="625603"/>
                </a:lnTo>
                <a:lnTo>
                  <a:pt x="1961646" y="629414"/>
                </a:lnTo>
                <a:lnTo>
                  <a:pt x="1960377" y="644339"/>
                </a:lnTo>
                <a:lnTo>
                  <a:pt x="1958155" y="659583"/>
                </a:lnTo>
                <a:lnTo>
                  <a:pt x="1955298" y="674508"/>
                </a:lnTo>
                <a:lnTo>
                  <a:pt x="1952759" y="689434"/>
                </a:lnTo>
                <a:lnTo>
                  <a:pt x="1946410" y="719285"/>
                </a:lnTo>
                <a:lnTo>
                  <a:pt x="1943871" y="734210"/>
                </a:lnTo>
                <a:lnTo>
                  <a:pt x="1941014" y="749453"/>
                </a:lnTo>
                <a:lnTo>
                  <a:pt x="1939110" y="759615"/>
                </a:lnTo>
                <a:lnTo>
                  <a:pt x="1937205" y="770095"/>
                </a:lnTo>
                <a:lnTo>
                  <a:pt x="1934983" y="780575"/>
                </a:lnTo>
                <a:lnTo>
                  <a:pt x="1932761" y="790737"/>
                </a:lnTo>
                <a:lnTo>
                  <a:pt x="1924508" y="813284"/>
                </a:lnTo>
                <a:lnTo>
                  <a:pt x="1916573" y="836148"/>
                </a:lnTo>
                <a:lnTo>
                  <a:pt x="1908320" y="858696"/>
                </a:lnTo>
                <a:lnTo>
                  <a:pt x="1900067" y="881243"/>
                </a:lnTo>
                <a:lnTo>
                  <a:pt x="1891179" y="903790"/>
                </a:lnTo>
                <a:lnTo>
                  <a:pt x="1881974" y="926019"/>
                </a:lnTo>
                <a:lnTo>
                  <a:pt x="1872452" y="947931"/>
                </a:lnTo>
                <a:lnTo>
                  <a:pt x="1867056" y="959046"/>
                </a:lnTo>
                <a:lnTo>
                  <a:pt x="1861977" y="969526"/>
                </a:lnTo>
                <a:lnTo>
                  <a:pt x="1859120" y="975242"/>
                </a:lnTo>
                <a:lnTo>
                  <a:pt x="1856581" y="980323"/>
                </a:lnTo>
                <a:lnTo>
                  <a:pt x="1852454" y="991438"/>
                </a:lnTo>
                <a:lnTo>
                  <a:pt x="1848645" y="1002870"/>
                </a:lnTo>
                <a:lnTo>
                  <a:pt x="1845471" y="1013985"/>
                </a:lnTo>
                <a:lnTo>
                  <a:pt x="1842614" y="1025417"/>
                </a:lnTo>
                <a:lnTo>
                  <a:pt x="1839758" y="1037167"/>
                </a:lnTo>
                <a:lnTo>
                  <a:pt x="1834679" y="1060032"/>
                </a:lnTo>
                <a:lnTo>
                  <a:pt x="1832774" y="1070511"/>
                </a:lnTo>
                <a:lnTo>
                  <a:pt x="1830870" y="1080356"/>
                </a:lnTo>
                <a:lnTo>
                  <a:pt x="1829600" y="1090836"/>
                </a:lnTo>
                <a:lnTo>
                  <a:pt x="1828965" y="1100997"/>
                </a:lnTo>
                <a:lnTo>
                  <a:pt x="1828965" y="1111477"/>
                </a:lnTo>
                <a:lnTo>
                  <a:pt x="1828965" y="1121957"/>
                </a:lnTo>
                <a:lnTo>
                  <a:pt x="1829600" y="1132119"/>
                </a:lnTo>
                <a:lnTo>
                  <a:pt x="1830870" y="1142598"/>
                </a:lnTo>
                <a:lnTo>
                  <a:pt x="1832140" y="1152125"/>
                </a:lnTo>
                <a:lnTo>
                  <a:pt x="1833727" y="1161970"/>
                </a:lnTo>
                <a:lnTo>
                  <a:pt x="1835949" y="1181341"/>
                </a:lnTo>
                <a:lnTo>
                  <a:pt x="1837536" y="1190868"/>
                </a:lnTo>
                <a:lnTo>
                  <a:pt x="1838805" y="1200395"/>
                </a:lnTo>
                <a:lnTo>
                  <a:pt x="1841027" y="1209922"/>
                </a:lnTo>
                <a:lnTo>
                  <a:pt x="1843249" y="1219449"/>
                </a:lnTo>
                <a:lnTo>
                  <a:pt x="1846423" y="1231199"/>
                </a:lnTo>
                <a:lnTo>
                  <a:pt x="1849280" y="1242949"/>
                </a:lnTo>
                <a:lnTo>
                  <a:pt x="1854676" y="1266449"/>
                </a:lnTo>
                <a:lnTo>
                  <a:pt x="1857533" y="1278516"/>
                </a:lnTo>
                <a:lnTo>
                  <a:pt x="1860707" y="1289949"/>
                </a:lnTo>
                <a:lnTo>
                  <a:pt x="1864516" y="1301698"/>
                </a:lnTo>
                <a:lnTo>
                  <a:pt x="1868960" y="1312813"/>
                </a:lnTo>
                <a:lnTo>
                  <a:pt x="1869912" y="1304557"/>
                </a:lnTo>
                <a:lnTo>
                  <a:pt x="1870230" y="1296300"/>
                </a:lnTo>
                <a:lnTo>
                  <a:pt x="1870230" y="1288361"/>
                </a:lnTo>
                <a:lnTo>
                  <a:pt x="1870230" y="1279786"/>
                </a:lnTo>
                <a:lnTo>
                  <a:pt x="1869912" y="1263273"/>
                </a:lnTo>
                <a:lnTo>
                  <a:pt x="1870230" y="1255016"/>
                </a:lnTo>
                <a:lnTo>
                  <a:pt x="1870865" y="1246760"/>
                </a:lnTo>
                <a:lnTo>
                  <a:pt x="1874991" y="1203571"/>
                </a:lnTo>
                <a:lnTo>
                  <a:pt x="1877213" y="1182294"/>
                </a:lnTo>
                <a:lnTo>
                  <a:pt x="1879752" y="1160700"/>
                </a:lnTo>
                <a:lnTo>
                  <a:pt x="1881974" y="1143869"/>
                </a:lnTo>
                <a:lnTo>
                  <a:pt x="1884196" y="1127355"/>
                </a:lnTo>
                <a:lnTo>
                  <a:pt x="1887053" y="1093376"/>
                </a:lnTo>
                <a:lnTo>
                  <a:pt x="1889275" y="1076545"/>
                </a:lnTo>
                <a:lnTo>
                  <a:pt x="1891497" y="1060032"/>
                </a:lnTo>
                <a:lnTo>
                  <a:pt x="1893084" y="1051775"/>
                </a:lnTo>
                <a:lnTo>
                  <a:pt x="1894988" y="1043518"/>
                </a:lnTo>
                <a:lnTo>
                  <a:pt x="1897210" y="1035579"/>
                </a:lnTo>
                <a:lnTo>
                  <a:pt x="1899432" y="1027323"/>
                </a:lnTo>
                <a:lnTo>
                  <a:pt x="1904194" y="1013667"/>
                </a:lnTo>
                <a:lnTo>
                  <a:pt x="1908637" y="1000330"/>
                </a:lnTo>
                <a:lnTo>
                  <a:pt x="1916573" y="972701"/>
                </a:lnTo>
                <a:lnTo>
                  <a:pt x="1924508" y="945073"/>
                </a:lnTo>
                <a:lnTo>
                  <a:pt x="1932761" y="917763"/>
                </a:lnTo>
                <a:lnTo>
                  <a:pt x="1945458" y="882195"/>
                </a:lnTo>
                <a:lnTo>
                  <a:pt x="1952124" y="864729"/>
                </a:lnTo>
                <a:lnTo>
                  <a:pt x="1959107" y="846946"/>
                </a:lnTo>
                <a:lnTo>
                  <a:pt x="1962916" y="838372"/>
                </a:lnTo>
                <a:lnTo>
                  <a:pt x="1967042" y="829797"/>
                </a:lnTo>
                <a:lnTo>
                  <a:pt x="1971169" y="821541"/>
                </a:lnTo>
                <a:lnTo>
                  <a:pt x="1976248" y="813284"/>
                </a:lnTo>
                <a:lnTo>
                  <a:pt x="1981009" y="805345"/>
                </a:lnTo>
                <a:lnTo>
                  <a:pt x="1986088" y="797406"/>
                </a:lnTo>
                <a:lnTo>
                  <a:pt x="1992119" y="789784"/>
                </a:lnTo>
                <a:lnTo>
                  <a:pt x="1997832" y="782480"/>
                </a:lnTo>
                <a:lnTo>
                  <a:pt x="2007355" y="776446"/>
                </a:lnTo>
                <a:lnTo>
                  <a:pt x="2015925" y="769777"/>
                </a:lnTo>
                <a:lnTo>
                  <a:pt x="2033065" y="755805"/>
                </a:lnTo>
                <a:lnTo>
                  <a:pt x="2041636" y="749136"/>
                </a:lnTo>
                <a:lnTo>
                  <a:pt x="2050206" y="742467"/>
                </a:lnTo>
                <a:lnTo>
                  <a:pt x="2059411" y="735798"/>
                </a:lnTo>
                <a:lnTo>
                  <a:pt x="2068616" y="730082"/>
                </a:lnTo>
                <a:lnTo>
                  <a:pt x="2073060" y="727224"/>
                </a:lnTo>
                <a:lnTo>
                  <a:pt x="2077822" y="724683"/>
                </a:lnTo>
                <a:lnTo>
                  <a:pt x="2082265" y="721825"/>
                </a:lnTo>
                <a:lnTo>
                  <a:pt x="2087344" y="718967"/>
                </a:lnTo>
                <a:lnTo>
                  <a:pt x="2091470" y="715791"/>
                </a:lnTo>
                <a:lnTo>
                  <a:pt x="2093375" y="714204"/>
                </a:lnTo>
                <a:lnTo>
                  <a:pt x="2095280" y="711981"/>
                </a:lnTo>
                <a:lnTo>
                  <a:pt x="2096867" y="710075"/>
                </a:lnTo>
                <a:lnTo>
                  <a:pt x="2098136" y="707852"/>
                </a:lnTo>
                <a:lnTo>
                  <a:pt x="2099406" y="705629"/>
                </a:lnTo>
                <a:lnTo>
                  <a:pt x="2100358" y="702771"/>
                </a:lnTo>
                <a:lnTo>
                  <a:pt x="2116229" y="699596"/>
                </a:lnTo>
                <a:lnTo>
                  <a:pt x="2132100" y="697055"/>
                </a:lnTo>
                <a:lnTo>
                  <a:pt x="2148288" y="694832"/>
                </a:lnTo>
                <a:lnTo>
                  <a:pt x="2164159" y="693562"/>
                </a:lnTo>
                <a:lnTo>
                  <a:pt x="2172412" y="693244"/>
                </a:lnTo>
                <a:lnTo>
                  <a:pt x="2180348" y="693244"/>
                </a:lnTo>
                <a:lnTo>
                  <a:pt x="2188600" y="693244"/>
                </a:lnTo>
                <a:lnTo>
                  <a:pt x="2196536" y="693562"/>
                </a:lnTo>
                <a:lnTo>
                  <a:pt x="2204471" y="694197"/>
                </a:lnTo>
                <a:lnTo>
                  <a:pt x="2212724" y="695150"/>
                </a:lnTo>
                <a:lnTo>
                  <a:pt x="2220660" y="696102"/>
                </a:lnTo>
                <a:lnTo>
                  <a:pt x="2228595" y="698008"/>
                </a:lnTo>
                <a:lnTo>
                  <a:pt x="2252402" y="703724"/>
                </a:lnTo>
                <a:lnTo>
                  <a:pt x="2275891" y="710393"/>
                </a:lnTo>
                <a:lnTo>
                  <a:pt x="2299380" y="717697"/>
                </a:lnTo>
                <a:lnTo>
                  <a:pt x="2322868" y="725636"/>
                </a:lnTo>
                <a:lnTo>
                  <a:pt x="2345723" y="734210"/>
                </a:lnTo>
                <a:lnTo>
                  <a:pt x="2368577" y="743102"/>
                </a:lnTo>
                <a:lnTo>
                  <a:pt x="2390796" y="752947"/>
                </a:lnTo>
                <a:lnTo>
                  <a:pt x="2413333" y="763109"/>
                </a:lnTo>
                <a:lnTo>
                  <a:pt x="2421903" y="769142"/>
                </a:lnTo>
                <a:lnTo>
                  <a:pt x="2430791" y="774858"/>
                </a:lnTo>
                <a:lnTo>
                  <a:pt x="2439361" y="781210"/>
                </a:lnTo>
                <a:lnTo>
                  <a:pt x="2448249" y="787561"/>
                </a:lnTo>
                <a:lnTo>
                  <a:pt x="2456502" y="794230"/>
                </a:lnTo>
                <a:lnTo>
                  <a:pt x="2464437" y="801216"/>
                </a:lnTo>
                <a:lnTo>
                  <a:pt x="2472373" y="808203"/>
                </a:lnTo>
                <a:lnTo>
                  <a:pt x="2479991" y="815507"/>
                </a:lnTo>
                <a:lnTo>
                  <a:pt x="2498718" y="833608"/>
                </a:lnTo>
                <a:lnTo>
                  <a:pt x="2508241" y="842500"/>
                </a:lnTo>
                <a:lnTo>
                  <a:pt x="2517446" y="852027"/>
                </a:lnTo>
                <a:lnTo>
                  <a:pt x="2526651" y="861236"/>
                </a:lnTo>
                <a:lnTo>
                  <a:pt x="2535539" y="871081"/>
                </a:lnTo>
                <a:lnTo>
                  <a:pt x="2543474" y="881243"/>
                </a:lnTo>
                <a:lnTo>
                  <a:pt x="2547283" y="886641"/>
                </a:lnTo>
                <a:lnTo>
                  <a:pt x="2550458" y="892358"/>
                </a:lnTo>
                <a:lnTo>
                  <a:pt x="2558076" y="903472"/>
                </a:lnTo>
                <a:lnTo>
                  <a:pt x="2565694" y="914269"/>
                </a:lnTo>
                <a:lnTo>
                  <a:pt x="2573312" y="925384"/>
                </a:lnTo>
                <a:lnTo>
                  <a:pt x="2580930" y="936816"/>
                </a:lnTo>
                <a:lnTo>
                  <a:pt x="2588548" y="928242"/>
                </a:lnTo>
                <a:lnTo>
                  <a:pt x="2596483" y="920303"/>
                </a:lnTo>
                <a:lnTo>
                  <a:pt x="2612354" y="904107"/>
                </a:lnTo>
                <a:lnTo>
                  <a:pt x="2595848" y="873304"/>
                </a:lnTo>
                <a:lnTo>
                  <a:pt x="2585374" y="886324"/>
                </a:lnTo>
                <a:lnTo>
                  <a:pt x="2575534" y="899661"/>
                </a:lnTo>
                <a:lnTo>
                  <a:pt x="2571090" y="898709"/>
                </a:lnTo>
                <a:lnTo>
                  <a:pt x="2568550" y="898391"/>
                </a:lnTo>
                <a:lnTo>
                  <a:pt x="2566011" y="897756"/>
                </a:lnTo>
                <a:lnTo>
                  <a:pt x="2564424" y="897121"/>
                </a:lnTo>
                <a:lnTo>
                  <a:pt x="2563789" y="896486"/>
                </a:lnTo>
                <a:lnTo>
                  <a:pt x="2563154" y="895533"/>
                </a:lnTo>
                <a:lnTo>
                  <a:pt x="2562837" y="894580"/>
                </a:lnTo>
                <a:lnTo>
                  <a:pt x="2562202" y="893310"/>
                </a:lnTo>
                <a:lnTo>
                  <a:pt x="2562202" y="892358"/>
                </a:lnTo>
                <a:lnTo>
                  <a:pt x="2562837" y="890452"/>
                </a:lnTo>
                <a:lnTo>
                  <a:pt x="2573312" y="874256"/>
                </a:lnTo>
                <a:lnTo>
                  <a:pt x="2584104" y="858060"/>
                </a:lnTo>
                <a:lnTo>
                  <a:pt x="2575534" y="848534"/>
                </a:lnTo>
                <a:lnTo>
                  <a:pt x="2566011" y="857743"/>
                </a:lnTo>
                <a:lnTo>
                  <a:pt x="2561250" y="862189"/>
                </a:lnTo>
                <a:lnTo>
                  <a:pt x="2556171" y="866317"/>
                </a:lnTo>
                <a:lnTo>
                  <a:pt x="2552679" y="865047"/>
                </a:lnTo>
                <a:lnTo>
                  <a:pt x="2549823" y="863142"/>
                </a:lnTo>
                <a:lnTo>
                  <a:pt x="2547918" y="860919"/>
                </a:lnTo>
                <a:lnTo>
                  <a:pt x="2546014" y="857743"/>
                </a:lnTo>
                <a:lnTo>
                  <a:pt x="2547601" y="854250"/>
                </a:lnTo>
                <a:lnTo>
                  <a:pt x="2549505" y="851074"/>
                </a:lnTo>
                <a:lnTo>
                  <a:pt x="2553632" y="845040"/>
                </a:lnTo>
                <a:lnTo>
                  <a:pt x="2562837" y="832973"/>
                </a:lnTo>
                <a:lnTo>
                  <a:pt x="2554901" y="823446"/>
                </a:lnTo>
                <a:lnTo>
                  <a:pt x="2547283" y="814236"/>
                </a:lnTo>
                <a:lnTo>
                  <a:pt x="2530460" y="836784"/>
                </a:lnTo>
                <a:lnTo>
                  <a:pt x="2518398" y="836148"/>
                </a:lnTo>
                <a:lnTo>
                  <a:pt x="2519668" y="830750"/>
                </a:lnTo>
                <a:lnTo>
                  <a:pt x="2520938" y="825669"/>
                </a:lnTo>
                <a:lnTo>
                  <a:pt x="2522525" y="820905"/>
                </a:lnTo>
                <a:lnTo>
                  <a:pt x="2524747" y="816142"/>
                </a:lnTo>
                <a:lnTo>
                  <a:pt x="2526651" y="811061"/>
                </a:lnTo>
                <a:lnTo>
                  <a:pt x="2529191" y="806615"/>
                </a:lnTo>
                <a:lnTo>
                  <a:pt x="2534587" y="797406"/>
                </a:lnTo>
                <a:lnTo>
                  <a:pt x="2526016" y="789467"/>
                </a:lnTo>
                <a:lnTo>
                  <a:pt x="2524747" y="790737"/>
                </a:lnTo>
                <a:lnTo>
                  <a:pt x="2523160" y="792642"/>
                </a:lnTo>
                <a:lnTo>
                  <a:pt x="2520303" y="796770"/>
                </a:lnTo>
                <a:lnTo>
                  <a:pt x="2517129" y="800899"/>
                </a:lnTo>
                <a:lnTo>
                  <a:pt x="2513954" y="805027"/>
                </a:lnTo>
                <a:lnTo>
                  <a:pt x="2512685" y="806615"/>
                </a:lnTo>
                <a:lnTo>
                  <a:pt x="2510780" y="808520"/>
                </a:lnTo>
                <a:lnTo>
                  <a:pt x="2509193" y="809791"/>
                </a:lnTo>
                <a:lnTo>
                  <a:pt x="2507289" y="810426"/>
                </a:lnTo>
                <a:lnTo>
                  <a:pt x="2505067" y="811061"/>
                </a:lnTo>
                <a:lnTo>
                  <a:pt x="2502845" y="811061"/>
                </a:lnTo>
                <a:lnTo>
                  <a:pt x="2500623" y="810426"/>
                </a:lnTo>
                <a:lnTo>
                  <a:pt x="2498083" y="809473"/>
                </a:lnTo>
                <a:lnTo>
                  <a:pt x="2497131" y="808520"/>
                </a:lnTo>
                <a:lnTo>
                  <a:pt x="2496496" y="806932"/>
                </a:lnTo>
                <a:lnTo>
                  <a:pt x="2496179" y="805980"/>
                </a:lnTo>
                <a:lnTo>
                  <a:pt x="2496179" y="805027"/>
                </a:lnTo>
                <a:lnTo>
                  <a:pt x="2496496" y="802487"/>
                </a:lnTo>
                <a:lnTo>
                  <a:pt x="2497449" y="800581"/>
                </a:lnTo>
                <a:lnTo>
                  <a:pt x="2499988" y="796135"/>
                </a:lnTo>
                <a:lnTo>
                  <a:pt x="2501258" y="793912"/>
                </a:lnTo>
                <a:lnTo>
                  <a:pt x="2502210" y="791689"/>
                </a:lnTo>
                <a:lnTo>
                  <a:pt x="2508241" y="782162"/>
                </a:lnTo>
                <a:lnTo>
                  <a:pt x="2514272" y="772953"/>
                </a:lnTo>
                <a:lnTo>
                  <a:pt x="2500623" y="764696"/>
                </a:lnTo>
                <a:lnTo>
                  <a:pt x="2497766" y="767554"/>
                </a:lnTo>
                <a:lnTo>
                  <a:pt x="2494909" y="771365"/>
                </a:lnTo>
                <a:lnTo>
                  <a:pt x="2492370" y="775176"/>
                </a:lnTo>
                <a:lnTo>
                  <a:pt x="2489513" y="778669"/>
                </a:lnTo>
                <a:lnTo>
                  <a:pt x="2486022" y="781845"/>
                </a:lnTo>
                <a:lnTo>
                  <a:pt x="2484434" y="783115"/>
                </a:lnTo>
                <a:lnTo>
                  <a:pt x="2482530" y="784385"/>
                </a:lnTo>
                <a:lnTo>
                  <a:pt x="2480625" y="785338"/>
                </a:lnTo>
                <a:lnTo>
                  <a:pt x="2478404" y="785973"/>
                </a:lnTo>
                <a:lnTo>
                  <a:pt x="2476499" y="786291"/>
                </a:lnTo>
                <a:lnTo>
                  <a:pt x="2473960" y="786608"/>
                </a:lnTo>
                <a:lnTo>
                  <a:pt x="2473007" y="785973"/>
                </a:lnTo>
                <a:lnTo>
                  <a:pt x="2472055" y="785338"/>
                </a:lnTo>
                <a:lnTo>
                  <a:pt x="2470468" y="783433"/>
                </a:lnTo>
                <a:lnTo>
                  <a:pt x="2469516" y="781527"/>
                </a:lnTo>
                <a:lnTo>
                  <a:pt x="2469516" y="779304"/>
                </a:lnTo>
                <a:lnTo>
                  <a:pt x="2469833" y="777081"/>
                </a:lnTo>
                <a:lnTo>
                  <a:pt x="2470468" y="774858"/>
                </a:lnTo>
                <a:lnTo>
                  <a:pt x="2471738" y="772953"/>
                </a:lnTo>
                <a:lnTo>
                  <a:pt x="2473007" y="770730"/>
                </a:lnTo>
                <a:lnTo>
                  <a:pt x="2476816" y="765332"/>
                </a:lnTo>
                <a:lnTo>
                  <a:pt x="2479991" y="758980"/>
                </a:lnTo>
                <a:lnTo>
                  <a:pt x="2481260" y="755805"/>
                </a:lnTo>
                <a:lnTo>
                  <a:pt x="2482530" y="752947"/>
                </a:lnTo>
                <a:lnTo>
                  <a:pt x="2483482" y="749453"/>
                </a:lnTo>
                <a:lnTo>
                  <a:pt x="2484117" y="745960"/>
                </a:lnTo>
                <a:lnTo>
                  <a:pt x="2481578" y="747230"/>
                </a:lnTo>
                <a:lnTo>
                  <a:pt x="2479673" y="749136"/>
                </a:lnTo>
                <a:lnTo>
                  <a:pt x="2475864" y="752629"/>
                </a:lnTo>
                <a:lnTo>
                  <a:pt x="2472373" y="756757"/>
                </a:lnTo>
                <a:lnTo>
                  <a:pt x="2469198" y="760886"/>
                </a:lnTo>
                <a:lnTo>
                  <a:pt x="2463802" y="770095"/>
                </a:lnTo>
                <a:lnTo>
                  <a:pt x="2460946" y="774541"/>
                </a:lnTo>
                <a:lnTo>
                  <a:pt x="2457771" y="778669"/>
                </a:lnTo>
                <a:lnTo>
                  <a:pt x="2446027" y="774223"/>
                </a:lnTo>
                <a:lnTo>
                  <a:pt x="2446979" y="769142"/>
                </a:lnTo>
                <a:lnTo>
                  <a:pt x="2449201" y="764379"/>
                </a:lnTo>
                <a:lnTo>
                  <a:pt x="2451106" y="759298"/>
                </a:lnTo>
                <a:lnTo>
                  <a:pt x="2453962" y="754852"/>
                </a:lnTo>
                <a:lnTo>
                  <a:pt x="2457137" y="750406"/>
                </a:lnTo>
                <a:lnTo>
                  <a:pt x="2460628" y="746278"/>
                </a:lnTo>
                <a:lnTo>
                  <a:pt x="2467611" y="738339"/>
                </a:lnTo>
                <a:lnTo>
                  <a:pt x="2462533" y="735163"/>
                </a:lnTo>
                <a:lnTo>
                  <a:pt x="2457771" y="732940"/>
                </a:lnTo>
                <a:lnTo>
                  <a:pt x="2453010" y="730399"/>
                </a:lnTo>
                <a:lnTo>
                  <a:pt x="2447931" y="728812"/>
                </a:lnTo>
                <a:lnTo>
                  <a:pt x="2442853" y="726589"/>
                </a:lnTo>
                <a:lnTo>
                  <a:pt x="2437774" y="725318"/>
                </a:lnTo>
                <a:lnTo>
                  <a:pt x="2426982" y="722460"/>
                </a:lnTo>
                <a:lnTo>
                  <a:pt x="2416507" y="720237"/>
                </a:lnTo>
                <a:lnTo>
                  <a:pt x="2405715" y="718332"/>
                </a:lnTo>
                <a:lnTo>
                  <a:pt x="2394922" y="716744"/>
                </a:lnTo>
                <a:lnTo>
                  <a:pt x="2384765" y="714204"/>
                </a:lnTo>
                <a:lnTo>
                  <a:pt x="2348897" y="710075"/>
                </a:lnTo>
                <a:lnTo>
                  <a:pt x="2330804" y="707535"/>
                </a:lnTo>
                <a:lnTo>
                  <a:pt x="2313029" y="704994"/>
                </a:lnTo>
                <a:lnTo>
                  <a:pt x="2294936" y="702136"/>
                </a:lnTo>
                <a:lnTo>
                  <a:pt x="2277478" y="698643"/>
                </a:lnTo>
                <a:lnTo>
                  <a:pt x="2259385" y="694515"/>
                </a:lnTo>
                <a:lnTo>
                  <a:pt x="2242244" y="690069"/>
                </a:lnTo>
                <a:lnTo>
                  <a:pt x="2211137" y="681177"/>
                </a:lnTo>
                <a:lnTo>
                  <a:pt x="2195584" y="676413"/>
                </a:lnTo>
                <a:lnTo>
                  <a:pt x="2180030" y="671650"/>
                </a:lnTo>
                <a:lnTo>
                  <a:pt x="2164794" y="666569"/>
                </a:lnTo>
                <a:lnTo>
                  <a:pt x="2150193" y="661170"/>
                </a:lnTo>
                <a:lnTo>
                  <a:pt x="2134957" y="654819"/>
                </a:lnTo>
                <a:lnTo>
                  <a:pt x="2120356" y="647833"/>
                </a:lnTo>
                <a:lnTo>
                  <a:pt x="2105437" y="642434"/>
                </a:lnTo>
                <a:lnTo>
                  <a:pt x="2090836" y="636718"/>
                </a:lnTo>
                <a:lnTo>
                  <a:pt x="2076234" y="631002"/>
                </a:lnTo>
                <a:lnTo>
                  <a:pt x="2061316" y="624968"/>
                </a:lnTo>
                <a:lnTo>
                  <a:pt x="2046397" y="619887"/>
                </a:lnTo>
                <a:lnTo>
                  <a:pt x="2039096" y="617664"/>
                </a:lnTo>
                <a:lnTo>
                  <a:pt x="2031478" y="615441"/>
                </a:lnTo>
                <a:lnTo>
                  <a:pt x="2023860" y="613853"/>
                </a:lnTo>
                <a:lnTo>
                  <a:pt x="2015925" y="611948"/>
                </a:lnTo>
                <a:lnTo>
                  <a:pt x="2008307" y="610678"/>
                </a:lnTo>
                <a:lnTo>
                  <a:pt x="2000371" y="609725"/>
                </a:lnTo>
                <a:close/>
                <a:moveTo>
                  <a:pt x="1769926" y="476030"/>
                </a:moveTo>
                <a:lnTo>
                  <a:pt x="1763577" y="489685"/>
                </a:lnTo>
                <a:lnTo>
                  <a:pt x="1757864" y="503658"/>
                </a:lnTo>
                <a:lnTo>
                  <a:pt x="1747071" y="532239"/>
                </a:lnTo>
                <a:lnTo>
                  <a:pt x="1741358" y="546212"/>
                </a:lnTo>
                <a:lnTo>
                  <a:pt x="1735010" y="559867"/>
                </a:lnTo>
                <a:lnTo>
                  <a:pt x="1731518" y="566854"/>
                </a:lnTo>
                <a:lnTo>
                  <a:pt x="1728026" y="573205"/>
                </a:lnTo>
                <a:lnTo>
                  <a:pt x="1724217" y="579874"/>
                </a:lnTo>
                <a:lnTo>
                  <a:pt x="1720091" y="586543"/>
                </a:lnTo>
                <a:lnTo>
                  <a:pt x="1715647" y="594164"/>
                </a:lnTo>
                <a:lnTo>
                  <a:pt x="1710886" y="601151"/>
                </a:lnTo>
                <a:lnTo>
                  <a:pt x="1706124" y="608455"/>
                </a:lnTo>
                <a:lnTo>
                  <a:pt x="1700728" y="615441"/>
                </a:lnTo>
                <a:lnTo>
                  <a:pt x="1695332" y="622427"/>
                </a:lnTo>
                <a:lnTo>
                  <a:pt x="1689301" y="628779"/>
                </a:lnTo>
                <a:lnTo>
                  <a:pt x="1683588" y="635447"/>
                </a:lnTo>
                <a:lnTo>
                  <a:pt x="1676922" y="641799"/>
                </a:lnTo>
                <a:lnTo>
                  <a:pt x="1670574" y="648785"/>
                </a:lnTo>
                <a:lnTo>
                  <a:pt x="1663590" y="655454"/>
                </a:lnTo>
                <a:lnTo>
                  <a:pt x="1655655" y="661488"/>
                </a:lnTo>
                <a:lnTo>
                  <a:pt x="1647719" y="666886"/>
                </a:lnTo>
                <a:lnTo>
                  <a:pt x="1643276" y="669427"/>
                </a:lnTo>
                <a:lnTo>
                  <a:pt x="1639149" y="671332"/>
                </a:lnTo>
                <a:lnTo>
                  <a:pt x="1634705" y="673555"/>
                </a:lnTo>
                <a:lnTo>
                  <a:pt x="1630261" y="675461"/>
                </a:lnTo>
                <a:lnTo>
                  <a:pt x="1625500" y="677049"/>
                </a:lnTo>
                <a:lnTo>
                  <a:pt x="1620739" y="678636"/>
                </a:lnTo>
                <a:lnTo>
                  <a:pt x="1615978" y="679589"/>
                </a:lnTo>
                <a:lnTo>
                  <a:pt x="1611216" y="680542"/>
                </a:lnTo>
                <a:lnTo>
                  <a:pt x="1628992" y="687528"/>
                </a:lnTo>
                <a:lnTo>
                  <a:pt x="1630579" y="703724"/>
                </a:lnTo>
                <a:lnTo>
                  <a:pt x="1631531" y="720237"/>
                </a:lnTo>
                <a:lnTo>
                  <a:pt x="1632166" y="737068"/>
                </a:lnTo>
                <a:lnTo>
                  <a:pt x="1632166" y="745325"/>
                </a:lnTo>
                <a:lnTo>
                  <a:pt x="1631849" y="753582"/>
                </a:lnTo>
                <a:lnTo>
                  <a:pt x="1631214" y="761838"/>
                </a:lnTo>
                <a:lnTo>
                  <a:pt x="1630261" y="770095"/>
                </a:lnTo>
                <a:lnTo>
                  <a:pt x="1628674" y="778034"/>
                </a:lnTo>
                <a:lnTo>
                  <a:pt x="1627087" y="785973"/>
                </a:lnTo>
                <a:lnTo>
                  <a:pt x="1624865" y="793912"/>
                </a:lnTo>
                <a:lnTo>
                  <a:pt x="1622326" y="801534"/>
                </a:lnTo>
                <a:lnTo>
                  <a:pt x="1619152" y="809155"/>
                </a:lnTo>
                <a:lnTo>
                  <a:pt x="1615343" y="816777"/>
                </a:lnTo>
                <a:lnTo>
                  <a:pt x="1597250" y="848216"/>
                </a:lnTo>
                <a:lnTo>
                  <a:pt x="1579475" y="879655"/>
                </a:lnTo>
                <a:lnTo>
                  <a:pt x="1561064" y="910776"/>
                </a:lnTo>
                <a:lnTo>
                  <a:pt x="1542337" y="941898"/>
                </a:lnTo>
                <a:lnTo>
                  <a:pt x="1505199" y="1004140"/>
                </a:lnTo>
                <a:lnTo>
                  <a:pt x="1466791" y="1065430"/>
                </a:lnTo>
                <a:lnTo>
                  <a:pt x="1459173" y="1076545"/>
                </a:lnTo>
                <a:lnTo>
                  <a:pt x="1451872" y="1087660"/>
                </a:lnTo>
                <a:lnTo>
                  <a:pt x="1444889" y="1098774"/>
                </a:lnTo>
                <a:lnTo>
                  <a:pt x="1437906" y="1110524"/>
                </a:lnTo>
                <a:lnTo>
                  <a:pt x="1424574" y="1133071"/>
                </a:lnTo>
                <a:lnTo>
                  <a:pt x="1417274" y="1144504"/>
                </a:lnTo>
                <a:lnTo>
                  <a:pt x="1409973" y="1155618"/>
                </a:lnTo>
                <a:lnTo>
                  <a:pt x="1401085" y="1173720"/>
                </a:lnTo>
                <a:lnTo>
                  <a:pt x="1392515" y="1191503"/>
                </a:lnTo>
                <a:lnTo>
                  <a:pt x="1383627" y="1209922"/>
                </a:lnTo>
                <a:lnTo>
                  <a:pt x="1375692" y="1228023"/>
                </a:lnTo>
                <a:lnTo>
                  <a:pt x="1368709" y="1246760"/>
                </a:lnTo>
                <a:lnTo>
                  <a:pt x="1361725" y="1265496"/>
                </a:lnTo>
                <a:lnTo>
                  <a:pt x="1355377" y="1284550"/>
                </a:lnTo>
                <a:lnTo>
                  <a:pt x="1349664" y="1303604"/>
                </a:lnTo>
                <a:lnTo>
                  <a:pt x="1347759" y="1314401"/>
                </a:lnTo>
                <a:lnTo>
                  <a:pt x="1346489" y="1325198"/>
                </a:lnTo>
                <a:lnTo>
                  <a:pt x="1345220" y="1336313"/>
                </a:lnTo>
                <a:lnTo>
                  <a:pt x="1343950" y="1346793"/>
                </a:lnTo>
                <a:lnTo>
                  <a:pt x="1343315" y="1357907"/>
                </a:lnTo>
                <a:lnTo>
                  <a:pt x="1342680" y="1369022"/>
                </a:lnTo>
                <a:lnTo>
                  <a:pt x="1342045" y="1390617"/>
                </a:lnTo>
                <a:lnTo>
                  <a:pt x="1344902" y="1384583"/>
                </a:lnTo>
                <a:lnTo>
                  <a:pt x="1347124" y="1377914"/>
                </a:lnTo>
                <a:lnTo>
                  <a:pt x="1352520" y="1364894"/>
                </a:lnTo>
                <a:lnTo>
                  <a:pt x="1354742" y="1358225"/>
                </a:lnTo>
                <a:lnTo>
                  <a:pt x="1357599" y="1351874"/>
                </a:lnTo>
                <a:lnTo>
                  <a:pt x="1360773" y="1345522"/>
                </a:lnTo>
                <a:lnTo>
                  <a:pt x="1363947" y="1339171"/>
                </a:lnTo>
                <a:lnTo>
                  <a:pt x="1371883" y="1327104"/>
                </a:lnTo>
                <a:lnTo>
                  <a:pt x="1379501" y="1314719"/>
                </a:lnTo>
                <a:lnTo>
                  <a:pt x="1394420" y="1289949"/>
                </a:lnTo>
                <a:lnTo>
                  <a:pt x="1401720" y="1277563"/>
                </a:lnTo>
                <a:lnTo>
                  <a:pt x="1409338" y="1265179"/>
                </a:lnTo>
                <a:lnTo>
                  <a:pt x="1417274" y="1252793"/>
                </a:lnTo>
                <a:lnTo>
                  <a:pt x="1425209" y="1241043"/>
                </a:lnTo>
                <a:lnTo>
                  <a:pt x="1433462" y="1229294"/>
                </a:lnTo>
                <a:lnTo>
                  <a:pt x="1441715" y="1217544"/>
                </a:lnTo>
                <a:lnTo>
                  <a:pt x="1450285" y="1206111"/>
                </a:lnTo>
                <a:lnTo>
                  <a:pt x="1459173" y="1194997"/>
                </a:lnTo>
                <a:lnTo>
                  <a:pt x="1464252" y="1189916"/>
                </a:lnTo>
                <a:lnTo>
                  <a:pt x="1469013" y="1184517"/>
                </a:lnTo>
                <a:lnTo>
                  <a:pt x="1473774" y="1179436"/>
                </a:lnTo>
                <a:lnTo>
                  <a:pt x="1478853" y="1174673"/>
                </a:lnTo>
                <a:lnTo>
                  <a:pt x="1484566" y="1170227"/>
                </a:lnTo>
                <a:lnTo>
                  <a:pt x="1489962" y="1165781"/>
                </a:lnTo>
                <a:lnTo>
                  <a:pt x="1495993" y="1161652"/>
                </a:lnTo>
                <a:lnTo>
                  <a:pt x="1501707" y="1157841"/>
                </a:lnTo>
                <a:lnTo>
                  <a:pt x="1532814" y="1137517"/>
                </a:lnTo>
                <a:lnTo>
                  <a:pt x="1563921" y="1117193"/>
                </a:lnTo>
                <a:lnTo>
                  <a:pt x="1595345" y="1097822"/>
                </a:lnTo>
                <a:lnTo>
                  <a:pt x="1626770" y="1078133"/>
                </a:lnTo>
                <a:lnTo>
                  <a:pt x="1627405" y="1070511"/>
                </a:lnTo>
                <a:lnTo>
                  <a:pt x="1628040" y="1062889"/>
                </a:lnTo>
                <a:lnTo>
                  <a:pt x="1630261" y="1047647"/>
                </a:lnTo>
                <a:lnTo>
                  <a:pt x="1630896" y="1040025"/>
                </a:lnTo>
                <a:lnTo>
                  <a:pt x="1631531" y="1032404"/>
                </a:lnTo>
                <a:lnTo>
                  <a:pt x="1631531" y="1024782"/>
                </a:lnTo>
                <a:lnTo>
                  <a:pt x="1631214" y="1017160"/>
                </a:lnTo>
                <a:lnTo>
                  <a:pt x="1630579" y="1006998"/>
                </a:lnTo>
                <a:lnTo>
                  <a:pt x="1629309" y="996836"/>
                </a:lnTo>
                <a:lnTo>
                  <a:pt x="1627722" y="986992"/>
                </a:lnTo>
                <a:lnTo>
                  <a:pt x="1625818" y="977147"/>
                </a:lnTo>
                <a:lnTo>
                  <a:pt x="1622326" y="957141"/>
                </a:lnTo>
                <a:lnTo>
                  <a:pt x="1620739" y="947296"/>
                </a:lnTo>
                <a:lnTo>
                  <a:pt x="1619787" y="937134"/>
                </a:lnTo>
                <a:lnTo>
                  <a:pt x="1629627" y="941580"/>
                </a:lnTo>
                <a:lnTo>
                  <a:pt x="1633436" y="950154"/>
                </a:lnTo>
                <a:lnTo>
                  <a:pt x="1636927" y="959046"/>
                </a:lnTo>
                <a:lnTo>
                  <a:pt x="1639467" y="967938"/>
                </a:lnTo>
                <a:lnTo>
                  <a:pt x="1641689" y="976830"/>
                </a:lnTo>
                <a:lnTo>
                  <a:pt x="1643593" y="986039"/>
                </a:lnTo>
                <a:lnTo>
                  <a:pt x="1645180" y="995248"/>
                </a:lnTo>
                <a:lnTo>
                  <a:pt x="1648037" y="1013667"/>
                </a:lnTo>
                <a:lnTo>
                  <a:pt x="1648672" y="1020654"/>
                </a:lnTo>
                <a:lnTo>
                  <a:pt x="1648989" y="1027640"/>
                </a:lnTo>
                <a:lnTo>
                  <a:pt x="1649307" y="1034309"/>
                </a:lnTo>
                <a:lnTo>
                  <a:pt x="1648989" y="1040978"/>
                </a:lnTo>
                <a:lnTo>
                  <a:pt x="1648354" y="1047964"/>
                </a:lnTo>
                <a:lnTo>
                  <a:pt x="1647719" y="1054951"/>
                </a:lnTo>
                <a:lnTo>
                  <a:pt x="1645498" y="1068288"/>
                </a:lnTo>
                <a:lnTo>
                  <a:pt x="1676287" y="1053680"/>
                </a:lnTo>
                <a:lnTo>
                  <a:pt x="1675335" y="1047647"/>
                </a:lnTo>
                <a:lnTo>
                  <a:pt x="1674383" y="1041295"/>
                </a:lnTo>
                <a:lnTo>
                  <a:pt x="1674383" y="1038437"/>
                </a:lnTo>
                <a:lnTo>
                  <a:pt x="1674383" y="1035262"/>
                </a:lnTo>
                <a:lnTo>
                  <a:pt x="1675017" y="1032404"/>
                </a:lnTo>
                <a:lnTo>
                  <a:pt x="1675652" y="1029228"/>
                </a:lnTo>
                <a:lnTo>
                  <a:pt x="1679144" y="1017795"/>
                </a:lnTo>
                <a:lnTo>
                  <a:pt x="1682318" y="1006998"/>
                </a:lnTo>
                <a:lnTo>
                  <a:pt x="1684857" y="995566"/>
                </a:lnTo>
                <a:lnTo>
                  <a:pt x="1687397" y="983816"/>
                </a:lnTo>
                <a:lnTo>
                  <a:pt x="1689301" y="972384"/>
                </a:lnTo>
                <a:lnTo>
                  <a:pt x="1691523" y="960634"/>
                </a:lnTo>
                <a:lnTo>
                  <a:pt x="1693110" y="949202"/>
                </a:lnTo>
                <a:lnTo>
                  <a:pt x="1694697" y="937452"/>
                </a:lnTo>
                <a:lnTo>
                  <a:pt x="1696602" y="913952"/>
                </a:lnTo>
                <a:lnTo>
                  <a:pt x="1698189" y="890452"/>
                </a:lnTo>
                <a:lnTo>
                  <a:pt x="1699141" y="867587"/>
                </a:lnTo>
                <a:lnTo>
                  <a:pt x="1699459" y="844088"/>
                </a:lnTo>
                <a:lnTo>
                  <a:pt x="1702315" y="845358"/>
                </a:lnTo>
                <a:lnTo>
                  <a:pt x="1704537" y="846946"/>
                </a:lnTo>
                <a:lnTo>
                  <a:pt x="1706759" y="849169"/>
                </a:lnTo>
                <a:lnTo>
                  <a:pt x="1708346" y="851074"/>
                </a:lnTo>
                <a:lnTo>
                  <a:pt x="1709933" y="853614"/>
                </a:lnTo>
                <a:lnTo>
                  <a:pt x="1710886" y="856473"/>
                </a:lnTo>
                <a:lnTo>
                  <a:pt x="1711838" y="859013"/>
                </a:lnTo>
                <a:lnTo>
                  <a:pt x="1711838" y="862189"/>
                </a:lnTo>
                <a:lnTo>
                  <a:pt x="1712790" y="872351"/>
                </a:lnTo>
                <a:lnTo>
                  <a:pt x="1713108" y="882195"/>
                </a:lnTo>
                <a:lnTo>
                  <a:pt x="1713743" y="892675"/>
                </a:lnTo>
                <a:lnTo>
                  <a:pt x="1713108" y="902520"/>
                </a:lnTo>
                <a:lnTo>
                  <a:pt x="1712790" y="912682"/>
                </a:lnTo>
                <a:lnTo>
                  <a:pt x="1712155" y="922526"/>
                </a:lnTo>
                <a:lnTo>
                  <a:pt x="1711521" y="933006"/>
                </a:lnTo>
                <a:lnTo>
                  <a:pt x="1710568" y="943168"/>
                </a:lnTo>
                <a:lnTo>
                  <a:pt x="1707712" y="963174"/>
                </a:lnTo>
                <a:lnTo>
                  <a:pt x="1704220" y="983181"/>
                </a:lnTo>
                <a:lnTo>
                  <a:pt x="1700411" y="1002870"/>
                </a:lnTo>
                <a:lnTo>
                  <a:pt x="1696602" y="1022559"/>
                </a:lnTo>
                <a:lnTo>
                  <a:pt x="1703585" y="1011444"/>
                </a:lnTo>
                <a:lnTo>
                  <a:pt x="1709933" y="1000012"/>
                </a:lnTo>
                <a:lnTo>
                  <a:pt x="1715647" y="988579"/>
                </a:lnTo>
                <a:lnTo>
                  <a:pt x="1720726" y="976512"/>
                </a:lnTo>
                <a:lnTo>
                  <a:pt x="1725804" y="964445"/>
                </a:lnTo>
                <a:lnTo>
                  <a:pt x="1730248" y="952060"/>
                </a:lnTo>
                <a:lnTo>
                  <a:pt x="1734057" y="939675"/>
                </a:lnTo>
                <a:lnTo>
                  <a:pt x="1736914" y="927290"/>
                </a:lnTo>
                <a:lnTo>
                  <a:pt x="1743262" y="902837"/>
                </a:lnTo>
                <a:lnTo>
                  <a:pt x="1746437" y="890452"/>
                </a:lnTo>
                <a:lnTo>
                  <a:pt x="1749293" y="878385"/>
                </a:lnTo>
                <a:lnTo>
                  <a:pt x="1751515" y="866317"/>
                </a:lnTo>
                <a:lnTo>
                  <a:pt x="1753420" y="853932"/>
                </a:lnTo>
                <a:lnTo>
                  <a:pt x="1754689" y="841547"/>
                </a:lnTo>
                <a:lnTo>
                  <a:pt x="1755324" y="829162"/>
                </a:lnTo>
                <a:lnTo>
                  <a:pt x="1755642" y="808520"/>
                </a:lnTo>
                <a:lnTo>
                  <a:pt x="1756277" y="798041"/>
                </a:lnTo>
                <a:lnTo>
                  <a:pt x="1757229" y="792960"/>
                </a:lnTo>
                <a:lnTo>
                  <a:pt x="1758181" y="787561"/>
                </a:lnTo>
                <a:lnTo>
                  <a:pt x="1762308" y="791054"/>
                </a:lnTo>
                <a:lnTo>
                  <a:pt x="1766434" y="794865"/>
                </a:lnTo>
                <a:lnTo>
                  <a:pt x="1768021" y="797088"/>
                </a:lnTo>
                <a:lnTo>
                  <a:pt x="1769608" y="799311"/>
                </a:lnTo>
                <a:lnTo>
                  <a:pt x="1770243" y="801851"/>
                </a:lnTo>
                <a:lnTo>
                  <a:pt x="1770560" y="805027"/>
                </a:lnTo>
                <a:lnTo>
                  <a:pt x="1771195" y="812966"/>
                </a:lnTo>
                <a:lnTo>
                  <a:pt x="1771830" y="820905"/>
                </a:lnTo>
                <a:lnTo>
                  <a:pt x="1771830" y="828844"/>
                </a:lnTo>
                <a:lnTo>
                  <a:pt x="1771830" y="836784"/>
                </a:lnTo>
                <a:lnTo>
                  <a:pt x="1771195" y="844723"/>
                </a:lnTo>
                <a:lnTo>
                  <a:pt x="1770560" y="852662"/>
                </a:lnTo>
                <a:lnTo>
                  <a:pt x="1769608" y="860283"/>
                </a:lnTo>
                <a:lnTo>
                  <a:pt x="1768021" y="868223"/>
                </a:lnTo>
                <a:lnTo>
                  <a:pt x="1765164" y="884101"/>
                </a:lnTo>
                <a:lnTo>
                  <a:pt x="1761673" y="899661"/>
                </a:lnTo>
                <a:lnTo>
                  <a:pt x="1753737" y="930148"/>
                </a:lnTo>
                <a:lnTo>
                  <a:pt x="1751515" y="938404"/>
                </a:lnTo>
                <a:lnTo>
                  <a:pt x="1748659" y="946979"/>
                </a:lnTo>
                <a:lnTo>
                  <a:pt x="1743262" y="963174"/>
                </a:lnTo>
                <a:lnTo>
                  <a:pt x="1737866" y="979370"/>
                </a:lnTo>
                <a:lnTo>
                  <a:pt x="1735010" y="987309"/>
                </a:lnTo>
                <a:lnTo>
                  <a:pt x="1732470" y="995566"/>
                </a:lnTo>
                <a:lnTo>
                  <a:pt x="1737549" y="988897"/>
                </a:lnTo>
                <a:lnTo>
                  <a:pt x="1741993" y="982228"/>
                </a:lnTo>
                <a:lnTo>
                  <a:pt x="1745802" y="975877"/>
                </a:lnTo>
                <a:lnTo>
                  <a:pt x="1749611" y="968891"/>
                </a:lnTo>
                <a:lnTo>
                  <a:pt x="1752785" y="961587"/>
                </a:lnTo>
                <a:lnTo>
                  <a:pt x="1755959" y="954283"/>
                </a:lnTo>
                <a:lnTo>
                  <a:pt x="1759133" y="947296"/>
                </a:lnTo>
                <a:lnTo>
                  <a:pt x="1761990" y="939992"/>
                </a:lnTo>
                <a:lnTo>
                  <a:pt x="1767069" y="924749"/>
                </a:lnTo>
                <a:lnTo>
                  <a:pt x="1771513" y="909506"/>
                </a:lnTo>
                <a:lnTo>
                  <a:pt x="1779766" y="879020"/>
                </a:lnTo>
                <a:lnTo>
                  <a:pt x="1783257" y="859966"/>
                </a:lnTo>
                <a:lnTo>
                  <a:pt x="1786114" y="840277"/>
                </a:lnTo>
                <a:lnTo>
                  <a:pt x="1788971" y="820905"/>
                </a:lnTo>
                <a:lnTo>
                  <a:pt x="1790875" y="801216"/>
                </a:lnTo>
                <a:lnTo>
                  <a:pt x="1792462" y="781527"/>
                </a:lnTo>
                <a:lnTo>
                  <a:pt x="1793732" y="762156"/>
                </a:lnTo>
                <a:lnTo>
                  <a:pt x="1794049" y="742467"/>
                </a:lnTo>
                <a:lnTo>
                  <a:pt x="1794049" y="722778"/>
                </a:lnTo>
                <a:lnTo>
                  <a:pt x="1793732" y="716744"/>
                </a:lnTo>
                <a:lnTo>
                  <a:pt x="1793415" y="710393"/>
                </a:lnTo>
                <a:lnTo>
                  <a:pt x="1792145" y="698008"/>
                </a:lnTo>
                <a:lnTo>
                  <a:pt x="1791827" y="691656"/>
                </a:lnTo>
                <a:lnTo>
                  <a:pt x="1791827" y="685623"/>
                </a:lnTo>
                <a:lnTo>
                  <a:pt x="1793097" y="679271"/>
                </a:lnTo>
                <a:lnTo>
                  <a:pt x="1794367" y="673238"/>
                </a:lnTo>
                <a:lnTo>
                  <a:pt x="1796271" y="675778"/>
                </a:lnTo>
                <a:lnTo>
                  <a:pt x="1798176" y="678636"/>
                </a:lnTo>
                <a:lnTo>
                  <a:pt x="1799446" y="681494"/>
                </a:lnTo>
                <a:lnTo>
                  <a:pt x="1801033" y="684353"/>
                </a:lnTo>
                <a:lnTo>
                  <a:pt x="1802937" y="690386"/>
                </a:lnTo>
                <a:lnTo>
                  <a:pt x="1804207" y="697055"/>
                </a:lnTo>
                <a:lnTo>
                  <a:pt x="1805476" y="703089"/>
                </a:lnTo>
                <a:lnTo>
                  <a:pt x="1806111" y="709758"/>
                </a:lnTo>
                <a:lnTo>
                  <a:pt x="1807064" y="722778"/>
                </a:lnTo>
                <a:lnTo>
                  <a:pt x="1807381" y="738021"/>
                </a:lnTo>
                <a:lnTo>
                  <a:pt x="1807064" y="753264"/>
                </a:lnTo>
                <a:lnTo>
                  <a:pt x="1806746" y="768507"/>
                </a:lnTo>
                <a:lnTo>
                  <a:pt x="1806111" y="783433"/>
                </a:lnTo>
                <a:lnTo>
                  <a:pt x="1805476" y="798676"/>
                </a:lnTo>
                <a:lnTo>
                  <a:pt x="1803889" y="814236"/>
                </a:lnTo>
                <a:lnTo>
                  <a:pt x="1802620" y="829162"/>
                </a:lnTo>
                <a:lnTo>
                  <a:pt x="1800398" y="844405"/>
                </a:lnTo>
                <a:lnTo>
                  <a:pt x="1798493" y="859648"/>
                </a:lnTo>
                <a:lnTo>
                  <a:pt x="1795636" y="874256"/>
                </a:lnTo>
                <a:lnTo>
                  <a:pt x="1792145" y="889182"/>
                </a:lnTo>
                <a:lnTo>
                  <a:pt x="1788336" y="904107"/>
                </a:lnTo>
                <a:lnTo>
                  <a:pt x="1784209" y="918398"/>
                </a:lnTo>
                <a:lnTo>
                  <a:pt x="1779448" y="933006"/>
                </a:lnTo>
                <a:lnTo>
                  <a:pt x="1774369" y="947296"/>
                </a:lnTo>
                <a:lnTo>
                  <a:pt x="1768021" y="961269"/>
                </a:lnTo>
                <a:lnTo>
                  <a:pt x="1761990" y="973654"/>
                </a:lnTo>
                <a:lnTo>
                  <a:pt x="1755642" y="985721"/>
                </a:lnTo>
                <a:lnTo>
                  <a:pt x="1748659" y="997471"/>
                </a:lnTo>
                <a:lnTo>
                  <a:pt x="1741993" y="1009539"/>
                </a:lnTo>
                <a:lnTo>
                  <a:pt x="1751833" y="1003188"/>
                </a:lnTo>
                <a:lnTo>
                  <a:pt x="1761673" y="996519"/>
                </a:lnTo>
                <a:lnTo>
                  <a:pt x="1766434" y="993025"/>
                </a:lnTo>
                <a:lnTo>
                  <a:pt x="1770878" y="989215"/>
                </a:lnTo>
                <a:lnTo>
                  <a:pt x="1775322" y="985404"/>
                </a:lnTo>
                <a:lnTo>
                  <a:pt x="1779448" y="981276"/>
                </a:lnTo>
                <a:lnTo>
                  <a:pt x="1795002" y="965715"/>
                </a:lnTo>
                <a:lnTo>
                  <a:pt x="1810238" y="950154"/>
                </a:lnTo>
                <a:lnTo>
                  <a:pt x="1817856" y="942215"/>
                </a:lnTo>
                <a:lnTo>
                  <a:pt x="1824839" y="933958"/>
                </a:lnTo>
                <a:lnTo>
                  <a:pt x="1831187" y="925384"/>
                </a:lnTo>
                <a:lnTo>
                  <a:pt x="1837536" y="916492"/>
                </a:lnTo>
                <a:lnTo>
                  <a:pt x="1841980" y="910141"/>
                </a:lnTo>
                <a:lnTo>
                  <a:pt x="1846106" y="903472"/>
                </a:lnTo>
                <a:lnTo>
                  <a:pt x="1854359" y="889817"/>
                </a:lnTo>
                <a:lnTo>
                  <a:pt x="1869912" y="862506"/>
                </a:lnTo>
                <a:lnTo>
                  <a:pt x="1873087" y="856155"/>
                </a:lnTo>
                <a:lnTo>
                  <a:pt x="1876261" y="849486"/>
                </a:lnTo>
                <a:lnTo>
                  <a:pt x="1881974" y="835831"/>
                </a:lnTo>
                <a:lnTo>
                  <a:pt x="1885466" y="829162"/>
                </a:lnTo>
                <a:lnTo>
                  <a:pt x="1889275" y="822811"/>
                </a:lnTo>
                <a:lnTo>
                  <a:pt x="1891179" y="819953"/>
                </a:lnTo>
                <a:lnTo>
                  <a:pt x="1893719" y="817095"/>
                </a:lnTo>
                <a:lnTo>
                  <a:pt x="1896576" y="814236"/>
                </a:lnTo>
                <a:lnTo>
                  <a:pt x="1899115" y="812013"/>
                </a:lnTo>
                <a:lnTo>
                  <a:pt x="1901337" y="809473"/>
                </a:lnTo>
                <a:lnTo>
                  <a:pt x="1903241" y="806932"/>
                </a:lnTo>
                <a:lnTo>
                  <a:pt x="1905146" y="804710"/>
                </a:lnTo>
                <a:lnTo>
                  <a:pt x="1906416" y="801851"/>
                </a:lnTo>
                <a:lnTo>
                  <a:pt x="1908955" y="796135"/>
                </a:lnTo>
                <a:lnTo>
                  <a:pt x="1910859" y="789784"/>
                </a:lnTo>
                <a:lnTo>
                  <a:pt x="1913716" y="781210"/>
                </a:lnTo>
                <a:lnTo>
                  <a:pt x="1916255" y="772636"/>
                </a:lnTo>
                <a:lnTo>
                  <a:pt x="1918160" y="763744"/>
                </a:lnTo>
                <a:lnTo>
                  <a:pt x="1920065" y="754852"/>
                </a:lnTo>
                <a:lnTo>
                  <a:pt x="1923239" y="737386"/>
                </a:lnTo>
                <a:lnTo>
                  <a:pt x="1926730" y="719602"/>
                </a:lnTo>
                <a:lnTo>
                  <a:pt x="1932761" y="691974"/>
                </a:lnTo>
                <a:lnTo>
                  <a:pt x="1938157" y="664346"/>
                </a:lnTo>
                <a:lnTo>
                  <a:pt x="1941014" y="650691"/>
                </a:lnTo>
                <a:lnTo>
                  <a:pt x="1943236" y="636400"/>
                </a:lnTo>
                <a:lnTo>
                  <a:pt x="1945458" y="622745"/>
                </a:lnTo>
                <a:lnTo>
                  <a:pt x="1947045" y="608455"/>
                </a:lnTo>
                <a:lnTo>
                  <a:pt x="1950219" y="608137"/>
                </a:lnTo>
                <a:lnTo>
                  <a:pt x="1953076" y="607819"/>
                </a:lnTo>
                <a:lnTo>
                  <a:pt x="1956250" y="606867"/>
                </a:lnTo>
                <a:lnTo>
                  <a:pt x="1958790" y="605914"/>
                </a:lnTo>
                <a:lnTo>
                  <a:pt x="1964186" y="603056"/>
                </a:lnTo>
                <a:lnTo>
                  <a:pt x="1969264" y="599880"/>
                </a:lnTo>
                <a:lnTo>
                  <a:pt x="1974343" y="596705"/>
                </a:lnTo>
                <a:lnTo>
                  <a:pt x="1979739" y="594164"/>
                </a:lnTo>
                <a:lnTo>
                  <a:pt x="1982279" y="592894"/>
                </a:lnTo>
                <a:lnTo>
                  <a:pt x="1985453" y="591941"/>
                </a:lnTo>
                <a:lnTo>
                  <a:pt x="1988309" y="590988"/>
                </a:lnTo>
                <a:lnTo>
                  <a:pt x="1991484" y="590671"/>
                </a:lnTo>
                <a:lnTo>
                  <a:pt x="1994340" y="590036"/>
                </a:lnTo>
                <a:lnTo>
                  <a:pt x="1997515" y="589718"/>
                </a:lnTo>
                <a:lnTo>
                  <a:pt x="2000371" y="589083"/>
                </a:lnTo>
                <a:lnTo>
                  <a:pt x="2003546" y="589083"/>
                </a:lnTo>
                <a:lnTo>
                  <a:pt x="2009577" y="590036"/>
                </a:lnTo>
                <a:lnTo>
                  <a:pt x="2015607" y="590988"/>
                </a:lnTo>
                <a:lnTo>
                  <a:pt x="2021638" y="592259"/>
                </a:lnTo>
                <a:lnTo>
                  <a:pt x="2027669" y="594164"/>
                </a:lnTo>
                <a:lnTo>
                  <a:pt x="2033383" y="595752"/>
                </a:lnTo>
                <a:lnTo>
                  <a:pt x="2039731" y="597022"/>
                </a:lnTo>
                <a:lnTo>
                  <a:pt x="2048302" y="599563"/>
                </a:lnTo>
                <a:lnTo>
                  <a:pt x="2056872" y="602421"/>
                </a:lnTo>
                <a:lnTo>
                  <a:pt x="2065442" y="605596"/>
                </a:lnTo>
                <a:lnTo>
                  <a:pt x="2074012" y="608455"/>
                </a:lnTo>
                <a:lnTo>
                  <a:pt x="2091153" y="615441"/>
                </a:lnTo>
                <a:lnTo>
                  <a:pt x="2107976" y="622745"/>
                </a:lnTo>
                <a:lnTo>
                  <a:pt x="2120356" y="626556"/>
                </a:lnTo>
                <a:lnTo>
                  <a:pt x="2132735" y="630684"/>
                </a:lnTo>
                <a:lnTo>
                  <a:pt x="2157493" y="639576"/>
                </a:lnTo>
                <a:lnTo>
                  <a:pt x="2182252" y="649420"/>
                </a:lnTo>
                <a:lnTo>
                  <a:pt x="2206376" y="658947"/>
                </a:lnTo>
                <a:lnTo>
                  <a:pt x="2227643" y="665616"/>
                </a:lnTo>
                <a:lnTo>
                  <a:pt x="2248910" y="671332"/>
                </a:lnTo>
                <a:lnTo>
                  <a:pt x="2270812" y="676413"/>
                </a:lnTo>
                <a:lnTo>
                  <a:pt x="2292396" y="681177"/>
                </a:lnTo>
                <a:lnTo>
                  <a:pt x="2314616" y="685305"/>
                </a:lnTo>
                <a:lnTo>
                  <a:pt x="2336200" y="688163"/>
                </a:lnTo>
                <a:lnTo>
                  <a:pt x="2358419" y="690704"/>
                </a:lnTo>
                <a:lnTo>
                  <a:pt x="2380956" y="692927"/>
                </a:lnTo>
                <a:lnTo>
                  <a:pt x="2410159" y="697373"/>
                </a:lnTo>
                <a:lnTo>
                  <a:pt x="2425077" y="699913"/>
                </a:lnTo>
                <a:lnTo>
                  <a:pt x="2439996" y="703406"/>
                </a:lnTo>
                <a:lnTo>
                  <a:pt x="2446979" y="705312"/>
                </a:lnTo>
                <a:lnTo>
                  <a:pt x="2453962" y="707535"/>
                </a:lnTo>
                <a:lnTo>
                  <a:pt x="2461263" y="710075"/>
                </a:lnTo>
                <a:lnTo>
                  <a:pt x="2468246" y="712933"/>
                </a:lnTo>
                <a:lnTo>
                  <a:pt x="2474595" y="715791"/>
                </a:lnTo>
                <a:lnTo>
                  <a:pt x="2481260" y="719602"/>
                </a:lnTo>
                <a:lnTo>
                  <a:pt x="2487926" y="723413"/>
                </a:lnTo>
                <a:lnTo>
                  <a:pt x="2493957" y="727859"/>
                </a:lnTo>
                <a:lnTo>
                  <a:pt x="2500940" y="734210"/>
                </a:lnTo>
                <a:lnTo>
                  <a:pt x="2508558" y="739926"/>
                </a:lnTo>
                <a:lnTo>
                  <a:pt x="2523794" y="751676"/>
                </a:lnTo>
                <a:lnTo>
                  <a:pt x="2531095" y="757710"/>
                </a:lnTo>
                <a:lnTo>
                  <a:pt x="2537761" y="764379"/>
                </a:lnTo>
                <a:lnTo>
                  <a:pt x="2540935" y="767554"/>
                </a:lnTo>
                <a:lnTo>
                  <a:pt x="2544109" y="771365"/>
                </a:lnTo>
                <a:lnTo>
                  <a:pt x="2546966" y="775176"/>
                </a:lnTo>
                <a:lnTo>
                  <a:pt x="2549505" y="779304"/>
                </a:lnTo>
                <a:lnTo>
                  <a:pt x="2552362" y="783433"/>
                </a:lnTo>
                <a:lnTo>
                  <a:pt x="2555536" y="787244"/>
                </a:lnTo>
                <a:lnTo>
                  <a:pt x="2561885" y="795183"/>
                </a:lnTo>
                <a:lnTo>
                  <a:pt x="2568868" y="802487"/>
                </a:lnTo>
                <a:lnTo>
                  <a:pt x="2575851" y="809791"/>
                </a:lnTo>
                <a:lnTo>
                  <a:pt x="2582834" y="817095"/>
                </a:lnTo>
                <a:lnTo>
                  <a:pt x="2589500" y="824716"/>
                </a:lnTo>
                <a:lnTo>
                  <a:pt x="2595848" y="832338"/>
                </a:lnTo>
                <a:lnTo>
                  <a:pt x="2599023" y="836466"/>
                </a:lnTo>
                <a:lnTo>
                  <a:pt x="2601562" y="840594"/>
                </a:lnTo>
                <a:lnTo>
                  <a:pt x="2617115" y="865047"/>
                </a:lnTo>
                <a:lnTo>
                  <a:pt x="2625051" y="877432"/>
                </a:lnTo>
                <a:lnTo>
                  <a:pt x="2632352" y="890135"/>
                </a:lnTo>
                <a:lnTo>
                  <a:pt x="2639335" y="902837"/>
                </a:lnTo>
                <a:lnTo>
                  <a:pt x="2645366" y="916175"/>
                </a:lnTo>
                <a:lnTo>
                  <a:pt x="2648222" y="923161"/>
                </a:lnTo>
                <a:lnTo>
                  <a:pt x="2651079" y="929512"/>
                </a:lnTo>
                <a:lnTo>
                  <a:pt x="2653301" y="936499"/>
                </a:lnTo>
                <a:lnTo>
                  <a:pt x="2655523" y="943803"/>
                </a:lnTo>
                <a:lnTo>
                  <a:pt x="2660284" y="939357"/>
                </a:lnTo>
                <a:lnTo>
                  <a:pt x="2665046" y="935229"/>
                </a:lnTo>
                <a:lnTo>
                  <a:pt x="2670442" y="931100"/>
                </a:lnTo>
                <a:lnTo>
                  <a:pt x="2675520" y="927607"/>
                </a:lnTo>
                <a:lnTo>
                  <a:pt x="2686313" y="920303"/>
                </a:lnTo>
                <a:lnTo>
                  <a:pt x="2697105" y="913634"/>
                </a:lnTo>
                <a:lnTo>
                  <a:pt x="2708532" y="907601"/>
                </a:lnTo>
                <a:lnTo>
                  <a:pt x="2720276" y="901567"/>
                </a:lnTo>
                <a:lnTo>
                  <a:pt x="2743131" y="889817"/>
                </a:lnTo>
                <a:lnTo>
                  <a:pt x="2751066" y="886006"/>
                </a:lnTo>
                <a:lnTo>
                  <a:pt x="2759001" y="882513"/>
                </a:lnTo>
                <a:lnTo>
                  <a:pt x="2767572" y="880290"/>
                </a:lnTo>
                <a:lnTo>
                  <a:pt x="2776142" y="878385"/>
                </a:lnTo>
                <a:lnTo>
                  <a:pt x="2773920" y="882195"/>
                </a:lnTo>
                <a:lnTo>
                  <a:pt x="2771698" y="885689"/>
                </a:lnTo>
                <a:lnTo>
                  <a:pt x="2770429" y="887594"/>
                </a:lnTo>
                <a:lnTo>
                  <a:pt x="2768841" y="888864"/>
                </a:lnTo>
                <a:lnTo>
                  <a:pt x="2767254" y="890135"/>
                </a:lnTo>
                <a:lnTo>
                  <a:pt x="2765667" y="891722"/>
                </a:lnTo>
                <a:lnTo>
                  <a:pt x="2753923" y="898391"/>
                </a:lnTo>
                <a:lnTo>
                  <a:pt x="2741861" y="905377"/>
                </a:lnTo>
                <a:lnTo>
                  <a:pt x="2729799" y="912046"/>
                </a:lnTo>
                <a:lnTo>
                  <a:pt x="2717737" y="918398"/>
                </a:lnTo>
                <a:lnTo>
                  <a:pt x="2705358" y="925384"/>
                </a:lnTo>
                <a:lnTo>
                  <a:pt x="2699644" y="929195"/>
                </a:lnTo>
                <a:lnTo>
                  <a:pt x="2694248" y="933006"/>
                </a:lnTo>
                <a:lnTo>
                  <a:pt x="2688535" y="937134"/>
                </a:lnTo>
                <a:lnTo>
                  <a:pt x="2683456" y="941262"/>
                </a:lnTo>
                <a:lnTo>
                  <a:pt x="2678377" y="946026"/>
                </a:lnTo>
                <a:lnTo>
                  <a:pt x="2672981" y="951107"/>
                </a:lnTo>
                <a:lnTo>
                  <a:pt x="2671077" y="954283"/>
                </a:lnTo>
                <a:lnTo>
                  <a:pt x="2669489" y="958093"/>
                </a:lnTo>
                <a:lnTo>
                  <a:pt x="2668855" y="961587"/>
                </a:lnTo>
                <a:lnTo>
                  <a:pt x="2668220" y="965397"/>
                </a:lnTo>
                <a:lnTo>
                  <a:pt x="2668220" y="968891"/>
                </a:lnTo>
                <a:lnTo>
                  <a:pt x="2668855" y="972384"/>
                </a:lnTo>
                <a:lnTo>
                  <a:pt x="2669489" y="976195"/>
                </a:lnTo>
                <a:lnTo>
                  <a:pt x="2670759" y="979688"/>
                </a:lnTo>
                <a:lnTo>
                  <a:pt x="2672981" y="986992"/>
                </a:lnTo>
                <a:lnTo>
                  <a:pt x="2676473" y="993661"/>
                </a:lnTo>
                <a:lnTo>
                  <a:pt x="2679647" y="1000647"/>
                </a:lnTo>
                <a:lnTo>
                  <a:pt x="2682821" y="1007634"/>
                </a:lnTo>
                <a:lnTo>
                  <a:pt x="2687265" y="1000012"/>
                </a:lnTo>
                <a:lnTo>
                  <a:pt x="2692026" y="992390"/>
                </a:lnTo>
                <a:lnTo>
                  <a:pt x="2697422" y="985086"/>
                </a:lnTo>
                <a:lnTo>
                  <a:pt x="2703453" y="978100"/>
                </a:lnTo>
                <a:lnTo>
                  <a:pt x="2709802" y="972066"/>
                </a:lnTo>
                <a:lnTo>
                  <a:pt x="2716150" y="965715"/>
                </a:lnTo>
                <a:lnTo>
                  <a:pt x="2723133" y="959999"/>
                </a:lnTo>
                <a:lnTo>
                  <a:pt x="2730434" y="954283"/>
                </a:lnTo>
                <a:lnTo>
                  <a:pt x="2740274" y="946979"/>
                </a:lnTo>
                <a:lnTo>
                  <a:pt x="2750749" y="939675"/>
                </a:lnTo>
                <a:lnTo>
                  <a:pt x="2760906" y="932371"/>
                </a:lnTo>
                <a:lnTo>
                  <a:pt x="2771698" y="925384"/>
                </a:lnTo>
                <a:lnTo>
                  <a:pt x="2782490" y="918715"/>
                </a:lnTo>
                <a:lnTo>
                  <a:pt x="2793600" y="912682"/>
                </a:lnTo>
                <a:lnTo>
                  <a:pt x="2805027" y="906648"/>
                </a:lnTo>
                <a:lnTo>
                  <a:pt x="2816137" y="901567"/>
                </a:lnTo>
                <a:lnTo>
                  <a:pt x="2818676" y="900297"/>
                </a:lnTo>
                <a:lnTo>
                  <a:pt x="2820898" y="899661"/>
                </a:lnTo>
                <a:lnTo>
                  <a:pt x="2823120" y="899661"/>
                </a:lnTo>
                <a:lnTo>
                  <a:pt x="2825659" y="899661"/>
                </a:lnTo>
                <a:lnTo>
                  <a:pt x="2830421" y="900614"/>
                </a:lnTo>
                <a:lnTo>
                  <a:pt x="2835182" y="901884"/>
                </a:lnTo>
                <a:lnTo>
                  <a:pt x="2829468" y="906648"/>
                </a:lnTo>
                <a:lnTo>
                  <a:pt x="2823120" y="910776"/>
                </a:lnTo>
                <a:lnTo>
                  <a:pt x="2816454" y="915222"/>
                </a:lnTo>
                <a:lnTo>
                  <a:pt x="2810106" y="918398"/>
                </a:lnTo>
                <a:lnTo>
                  <a:pt x="2796457" y="925702"/>
                </a:lnTo>
                <a:lnTo>
                  <a:pt x="2789791" y="929512"/>
                </a:lnTo>
                <a:lnTo>
                  <a:pt x="2783125" y="933641"/>
                </a:lnTo>
                <a:lnTo>
                  <a:pt x="2766937" y="944438"/>
                </a:lnTo>
                <a:lnTo>
                  <a:pt x="2758684" y="950154"/>
                </a:lnTo>
                <a:lnTo>
                  <a:pt x="2750749" y="956188"/>
                </a:lnTo>
                <a:lnTo>
                  <a:pt x="2743131" y="962222"/>
                </a:lnTo>
                <a:lnTo>
                  <a:pt x="2735513" y="968573"/>
                </a:lnTo>
                <a:lnTo>
                  <a:pt x="2727894" y="974924"/>
                </a:lnTo>
                <a:lnTo>
                  <a:pt x="2720594" y="981593"/>
                </a:lnTo>
                <a:lnTo>
                  <a:pt x="2718054" y="984134"/>
                </a:lnTo>
                <a:lnTo>
                  <a:pt x="2715515" y="986674"/>
                </a:lnTo>
                <a:lnTo>
                  <a:pt x="2711071" y="992073"/>
                </a:lnTo>
                <a:lnTo>
                  <a:pt x="2707262" y="997789"/>
                </a:lnTo>
                <a:lnTo>
                  <a:pt x="2703453" y="1003823"/>
                </a:lnTo>
                <a:lnTo>
                  <a:pt x="2696470" y="1016208"/>
                </a:lnTo>
                <a:lnTo>
                  <a:pt x="2692978" y="1022559"/>
                </a:lnTo>
                <a:lnTo>
                  <a:pt x="2689487" y="1028593"/>
                </a:lnTo>
                <a:lnTo>
                  <a:pt x="2687582" y="1031451"/>
                </a:lnTo>
                <a:lnTo>
                  <a:pt x="2686630" y="1034627"/>
                </a:lnTo>
                <a:lnTo>
                  <a:pt x="2686313" y="1037485"/>
                </a:lnTo>
                <a:lnTo>
                  <a:pt x="2685995" y="1040660"/>
                </a:lnTo>
                <a:lnTo>
                  <a:pt x="2686313" y="1047647"/>
                </a:lnTo>
                <a:lnTo>
                  <a:pt x="2686947" y="1054315"/>
                </a:lnTo>
                <a:lnTo>
                  <a:pt x="2692978" y="1047647"/>
                </a:lnTo>
                <a:lnTo>
                  <a:pt x="2699962" y="1041295"/>
                </a:lnTo>
                <a:lnTo>
                  <a:pt x="2706945" y="1035579"/>
                </a:lnTo>
                <a:lnTo>
                  <a:pt x="2714563" y="1029863"/>
                </a:lnTo>
                <a:lnTo>
                  <a:pt x="2721864" y="1024464"/>
                </a:lnTo>
                <a:lnTo>
                  <a:pt x="2729164" y="1019383"/>
                </a:lnTo>
                <a:lnTo>
                  <a:pt x="2737100" y="1014620"/>
                </a:lnTo>
                <a:lnTo>
                  <a:pt x="2745035" y="1009856"/>
                </a:lnTo>
                <a:lnTo>
                  <a:pt x="2774872" y="992390"/>
                </a:lnTo>
                <a:lnTo>
                  <a:pt x="2805345" y="975242"/>
                </a:lnTo>
                <a:lnTo>
                  <a:pt x="2819946" y="966985"/>
                </a:lnTo>
                <a:lnTo>
                  <a:pt x="2835499" y="959046"/>
                </a:lnTo>
                <a:lnTo>
                  <a:pt x="2850735" y="951107"/>
                </a:lnTo>
                <a:lnTo>
                  <a:pt x="2866289" y="943485"/>
                </a:lnTo>
                <a:lnTo>
                  <a:pt x="2875176" y="949202"/>
                </a:lnTo>
                <a:lnTo>
                  <a:pt x="2865972" y="955235"/>
                </a:lnTo>
                <a:lnTo>
                  <a:pt x="2856766" y="960951"/>
                </a:lnTo>
                <a:lnTo>
                  <a:pt x="2846926" y="966985"/>
                </a:lnTo>
                <a:lnTo>
                  <a:pt x="2837404" y="972066"/>
                </a:lnTo>
                <a:lnTo>
                  <a:pt x="2817724" y="983181"/>
                </a:lnTo>
                <a:lnTo>
                  <a:pt x="2807884" y="988579"/>
                </a:lnTo>
                <a:lnTo>
                  <a:pt x="2798679" y="993978"/>
                </a:lnTo>
                <a:lnTo>
                  <a:pt x="2786617" y="1001282"/>
                </a:lnTo>
                <a:lnTo>
                  <a:pt x="2774555" y="1008586"/>
                </a:lnTo>
                <a:lnTo>
                  <a:pt x="2762493" y="1015572"/>
                </a:lnTo>
                <a:lnTo>
                  <a:pt x="2750749" y="1023194"/>
                </a:lnTo>
                <a:lnTo>
                  <a:pt x="2739004" y="1031133"/>
                </a:lnTo>
                <a:lnTo>
                  <a:pt x="2733608" y="1034944"/>
                </a:lnTo>
                <a:lnTo>
                  <a:pt x="2727894" y="1039390"/>
                </a:lnTo>
                <a:lnTo>
                  <a:pt x="2722498" y="1043836"/>
                </a:lnTo>
                <a:lnTo>
                  <a:pt x="2717102" y="1048282"/>
                </a:lnTo>
                <a:lnTo>
                  <a:pt x="2712024" y="1053045"/>
                </a:lnTo>
                <a:lnTo>
                  <a:pt x="2707262" y="1058444"/>
                </a:lnTo>
                <a:lnTo>
                  <a:pt x="2704406" y="1063208"/>
                </a:lnTo>
                <a:lnTo>
                  <a:pt x="2701866" y="1067972"/>
                </a:lnTo>
                <a:lnTo>
                  <a:pt x="2699327" y="1073052"/>
                </a:lnTo>
                <a:lnTo>
                  <a:pt x="2697105" y="1078133"/>
                </a:lnTo>
                <a:lnTo>
                  <a:pt x="2695200" y="1083531"/>
                </a:lnTo>
                <a:lnTo>
                  <a:pt x="2693931" y="1088613"/>
                </a:lnTo>
                <a:lnTo>
                  <a:pt x="2692344" y="1094329"/>
                </a:lnTo>
                <a:lnTo>
                  <a:pt x="2692026" y="1099727"/>
                </a:lnTo>
                <a:lnTo>
                  <a:pt x="2720911" y="1082261"/>
                </a:lnTo>
                <a:lnTo>
                  <a:pt x="2750749" y="1064796"/>
                </a:lnTo>
                <a:lnTo>
                  <a:pt x="2780269" y="1047964"/>
                </a:lnTo>
                <a:lnTo>
                  <a:pt x="2795187" y="1039707"/>
                </a:lnTo>
                <a:lnTo>
                  <a:pt x="2810423" y="1031451"/>
                </a:lnTo>
                <a:lnTo>
                  <a:pt x="2825659" y="1023829"/>
                </a:lnTo>
                <a:lnTo>
                  <a:pt x="2840895" y="1016208"/>
                </a:lnTo>
                <a:lnTo>
                  <a:pt x="2856132" y="1008586"/>
                </a:lnTo>
                <a:lnTo>
                  <a:pt x="2871685" y="1001600"/>
                </a:lnTo>
                <a:lnTo>
                  <a:pt x="2887238" y="994931"/>
                </a:lnTo>
                <a:lnTo>
                  <a:pt x="2903109" y="988579"/>
                </a:lnTo>
                <a:lnTo>
                  <a:pt x="2918980" y="982863"/>
                </a:lnTo>
                <a:lnTo>
                  <a:pt x="2935168" y="977147"/>
                </a:lnTo>
                <a:lnTo>
                  <a:pt x="2932947" y="981911"/>
                </a:lnTo>
                <a:lnTo>
                  <a:pt x="2929772" y="986992"/>
                </a:lnTo>
                <a:lnTo>
                  <a:pt x="2928186" y="988897"/>
                </a:lnTo>
                <a:lnTo>
                  <a:pt x="2926281" y="991120"/>
                </a:lnTo>
                <a:lnTo>
                  <a:pt x="2924059" y="992708"/>
                </a:lnTo>
                <a:lnTo>
                  <a:pt x="2921520" y="993661"/>
                </a:lnTo>
                <a:lnTo>
                  <a:pt x="2895809" y="1005411"/>
                </a:lnTo>
                <a:lnTo>
                  <a:pt x="2870733" y="1016525"/>
                </a:lnTo>
                <a:lnTo>
                  <a:pt x="2858036" y="1022559"/>
                </a:lnTo>
                <a:lnTo>
                  <a:pt x="2845656" y="1028593"/>
                </a:lnTo>
                <a:lnTo>
                  <a:pt x="2833595" y="1034944"/>
                </a:lnTo>
                <a:lnTo>
                  <a:pt x="2821215" y="1041613"/>
                </a:lnTo>
                <a:lnTo>
                  <a:pt x="2772016" y="1069558"/>
                </a:lnTo>
                <a:lnTo>
                  <a:pt x="2747574" y="1084167"/>
                </a:lnTo>
                <a:lnTo>
                  <a:pt x="2735830" y="1091788"/>
                </a:lnTo>
                <a:lnTo>
                  <a:pt x="2723768" y="1099409"/>
                </a:lnTo>
                <a:lnTo>
                  <a:pt x="2711706" y="1107984"/>
                </a:lnTo>
                <a:lnTo>
                  <a:pt x="2705993" y="1112748"/>
                </a:lnTo>
                <a:lnTo>
                  <a:pt x="2702818" y="1115288"/>
                </a:lnTo>
                <a:lnTo>
                  <a:pt x="2700279" y="1117828"/>
                </a:lnTo>
                <a:lnTo>
                  <a:pt x="2698057" y="1120369"/>
                </a:lnTo>
                <a:lnTo>
                  <a:pt x="2695518" y="1123544"/>
                </a:lnTo>
                <a:lnTo>
                  <a:pt x="2693931" y="1126402"/>
                </a:lnTo>
                <a:lnTo>
                  <a:pt x="2692026" y="1129896"/>
                </a:lnTo>
                <a:lnTo>
                  <a:pt x="2691074" y="1132754"/>
                </a:lnTo>
                <a:lnTo>
                  <a:pt x="2690122" y="1136565"/>
                </a:lnTo>
                <a:lnTo>
                  <a:pt x="2689487" y="1140376"/>
                </a:lnTo>
                <a:lnTo>
                  <a:pt x="2690122" y="1144504"/>
                </a:lnTo>
                <a:lnTo>
                  <a:pt x="2717102" y="1124497"/>
                </a:lnTo>
                <a:lnTo>
                  <a:pt x="2731069" y="1114970"/>
                </a:lnTo>
                <a:lnTo>
                  <a:pt x="2745035" y="1105761"/>
                </a:lnTo>
                <a:lnTo>
                  <a:pt x="2759319" y="1096234"/>
                </a:lnTo>
                <a:lnTo>
                  <a:pt x="2773920" y="1087660"/>
                </a:lnTo>
                <a:lnTo>
                  <a:pt x="2788521" y="1079721"/>
                </a:lnTo>
                <a:lnTo>
                  <a:pt x="2803440" y="1072099"/>
                </a:lnTo>
                <a:lnTo>
                  <a:pt x="2841848" y="1051775"/>
                </a:lnTo>
                <a:lnTo>
                  <a:pt x="2879938" y="1031451"/>
                </a:lnTo>
                <a:lnTo>
                  <a:pt x="2899300" y="1021606"/>
                </a:lnTo>
                <a:lnTo>
                  <a:pt x="2918663" y="1012079"/>
                </a:lnTo>
                <a:lnTo>
                  <a:pt x="2938025" y="1003188"/>
                </a:lnTo>
                <a:lnTo>
                  <a:pt x="2957705" y="993978"/>
                </a:lnTo>
                <a:lnTo>
                  <a:pt x="2967863" y="989850"/>
                </a:lnTo>
                <a:lnTo>
                  <a:pt x="2972942" y="988262"/>
                </a:lnTo>
                <a:lnTo>
                  <a:pt x="2977703" y="986039"/>
                </a:lnTo>
                <a:lnTo>
                  <a:pt x="2982781" y="984769"/>
                </a:lnTo>
                <a:lnTo>
                  <a:pt x="2988178" y="983816"/>
                </a:lnTo>
                <a:lnTo>
                  <a:pt x="2993574" y="983498"/>
                </a:lnTo>
                <a:lnTo>
                  <a:pt x="2998652" y="983816"/>
                </a:lnTo>
                <a:lnTo>
                  <a:pt x="2997065" y="987309"/>
                </a:lnTo>
                <a:lnTo>
                  <a:pt x="2994526" y="990802"/>
                </a:lnTo>
                <a:lnTo>
                  <a:pt x="2993256" y="992073"/>
                </a:lnTo>
                <a:lnTo>
                  <a:pt x="2991986" y="993343"/>
                </a:lnTo>
                <a:lnTo>
                  <a:pt x="2990082" y="994613"/>
                </a:lnTo>
                <a:lnTo>
                  <a:pt x="2988178" y="995248"/>
                </a:lnTo>
                <a:lnTo>
                  <a:pt x="2956436" y="1008269"/>
                </a:lnTo>
                <a:lnTo>
                  <a:pt x="2940882" y="1015255"/>
                </a:lnTo>
                <a:lnTo>
                  <a:pt x="2932947" y="1018748"/>
                </a:lnTo>
                <a:lnTo>
                  <a:pt x="2925329" y="1022876"/>
                </a:lnTo>
                <a:lnTo>
                  <a:pt x="2854862" y="1059397"/>
                </a:lnTo>
                <a:lnTo>
                  <a:pt x="2819946" y="1078450"/>
                </a:lnTo>
                <a:lnTo>
                  <a:pt x="2802488" y="1087977"/>
                </a:lnTo>
                <a:lnTo>
                  <a:pt x="2785347" y="1098139"/>
                </a:lnTo>
                <a:lnTo>
                  <a:pt x="2768207" y="1108301"/>
                </a:lnTo>
                <a:lnTo>
                  <a:pt x="2751383" y="1119099"/>
                </a:lnTo>
                <a:lnTo>
                  <a:pt x="2734878" y="1129896"/>
                </a:lnTo>
                <a:lnTo>
                  <a:pt x="2718689" y="1141646"/>
                </a:lnTo>
                <a:lnTo>
                  <a:pt x="2702818" y="1153395"/>
                </a:lnTo>
                <a:lnTo>
                  <a:pt x="2687265" y="1165781"/>
                </a:lnTo>
                <a:lnTo>
                  <a:pt x="2672346" y="1178483"/>
                </a:lnTo>
                <a:lnTo>
                  <a:pt x="2657428" y="1192139"/>
                </a:lnTo>
                <a:lnTo>
                  <a:pt x="2653301" y="1198807"/>
                </a:lnTo>
                <a:lnTo>
                  <a:pt x="2649175" y="1205159"/>
                </a:lnTo>
                <a:lnTo>
                  <a:pt x="2644413" y="1211192"/>
                </a:lnTo>
                <a:lnTo>
                  <a:pt x="2639652" y="1217226"/>
                </a:lnTo>
                <a:lnTo>
                  <a:pt x="2629495" y="1228976"/>
                </a:lnTo>
                <a:lnTo>
                  <a:pt x="2624733" y="1234692"/>
                </a:lnTo>
                <a:lnTo>
                  <a:pt x="2619972" y="1241043"/>
                </a:lnTo>
                <a:lnTo>
                  <a:pt x="2609815" y="1254699"/>
                </a:lnTo>
                <a:lnTo>
                  <a:pt x="2599975" y="1268037"/>
                </a:lnTo>
                <a:lnTo>
                  <a:pt x="2589817" y="1281692"/>
                </a:lnTo>
                <a:lnTo>
                  <a:pt x="2585056" y="1288678"/>
                </a:lnTo>
                <a:lnTo>
                  <a:pt x="2580612" y="1295665"/>
                </a:lnTo>
                <a:lnTo>
                  <a:pt x="2573312" y="1305827"/>
                </a:lnTo>
                <a:lnTo>
                  <a:pt x="2569820" y="1310908"/>
                </a:lnTo>
                <a:lnTo>
                  <a:pt x="2566011" y="1315671"/>
                </a:lnTo>
                <a:lnTo>
                  <a:pt x="2561885" y="1320752"/>
                </a:lnTo>
                <a:lnTo>
                  <a:pt x="2557441" y="1324881"/>
                </a:lnTo>
                <a:lnTo>
                  <a:pt x="2555219" y="1326786"/>
                </a:lnTo>
                <a:lnTo>
                  <a:pt x="2552679" y="1328691"/>
                </a:lnTo>
                <a:lnTo>
                  <a:pt x="2549823" y="1330279"/>
                </a:lnTo>
                <a:lnTo>
                  <a:pt x="2547283" y="1331549"/>
                </a:lnTo>
                <a:lnTo>
                  <a:pt x="2543157" y="1333773"/>
                </a:lnTo>
                <a:lnTo>
                  <a:pt x="2539030" y="1336630"/>
                </a:lnTo>
                <a:lnTo>
                  <a:pt x="2535221" y="1339171"/>
                </a:lnTo>
                <a:lnTo>
                  <a:pt x="2531730" y="1342347"/>
                </a:lnTo>
                <a:lnTo>
                  <a:pt x="2524747" y="1349333"/>
                </a:lnTo>
                <a:lnTo>
                  <a:pt x="2517763" y="1356002"/>
                </a:lnTo>
                <a:lnTo>
                  <a:pt x="2509828" y="1363306"/>
                </a:lnTo>
                <a:lnTo>
                  <a:pt x="2501258" y="1370610"/>
                </a:lnTo>
                <a:lnTo>
                  <a:pt x="2493322" y="1377914"/>
                </a:lnTo>
                <a:lnTo>
                  <a:pt x="2485387" y="1385853"/>
                </a:lnTo>
                <a:lnTo>
                  <a:pt x="2498718" y="1380454"/>
                </a:lnTo>
                <a:lnTo>
                  <a:pt x="2512685" y="1375691"/>
                </a:lnTo>
                <a:lnTo>
                  <a:pt x="2526016" y="1370610"/>
                </a:lnTo>
                <a:lnTo>
                  <a:pt x="2540300" y="1366164"/>
                </a:lnTo>
                <a:lnTo>
                  <a:pt x="2553949" y="1362036"/>
                </a:lnTo>
                <a:lnTo>
                  <a:pt x="2568233" y="1358225"/>
                </a:lnTo>
                <a:lnTo>
                  <a:pt x="2582199" y="1355049"/>
                </a:lnTo>
                <a:lnTo>
                  <a:pt x="2596801" y="1352191"/>
                </a:lnTo>
                <a:lnTo>
                  <a:pt x="2606006" y="1350286"/>
                </a:lnTo>
                <a:lnTo>
                  <a:pt x="2615846" y="1348380"/>
                </a:lnTo>
                <a:lnTo>
                  <a:pt x="2634891" y="1343935"/>
                </a:lnTo>
                <a:lnTo>
                  <a:pt x="2653619" y="1338854"/>
                </a:lnTo>
                <a:lnTo>
                  <a:pt x="2672664" y="1334090"/>
                </a:lnTo>
                <a:lnTo>
                  <a:pt x="2685360" y="1331232"/>
                </a:lnTo>
                <a:lnTo>
                  <a:pt x="2698375" y="1328056"/>
                </a:lnTo>
                <a:lnTo>
                  <a:pt x="2723768" y="1320435"/>
                </a:lnTo>
                <a:lnTo>
                  <a:pt x="2736147" y="1316624"/>
                </a:lnTo>
                <a:lnTo>
                  <a:pt x="2748844" y="1313131"/>
                </a:lnTo>
                <a:lnTo>
                  <a:pt x="2761858" y="1309638"/>
                </a:lnTo>
                <a:lnTo>
                  <a:pt x="2774555" y="1306779"/>
                </a:lnTo>
                <a:lnTo>
                  <a:pt x="2794870" y="1304557"/>
                </a:lnTo>
                <a:lnTo>
                  <a:pt x="2815185" y="1302016"/>
                </a:lnTo>
                <a:lnTo>
                  <a:pt x="2835182" y="1299158"/>
                </a:lnTo>
                <a:lnTo>
                  <a:pt x="2845339" y="1297888"/>
                </a:lnTo>
                <a:lnTo>
                  <a:pt x="2855179" y="1296300"/>
                </a:lnTo>
                <a:lnTo>
                  <a:pt x="2879938" y="1290584"/>
                </a:lnTo>
                <a:lnTo>
                  <a:pt x="2892634" y="1287725"/>
                </a:lnTo>
                <a:lnTo>
                  <a:pt x="2904696" y="1284867"/>
                </a:lnTo>
                <a:lnTo>
                  <a:pt x="2917076" y="1281057"/>
                </a:lnTo>
                <a:lnTo>
                  <a:pt x="2922789" y="1278834"/>
                </a:lnTo>
                <a:lnTo>
                  <a:pt x="2928820" y="1276928"/>
                </a:lnTo>
                <a:lnTo>
                  <a:pt x="2934534" y="1274388"/>
                </a:lnTo>
                <a:lnTo>
                  <a:pt x="2940247" y="1271530"/>
                </a:lnTo>
                <a:lnTo>
                  <a:pt x="2945961" y="1268989"/>
                </a:lnTo>
                <a:lnTo>
                  <a:pt x="2951357" y="1265814"/>
                </a:lnTo>
                <a:lnTo>
                  <a:pt x="2962784" y="1259145"/>
                </a:lnTo>
                <a:lnTo>
                  <a:pt x="2973894" y="1252158"/>
                </a:lnTo>
                <a:lnTo>
                  <a:pt x="2984686" y="1244854"/>
                </a:lnTo>
                <a:lnTo>
                  <a:pt x="2995478" y="1236280"/>
                </a:lnTo>
                <a:lnTo>
                  <a:pt x="3005318" y="1228023"/>
                </a:lnTo>
                <a:lnTo>
                  <a:pt x="3014841" y="1219132"/>
                </a:lnTo>
                <a:lnTo>
                  <a:pt x="3024363" y="1210240"/>
                </a:lnTo>
                <a:lnTo>
                  <a:pt x="3033568" y="1200395"/>
                </a:lnTo>
                <a:lnTo>
                  <a:pt x="3037695" y="1195314"/>
                </a:lnTo>
                <a:lnTo>
                  <a:pt x="3041504" y="1189598"/>
                </a:lnTo>
                <a:lnTo>
                  <a:pt x="3044996" y="1183564"/>
                </a:lnTo>
                <a:lnTo>
                  <a:pt x="3047852" y="1177848"/>
                </a:lnTo>
                <a:lnTo>
                  <a:pt x="3053566" y="1164828"/>
                </a:lnTo>
                <a:lnTo>
                  <a:pt x="3056422" y="1159112"/>
                </a:lnTo>
                <a:lnTo>
                  <a:pt x="3059914" y="1152760"/>
                </a:lnTo>
                <a:lnTo>
                  <a:pt x="3071024" y="1134024"/>
                </a:lnTo>
                <a:lnTo>
                  <a:pt x="3081816" y="1114653"/>
                </a:lnTo>
                <a:lnTo>
                  <a:pt x="3092926" y="1094964"/>
                </a:lnTo>
                <a:lnTo>
                  <a:pt x="3103400" y="1075275"/>
                </a:lnTo>
                <a:lnTo>
                  <a:pt x="3112923" y="1055268"/>
                </a:lnTo>
                <a:lnTo>
                  <a:pt x="3117684" y="1045106"/>
                </a:lnTo>
                <a:lnTo>
                  <a:pt x="3121811" y="1034944"/>
                </a:lnTo>
                <a:lnTo>
                  <a:pt x="3126572" y="1024464"/>
                </a:lnTo>
                <a:lnTo>
                  <a:pt x="3130381" y="1013985"/>
                </a:lnTo>
                <a:lnTo>
                  <a:pt x="3133872" y="1003823"/>
                </a:lnTo>
                <a:lnTo>
                  <a:pt x="3137364" y="993025"/>
                </a:lnTo>
                <a:lnTo>
                  <a:pt x="3137364" y="976195"/>
                </a:lnTo>
                <a:lnTo>
                  <a:pt x="3136729" y="959364"/>
                </a:lnTo>
                <a:lnTo>
                  <a:pt x="3135460" y="942215"/>
                </a:lnTo>
                <a:lnTo>
                  <a:pt x="3133555" y="925702"/>
                </a:lnTo>
                <a:lnTo>
                  <a:pt x="3131016" y="908871"/>
                </a:lnTo>
                <a:lnTo>
                  <a:pt x="3127524" y="892358"/>
                </a:lnTo>
                <a:lnTo>
                  <a:pt x="3125620" y="884101"/>
                </a:lnTo>
                <a:lnTo>
                  <a:pt x="3123398" y="875844"/>
                </a:lnTo>
                <a:lnTo>
                  <a:pt x="3121176" y="867905"/>
                </a:lnTo>
                <a:lnTo>
                  <a:pt x="3118636" y="859966"/>
                </a:lnTo>
                <a:lnTo>
                  <a:pt x="3116414" y="852662"/>
                </a:lnTo>
                <a:lnTo>
                  <a:pt x="3113558" y="845358"/>
                </a:lnTo>
                <a:lnTo>
                  <a:pt x="3111018" y="838372"/>
                </a:lnTo>
                <a:lnTo>
                  <a:pt x="3107844" y="832020"/>
                </a:lnTo>
                <a:lnTo>
                  <a:pt x="3104353" y="825351"/>
                </a:lnTo>
                <a:lnTo>
                  <a:pt x="3100544" y="818682"/>
                </a:lnTo>
                <a:lnTo>
                  <a:pt x="3096734" y="812331"/>
                </a:lnTo>
                <a:lnTo>
                  <a:pt x="3092608" y="805980"/>
                </a:lnTo>
                <a:lnTo>
                  <a:pt x="3084038" y="793912"/>
                </a:lnTo>
                <a:lnTo>
                  <a:pt x="3074833" y="782162"/>
                </a:lnTo>
                <a:lnTo>
                  <a:pt x="3065310" y="770730"/>
                </a:lnTo>
                <a:lnTo>
                  <a:pt x="3055470" y="759298"/>
                </a:lnTo>
                <a:lnTo>
                  <a:pt x="3045313" y="750723"/>
                </a:lnTo>
                <a:lnTo>
                  <a:pt x="3035156" y="742467"/>
                </a:lnTo>
                <a:lnTo>
                  <a:pt x="3024680" y="734528"/>
                </a:lnTo>
                <a:lnTo>
                  <a:pt x="3019284" y="730717"/>
                </a:lnTo>
                <a:lnTo>
                  <a:pt x="3013571" y="726906"/>
                </a:lnTo>
                <a:lnTo>
                  <a:pt x="3007858" y="723413"/>
                </a:lnTo>
                <a:lnTo>
                  <a:pt x="3001826" y="720237"/>
                </a:lnTo>
                <a:lnTo>
                  <a:pt x="2996113" y="717697"/>
                </a:lnTo>
                <a:lnTo>
                  <a:pt x="2990082" y="714839"/>
                </a:lnTo>
                <a:lnTo>
                  <a:pt x="2984051" y="712298"/>
                </a:lnTo>
                <a:lnTo>
                  <a:pt x="2977703" y="710393"/>
                </a:lnTo>
                <a:lnTo>
                  <a:pt x="2971037" y="708805"/>
                </a:lnTo>
                <a:lnTo>
                  <a:pt x="2964688" y="707217"/>
                </a:lnTo>
                <a:lnTo>
                  <a:pt x="2960245" y="706264"/>
                </a:lnTo>
                <a:lnTo>
                  <a:pt x="2955801" y="704994"/>
                </a:lnTo>
                <a:lnTo>
                  <a:pt x="2951040" y="702771"/>
                </a:lnTo>
                <a:lnTo>
                  <a:pt x="2946913" y="700866"/>
                </a:lnTo>
                <a:lnTo>
                  <a:pt x="2938660" y="696420"/>
                </a:lnTo>
                <a:lnTo>
                  <a:pt x="2934216" y="694515"/>
                </a:lnTo>
                <a:lnTo>
                  <a:pt x="2929772" y="693244"/>
                </a:lnTo>
                <a:lnTo>
                  <a:pt x="2903109" y="685305"/>
                </a:lnTo>
                <a:lnTo>
                  <a:pt x="2875811" y="678001"/>
                </a:lnTo>
                <a:lnTo>
                  <a:pt x="2862480" y="674826"/>
                </a:lnTo>
                <a:lnTo>
                  <a:pt x="2849148" y="671650"/>
                </a:lnTo>
                <a:lnTo>
                  <a:pt x="2835182" y="669427"/>
                </a:lnTo>
                <a:lnTo>
                  <a:pt x="2821533" y="666886"/>
                </a:lnTo>
                <a:lnTo>
                  <a:pt x="2811376" y="665616"/>
                </a:lnTo>
                <a:lnTo>
                  <a:pt x="2801853" y="663393"/>
                </a:lnTo>
                <a:lnTo>
                  <a:pt x="2792013" y="660535"/>
                </a:lnTo>
                <a:lnTo>
                  <a:pt x="2782808" y="657677"/>
                </a:lnTo>
                <a:lnTo>
                  <a:pt x="2763763" y="651008"/>
                </a:lnTo>
                <a:lnTo>
                  <a:pt x="2754558" y="647833"/>
                </a:lnTo>
                <a:lnTo>
                  <a:pt x="2745035" y="644657"/>
                </a:lnTo>
                <a:lnTo>
                  <a:pt x="2738369" y="642434"/>
                </a:lnTo>
                <a:lnTo>
                  <a:pt x="2731386" y="639258"/>
                </a:lnTo>
                <a:lnTo>
                  <a:pt x="2724403" y="636400"/>
                </a:lnTo>
                <a:lnTo>
                  <a:pt x="2718054" y="632907"/>
                </a:lnTo>
                <a:lnTo>
                  <a:pt x="2705040" y="626238"/>
                </a:lnTo>
                <a:lnTo>
                  <a:pt x="2692344" y="618617"/>
                </a:lnTo>
                <a:lnTo>
                  <a:pt x="2679964" y="610678"/>
                </a:lnTo>
                <a:lnTo>
                  <a:pt x="2667585" y="602738"/>
                </a:lnTo>
                <a:lnTo>
                  <a:pt x="2655523" y="594799"/>
                </a:lnTo>
                <a:lnTo>
                  <a:pt x="2642826" y="587178"/>
                </a:lnTo>
                <a:lnTo>
                  <a:pt x="2635526" y="582732"/>
                </a:lnTo>
                <a:lnTo>
                  <a:pt x="2628542" y="577968"/>
                </a:lnTo>
                <a:lnTo>
                  <a:pt x="2621559" y="572887"/>
                </a:lnTo>
                <a:lnTo>
                  <a:pt x="2614893" y="568124"/>
                </a:lnTo>
                <a:lnTo>
                  <a:pt x="2601562" y="557327"/>
                </a:lnTo>
                <a:lnTo>
                  <a:pt x="2588865" y="546847"/>
                </a:lnTo>
                <a:lnTo>
                  <a:pt x="2585374" y="544306"/>
                </a:lnTo>
                <a:lnTo>
                  <a:pt x="2581882" y="542401"/>
                </a:lnTo>
                <a:lnTo>
                  <a:pt x="2578708" y="540178"/>
                </a:lnTo>
                <a:lnTo>
                  <a:pt x="2574899" y="538908"/>
                </a:lnTo>
                <a:lnTo>
                  <a:pt x="2571407" y="537320"/>
                </a:lnTo>
                <a:lnTo>
                  <a:pt x="2567598" y="536050"/>
                </a:lnTo>
                <a:lnTo>
                  <a:pt x="2559663" y="534462"/>
                </a:lnTo>
                <a:lnTo>
                  <a:pt x="2551727" y="533192"/>
                </a:lnTo>
                <a:lnTo>
                  <a:pt x="2543792" y="532874"/>
                </a:lnTo>
                <a:lnTo>
                  <a:pt x="2535539" y="532557"/>
                </a:lnTo>
                <a:lnTo>
                  <a:pt x="2527603" y="532557"/>
                </a:lnTo>
                <a:lnTo>
                  <a:pt x="2516811" y="532874"/>
                </a:lnTo>
                <a:lnTo>
                  <a:pt x="2506019" y="533509"/>
                </a:lnTo>
                <a:lnTo>
                  <a:pt x="2495544" y="535097"/>
                </a:lnTo>
                <a:lnTo>
                  <a:pt x="2484752" y="536367"/>
                </a:lnTo>
                <a:lnTo>
                  <a:pt x="2473642" y="537638"/>
                </a:lnTo>
                <a:lnTo>
                  <a:pt x="2462850" y="538908"/>
                </a:lnTo>
                <a:lnTo>
                  <a:pt x="2452375" y="539225"/>
                </a:lnTo>
                <a:lnTo>
                  <a:pt x="2446662" y="539225"/>
                </a:lnTo>
                <a:lnTo>
                  <a:pt x="2441583" y="539225"/>
                </a:lnTo>
                <a:lnTo>
                  <a:pt x="2434600" y="538590"/>
                </a:lnTo>
                <a:lnTo>
                  <a:pt x="2427934" y="538590"/>
                </a:lnTo>
                <a:lnTo>
                  <a:pt x="2421268" y="538908"/>
                </a:lnTo>
                <a:lnTo>
                  <a:pt x="2414285" y="539543"/>
                </a:lnTo>
                <a:lnTo>
                  <a:pt x="2407619" y="540813"/>
                </a:lnTo>
                <a:lnTo>
                  <a:pt x="2401271" y="542401"/>
                </a:lnTo>
                <a:lnTo>
                  <a:pt x="2394605" y="544306"/>
                </a:lnTo>
                <a:lnTo>
                  <a:pt x="2388257" y="546529"/>
                </a:lnTo>
                <a:lnTo>
                  <a:pt x="2375560" y="551928"/>
                </a:lnTo>
                <a:lnTo>
                  <a:pt x="2363498" y="557327"/>
                </a:lnTo>
                <a:lnTo>
                  <a:pt x="2339057" y="569076"/>
                </a:lnTo>
                <a:lnTo>
                  <a:pt x="2315250" y="581144"/>
                </a:lnTo>
                <a:lnTo>
                  <a:pt x="2291127" y="593847"/>
                </a:lnTo>
                <a:lnTo>
                  <a:pt x="2300967" y="600515"/>
                </a:lnTo>
                <a:lnTo>
                  <a:pt x="2310489" y="607502"/>
                </a:lnTo>
                <a:lnTo>
                  <a:pt x="2329852" y="620840"/>
                </a:lnTo>
                <a:lnTo>
                  <a:pt x="2339692" y="627826"/>
                </a:lnTo>
                <a:lnTo>
                  <a:pt x="2349532" y="634812"/>
                </a:lnTo>
                <a:lnTo>
                  <a:pt x="2358737" y="641799"/>
                </a:lnTo>
                <a:lnTo>
                  <a:pt x="2367942" y="649420"/>
                </a:lnTo>
                <a:lnTo>
                  <a:pt x="2373338" y="653549"/>
                </a:lnTo>
                <a:lnTo>
                  <a:pt x="2378417" y="657677"/>
                </a:lnTo>
                <a:lnTo>
                  <a:pt x="2389526" y="665616"/>
                </a:lnTo>
                <a:lnTo>
                  <a:pt x="2394605" y="670062"/>
                </a:lnTo>
                <a:lnTo>
                  <a:pt x="2399366" y="674508"/>
                </a:lnTo>
                <a:lnTo>
                  <a:pt x="2401588" y="677366"/>
                </a:lnTo>
                <a:lnTo>
                  <a:pt x="2403493" y="679907"/>
                </a:lnTo>
                <a:lnTo>
                  <a:pt x="2405397" y="682765"/>
                </a:lnTo>
                <a:lnTo>
                  <a:pt x="2406667" y="685940"/>
                </a:lnTo>
                <a:lnTo>
                  <a:pt x="2402541" y="685623"/>
                </a:lnTo>
                <a:lnTo>
                  <a:pt x="2398414" y="685305"/>
                </a:lnTo>
                <a:lnTo>
                  <a:pt x="2394288" y="684035"/>
                </a:lnTo>
                <a:lnTo>
                  <a:pt x="2390479" y="683082"/>
                </a:lnTo>
                <a:lnTo>
                  <a:pt x="2386670" y="681494"/>
                </a:lnTo>
                <a:lnTo>
                  <a:pt x="2382861" y="679589"/>
                </a:lnTo>
                <a:lnTo>
                  <a:pt x="2375877" y="675461"/>
                </a:lnTo>
                <a:lnTo>
                  <a:pt x="2369212" y="671015"/>
                </a:lnTo>
                <a:lnTo>
                  <a:pt x="2362228" y="665934"/>
                </a:lnTo>
                <a:lnTo>
                  <a:pt x="2355563" y="661170"/>
                </a:lnTo>
                <a:lnTo>
                  <a:pt x="2348897" y="656089"/>
                </a:lnTo>
                <a:lnTo>
                  <a:pt x="2317790" y="636083"/>
                </a:lnTo>
                <a:lnTo>
                  <a:pt x="2286365" y="616076"/>
                </a:lnTo>
                <a:lnTo>
                  <a:pt x="2254941" y="596387"/>
                </a:lnTo>
                <a:lnTo>
                  <a:pt x="2223199" y="577333"/>
                </a:lnTo>
                <a:lnTo>
                  <a:pt x="2216851" y="574158"/>
                </a:lnTo>
                <a:lnTo>
                  <a:pt x="2210820" y="570982"/>
                </a:lnTo>
                <a:lnTo>
                  <a:pt x="2204154" y="567806"/>
                </a:lnTo>
                <a:lnTo>
                  <a:pt x="2197806" y="565266"/>
                </a:lnTo>
                <a:lnTo>
                  <a:pt x="2191140" y="563043"/>
                </a:lnTo>
                <a:lnTo>
                  <a:pt x="2184157" y="560820"/>
                </a:lnTo>
                <a:lnTo>
                  <a:pt x="2170825" y="557009"/>
                </a:lnTo>
                <a:lnTo>
                  <a:pt x="2156859" y="554151"/>
                </a:lnTo>
                <a:lnTo>
                  <a:pt x="2143210" y="551293"/>
                </a:lnTo>
                <a:lnTo>
                  <a:pt x="2115594" y="546212"/>
                </a:lnTo>
                <a:lnTo>
                  <a:pt x="2051476" y="542401"/>
                </a:lnTo>
                <a:lnTo>
                  <a:pt x="2019734" y="540178"/>
                </a:lnTo>
                <a:lnTo>
                  <a:pt x="1987675" y="537320"/>
                </a:lnTo>
                <a:lnTo>
                  <a:pt x="1971804" y="536050"/>
                </a:lnTo>
                <a:lnTo>
                  <a:pt x="1955933" y="534462"/>
                </a:lnTo>
                <a:lnTo>
                  <a:pt x="1940062" y="532239"/>
                </a:lnTo>
                <a:lnTo>
                  <a:pt x="1924191" y="529699"/>
                </a:lnTo>
                <a:lnTo>
                  <a:pt x="1908637" y="527475"/>
                </a:lnTo>
                <a:lnTo>
                  <a:pt x="1892767" y="524300"/>
                </a:lnTo>
                <a:lnTo>
                  <a:pt x="1877213" y="520807"/>
                </a:lnTo>
                <a:lnTo>
                  <a:pt x="1861660" y="516996"/>
                </a:lnTo>
                <a:lnTo>
                  <a:pt x="1849915" y="512550"/>
                </a:lnTo>
                <a:lnTo>
                  <a:pt x="1837853" y="508104"/>
                </a:lnTo>
                <a:lnTo>
                  <a:pt x="1826109" y="503976"/>
                </a:lnTo>
                <a:lnTo>
                  <a:pt x="1814364" y="499530"/>
                </a:lnTo>
                <a:lnTo>
                  <a:pt x="1802620" y="494766"/>
                </a:lnTo>
                <a:lnTo>
                  <a:pt x="1796906" y="492226"/>
                </a:lnTo>
                <a:lnTo>
                  <a:pt x="1791193" y="489368"/>
                </a:lnTo>
                <a:lnTo>
                  <a:pt x="1785797" y="486510"/>
                </a:lnTo>
                <a:lnTo>
                  <a:pt x="1780083" y="483334"/>
                </a:lnTo>
                <a:lnTo>
                  <a:pt x="1775004" y="479841"/>
                </a:lnTo>
                <a:lnTo>
                  <a:pt x="1769926" y="476030"/>
                </a:lnTo>
                <a:close/>
                <a:moveTo>
                  <a:pt x="1082675" y="441325"/>
                </a:moveTo>
                <a:lnTo>
                  <a:pt x="1087161" y="442912"/>
                </a:lnTo>
                <a:lnTo>
                  <a:pt x="1091647" y="445453"/>
                </a:lnTo>
                <a:lnTo>
                  <a:pt x="1095492" y="447992"/>
                </a:lnTo>
                <a:lnTo>
                  <a:pt x="1099337" y="450532"/>
                </a:lnTo>
                <a:lnTo>
                  <a:pt x="1103182" y="454025"/>
                </a:lnTo>
                <a:lnTo>
                  <a:pt x="1106386" y="457200"/>
                </a:lnTo>
                <a:lnTo>
                  <a:pt x="1109910" y="461010"/>
                </a:lnTo>
                <a:lnTo>
                  <a:pt x="1112794" y="464502"/>
                </a:lnTo>
                <a:lnTo>
                  <a:pt x="1118561" y="472440"/>
                </a:lnTo>
                <a:lnTo>
                  <a:pt x="1124009" y="480695"/>
                </a:lnTo>
                <a:lnTo>
                  <a:pt x="1134262" y="496887"/>
                </a:lnTo>
                <a:lnTo>
                  <a:pt x="1141311" y="511175"/>
                </a:lnTo>
                <a:lnTo>
                  <a:pt x="1148360" y="525462"/>
                </a:lnTo>
                <a:lnTo>
                  <a:pt x="1154768" y="540067"/>
                </a:lnTo>
                <a:lnTo>
                  <a:pt x="1160536" y="555307"/>
                </a:lnTo>
                <a:lnTo>
                  <a:pt x="1165983" y="569912"/>
                </a:lnTo>
                <a:lnTo>
                  <a:pt x="1170789" y="585470"/>
                </a:lnTo>
                <a:lnTo>
                  <a:pt x="1174954" y="600710"/>
                </a:lnTo>
                <a:lnTo>
                  <a:pt x="1178479" y="616267"/>
                </a:lnTo>
                <a:lnTo>
                  <a:pt x="1181362" y="632142"/>
                </a:lnTo>
                <a:lnTo>
                  <a:pt x="1183926" y="648017"/>
                </a:lnTo>
                <a:lnTo>
                  <a:pt x="1185528" y="663575"/>
                </a:lnTo>
                <a:lnTo>
                  <a:pt x="1187130" y="679767"/>
                </a:lnTo>
                <a:lnTo>
                  <a:pt x="1187450" y="695642"/>
                </a:lnTo>
                <a:lnTo>
                  <a:pt x="1187450" y="711517"/>
                </a:lnTo>
                <a:lnTo>
                  <a:pt x="1186809" y="727392"/>
                </a:lnTo>
                <a:lnTo>
                  <a:pt x="1185207" y="743267"/>
                </a:lnTo>
                <a:lnTo>
                  <a:pt x="1184887" y="745490"/>
                </a:lnTo>
                <a:lnTo>
                  <a:pt x="1184567" y="747395"/>
                </a:lnTo>
                <a:lnTo>
                  <a:pt x="1183926" y="749300"/>
                </a:lnTo>
                <a:lnTo>
                  <a:pt x="1183285" y="750570"/>
                </a:lnTo>
                <a:lnTo>
                  <a:pt x="1182324" y="751840"/>
                </a:lnTo>
                <a:lnTo>
                  <a:pt x="1181042" y="753427"/>
                </a:lnTo>
                <a:lnTo>
                  <a:pt x="1178479" y="755332"/>
                </a:lnTo>
                <a:lnTo>
                  <a:pt x="1175275" y="757237"/>
                </a:lnTo>
                <a:lnTo>
                  <a:pt x="1171430" y="758190"/>
                </a:lnTo>
                <a:lnTo>
                  <a:pt x="1167905" y="758507"/>
                </a:lnTo>
                <a:lnTo>
                  <a:pt x="1164060" y="758825"/>
                </a:lnTo>
                <a:lnTo>
                  <a:pt x="1166623" y="748030"/>
                </a:lnTo>
                <a:lnTo>
                  <a:pt x="1168546" y="737235"/>
                </a:lnTo>
                <a:lnTo>
                  <a:pt x="1170148" y="726122"/>
                </a:lnTo>
                <a:lnTo>
                  <a:pt x="1170468" y="720725"/>
                </a:lnTo>
                <a:lnTo>
                  <a:pt x="1170789" y="715327"/>
                </a:lnTo>
                <a:lnTo>
                  <a:pt x="1170789" y="701357"/>
                </a:lnTo>
                <a:lnTo>
                  <a:pt x="1170468" y="687387"/>
                </a:lnTo>
                <a:lnTo>
                  <a:pt x="1169507" y="673100"/>
                </a:lnTo>
                <a:lnTo>
                  <a:pt x="1168225" y="659447"/>
                </a:lnTo>
                <a:lnTo>
                  <a:pt x="1166623" y="645795"/>
                </a:lnTo>
                <a:lnTo>
                  <a:pt x="1164381" y="631825"/>
                </a:lnTo>
                <a:lnTo>
                  <a:pt x="1161497" y="618172"/>
                </a:lnTo>
                <a:lnTo>
                  <a:pt x="1158613" y="604520"/>
                </a:lnTo>
                <a:lnTo>
                  <a:pt x="1155089" y="591185"/>
                </a:lnTo>
                <a:lnTo>
                  <a:pt x="1150923" y="577532"/>
                </a:lnTo>
                <a:lnTo>
                  <a:pt x="1146437" y="564515"/>
                </a:lnTo>
                <a:lnTo>
                  <a:pt x="1141311" y="551497"/>
                </a:lnTo>
                <a:lnTo>
                  <a:pt x="1136184" y="538162"/>
                </a:lnTo>
                <a:lnTo>
                  <a:pt x="1130737" y="525462"/>
                </a:lnTo>
                <a:lnTo>
                  <a:pt x="1124329" y="513080"/>
                </a:lnTo>
                <a:lnTo>
                  <a:pt x="1118241" y="500697"/>
                </a:lnTo>
                <a:lnTo>
                  <a:pt x="1113435" y="493077"/>
                </a:lnTo>
                <a:lnTo>
                  <a:pt x="1108949" y="485775"/>
                </a:lnTo>
                <a:lnTo>
                  <a:pt x="1099337" y="471488"/>
                </a:lnTo>
                <a:lnTo>
                  <a:pt x="1094531" y="464185"/>
                </a:lnTo>
                <a:lnTo>
                  <a:pt x="1090045" y="456882"/>
                </a:lnTo>
                <a:lnTo>
                  <a:pt x="1086200" y="449263"/>
                </a:lnTo>
                <a:lnTo>
                  <a:pt x="1084277" y="445135"/>
                </a:lnTo>
                <a:lnTo>
                  <a:pt x="1082675" y="441325"/>
                </a:lnTo>
                <a:close/>
                <a:moveTo>
                  <a:pt x="755774" y="221343"/>
                </a:moveTo>
                <a:lnTo>
                  <a:pt x="746886" y="221978"/>
                </a:lnTo>
                <a:lnTo>
                  <a:pt x="737998" y="222931"/>
                </a:lnTo>
                <a:lnTo>
                  <a:pt x="728793" y="224836"/>
                </a:lnTo>
                <a:lnTo>
                  <a:pt x="720223" y="226742"/>
                </a:lnTo>
                <a:lnTo>
                  <a:pt x="702765" y="231187"/>
                </a:lnTo>
                <a:lnTo>
                  <a:pt x="699273" y="238174"/>
                </a:lnTo>
                <a:lnTo>
                  <a:pt x="697686" y="241667"/>
                </a:lnTo>
                <a:lnTo>
                  <a:pt x="695464" y="244843"/>
                </a:lnTo>
                <a:lnTo>
                  <a:pt x="688798" y="248336"/>
                </a:lnTo>
                <a:lnTo>
                  <a:pt x="682133" y="250876"/>
                </a:lnTo>
                <a:lnTo>
                  <a:pt x="678641" y="252782"/>
                </a:lnTo>
                <a:lnTo>
                  <a:pt x="675467" y="254687"/>
                </a:lnTo>
                <a:lnTo>
                  <a:pt x="672293" y="256910"/>
                </a:lnTo>
                <a:lnTo>
                  <a:pt x="669436" y="259451"/>
                </a:lnTo>
                <a:lnTo>
                  <a:pt x="664040" y="265802"/>
                </a:lnTo>
                <a:lnTo>
                  <a:pt x="658326" y="272153"/>
                </a:lnTo>
                <a:lnTo>
                  <a:pt x="652930" y="278505"/>
                </a:lnTo>
                <a:lnTo>
                  <a:pt x="647851" y="285491"/>
                </a:lnTo>
                <a:lnTo>
                  <a:pt x="637694" y="298829"/>
                </a:lnTo>
                <a:lnTo>
                  <a:pt x="628171" y="313119"/>
                </a:lnTo>
                <a:lnTo>
                  <a:pt x="619284" y="327092"/>
                </a:lnTo>
                <a:lnTo>
                  <a:pt x="610396" y="341700"/>
                </a:lnTo>
                <a:lnTo>
                  <a:pt x="592938" y="370598"/>
                </a:lnTo>
                <a:lnTo>
                  <a:pt x="588811" y="377267"/>
                </a:lnTo>
                <a:lnTo>
                  <a:pt x="585002" y="384254"/>
                </a:lnTo>
                <a:lnTo>
                  <a:pt x="581511" y="391558"/>
                </a:lnTo>
                <a:lnTo>
                  <a:pt x="578972" y="398544"/>
                </a:lnTo>
                <a:lnTo>
                  <a:pt x="576115" y="405848"/>
                </a:lnTo>
                <a:lnTo>
                  <a:pt x="573575" y="413470"/>
                </a:lnTo>
                <a:lnTo>
                  <a:pt x="568814" y="428395"/>
                </a:lnTo>
                <a:lnTo>
                  <a:pt x="560561" y="449990"/>
                </a:lnTo>
                <a:lnTo>
                  <a:pt x="552626" y="471902"/>
                </a:lnTo>
                <a:lnTo>
                  <a:pt x="544373" y="493496"/>
                </a:lnTo>
                <a:lnTo>
                  <a:pt x="536437" y="515725"/>
                </a:lnTo>
                <a:lnTo>
                  <a:pt x="527867" y="537002"/>
                </a:lnTo>
                <a:lnTo>
                  <a:pt x="518979" y="558597"/>
                </a:lnTo>
                <a:lnTo>
                  <a:pt x="509139" y="579874"/>
                </a:lnTo>
                <a:lnTo>
                  <a:pt x="504378" y="590353"/>
                </a:lnTo>
                <a:lnTo>
                  <a:pt x="499299" y="600515"/>
                </a:lnTo>
                <a:lnTo>
                  <a:pt x="493903" y="611948"/>
                </a:lnTo>
                <a:lnTo>
                  <a:pt x="488507" y="623062"/>
                </a:lnTo>
                <a:lnTo>
                  <a:pt x="482794" y="633860"/>
                </a:lnTo>
                <a:lnTo>
                  <a:pt x="477080" y="644339"/>
                </a:lnTo>
                <a:lnTo>
                  <a:pt x="470732" y="655137"/>
                </a:lnTo>
                <a:lnTo>
                  <a:pt x="464701" y="665616"/>
                </a:lnTo>
                <a:lnTo>
                  <a:pt x="451052" y="686258"/>
                </a:lnTo>
                <a:lnTo>
                  <a:pt x="437403" y="706264"/>
                </a:lnTo>
                <a:lnTo>
                  <a:pt x="423119" y="726271"/>
                </a:lnTo>
                <a:lnTo>
                  <a:pt x="394234" y="765967"/>
                </a:lnTo>
                <a:lnTo>
                  <a:pt x="388838" y="774541"/>
                </a:lnTo>
                <a:lnTo>
                  <a:pt x="382489" y="782798"/>
                </a:lnTo>
                <a:lnTo>
                  <a:pt x="376459" y="791054"/>
                </a:lnTo>
                <a:lnTo>
                  <a:pt x="369793" y="798993"/>
                </a:lnTo>
                <a:lnTo>
                  <a:pt x="356461" y="814872"/>
                </a:lnTo>
                <a:lnTo>
                  <a:pt x="342495" y="830115"/>
                </a:lnTo>
                <a:lnTo>
                  <a:pt x="328528" y="845358"/>
                </a:lnTo>
                <a:lnTo>
                  <a:pt x="314245" y="860919"/>
                </a:lnTo>
                <a:lnTo>
                  <a:pt x="307579" y="868540"/>
                </a:lnTo>
                <a:lnTo>
                  <a:pt x="301230" y="876479"/>
                </a:lnTo>
                <a:lnTo>
                  <a:pt x="294565" y="884736"/>
                </a:lnTo>
                <a:lnTo>
                  <a:pt x="288216" y="892993"/>
                </a:lnTo>
                <a:lnTo>
                  <a:pt x="279011" y="904107"/>
                </a:lnTo>
                <a:lnTo>
                  <a:pt x="270123" y="915540"/>
                </a:lnTo>
                <a:lnTo>
                  <a:pt x="252031" y="938087"/>
                </a:lnTo>
                <a:lnTo>
                  <a:pt x="243143" y="949519"/>
                </a:lnTo>
                <a:lnTo>
                  <a:pt x="233938" y="960951"/>
                </a:lnTo>
                <a:lnTo>
                  <a:pt x="224098" y="971749"/>
                </a:lnTo>
                <a:lnTo>
                  <a:pt x="219019" y="976830"/>
                </a:lnTo>
                <a:lnTo>
                  <a:pt x="213940" y="981911"/>
                </a:lnTo>
                <a:lnTo>
                  <a:pt x="204735" y="989850"/>
                </a:lnTo>
                <a:lnTo>
                  <a:pt x="196482" y="998107"/>
                </a:lnTo>
                <a:lnTo>
                  <a:pt x="179342" y="1015255"/>
                </a:lnTo>
                <a:lnTo>
                  <a:pt x="170771" y="1023512"/>
                </a:lnTo>
                <a:lnTo>
                  <a:pt x="161884" y="1031451"/>
                </a:lnTo>
                <a:lnTo>
                  <a:pt x="152361" y="1039072"/>
                </a:lnTo>
                <a:lnTo>
                  <a:pt x="142839" y="1046376"/>
                </a:lnTo>
                <a:lnTo>
                  <a:pt x="139347" y="1049234"/>
                </a:lnTo>
                <a:lnTo>
                  <a:pt x="135855" y="1052092"/>
                </a:lnTo>
                <a:lnTo>
                  <a:pt x="128237" y="1057491"/>
                </a:lnTo>
                <a:lnTo>
                  <a:pt x="120619" y="1062572"/>
                </a:lnTo>
                <a:lnTo>
                  <a:pt x="112684" y="1067335"/>
                </a:lnTo>
                <a:lnTo>
                  <a:pt x="96495" y="1076227"/>
                </a:lnTo>
                <a:lnTo>
                  <a:pt x="88560" y="1080991"/>
                </a:lnTo>
                <a:lnTo>
                  <a:pt x="80942" y="1086390"/>
                </a:lnTo>
                <a:lnTo>
                  <a:pt x="75546" y="1090201"/>
                </a:lnTo>
                <a:lnTo>
                  <a:pt x="69832" y="1093376"/>
                </a:lnTo>
                <a:lnTo>
                  <a:pt x="58723" y="1100362"/>
                </a:lnTo>
                <a:lnTo>
                  <a:pt x="52692" y="1103855"/>
                </a:lnTo>
                <a:lnTo>
                  <a:pt x="47296" y="1107666"/>
                </a:lnTo>
                <a:lnTo>
                  <a:pt x="41899" y="1111795"/>
                </a:lnTo>
                <a:lnTo>
                  <a:pt x="37138" y="1116241"/>
                </a:lnTo>
                <a:lnTo>
                  <a:pt x="42217" y="1129896"/>
                </a:lnTo>
                <a:lnTo>
                  <a:pt x="47930" y="1143234"/>
                </a:lnTo>
                <a:lnTo>
                  <a:pt x="50787" y="1149902"/>
                </a:lnTo>
                <a:lnTo>
                  <a:pt x="53961" y="1156254"/>
                </a:lnTo>
                <a:lnTo>
                  <a:pt x="57453" y="1162605"/>
                </a:lnTo>
                <a:lnTo>
                  <a:pt x="61579" y="1168321"/>
                </a:lnTo>
                <a:lnTo>
                  <a:pt x="66976" y="1175625"/>
                </a:lnTo>
                <a:lnTo>
                  <a:pt x="72054" y="1182294"/>
                </a:lnTo>
                <a:lnTo>
                  <a:pt x="77450" y="1188645"/>
                </a:lnTo>
                <a:lnTo>
                  <a:pt x="83481" y="1194997"/>
                </a:lnTo>
                <a:lnTo>
                  <a:pt x="89512" y="1201030"/>
                </a:lnTo>
                <a:lnTo>
                  <a:pt x="95861" y="1206429"/>
                </a:lnTo>
                <a:lnTo>
                  <a:pt x="102526" y="1211827"/>
                </a:lnTo>
                <a:lnTo>
                  <a:pt x="109192" y="1217544"/>
                </a:lnTo>
                <a:lnTo>
                  <a:pt x="122841" y="1227706"/>
                </a:lnTo>
                <a:lnTo>
                  <a:pt x="136808" y="1237868"/>
                </a:lnTo>
                <a:lnTo>
                  <a:pt x="150774" y="1248030"/>
                </a:lnTo>
                <a:lnTo>
                  <a:pt x="164106" y="1258192"/>
                </a:lnTo>
                <a:lnTo>
                  <a:pt x="174898" y="1270259"/>
                </a:lnTo>
                <a:lnTo>
                  <a:pt x="185690" y="1281692"/>
                </a:lnTo>
                <a:lnTo>
                  <a:pt x="196482" y="1293442"/>
                </a:lnTo>
                <a:lnTo>
                  <a:pt x="207275" y="1305191"/>
                </a:lnTo>
                <a:lnTo>
                  <a:pt x="223145" y="1326786"/>
                </a:lnTo>
                <a:lnTo>
                  <a:pt x="231081" y="1337901"/>
                </a:lnTo>
                <a:lnTo>
                  <a:pt x="238699" y="1349016"/>
                </a:lnTo>
                <a:lnTo>
                  <a:pt x="246000" y="1360448"/>
                </a:lnTo>
                <a:lnTo>
                  <a:pt x="249491" y="1366164"/>
                </a:lnTo>
                <a:lnTo>
                  <a:pt x="252348" y="1372198"/>
                </a:lnTo>
                <a:lnTo>
                  <a:pt x="255522" y="1377914"/>
                </a:lnTo>
                <a:lnTo>
                  <a:pt x="258379" y="1384265"/>
                </a:lnTo>
                <a:lnTo>
                  <a:pt x="260601" y="1390299"/>
                </a:lnTo>
                <a:lnTo>
                  <a:pt x="263140" y="1396968"/>
                </a:lnTo>
                <a:lnTo>
                  <a:pt x="266632" y="1403002"/>
                </a:lnTo>
                <a:lnTo>
                  <a:pt x="270123" y="1409670"/>
                </a:lnTo>
                <a:lnTo>
                  <a:pt x="272980" y="1416339"/>
                </a:lnTo>
                <a:lnTo>
                  <a:pt x="275202" y="1423326"/>
                </a:lnTo>
                <a:lnTo>
                  <a:pt x="277424" y="1429994"/>
                </a:lnTo>
                <a:lnTo>
                  <a:pt x="279011" y="1437299"/>
                </a:lnTo>
                <a:lnTo>
                  <a:pt x="282185" y="1451589"/>
                </a:lnTo>
                <a:lnTo>
                  <a:pt x="284090" y="1467467"/>
                </a:lnTo>
                <a:lnTo>
                  <a:pt x="286629" y="1483345"/>
                </a:lnTo>
                <a:lnTo>
                  <a:pt x="289803" y="1499224"/>
                </a:lnTo>
                <a:lnTo>
                  <a:pt x="293295" y="1514784"/>
                </a:lnTo>
                <a:lnTo>
                  <a:pt x="299643" y="1545906"/>
                </a:lnTo>
                <a:lnTo>
                  <a:pt x="302817" y="1561466"/>
                </a:lnTo>
                <a:lnTo>
                  <a:pt x="305674" y="1577344"/>
                </a:lnTo>
                <a:lnTo>
                  <a:pt x="309483" y="1596716"/>
                </a:lnTo>
                <a:lnTo>
                  <a:pt x="313610" y="1615770"/>
                </a:lnTo>
                <a:lnTo>
                  <a:pt x="318688" y="1635141"/>
                </a:lnTo>
                <a:lnTo>
                  <a:pt x="324084" y="1653878"/>
                </a:lnTo>
                <a:lnTo>
                  <a:pt x="330750" y="1672296"/>
                </a:lnTo>
                <a:lnTo>
                  <a:pt x="334559" y="1681506"/>
                </a:lnTo>
                <a:lnTo>
                  <a:pt x="338051" y="1690715"/>
                </a:lnTo>
                <a:lnTo>
                  <a:pt x="342177" y="1699607"/>
                </a:lnTo>
                <a:lnTo>
                  <a:pt x="346304" y="1708499"/>
                </a:lnTo>
                <a:lnTo>
                  <a:pt x="350430" y="1717391"/>
                </a:lnTo>
                <a:lnTo>
                  <a:pt x="355192" y="1726282"/>
                </a:lnTo>
                <a:lnTo>
                  <a:pt x="360270" y="1738985"/>
                </a:lnTo>
                <a:lnTo>
                  <a:pt x="365349" y="1751688"/>
                </a:lnTo>
                <a:lnTo>
                  <a:pt x="370745" y="1764708"/>
                </a:lnTo>
                <a:lnTo>
                  <a:pt x="376776" y="1777093"/>
                </a:lnTo>
                <a:lnTo>
                  <a:pt x="383124" y="1789160"/>
                </a:lnTo>
                <a:lnTo>
                  <a:pt x="389473" y="1801545"/>
                </a:lnTo>
                <a:lnTo>
                  <a:pt x="396456" y="1813613"/>
                </a:lnTo>
                <a:lnTo>
                  <a:pt x="403122" y="1825680"/>
                </a:lnTo>
                <a:lnTo>
                  <a:pt x="413597" y="1845687"/>
                </a:lnTo>
                <a:lnTo>
                  <a:pt x="424706" y="1865376"/>
                </a:lnTo>
                <a:lnTo>
                  <a:pt x="436451" y="1884747"/>
                </a:lnTo>
                <a:lnTo>
                  <a:pt x="448513" y="1904119"/>
                </a:lnTo>
                <a:lnTo>
                  <a:pt x="460892" y="1922537"/>
                </a:lnTo>
                <a:lnTo>
                  <a:pt x="473271" y="1941591"/>
                </a:lnTo>
                <a:lnTo>
                  <a:pt x="486285" y="1960328"/>
                </a:lnTo>
                <a:lnTo>
                  <a:pt x="499617" y="1978429"/>
                </a:lnTo>
                <a:lnTo>
                  <a:pt x="512631" y="1993354"/>
                </a:lnTo>
                <a:lnTo>
                  <a:pt x="525963" y="2008280"/>
                </a:lnTo>
                <a:lnTo>
                  <a:pt x="539929" y="2022888"/>
                </a:lnTo>
                <a:lnTo>
                  <a:pt x="553895" y="2036861"/>
                </a:lnTo>
                <a:lnTo>
                  <a:pt x="568497" y="2050516"/>
                </a:lnTo>
                <a:lnTo>
                  <a:pt x="583415" y="2063854"/>
                </a:lnTo>
                <a:lnTo>
                  <a:pt x="591033" y="2069887"/>
                </a:lnTo>
                <a:lnTo>
                  <a:pt x="598651" y="2076556"/>
                </a:lnTo>
                <a:lnTo>
                  <a:pt x="606587" y="2082590"/>
                </a:lnTo>
                <a:lnTo>
                  <a:pt x="614840" y="2088624"/>
                </a:lnTo>
                <a:lnTo>
                  <a:pt x="635789" y="2104502"/>
                </a:lnTo>
                <a:lnTo>
                  <a:pt x="646582" y="2112441"/>
                </a:lnTo>
                <a:lnTo>
                  <a:pt x="657374" y="2120063"/>
                </a:lnTo>
                <a:lnTo>
                  <a:pt x="668484" y="2127684"/>
                </a:lnTo>
                <a:lnTo>
                  <a:pt x="679593" y="2134671"/>
                </a:lnTo>
                <a:lnTo>
                  <a:pt x="691338" y="2140705"/>
                </a:lnTo>
                <a:lnTo>
                  <a:pt x="697051" y="2143880"/>
                </a:lnTo>
                <a:lnTo>
                  <a:pt x="703400" y="2146738"/>
                </a:lnTo>
                <a:lnTo>
                  <a:pt x="722127" y="2155948"/>
                </a:lnTo>
                <a:lnTo>
                  <a:pt x="740538" y="2165792"/>
                </a:lnTo>
                <a:lnTo>
                  <a:pt x="777675" y="2185481"/>
                </a:lnTo>
                <a:lnTo>
                  <a:pt x="814496" y="2204535"/>
                </a:lnTo>
                <a:lnTo>
                  <a:pt x="833224" y="2214380"/>
                </a:lnTo>
                <a:lnTo>
                  <a:pt x="851634" y="2223271"/>
                </a:lnTo>
                <a:lnTo>
                  <a:pt x="858935" y="2226765"/>
                </a:lnTo>
                <a:lnTo>
                  <a:pt x="866235" y="2229940"/>
                </a:lnTo>
                <a:lnTo>
                  <a:pt x="880836" y="2235656"/>
                </a:lnTo>
                <a:lnTo>
                  <a:pt x="895438" y="2241055"/>
                </a:lnTo>
                <a:lnTo>
                  <a:pt x="910039" y="2246454"/>
                </a:lnTo>
                <a:lnTo>
                  <a:pt x="924958" y="2251535"/>
                </a:lnTo>
                <a:lnTo>
                  <a:pt x="939241" y="2257568"/>
                </a:lnTo>
                <a:lnTo>
                  <a:pt x="946542" y="2260426"/>
                </a:lnTo>
                <a:lnTo>
                  <a:pt x="953525" y="2263920"/>
                </a:lnTo>
                <a:lnTo>
                  <a:pt x="960509" y="2267730"/>
                </a:lnTo>
                <a:lnTo>
                  <a:pt x="967492" y="2271541"/>
                </a:lnTo>
                <a:lnTo>
                  <a:pt x="972888" y="2274717"/>
                </a:lnTo>
                <a:lnTo>
                  <a:pt x="977967" y="2277893"/>
                </a:lnTo>
                <a:lnTo>
                  <a:pt x="988441" y="2284244"/>
                </a:lnTo>
                <a:lnTo>
                  <a:pt x="998281" y="2291865"/>
                </a:lnTo>
                <a:lnTo>
                  <a:pt x="1008121" y="2299804"/>
                </a:lnTo>
                <a:lnTo>
                  <a:pt x="1017326" y="2307744"/>
                </a:lnTo>
                <a:lnTo>
                  <a:pt x="1026214" y="2316000"/>
                </a:lnTo>
                <a:lnTo>
                  <a:pt x="1044942" y="2332831"/>
                </a:lnTo>
                <a:lnTo>
                  <a:pt x="1072875" y="2354743"/>
                </a:lnTo>
                <a:lnTo>
                  <a:pt x="1100490" y="2377608"/>
                </a:lnTo>
                <a:lnTo>
                  <a:pt x="1127788" y="2400473"/>
                </a:lnTo>
                <a:lnTo>
                  <a:pt x="1140802" y="2412222"/>
                </a:lnTo>
                <a:lnTo>
                  <a:pt x="1154451" y="2424290"/>
                </a:lnTo>
                <a:lnTo>
                  <a:pt x="1160165" y="2429053"/>
                </a:lnTo>
                <a:lnTo>
                  <a:pt x="1166196" y="2434134"/>
                </a:lnTo>
                <a:lnTo>
                  <a:pt x="1171909" y="2438580"/>
                </a:lnTo>
                <a:lnTo>
                  <a:pt x="1178258" y="2443026"/>
                </a:lnTo>
                <a:lnTo>
                  <a:pt x="1176988" y="2437628"/>
                </a:lnTo>
                <a:lnTo>
                  <a:pt x="1175401" y="2432229"/>
                </a:lnTo>
                <a:lnTo>
                  <a:pt x="1173814" y="2426830"/>
                </a:lnTo>
                <a:lnTo>
                  <a:pt x="1171592" y="2421749"/>
                </a:lnTo>
                <a:lnTo>
                  <a:pt x="1169052" y="2416668"/>
                </a:lnTo>
                <a:lnTo>
                  <a:pt x="1166513" y="2411905"/>
                </a:lnTo>
                <a:lnTo>
                  <a:pt x="1160800" y="2401743"/>
                </a:lnTo>
                <a:lnTo>
                  <a:pt x="1155086" y="2392533"/>
                </a:lnTo>
                <a:lnTo>
                  <a:pt x="1149055" y="2382689"/>
                </a:lnTo>
                <a:lnTo>
                  <a:pt x="1143024" y="2373480"/>
                </a:lnTo>
                <a:lnTo>
                  <a:pt x="1136993" y="2363635"/>
                </a:lnTo>
                <a:lnTo>
                  <a:pt x="1128423" y="2349662"/>
                </a:lnTo>
                <a:lnTo>
                  <a:pt x="1120487" y="2335372"/>
                </a:lnTo>
                <a:lnTo>
                  <a:pt x="1112869" y="2321081"/>
                </a:lnTo>
                <a:lnTo>
                  <a:pt x="1105569" y="2306156"/>
                </a:lnTo>
                <a:lnTo>
                  <a:pt x="1098903" y="2291230"/>
                </a:lnTo>
                <a:lnTo>
                  <a:pt x="1091920" y="2275987"/>
                </a:lnTo>
                <a:lnTo>
                  <a:pt x="1078906" y="2246136"/>
                </a:lnTo>
                <a:lnTo>
                  <a:pt x="1066209" y="2216602"/>
                </a:lnTo>
                <a:lnTo>
                  <a:pt x="1054782" y="2187387"/>
                </a:lnTo>
                <a:lnTo>
                  <a:pt x="1043672" y="2157853"/>
                </a:lnTo>
                <a:lnTo>
                  <a:pt x="1032880" y="2127684"/>
                </a:lnTo>
                <a:lnTo>
                  <a:pt x="1022088" y="2097516"/>
                </a:lnTo>
                <a:lnTo>
                  <a:pt x="1011930" y="2067665"/>
                </a:lnTo>
                <a:lnTo>
                  <a:pt x="991298" y="2007645"/>
                </a:lnTo>
                <a:lnTo>
                  <a:pt x="988124" y="1995895"/>
                </a:lnTo>
                <a:lnTo>
                  <a:pt x="985267" y="1984145"/>
                </a:lnTo>
                <a:lnTo>
                  <a:pt x="979871" y="1960328"/>
                </a:lnTo>
                <a:lnTo>
                  <a:pt x="976697" y="1948895"/>
                </a:lnTo>
                <a:lnTo>
                  <a:pt x="973205" y="1937145"/>
                </a:lnTo>
                <a:lnTo>
                  <a:pt x="970666" y="1931747"/>
                </a:lnTo>
                <a:lnTo>
                  <a:pt x="968761" y="1926031"/>
                </a:lnTo>
                <a:lnTo>
                  <a:pt x="965905" y="1920632"/>
                </a:lnTo>
                <a:lnTo>
                  <a:pt x="963048" y="1914916"/>
                </a:lnTo>
                <a:lnTo>
                  <a:pt x="956699" y="1893639"/>
                </a:lnTo>
                <a:lnTo>
                  <a:pt x="950669" y="1871409"/>
                </a:lnTo>
                <a:lnTo>
                  <a:pt x="945590" y="1849815"/>
                </a:lnTo>
                <a:lnTo>
                  <a:pt x="943050" y="1838700"/>
                </a:lnTo>
                <a:lnTo>
                  <a:pt x="941146" y="1827586"/>
                </a:lnTo>
                <a:lnTo>
                  <a:pt x="939241" y="1810119"/>
                </a:lnTo>
                <a:lnTo>
                  <a:pt x="937020" y="1792653"/>
                </a:lnTo>
                <a:lnTo>
                  <a:pt x="934163" y="1775187"/>
                </a:lnTo>
                <a:lnTo>
                  <a:pt x="930989" y="1757721"/>
                </a:lnTo>
                <a:lnTo>
                  <a:pt x="925275" y="1723107"/>
                </a:lnTo>
                <a:lnTo>
                  <a:pt x="922418" y="1705641"/>
                </a:lnTo>
                <a:lnTo>
                  <a:pt x="920196" y="1687857"/>
                </a:lnTo>
                <a:lnTo>
                  <a:pt x="917974" y="1675790"/>
                </a:lnTo>
                <a:lnTo>
                  <a:pt x="916070" y="1663405"/>
                </a:lnTo>
                <a:lnTo>
                  <a:pt x="911309" y="1639270"/>
                </a:lnTo>
                <a:lnTo>
                  <a:pt x="907182" y="1614817"/>
                </a:lnTo>
                <a:lnTo>
                  <a:pt x="905278" y="1602432"/>
                </a:lnTo>
                <a:lnTo>
                  <a:pt x="903373" y="1590365"/>
                </a:lnTo>
                <a:lnTo>
                  <a:pt x="903056" y="1586554"/>
                </a:lnTo>
                <a:lnTo>
                  <a:pt x="904008" y="1583061"/>
                </a:lnTo>
                <a:lnTo>
                  <a:pt x="904960" y="1579567"/>
                </a:lnTo>
                <a:lnTo>
                  <a:pt x="905913" y="1576074"/>
                </a:lnTo>
                <a:lnTo>
                  <a:pt x="909087" y="1569405"/>
                </a:lnTo>
                <a:lnTo>
                  <a:pt x="910039" y="1566230"/>
                </a:lnTo>
                <a:lnTo>
                  <a:pt x="910991" y="1562419"/>
                </a:lnTo>
                <a:lnTo>
                  <a:pt x="904960" y="1540825"/>
                </a:lnTo>
                <a:lnTo>
                  <a:pt x="898612" y="1519230"/>
                </a:lnTo>
                <a:lnTo>
                  <a:pt x="896073" y="1508433"/>
                </a:lnTo>
                <a:lnTo>
                  <a:pt x="893216" y="1497318"/>
                </a:lnTo>
                <a:lnTo>
                  <a:pt x="890676" y="1486203"/>
                </a:lnTo>
                <a:lnTo>
                  <a:pt x="889089" y="1475406"/>
                </a:lnTo>
                <a:lnTo>
                  <a:pt x="888772" y="1472231"/>
                </a:lnTo>
                <a:lnTo>
                  <a:pt x="888455" y="1469372"/>
                </a:lnTo>
                <a:lnTo>
                  <a:pt x="886550" y="1463657"/>
                </a:lnTo>
                <a:lnTo>
                  <a:pt x="884963" y="1457940"/>
                </a:lnTo>
                <a:lnTo>
                  <a:pt x="882741" y="1452542"/>
                </a:lnTo>
                <a:lnTo>
                  <a:pt x="880519" y="1447143"/>
                </a:lnTo>
                <a:lnTo>
                  <a:pt x="878297" y="1441427"/>
                </a:lnTo>
                <a:lnTo>
                  <a:pt x="877027" y="1436028"/>
                </a:lnTo>
                <a:lnTo>
                  <a:pt x="875758" y="1429994"/>
                </a:lnTo>
                <a:lnTo>
                  <a:pt x="871314" y="1398556"/>
                </a:lnTo>
                <a:lnTo>
                  <a:pt x="867505" y="1367752"/>
                </a:lnTo>
                <a:lnTo>
                  <a:pt x="863696" y="1336630"/>
                </a:lnTo>
                <a:lnTo>
                  <a:pt x="860839" y="1305191"/>
                </a:lnTo>
                <a:lnTo>
                  <a:pt x="857030" y="1298205"/>
                </a:lnTo>
                <a:lnTo>
                  <a:pt x="852904" y="1291219"/>
                </a:lnTo>
                <a:lnTo>
                  <a:pt x="848460" y="1284867"/>
                </a:lnTo>
                <a:lnTo>
                  <a:pt x="843381" y="1278199"/>
                </a:lnTo>
                <a:lnTo>
                  <a:pt x="838302" y="1271847"/>
                </a:lnTo>
                <a:lnTo>
                  <a:pt x="833224" y="1266131"/>
                </a:lnTo>
                <a:lnTo>
                  <a:pt x="827510" y="1260097"/>
                </a:lnTo>
                <a:lnTo>
                  <a:pt x="822114" y="1254699"/>
                </a:lnTo>
                <a:lnTo>
                  <a:pt x="807195" y="1240091"/>
                </a:lnTo>
                <a:lnTo>
                  <a:pt x="791959" y="1226118"/>
                </a:lnTo>
                <a:lnTo>
                  <a:pt x="776406" y="1212145"/>
                </a:lnTo>
                <a:lnTo>
                  <a:pt x="760217" y="1199125"/>
                </a:lnTo>
                <a:lnTo>
                  <a:pt x="744029" y="1186422"/>
                </a:lnTo>
                <a:lnTo>
                  <a:pt x="727206" y="1174355"/>
                </a:lnTo>
                <a:lnTo>
                  <a:pt x="710383" y="1162605"/>
                </a:lnTo>
                <a:lnTo>
                  <a:pt x="692925" y="1150855"/>
                </a:lnTo>
                <a:lnTo>
                  <a:pt x="675467" y="1139740"/>
                </a:lnTo>
                <a:lnTo>
                  <a:pt x="658009" y="1128943"/>
                </a:lnTo>
                <a:lnTo>
                  <a:pt x="639916" y="1118781"/>
                </a:lnTo>
                <a:lnTo>
                  <a:pt x="621506" y="1108619"/>
                </a:lnTo>
                <a:lnTo>
                  <a:pt x="603413" y="1098774"/>
                </a:lnTo>
                <a:lnTo>
                  <a:pt x="585002" y="1088930"/>
                </a:lnTo>
                <a:lnTo>
                  <a:pt x="566275" y="1079721"/>
                </a:lnTo>
                <a:lnTo>
                  <a:pt x="548182" y="1070829"/>
                </a:lnTo>
                <a:lnTo>
                  <a:pt x="524058" y="1060349"/>
                </a:lnTo>
                <a:lnTo>
                  <a:pt x="499934" y="1050822"/>
                </a:lnTo>
                <a:lnTo>
                  <a:pt x="475493" y="1041295"/>
                </a:lnTo>
                <a:lnTo>
                  <a:pt x="462796" y="1037167"/>
                </a:lnTo>
                <a:lnTo>
                  <a:pt x="450417" y="1033039"/>
                </a:lnTo>
                <a:lnTo>
                  <a:pt x="444704" y="1030816"/>
                </a:lnTo>
                <a:lnTo>
                  <a:pt x="438673" y="1027958"/>
                </a:lnTo>
                <a:lnTo>
                  <a:pt x="436133" y="1026370"/>
                </a:lnTo>
                <a:lnTo>
                  <a:pt x="433594" y="1024464"/>
                </a:lnTo>
                <a:lnTo>
                  <a:pt x="431055" y="1022559"/>
                </a:lnTo>
                <a:lnTo>
                  <a:pt x="428833" y="1020018"/>
                </a:lnTo>
                <a:lnTo>
                  <a:pt x="435816" y="1020018"/>
                </a:lnTo>
                <a:lnTo>
                  <a:pt x="442799" y="1020336"/>
                </a:lnTo>
                <a:lnTo>
                  <a:pt x="449782" y="1021289"/>
                </a:lnTo>
                <a:lnTo>
                  <a:pt x="452956" y="1021924"/>
                </a:lnTo>
                <a:lnTo>
                  <a:pt x="456448" y="1023194"/>
                </a:lnTo>
                <a:lnTo>
                  <a:pt x="472954" y="1028275"/>
                </a:lnTo>
                <a:lnTo>
                  <a:pt x="489460" y="1033674"/>
                </a:lnTo>
                <a:lnTo>
                  <a:pt x="505648" y="1039390"/>
                </a:lnTo>
                <a:lnTo>
                  <a:pt x="521836" y="1045424"/>
                </a:lnTo>
                <a:lnTo>
                  <a:pt x="538025" y="1052092"/>
                </a:lnTo>
                <a:lnTo>
                  <a:pt x="553895" y="1059079"/>
                </a:lnTo>
                <a:lnTo>
                  <a:pt x="569766" y="1066065"/>
                </a:lnTo>
                <a:lnTo>
                  <a:pt x="585637" y="1073052"/>
                </a:lnTo>
                <a:lnTo>
                  <a:pt x="601191" y="1080991"/>
                </a:lnTo>
                <a:lnTo>
                  <a:pt x="616427" y="1088613"/>
                </a:lnTo>
                <a:lnTo>
                  <a:pt x="631980" y="1096869"/>
                </a:lnTo>
                <a:lnTo>
                  <a:pt x="647216" y="1105126"/>
                </a:lnTo>
                <a:lnTo>
                  <a:pt x="662453" y="1114018"/>
                </a:lnTo>
                <a:lnTo>
                  <a:pt x="677054" y="1122909"/>
                </a:lnTo>
                <a:lnTo>
                  <a:pt x="691972" y="1131801"/>
                </a:lnTo>
                <a:lnTo>
                  <a:pt x="706574" y="1141011"/>
                </a:lnTo>
                <a:lnTo>
                  <a:pt x="716731" y="1147679"/>
                </a:lnTo>
                <a:lnTo>
                  <a:pt x="727206" y="1154983"/>
                </a:lnTo>
                <a:lnTo>
                  <a:pt x="737681" y="1161970"/>
                </a:lnTo>
                <a:lnTo>
                  <a:pt x="747521" y="1169591"/>
                </a:lnTo>
                <a:lnTo>
                  <a:pt x="767201" y="1184199"/>
                </a:lnTo>
                <a:lnTo>
                  <a:pt x="786563" y="1200078"/>
                </a:lnTo>
                <a:lnTo>
                  <a:pt x="805291" y="1216274"/>
                </a:lnTo>
                <a:lnTo>
                  <a:pt x="823701" y="1233422"/>
                </a:lnTo>
                <a:lnTo>
                  <a:pt x="841477" y="1250570"/>
                </a:lnTo>
                <a:lnTo>
                  <a:pt x="858935" y="1268037"/>
                </a:lnTo>
                <a:lnTo>
                  <a:pt x="858617" y="1262320"/>
                </a:lnTo>
                <a:lnTo>
                  <a:pt x="858300" y="1256604"/>
                </a:lnTo>
                <a:lnTo>
                  <a:pt x="857982" y="1244854"/>
                </a:lnTo>
                <a:lnTo>
                  <a:pt x="857665" y="1238821"/>
                </a:lnTo>
                <a:lnTo>
                  <a:pt x="857348" y="1233104"/>
                </a:lnTo>
                <a:lnTo>
                  <a:pt x="856395" y="1227388"/>
                </a:lnTo>
                <a:lnTo>
                  <a:pt x="854491" y="1221672"/>
                </a:lnTo>
                <a:lnTo>
                  <a:pt x="847825" y="1210557"/>
                </a:lnTo>
                <a:lnTo>
                  <a:pt x="841159" y="1199443"/>
                </a:lnTo>
                <a:lnTo>
                  <a:pt x="833541" y="1189280"/>
                </a:lnTo>
                <a:lnTo>
                  <a:pt x="825606" y="1178801"/>
                </a:lnTo>
                <a:lnTo>
                  <a:pt x="817670" y="1168639"/>
                </a:lnTo>
                <a:lnTo>
                  <a:pt x="809100" y="1159112"/>
                </a:lnTo>
                <a:lnTo>
                  <a:pt x="800212" y="1149902"/>
                </a:lnTo>
                <a:lnTo>
                  <a:pt x="791007" y="1140376"/>
                </a:lnTo>
                <a:lnTo>
                  <a:pt x="781802" y="1131484"/>
                </a:lnTo>
                <a:lnTo>
                  <a:pt x="772279" y="1122909"/>
                </a:lnTo>
                <a:lnTo>
                  <a:pt x="762757" y="1114335"/>
                </a:lnTo>
                <a:lnTo>
                  <a:pt x="752599" y="1106078"/>
                </a:lnTo>
                <a:lnTo>
                  <a:pt x="732602" y="1089883"/>
                </a:lnTo>
                <a:lnTo>
                  <a:pt x="712287" y="1074004"/>
                </a:lnTo>
                <a:lnTo>
                  <a:pt x="691338" y="1059079"/>
                </a:lnTo>
                <a:lnTo>
                  <a:pt x="670071" y="1044471"/>
                </a:lnTo>
                <a:lnTo>
                  <a:pt x="648169" y="1030816"/>
                </a:lnTo>
                <a:lnTo>
                  <a:pt x="626267" y="1017160"/>
                </a:lnTo>
                <a:lnTo>
                  <a:pt x="603730" y="1004458"/>
                </a:lnTo>
                <a:lnTo>
                  <a:pt x="581193" y="992390"/>
                </a:lnTo>
                <a:lnTo>
                  <a:pt x="558022" y="980641"/>
                </a:lnTo>
                <a:lnTo>
                  <a:pt x="535168" y="969208"/>
                </a:lnTo>
                <a:lnTo>
                  <a:pt x="527867" y="966032"/>
                </a:lnTo>
                <a:lnTo>
                  <a:pt x="520249" y="963174"/>
                </a:lnTo>
                <a:lnTo>
                  <a:pt x="505013" y="957458"/>
                </a:lnTo>
                <a:lnTo>
                  <a:pt x="497712" y="954283"/>
                </a:lnTo>
                <a:lnTo>
                  <a:pt x="490412" y="951107"/>
                </a:lnTo>
                <a:lnTo>
                  <a:pt x="483746" y="946979"/>
                </a:lnTo>
                <a:lnTo>
                  <a:pt x="480254" y="944756"/>
                </a:lnTo>
                <a:lnTo>
                  <a:pt x="477080" y="941898"/>
                </a:lnTo>
                <a:lnTo>
                  <a:pt x="480254" y="941580"/>
                </a:lnTo>
                <a:lnTo>
                  <a:pt x="483429" y="941580"/>
                </a:lnTo>
                <a:lnTo>
                  <a:pt x="486285" y="941580"/>
                </a:lnTo>
                <a:lnTo>
                  <a:pt x="489460" y="941898"/>
                </a:lnTo>
                <a:lnTo>
                  <a:pt x="495490" y="943485"/>
                </a:lnTo>
                <a:lnTo>
                  <a:pt x="501204" y="945073"/>
                </a:lnTo>
                <a:lnTo>
                  <a:pt x="515488" y="950154"/>
                </a:lnTo>
                <a:lnTo>
                  <a:pt x="529137" y="955553"/>
                </a:lnTo>
                <a:lnTo>
                  <a:pt x="543103" y="960951"/>
                </a:lnTo>
                <a:lnTo>
                  <a:pt x="556435" y="966985"/>
                </a:lnTo>
                <a:lnTo>
                  <a:pt x="569766" y="973019"/>
                </a:lnTo>
                <a:lnTo>
                  <a:pt x="583415" y="979688"/>
                </a:lnTo>
                <a:lnTo>
                  <a:pt x="596430" y="986039"/>
                </a:lnTo>
                <a:lnTo>
                  <a:pt x="609444" y="993025"/>
                </a:lnTo>
                <a:lnTo>
                  <a:pt x="622775" y="1000330"/>
                </a:lnTo>
                <a:lnTo>
                  <a:pt x="635472" y="1007634"/>
                </a:lnTo>
                <a:lnTo>
                  <a:pt x="660865" y="1022876"/>
                </a:lnTo>
                <a:lnTo>
                  <a:pt x="686259" y="1039072"/>
                </a:lnTo>
                <a:lnTo>
                  <a:pt x="710700" y="1055268"/>
                </a:lnTo>
                <a:lnTo>
                  <a:pt x="724984" y="1065430"/>
                </a:lnTo>
                <a:lnTo>
                  <a:pt x="739585" y="1075910"/>
                </a:lnTo>
                <a:lnTo>
                  <a:pt x="753869" y="1087025"/>
                </a:lnTo>
                <a:lnTo>
                  <a:pt x="767518" y="1098139"/>
                </a:lnTo>
                <a:lnTo>
                  <a:pt x="781484" y="1109254"/>
                </a:lnTo>
                <a:lnTo>
                  <a:pt x="794816" y="1121639"/>
                </a:lnTo>
                <a:lnTo>
                  <a:pt x="807513" y="1133707"/>
                </a:lnTo>
                <a:lnTo>
                  <a:pt x="819892" y="1146409"/>
                </a:lnTo>
                <a:lnTo>
                  <a:pt x="824971" y="1151808"/>
                </a:lnTo>
                <a:lnTo>
                  <a:pt x="829732" y="1157841"/>
                </a:lnTo>
                <a:lnTo>
                  <a:pt x="839255" y="1169274"/>
                </a:lnTo>
                <a:lnTo>
                  <a:pt x="848777" y="1180706"/>
                </a:lnTo>
                <a:lnTo>
                  <a:pt x="858300" y="1192139"/>
                </a:lnTo>
                <a:lnTo>
                  <a:pt x="857030" y="1186105"/>
                </a:lnTo>
                <a:lnTo>
                  <a:pt x="856395" y="1180071"/>
                </a:lnTo>
                <a:lnTo>
                  <a:pt x="855443" y="1174037"/>
                </a:lnTo>
                <a:lnTo>
                  <a:pt x="855126" y="1168004"/>
                </a:lnTo>
                <a:lnTo>
                  <a:pt x="854808" y="1161970"/>
                </a:lnTo>
                <a:lnTo>
                  <a:pt x="855126" y="1155936"/>
                </a:lnTo>
                <a:lnTo>
                  <a:pt x="855760" y="1143551"/>
                </a:lnTo>
                <a:lnTo>
                  <a:pt x="857030" y="1131484"/>
                </a:lnTo>
                <a:lnTo>
                  <a:pt x="858300" y="1119416"/>
                </a:lnTo>
                <a:lnTo>
                  <a:pt x="861157" y="1095281"/>
                </a:lnTo>
                <a:lnTo>
                  <a:pt x="861474" y="1080991"/>
                </a:lnTo>
                <a:lnTo>
                  <a:pt x="862426" y="1067335"/>
                </a:lnTo>
                <a:lnTo>
                  <a:pt x="863061" y="1053045"/>
                </a:lnTo>
                <a:lnTo>
                  <a:pt x="864648" y="1039390"/>
                </a:lnTo>
                <a:lnTo>
                  <a:pt x="866235" y="1025417"/>
                </a:lnTo>
                <a:lnTo>
                  <a:pt x="867822" y="1011444"/>
                </a:lnTo>
                <a:lnTo>
                  <a:pt x="872266" y="983816"/>
                </a:lnTo>
                <a:lnTo>
                  <a:pt x="877345" y="956188"/>
                </a:lnTo>
                <a:lnTo>
                  <a:pt x="882424" y="928877"/>
                </a:lnTo>
                <a:lnTo>
                  <a:pt x="893851" y="873939"/>
                </a:lnTo>
                <a:lnTo>
                  <a:pt x="898612" y="857108"/>
                </a:lnTo>
                <a:lnTo>
                  <a:pt x="903056" y="840594"/>
                </a:lnTo>
                <a:lnTo>
                  <a:pt x="905595" y="832338"/>
                </a:lnTo>
                <a:lnTo>
                  <a:pt x="908452" y="824081"/>
                </a:lnTo>
                <a:lnTo>
                  <a:pt x="911309" y="816142"/>
                </a:lnTo>
                <a:lnTo>
                  <a:pt x="914800" y="808203"/>
                </a:lnTo>
                <a:lnTo>
                  <a:pt x="917022" y="803439"/>
                </a:lnTo>
                <a:lnTo>
                  <a:pt x="918609" y="798676"/>
                </a:lnTo>
                <a:lnTo>
                  <a:pt x="921783" y="789467"/>
                </a:lnTo>
                <a:lnTo>
                  <a:pt x="924640" y="779622"/>
                </a:lnTo>
                <a:lnTo>
                  <a:pt x="926862" y="770095"/>
                </a:lnTo>
                <a:lnTo>
                  <a:pt x="930036" y="762473"/>
                </a:lnTo>
                <a:lnTo>
                  <a:pt x="932893" y="754534"/>
                </a:lnTo>
                <a:lnTo>
                  <a:pt x="935115" y="746595"/>
                </a:lnTo>
                <a:lnTo>
                  <a:pt x="937337" y="738656"/>
                </a:lnTo>
                <a:lnTo>
                  <a:pt x="941463" y="722778"/>
                </a:lnTo>
                <a:lnTo>
                  <a:pt x="944955" y="706582"/>
                </a:lnTo>
                <a:lnTo>
                  <a:pt x="950986" y="673873"/>
                </a:lnTo>
                <a:lnTo>
                  <a:pt x="954160" y="657677"/>
                </a:lnTo>
                <a:lnTo>
                  <a:pt x="957969" y="641799"/>
                </a:lnTo>
                <a:lnTo>
                  <a:pt x="960191" y="633860"/>
                </a:lnTo>
                <a:lnTo>
                  <a:pt x="961461" y="625921"/>
                </a:lnTo>
                <a:lnTo>
                  <a:pt x="962413" y="617981"/>
                </a:lnTo>
                <a:lnTo>
                  <a:pt x="963683" y="610042"/>
                </a:lnTo>
                <a:lnTo>
                  <a:pt x="965270" y="594164"/>
                </a:lnTo>
                <a:lnTo>
                  <a:pt x="966539" y="578286"/>
                </a:lnTo>
                <a:lnTo>
                  <a:pt x="957652" y="575745"/>
                </a:lnTo>
                <a:lnTo>
                  <a:pt x="948764" y="573205"/>
                </a:lnTo>
                <a:lnTo>
                  <a:pt x="930671" y="567489"/>
                </a:lnTo>
                <a:lnTo>
                  <a:pt x="913531" y="561137"/>
                </a:lnTo>
                <a:lnTo>
                  <a:pt x="896073" y="554469"/>
                </a:lnTo>
                <a:lnTo>
                  <a:pt x="861474" y="539861"/>
                </a:lnTo>
                <a:lnTo>
                  <a:pt x="844651" y="532557"/>
                </a:lnTo>
                <a:lnTo>
                  <a:pt x="826875" y="525570"/>
                </a:lnTo>
                <a:lnTo>
                  <a:pt x="821479" y="523347"/>
                </a:lnTo>
                <a:lnTo>
                  <a:pt x="815448" y="520807"/>
                </a:lnTo>
                <a:lnTo>
                  <a:pt x="803704" y="516043"/>
                </a:lnTo>
                <a:lnTo>
                  <a:pt x="797990" y="513185"/>
                </a:lnTo>
                <a:lnTo>
                  <a:pt x="792277" y="510327"/>
                </a:lnTo>
                <a:lnTo>
                  <a:pt x="790055" y="508422"/>
                </a:lnTo>
                <a:lnTo>
                  <a:pt x="787515" y="506516"/>
                </a:lnTo>
                <a:lnTo>
                  <a:pt x="785294" y="504293"/>
                </a:lnTo>
                <a:lnTo>
                  <a:pt x="783072" y="501753"/>
                </a:lnTo>
                <a:lnTo>
                  <a:pt x="794816" y="504928"/>
                </a:lnTo>
                <a:lnTo>
                  <a:pt x="806561" y="508104"/>
                </a:lnTo>
                <a:lnTo>
                  <a:pt x="818305" y="511915"/>
                </a:lnTo>
                <a:lnTo>
                  <a:pt x="829732" y="515725"/>
                </a:lnTo>
                <a:lnTo>
                  <a:pt x="852586" y="524300"/>
                </a:lnTo>
                <a:lnTo>
                  <a:pt x="875123" y="533192"/>
                </a:lnTo>
                <a:lnTo>
                  <a:pt x="897660" y="542401"/>
                </a:lnTo>
                <a:lnTo>
                  <a:pt x="920514" y="551293"/>
                </a:lnTo>
                <a:lnTo>
                  <a:pt x="931941" y="555104"/>
                </a:lnTo>
                <a:lnTo>
                  <a:pt x="943685" y="558914"/>
                </a:lnTo>
                <a:lnTo>
                  <a:pt x="955112" y="562408"/>
                </a:lnTo>
                <a:lnTo>
                  <a:pt x="966857" y="565266"/>
                </a:lnTo>
                <a:lnTo>
                  <a:pt x="967809" y="550340"/>
                </a:lnTo>
                <a:lnTo>
                  <a:pt x="968127" y="534780"/>
                </a:lnTo>
                <a:lnTo>
                  <a:pt x="952890" y="537638"/>
                </a:lnTo>
                <a:lnTo>
                  <a:pt x="944955" y="528428"/>
                </a:lnTo>
                <a:lnTo>
                  <a:pt x="937020" y="519536"/>
                </a:lnTo>
                <a:lnTo>
                  <a:pt x="928767" y="510962"/>
                </a:lnTo>
                <a:lnTo>
                  <a:pt x="919879" y="502705"/>
                </a:lnTo>
                <a:lnTo>
                  <a:pt x="910674" y="494449"/>
                </a:lnTo>
                <a:lnTo>
                  <a:pt x="901786" y="486827"/>
                </a:lnTo>
                <a:lnTo>
                  <a:pt x="892264" y="479206"/>
                </a:lnTo>
                <a:lnTo>
                  <a:pt x="882424" y="471902"/>
                </a:lnTo>
                <a:lnTo>
                  <a:pt x="872901" y="464915"/>
                </a:lnTo>
                <a:lnTo>
                  <a:pt x="862744" y="457929"/>
                </a:lnTo>
                <a:lnTo>
                  <a:pt x="852586" y="451577"/>
                </a:lnTo>
                <a:lnTo>
                  <a:pt x="842111" y="445226"/>
                </a:lnTo>
                <a:lnTo>
                  <a:pt x="821479" y="433159"/>
                </a:lnTo>
                <a:lnTo>
                  <a:pt x="799895" y="421409"/>
                </a:lnTo>
                <a:lnTo>
                  <a:pt x="793229" y="417916"/>
                </a:lnTo>
                <a:lnTo>
                  <a:pt x="785928" y="415057"/>
                </a:lnTo>
                <a:lnTo>
                  <a:pt x="770692" y="409341"/>
                </a:lnTo>
                <a:lnTo>
                  <a:pt x="763392" y="406483"/>
                </a:lnTo>
                <a:lnTo>
                  <a:pt x="756091" y="403625"/>
                </a:lnTo>
                <a:lnTo>
                  <a:pt x="748790" y="400132"/>
                </a:lnTo>
                <a:lnTo>
                  <a:pt x="742125" y="396321"/>
                </a:lnTo>
                <a:lnTo>
                  <a:pt x="747203" y="394733"/>
                </a:lnTo>
                <a:lnTo>
                  <a:pt x="751965" y="393781"/>
                </a:lnTo>
                <a:lnTo>
                  <a:pt x="757361" y="393781"/>
                </a:lnTo>
                <a:lnTo>
                  <a:pt x="762122" y="393781"/>
                </a:lnTo>
                <a:lnTo>
                  <a:pt x="767201" y="394416"/>
                </a:lnTo>
                <a:lnTo>
                  <a:pt x="771962" y="395686"/>
                </a:lnTo>
                <a:lnTo>
                  <a:pt x="777041" y="397274"/>
                </a:lnTo>
                <a:lnTo>
                  <a:pt x="781802" y="399179"/>
                </a:lnTo>
                <a:lnTo>
                  <a:pt x="795133" y="403943"/>
                </a:lnTo>
                <a:lnTo>
                  <a:pt x="807830" y="409024"/>
                </a:lnTo>
                <a:lnTo>
                  <a:pt x="820844" y="415057"/>
                </a:lnTo>
                <a:lnTo>
                  <a:pt x="833541" y="421091"/>
                </a:lnTo>
                <a:lnTo>
                  <a:pt x="845920" y="428078"/>
                </a:lnTo>
                <a:lnTo>
                  <a:pt x="857982" y="435064"/>
                </a:lnTo>
                <a:lnTo>
                  <a:pt x="869727" y="442050"/>
                </a:lnTo>
                <a:lnTo>
                  <a:pt x="881471" y="449990"/>
                </a:lnTo>
                <a:lnTo>
                  <a:pt x="893216" y="457929"/>
                </a:lnTo>
                <a:lnTo>
                  <a:pt x="904325" y="466185"/>
                </a:lnTo>
                <a:lnTo>
                  <a:pt x="915435" y="475077"/>
                </a:lnTo>
                <a:lnTo>
                  <a:pt x="926227" y="483969"/>
                </a:lnTo>
                <a:lnTo>
                  <a:pt x="937020" y="493178"/>
                </a:lnTo>
                <a:lnTo>
                  <a:pt x="947177" y="502705"/>
                </a:lnTo>
                <a:lnTo>
                  <a:pt x="957652" y="512232"/>
                </a:lnTo>
                <a:lnTo>
                  <a:pt x="967492" y="522394"/>
                </a:lnTo>
                <a:lnTo>
                  <a:pt x="966857" y="506516"/>
                </a:lnTo>
                <a:lnTo>
                  <a:pt x="965905" y="498895"/>
                </a:lnTo>
                <a:lnTo>
                  <a:pt x="965270" y="495084"/>
                </a:lnTo>
                <a:lnTo>
                  <a:pt x="964318" y="491273"/>
                </a:lnTo>
                <a:lnTo>
                  <a:pt x="957969" y="483016"/>
                </a:lnTo>
                <a:lnTo>
                  <a:pt x="951621" y="475077"/>
                </a:lnTo>
                <a:lnTo>
                  <a:pt x="944638" y="467138"/>
                </a:lnTo>
                <a:lnTo>
                  <a:pt x="937654" y="459517"/>
                </a:lnTo>
                <a:lnTo>
                  <a:pt x="930671" y="451895"/>
                </a:lnTo>
                <a:lnTo>
                  <a:pt x="923371" y="444591"/>
                </a:lnTo>
                <a:lnTo>
                  <a:pt x="916070" y="437287"/>
                </a:lnTo>
                <a:lnTo>
                  <a:pt x="908452" y="429983"/>
                </a:lnTo>
                <a:lnTo>
                  <a:pt x="892898" y="416328"/>
                </a:lnTo>
                <a:lnTo>
                  <a:pt x="877027" y="403308"/>
                </a:lnTo>
                <a:lnTo>
                  <a:pt x="860522" y="390287"/>
                </a:lnTo>
                <a:lnTo>
                  <a:pt x="843699" y="378220"/>
                </a:lnTo>
                <a:lnTo>
                  <a:pt x="818305" y="362659"/>
                </a:lnTo>
                <a:lnTo>
                  <a:pt x="805608" y="355038"/>
                </a:lnTo>
                <a:lnTo>
                  <a:pt x="792912" y="348051"/>
                </a:lnTo>
                <a:lnTo>
                  <a:pt x="779580" y="341065"/>
                </a:lnTo>
                <a:lnTo>
                  <a:pt x="766248" y="334714"/>
                </a:lnTo>
                <a:lnTo>
                  <a:pt x="752282" y="328680"/>
                </a:lnTo>
                <a:lnTo>
                  <a:pt x="738633" y="323281"/>
                </a:lnTo>
                <a:lnTo>
                  <a:pt x="734507" y="321693"/>
                </a:lnTo>
                <a:lnTo>
                  <a:pt x="731015" y="319153"/>
                </a:lnTo>
                <a:lnTo>
                  <a:pt x="727841" y="316612"/>
                </a:lnTo>
                <a:lnTo>
                  <a:pt x="725619" y="313119"/>
                </a:lnTo>
                <a:lnTo>
                  <a:pt x="732602" y="312802"/>
                </a:lnTo>
                <a:lnTo>
                  <a:pt x="739903" y="312802"/>
                </a:lnTo>
                <a:lnTo>
                  <a:pt x="747203" y="313754"/>
                </a:lnTo>
                <a:lnTo>
                  <a:pt x="750695" y="314389"/>
                </a:lnTo>
                <a:lnTo>
                  <a:pt x="754187" y="315342"/>
                </a:lnTo>
                <a:lnTo>
                  <a:pt x="766248" y="319788"/>
                </a:lnTo>
                <a:lnTo>
                  <a:pt x="778310" y="324552"/>
                </a:lnTo>
                <a:lnTo>
                  <a:pt x="790055" y="329315"/>
                </a:lnTo>
                <a:lnTo>
                  <a:pt x="801482" y="334714"/>
                </a:lnTo>
                <a:lnTo>
                  <a:pt x="812909" y="340747"/>
                </a:lnTo>
                <a:lnTo>
                  <a:pt x="823701" y="346463"/>
                </a:lnTo>
                <a:lnTo>
                  <a:pt x="834811" y="353132"/>
                </a:lnTo>
                <a:lnTo>
                  <a:pt x="845920" y="359801"/>
                </a:lnTo>
                <a:lnTo>
                  <a:pt x="856713" y="366470"/>
                </a:lnTo>
                <a:lnTo>
                  <a:pt x="866870" y="373774"/>
                </a:lnTo>
                <a:lnTo>
                  <a:pt x="877345" y="381396"/>
                </a:lnTo>
                <a:lnTo>
                  <a:pt x="887502" y="389017"/>
                </a:lnTo>
                <a:lnTo>
                  <a:pt x="897342" y="396956"/>
                </a:lnTo>
                <a:lnTo>
                  <a:pt x="907182" y="405213"/>
                </a:lnTo>
                <a:lnTo>
                  <a:pt x="916705" y="413787"/>
                </a:lnTo>
                <a:lnTo>
                  <a:pt x="926227" y="422044"/>
                </a:lnTo>
                <a:lnTo>
                  <a:pt x="944003" y="439510"/>
                </a:lnTo>
                <a:lnTo>
                  <a:pt x="952890" y="448084"/>
                </a:lnTo>
                <a:lnTo>
                  <a:pt x="962096" y="456023"/>
                </a:lnTo>
                <a:lnTo>
                  <a:pt x="958921" y="431571"/>
                </a:lnTo>
                <a:lnTo>
                  <a:pt x="957334" y="419186"/>
                </a:lnTo>
                <a:lnTo>
                  <a:pt x="955747" y="407118"/>
                </a:lnTo>
                <a:lnTo>
                  <a:pt x="953525" y="394416"/>
                </a:lnTo>
                <a:lnTo>
                  <a:pt x="950669" y="382348"/>
                </a:lnTo>
                <a:lnTo>
                  <a:pt x="948129" y="370281"/>
                </a:lnTo>
                <a:lnTo>
                  <a:pt x="944638" y="358531"/>
                </a:lnTo>
                <a:lnTo>
                  <a:pt x="941463" y="351545"/>
                </a:lnTo>
                <a:lnTo>
                  <a:pt x="937972" y="344558"/>
                </a:lnTo>
                <a:lnTo>
                  <a:pt x="934163" y="337889"/>
                </a:lnTo>
                <a:lnTo>
                  <a:pt x="929719" y="331220"/>
                </a:lnTo>
                <a:lnTo>
                  <a:pt x="925275" y="325187"/>
                </a:lnTo>
                <a:lnTo>
                  <a:pt x="920196" y="319153"/>
                </a:lnTo>
                <a:lnTo>
                  <a:pt x="914800" y="313754"/>
                </a:lnTo>
                <a:lnTo>
                  <a:pt x="909087" y="308673"/>
                </a:lnTo>
                <a:lnTo>
                  <a:pt x="905278" y="304862"/>
                </a:lnTo>
                <a:lnTo>
                  <a:pt x="901786" y="301369"/>
                </a:lnTo>
                <a:lnTo>
                  <a:pt x="898612" y="297241"/>
                </a:lnTo>
                <a:lnTo>
                  <a:pt x="895438" y="293430"/>
                </a:lnTo>
                <a:lnTo>
                  <a:pt x="883376" y="276917"/>
                </a:lnTo>
                <a:lnTo>
                  <a:pt x="877662" y="271518"/>
                </a:lnTo>
                <a:lnTo>
                  <a:pt x="871631" y="266755"/>
                </a:lnTo>
                <a:lnTo>
                  <a:pt x="865600" y="262309"/>
                </a:lnTo>
                <a:lnTo>
                  <a:pt x="858935" y="258180"/>
                </a:lnTo>
                <a:lnTo>
                  <a:pt x="852586" y="254370"/>
                </a:lnTo>
                <a:lnTo>
                  <a:pt x="845920" y="250559"/>
                </a:lnTo>
                <a:lnTo>
                  <a:pt x="838937" y="247066"/>
                </a:lnTo>
                <a:lnTo>
                  <a:pt x="831637" y="243890"/>
                </a:lnTo>
                <a:lnTo>
                  <a:pt x="817670" y="238174"/>
                </a:lnTo>
                <a:lnTo>
                  <a:pt x="803069" y="233093"/>
                </a:lnTo>
                <a:lnTo>
                  <a:pt x="773866" y="222931"/>
                </a:lnTo>
                <a:lnTo>
                  <a:pt x="769423" y="222296"/>
                </a:lnTo>
                <a:lnTo>
                  <a:pt x="764661" y="221660"/>
                </a:lnTo>
                <a:lnTo>
                  <a:pt x="760217" y="221343"/>
                </a:lnTo>
                <a:lnTo>
                  <a:pt x="755774" y="221343"/>
                </a:lnTo>
                <a:close/>
                <a:moveTo>
                  <a:pt x="1487423" y="174343"/>
                </a:moveTo>
                <a:lnTo>
                  <a:pt x="1479805" y="174978"/>
                </a:lnTo>
                <a:lnTo>
                  <a:pt x="1471870" y="176249"/>
                </a:lnTo>
                <a:lnTo>
                  <a:pt x="1456634" y="178472"/>
                </a:lnTo>
                <a:lnTo>
                  <a:pt x="1441397" y="180377"/>
                </a:lnTo>
                <a:lnTo>
                  <a:pt x="1410925" y="183870"/>
                </a:lnTo>
                <a:lnTo>
                  <a:pt x="1380771" y="187363"/>
                </a:lnTo>
                <a:lnTo>
                  <a:pt x="1365534" y="189586"/>
                </a:lnTo>
                <a:lnTo>
                  <a:pt x="1350298" y="191492"/>
                </a:lnTo>
                <a:lnTo>
                  <a:pt x="1293480" y="208640"/>
                </a:lnTo>
                <a:lnTo>
                  <a:pt x="1264595" y="217215"/>
                </a:lnTo>
                <a:lnTo>
                  <a:pt x="1236345" y="226424"/>
                </a:lnTo>
                <a:lnTo>
                  <a:pt x="1208095" y="235633"/>
                </a:lnTo>
                <a:lnTo>
                  <a:pt x="1180162" y="245795"/>
                </a:lnTo>
                <a:lnTo>
                  <a:pt x="1166196" y="251194"/>
                </a:lnTo>
                <a:lnTo>
                  <a:pt x="1152229" y="256593"/>
                </a:lnTo>
                <a:lnTo>
                  <a:pt x="1138580" y="262309"/>
                </a:lnTo>
                <a:lnTo>
                  <a:pt x="1124614" y="268343"/>
                </a:lnTo>
                <a:lnTo>
                  <a:pt x="1107473" y="274376"/>
                </a:lnTo>
                <a:lnTo>
                  <a:pt x="1098903" y="277869"/>
                </a:lnTo>
                <a:lnTo>
                  <a:pt x="1090650" y="281680"/>
                </a:lnTo>
                <a:lnTo>
                  <a:pt x="1082715" y="286126"/>
                </a:lnTo>
                <a:lnTo>
                  <a:pt x="1078588" y="288667"/>
                </a:lnTo>
                <a:lnTo>
                  <a:pt x="1075097" y="291207"/>
                </a:lnTo>
                <a:lnTo>
                  <a:pt x="1071288" y="294065"/>
                </a:lnTo>
                <a:lnTo>
                  <a:pt x="1068113" y="297241"/>
                </a:lnTo>
                <a:lnTo>
                  <a:pt x="1064939" y="300734"/>
                </a:lnTo>
                <a:lnTo>
                  <a:pt x="1061765" y="304227"/>
                </a:lnTo>
                <a:lnTo>
                  <a:pt x="1055734" y="317248"/>
                </a:lnTo>
                <a:lnTo>
                  <a:pt x="1050020" y="329950"/>
                </a:lnTo>
                <a:lnTo>
                  <a:pt x="1045259" y="343605"/>
                </a:lnTo>
                <a:lnTo>
                  <a:pt x="1041133" y="356943"/>
                </a:lnTo>
                <a:lnTo>
                  <a:pt x="1037641" y="370598"/>
                </a:lnTo>
                <a:lnTo>
                  <a:pt x="1034467" y="384254"/>
                </a:lnTo>
                <a:lnTo>
                  <a:pt x="1031928" y="398227"/>
                </a:lnTo>
                <a:lnTo>
                  <a:pt x="1029706" y="412199"/>
                </a:lnTo>
                <a:lnTo>
                  <a:pt x="1028436" y="426172"/>
                </a:lnTo>
                <a:lnTo>
                  <a:pt x="1027166" y="440463"/>
                </a:lnTo>
                <a:lnTo>
                  <a:pt x="1026214" y="454753"/>
                </a:lnTo>
                <a:lnTo>
                  <a:pt x="1025579" y="469043"/>
                </a:lnTo>
                <a:lnTo>
                  <a:pt x="1025262" y="483334"/>
                </a:lnTo>
                <a:lnTo>
                  <a:pt x="1024944" y="497307"/>
                </a:lnTo>
                <a:lnTo>
                  <a:pt x="1025262" y="525253"/>
                </a:lnTo>
                <a:lnTo>
                  <a:pt x="1022405" y="539225"/>
                </a:lnTo>
                <a:lnTo>
                  <a:pt x="1020183" y="552881"/>
                </a:lnTo>
                <a:lnTo>
                  <a:pt x="1016057" y="580509"/>
                </a:lnTo>
                <a:lnTo>
                  <a:pt x="1013835" y="594482"/>
                </a:lnTo>
                <a:lnTo>
                  <a:pt x="1011295" y="608137"/>
                </a:lnTo>
                <a:lnTo>
                  <a:pt x="1008121" y="621792"/>
                </a:lnTo>
                <a:lnTo>
                  <a:pt x="1005899" y="628144"/>
                </a:lnTo>
                <a:lnTo>
                  <a:pt x="1003995" y="635130"/>
                </a:lnTo>
                <a:lnTo>
                  <a:pt x="1002090" y="640529"/>
                </a:lnTo>
                <a:lnTo>
                  <a:pt x="1000503" y="646562"/>
                </a:lnTo>
                <a:lnTo>
                  <a:pt x="998281" y="658312"/>
                </a:lnTo>
                <a:lnTo>
                  <a:pt x="997012" y="664028"/>
                </a:lnTo>
                <a:lnTo>
                  <a:pt x="995742" y="669745"/>
                </a:lnTo>
                <a:lnTo>
                  <a:pt x="994155" y="675461"/>
                </a:lnTo>
                <a:lnTo>
                  <a:pt x="992250" y="681177"/>
                </a:lnTo>
                <a:lnTo>
                  <a:pt x="988441" y="689751"/>
                </a:lnTo>
                <a:lnTo>
                  <a:pt x="984950" y="698643"/>
                </a:lnTo>
                <a:lnTo>
                  <a:pt x="978919" y="716109"/>
                </a:lnTo>
                <a:lnTo>
                  <a:pt x="976379" y="725318"/>
                </a:lnTo>
                <a:lnTo>
                  <a:pt x="972888" y="733893"/>
                </a:lnTo>
                <a:lnTo>
                  <a:pt x="969079" y="742467"/>
                </a:lnTo>
                <a:lnTo>
                  <a:pt x="964952" y="750723"/>
                </a:lnTo>
                <a:lnTo>
                  <a:pt x="969079" y="752629"/>
                </a:lnTo>
                <a:lnTo>
                  <a:pt x="972888" y="754217"/>
                </a:lnTo>
                <a:lnTo>
                  <a:pt x="976697" y="755805"/>
                </a:lnTo>
                <a:lnTo>
                  <a:pt x="980506" y="758345"/>
                </a:lnTo>
                <a:lnTo>
                  <a:pt x="987489" y="762791"/>
                </a:lnTo>
                <a:lnTo>
                  <a:pt x="994155" y="768507"/>
                </a:lnTo>
                <a:lnTo>
                  <a:pt x="1000503" y="773906"/>
                </a:lnTo>
                <a:lnTo>
                  <a:pt x="1006534" y="780257"/>
                </a:lnTo>
                <a:lnTo>
                  <a:pt x="1018279" y="792642"/>
                </a:lnTo>
                <a:lnTo>
                  <a:pt x="1023357" y="797723"/>
                </a:lnTo>
                <a:lnTo>
                  <a:pt x="1027801" y="802804"/>
                </a:lnTo>
                <a:lnTo>
                  <a:pt x="1036689" y="814236"/>
                </a:lnTo>
                <a:lnTo>
                  <a:pt x="1044942" y="825669"/>
                </a:lnTo>
                <a:lnTo>
                  <a:pt x="1052877" y="837419"/>
                </a:lnTo>
                <a:lnTo>
                  <a:pt x="1068748" y="860919"/>
                </a:lnTo>
                <a:lnTo>
                  <a:pt x="1076684" y="872668"/>
                </a:lnTo>
                <a:lnTo>
                  <a:pt x="1085254" y="884101"/>
                </a:lnTo>
                <a:lnTo>
                  <a:pt x="1105886" y="850439"/>
                </a:lnTo>
                <a:lnTo>
                  <a:pt x="1116044" y="833608"/>
                </a:lnTo>
                <a:lnTo>
                  <a:pt x="1125566" y="816777"/>
                </a:lnTo>
                <a:lnTo>
                  <a:pt x="1125249" y="806297"/>
                </a:lnTo>
                <a:lnTo>
                  <a:pt x="1124296" y="796453"/>
                </a:lnTo>
                <a:lnTo>
                  <a:pt x="1123344" y="786291"/>
                </a:lnTo>
                <a:lnTo>
                  <a:pt x="1121440" y="775811"/>
                </a:lnTo>
                <a:lnTo>
                  <a:pt x="1119853" y="765967"/>
                </a:lnTo>
                <a:lnTo>
                  <a:pt x="1117631" y="755805"/>
                </a:lnTo>
                <a:lnTo>
                  <a:pt x="1115409" y="745960"/>
                </a:lnTo>
                <a:lnTo>
                  <a:pt x="1112235" y="736116"/>
                </a:lnTo>
                <a:lnTo>
                  <a:pt x="1109378" y="726589"/>
                </a:lnTo>
                <a:lnTo>
                  <a:pt x="1105886" y="717062"/>
                </a:lnTo>
                <a:lnTo>
                  <a:pt x="1102395" y="707217"/>
                </a:lnTo>
                <a:lnTo>
                  <a:pt x="1098586" y="698008"/>
                </a:lnTo>
                <a:lnTo>
                  <a:pt x="1093824" y="688481"/>
                </a:lnTo>
                <a:lnTo>
                  <a:pt x="1089380" y="679271"/>
                </a:lnTo>
                <a:lnTo>
                  <a:pt x="1084619" y="670380"/>
                </a:lnTo>
                <a:lnTo>
                  <a:pt x="1079858" y="661488"/>
                </a:lnTo>
                <a:lnTo>
                  <a:pt x="1075731" y="654819"/>
                </a:lnTo>
                <a:lnTo>
                  <a:pt x="1071288" y="648468"/>
                </a:lnTo>
                <a:lnTo>
                  <a:pt x="1061448" y="636083"/>
                </a:lnTo>
                <a:lnTo>
                  <a:pt x="1057321" y="629731"/>
                </a:lnTo>
                <a:lnTo>
                  <a:pt x="1055417" y="626556"/>
                </a:lnTo>
                <a:lnTo>
                  <a:pt x="1053512" y="623062"/>
                </a:lnTo>
                <a:lnTo>
                  <a:pt x="1051925" y="619569"/>
                </a:lnTo>
                <a:lnTo>
                  <a:pt x="1050973" y="615759"/>
                </a:lnTo>
                <a:lnTo>
                  <a:pt x="1049703" y="611948"/>
                </a:lnTo>
                <a:lnTo>
                  <a:pt x="1049068" y="608137"/>
                </a:lnTo>
                <a:lnTo>
                  <a:pt x="1052877" y="609725"/>
                </a:lnTo>
                <a:lnTo>
                  <a:pt x="1056369" y="611630"/>
                </a:lnTo>
                <a:lnTo>
                  <a:pt x="1059860" y="613536"/>
                </a:lnTo>
                <a:lnTo>
                  <a:pt x="1063035" y="615759"/>
                </a:lnTo>
                <a:lnTo>
                  <a:pt x="1065891" y="618299"/>
                </a:lnTo>
                <a:lnTo>
                  <a:pt x="1069066" y="620840"/>
                </a:lnTo>
                <a:lnTo>
                  <a:pt x="1074779" y="626556"/>
                </a:lnTo>
                <a:lnTo>
                  <a:pt x="1079540" y="632272"/>
                </a:lnTo>
                <a:lnTo>
                  <a:pt x="1084302" y="638941"/>
                </a:lnTo>
                <a:lnTo>
                  <a:pt x="1093189" y="651643"/>
                </a:lnTo>
                <a:lnTo>
                  <a:pt x="1097951" y="659900"/>
                </a:lnTo>
                <a:lnTo>
                  <a:pt x="1103029" y="668474"/>
                </a:lnTo>
                <a:lnTo>
                  <a:pt x="1107156" y="677049"/>
                </a:lnTo>
                <a:lnTo>
                  <a:pt x="1111282" y="685623"/>
                </a:lnTo>
                <a:lnTo>
                  <a:pt x="1115091" y="694515"/>
                </a:lnTo>
                <a:lnTo>
                  <a:pt x="1118583" y="703406"/>
                </a:lnTo>
                <a:lnTo>
                  <a:pt x="1121440" y="712298"/>
                </a:lnTo>
                <a:lnTo>
                  <a:pt x="1124614" y="721508"/>
                </a:lnTo>
                <a:lnTo>
                  <a:pt x="1127788" y="730717"/>
                </a:lnTo>
                <a:lnTo>
                  <a:pt x="1130327" y="739609"/>
                </a:lnTo>
                <a:lnTo>
                  <a:pt x="1135089" y="758345"/>
                </a:lnTo>
                <a:lnTo>
                  <a:pt x="1139215" y="777081"/>
                </a:lnTo>
                <a:lnTo>
                  <a:pt x="1143024" y="796135"/>
                </a:lnTo>
                <a:lnTo>
                  <a:pt x="1148738" y="788514"/>
                </a:lnTo>
                <a:lnTo>
                  <a:pt x="1155086" y="781210"/>
                </a:lnTo>
                <a:lnTo>
                  <a:pt x="1161434" y="774223"/>
                </a:lnTo>
                <a:lnTo>
                  <a:pt x="1168418" y="767554"/>
                </a:lnTo>
                <a:lnTo>
                  <a:pt x="1182384" y="754534"/>
                </a:lnTo>
                <a:lnTo>
                  <a:pt x="1196668" y="742149"/>
                </a:lnTo>
                <a:lnTo>
                  <a:pt x="1198572" y="740879"/>
                </a:lnTo>
                <a:lnTo>
                  <a:pt x="1199842" y="738974"/>
                </a:lnTo>
                <a:lnTo>
                  <a:pt x="1201112" y="737386"/>
                </a:lnTo>
                <a:lnTo>
                  <a:pt x="1202381" y="735480"/>
                </a:lnTo>
                <a:lnTo>
                  <a:pt x="1203016" y="733575"/>
                </a:lnTo>
                <a:lnTo>
                  <a:pt x="1203334" y="731352"/>
                </a:lnTo>
                <a:lnTo>
                  <a:pt x="1203651" y="726906"/>
                </a:lnTo>
                <a:lnTo>
                  <a:pt x="1204286" y="708170"/>
                </a:lnTo>
                <a:lnTo>
                  <a:pt x="1203968" y="689751"/>
                </a:lnTo>
                <a:lnTo>
                  <a:pt x="1203334" y="671332"/>
                </a:lnTo>
                <a:lnTo>
                  <a:pt x="1202064" y="652596"/>
                </a:lnTo>
                <a:lnTo>
                  <a:pt x="1200159" y="634495"/>
                </a:lnTo>
                <a:lnTo>
                  <a:pt x="1197937" y="615759"/>
                </a:lnTo>
                <a:lnTo>
                  <a:pt x="1195081" y="597657"/>
                </a:lnTo>
                <a:lnTo>
                  <a:pt x="1191589" y="579556"/>
                </a:lnTo>
                <a:lnTo>
                  <a:pt x="1187780" y="561137"/>
                </a:lnTo>
                <a:lnTo>
                  <a:pt x="1183654" y="543036"/>
                </a:lnTo>
                <a:lnTo>
                  <a:pt x="1179210" y="524935"/>
                </a:lnTo>
                <a:lnTo>
                  <a:pt x="1174449" y="507151"/>
                </a:lnTo>
                <a:lnTo>
                  <a:pt x="1169370" y="489050"/>
                </a:lnTo>
                <a:lnTo>
                  <a:pt x="1163974" y="471584"/>
                </a:lnTo>
                <a:lnTo>
                  <a:pt x="1158578" y="453800"/>
                </a:lnTo>
                <a:lnTo>
                  <a:pt x="1152547" y="436334"/>
                </a:lnTo>
                <a:lnTo>
                  <a:pt x="1149372" y="427442"/>
                </a:lnTo>
                <a:lnTo>
                  <a:pt x="1146198" y="418233"/>
                </a:lnTo>
                <a:lnTo>
                  <a:pt x="1138898" y="400767"/>
                </a:lnTo>
                <a:lnTo>
                  <a:pt x="1135406" y="391875"/>
                </a:lnTo>
                <a:lnTo>
                  <a:pt x="1132549" y="382666"/>
                </a:lnTo>
                <a:lnTo>
                  <a:pt x="1130327" y="373774"/>
                </a:lnTo>
                <a:lnTo>
                  <a:pt x="1129058" y="369011"/>
                </a:lnTo>
                <a:lnTo>
                  <a:pt x="1128423" y="364247"/>
                </a:lnTo>
                <a:lnTo>
                  <a:pt x="1133184" y="368375"/>
                </a:lnTo>
                <a:lnTo>
                  <a:pt x="1137628" y="372821"/>
                </a:lnTo>
                <a:lnTo>
                  <a:pt x="1142072" y="377585"/>
                </a:lnTo>
                <a:lnTo>
                  <a:pt x="1143659" y="380443"/>
                </a:lnTo>
                <a:lnTo>
                  <a:pt x="1145246" y="383301"/>
                </a:lnTo>
                <a:lnTo>
                  <a:pt x="1149372" y="391240"/>
                </a:lnTo>
                <a:lnTo>
                  <a:pt x="1153499" y="399497"/>
                </a:lnTo>
                <a:lnTo>
                  <a:pt x="1157308" y="407436"/>
                </a:lnTo>
                <a:lnTo>
                  <a:pt x="1160800" y="416010"/>
                </a:lnTo>
                <a:lnTo>
                  <a:pt x="1167465" y="432524"/>
                </a:lnTo>
                <a:lnTo>
                  <a:pt x="1173179" y="449672"/>
                </a:lnTo>
                <a:lnTo>
                  <a:pt x="1178892" y="467138"/>
                </a:lnTo>
                <a:lnTo>
                  <a:pt x="1183971" y="484604"/>
                </a:lnTo>
                <a:lnTo>
                  <a:pt x="1193811" y="519536"/>
                </a:lnTo>
                <a:lnTo>
                  <a:pt x="1196668" y="532239"/>
                </a:lnTo>
                <a:lnTo>
                  <a:pt x="1199842" y="544942"/>
                </a:lnTo>
                <a:lnTo>
                  <a:pt x="1202699" y="557962"/>
                </a:lnTo>
                <a:lnTo>
                  <a:pt x="1204921" y="570664"/>
                </a:lnTo>
                <a:lnTo>
                  <a:pt x="1207460" y="583367"/>
                </a:lnTo>
                <a:lnTo>
                  <a:pt x="1209682" y="596387"/>
                </a:lnTo>
                <a:lnTo>
                  <a:pt x="1211269" y="609090"/>
                </a:lnTo>
                <a:lnTo>
                  <a:pt x="1212539" y="622427"/>
                </a:lnTo>
                <a:lnTo>
                  <a:pt x="1214126" y="635447"/>
                </a:lnTo>
                <a:lnTo>
                  <a:pt x="1215078" y="648468"/>
                </a:lnTo>
                <a:lnTo>
                  <a:pt x="1215713" y="661488"/>
                </a:lnTo>
                <a:lnTo>
                  <a:pt x="1216030" y="674508"/>
                </a:lnTo>
                <a:lnTo>
                  <a:pt x="1216030" y="687528"/>
                </a:lnTo>
                <a:lnTo>
                  <a:pt x="1216030" y="700866"/>
                </a:lnTo>
                <a:lnTo>
                  <a:pt x="1215713" y="713886"/>
                </a:lnTo>
                <a:lnTo>
                  <a:pt x="1215078" y="726906"/>
                </a:lnTo>
                <a:lnTo>
                  <a:pt x="1223966" y="722143"/>
                </a:lnTo>
                <a:lnTo>
                  <a:pt x="1233488" y="717697"/>
                </a:lnTo>
                <a:lnTo>
                  <a:pt x="1251581" y="709123"/>
                </a:lnTo>
                <a:lnTo>
                  <a:pt x="1260469" y="704042"/>
                </a:lnTo>
                <a:lnTo>
                  <a:pt x="1269674" y="699278"/>
                </a:lnTo>
                <a:lnTo>
                  <a:pt x="1278244" y="694197"/>
                </a:lnTo>
                <a:lnTo>
                  <a:pt x="1286497" y="688163"/>
                </a:lnTo>
                <a:lnTo>
                  <a:pt x="1290941" y="673555"/>
                </a:lnTo>
                <a:lnTo>
                  <a:pt x="1296020" y="658630"/>
                </a:lnTo>
                <a:lnTo>
                  <a:pt x="1306495" y="629414"/>
                </a:lnTo>
                <a:lnTo>
                  <a:pt x="1328079" y="570664"/>
                </a:lnTo>
                <a:lnTo>
                  <a:pt x="1343950" y="534144"/>
                </a:lnTo>
                <a:lnTo>
                  <a:pt x="1360456" y="496989"/>
                </a:lnTo>
                <a:lnTo>
                  <a:pt x="1368709" y="478888"/>
                </a:lnTo>
                <a:lnTo>
                  <a:pt x="1377279" y="460469"/>
                </a:lnTo>
                <a:lnTo>
                  <a:pt x="1385849" y="442368"/>
                </a:lnTo>
                <a:lnTo>
                  <a:pt x="1395372" y="424902"/>
                </a:lnTo>
                <a:lnTo>
                  <a:pt x="1409656" y="397274"/>
                </a:lnTo>
                <a:lnTo>
                  <a:pt x="1424257" y="369963"/>
                </a:lnTo>
                <a:lnTo>
                  <a:pt x="1438858" y="342653"/>
                </a:lnTo>
                <a:lnTo>
                  <a:pt x="1453142" y="315342"/>
                </a:lnTo>
                <a:lnTo>
                  <a:pt x="1456951" y="306133"/>
                </a:lnTo>
                <a:lnTo>
                  <a:pt x="1461395" y="297559"/>
                </a:lnTo>
                <a:lnTo>
                  <a:pt x="1466156" y="288984"/>
                </a:lnTo>
                <a:lnTo>
                  <a:pt x="1471552" y="280410"/>
                </a:lnTo>
                <a:lnTo>
                  <a:pt x="1481392" y="263262"/>
                </a:lnTo>
                <a:lnTo>
                  <a:pt x="1486153" y="254687"/>
                </a:lnTo>
                <a:lnTo>
                  <a:pt x="1490280" y="245795"/>
                </a:lnTo>
                <a:lnTo>
                  <a:pt x="1495359" y="236586"/>
                </a:lnTo>
                <a:lnTo>
                  <a:pt x="1500120" y="227694"/>
                </a:lnTo>
                <a:lnTo>
                  <a:pt x="1505516" y="219120"/>
                </a:lnTo>
                <a:lnTo>
                  <a:pt x="1511230" y="210546"/>
                </a:lnTo>
                <a:lnTo>
                  <a:pt x="1522339" y="193715"/>
                </a:lnTo>
                <a:lnTo>
                  <a:pt x="1534084" y="176884"/>
                </a:lnTo>
                <a:lnTo>
                  <a:pt x="1518213" y="175614"/>
                </a:lnTo>
                <a:lnTo>
                  <a:pt x="1502659" y="174343"/>
                </a:lnTo>
                <a:lnTo>
                  <a:pt x="1495359" y="174343"/>
                </a:lnTo>
                <a:lnTo>
                  <a:pt x="1487423" y="174343"/>
                </a:lnTo>
                <a:close/>
                <a:moveTo>
                  <a:pt x="1792462" y="26676"/>
                </a:moveTo>
                <a:lnTo>
                  <a:pt x="1787066" y="27628"/>
                </a:lnTo>
                <a:lnTo>
                  <a:pt x="1781987" y="28899"/>
                </a:lnTo>
                <a:lnTo>
                  <a:pt x="1776274" y="31122"/>
                </a:lnTo>
                <a:lnTo>
                  <a:pt x="1771195" y="33345"/>
                </a:lnTo>
                <a:lnTo>
                  <a:pt x="1766434" y="36203"/>
                </a:lnTo>
                <a:lnTo>
                  <a:pt x="1756277" y="41919"/>
                </a:lnTo>
                <a:lnTo>
                  <a:pt x="1741358" y="51128"/>
                </a:lnTo>
                <a:lnTo>
                  <a:pt x="1726122" y="60655"/>
                </a:lnTo>
                <a:lnTo>
                  <a:pt x="1718821" y="65736"/>
                </a:lnTo>
                <a:lnTo>
                  <a:pt x="1711521" y="70817"/>
                </a:lnTo>
                <a:lnTo>
                  <a:pt x="1704537" y="76216"/>
                </a:lnTo>
                <a:lnTo>
                  <a:pt x="1697872" y="82250"/>
                </a:lnTo>
                <a:lnTo>
                  <a:pt x="1701681" y="92412"/>
                </a:lnTo>
                <a:lnTo>
                  <a:pt x="1704855" y="102891"/>
                </a:lnTo>
                <a:lnTo>
                  <a:pt x="1708346" y="113688"/>
                </a:lnTo>
                <a:lnTo>
                  <a:pt x="1711521" y="124168"/>
                </a:lnTo>
                <a:lnTo>
                  <a:pt x="1716917" y="145763"/>
                </a:lnTo>
                <a:lnTo>
                  <a:pt x="1721995" y="167357"/>
                </a:lnTo>
                <a:lnTo>
                  <a:pt x="1723900" y="175296"/>
                </a:lnTo>
                <a:lnTo>
                  <a:pt x="1724217" y="179424"/>
                </a:lnTo>
                <a:lnTo>
                  <a:pt x="1724852" y="183553"/>
                </a:lnTo>
                <a:lnTo>
                  <a:pt x="1724852" y="187681"/>
                </a:lnTo>
                <a:lnTo>
                  <a:pt x="1724852" y="191809"/>
                </a:lnTo>
                <a:lnTo>
                  <a:pt x="1724217" y="195938"/>
                </a:lnTo>
                <a:lnTo>
                  <a:pt x="1723582" y="200066"/>
                </a:lnTo>
                <a:lnTo>
                  <a:pt x="1721043" y="197526"/>
                </a:lnTo>
                <a:lnTo>
                  <a:pt x="1719139" y="194668"/>
                </a:lnTo>
                <a:lnTo>
                  <a:pt x="1715647" y="188316"/>
                </a:lnTo>
                <a:lnTo>
                  <a:pt x="1712790" y="182282"/>
                </a:lnTo>
                <a:lnTo>
                  <a:pt x="1710251" y="175614"/>
                </a:lnTo>
                <a:lnTo>
                  <a:pt x="1708029" y="168945"/>
                </a:lnTo>
                <a:lnTo>
                  <a:pt x="1706124" y="162276"/>
                </a:lnTo>
                <a:lnTo>
                  <a:pt x="1704220" y="155289"/>
                </a:lnTo>
                <a:lnTo>
                  <a:pt x="1702315" y="148621"/>
                </a:lnTo>
                <a:lnTo>
                  <a:pt x="1697872" y="135600"/>
                </a:lnTo>
                <a:lnTo>
                  <a:pt x="1692793" y="122898"/>
                </a:lnTo>
                <a:lnTo>
                  <a:pt x="1688032" y="110195"/>
                </a:lnTo>
                <a:lnTo>
                  <a:pt x="1682318" y="97810"/>
                </a:lnTo>
                <a:lnTo>
                  <a:pt x="1674065" y="106384"/>
                </a:lnTo>
                <a:lnTo>
                  <a:pt x="1665495" y="114959"/>
                </a:lnTo>
                <a:lnTo>
                  <a:pt x="1648354" y="131472"/>
                </a:lnTo>
                <a:lnTo>
                  <a:pt x="1640101" y="140046"/>
                </a:lnTo>
                <a:lnTo>
                  <a:pt x="1631849" y="148621"/>
                </a:lnTo>
                <a:lnTo>
                  <a:pt x="1623913" y="158148"/>
                </a:lnTo>
                <a:lnTo>
                  <a:pt x="1620421" y="162593"/>
                </a:lnTo>
                <a:lnTo>
                  <a:pt x="1616930" y="167674"/>
                </a:lnTo>
                <a:lnTo>
                  <a:pt x="1611534" y="174661"/>
                </a:lnTo>
                <a:lnTo>
                  <a:pt x="1605503" y="181012"/>
                </a:lnTo>
                <a:lnTo>
                  <a:pt x="1593123" y="193397"/>
                </a:lnTo>
                <a:lnTo>
                  <a:pt x="1579475" y="208958"/>
                </a:lnTo>
                <a:lnTo>
                  <a:pt x="1565826" y="224519"/>
                </a:lnTo>
                <a:lnTo>
                  <a:pt x="1552811" y="240397"/>
                </a:lnTo>
                <a:lnTo>
                  <a:pt x="1540115" y="256593"/>
                </a:lnTo>
                <a:lnTo>
                  <a:pt x="1527418" y="272788"/>
                </a:lnTo>
                <a:lnTo>
                  <a:pt x="1515356" y="289619"/>
                </a:lnTo>
                <a:lnTo>
                  <a:pt x="1503294" y="306133"/>
                </a:lnTo>
                <a:lnTo>
                  <a:pt x="1491550" y="323281"/>
                </a:lnTo>
                <a:lnTo>
                  <a:pt x="1480123" y="340430"/>
                </a:lnTo>
                <a:lnTo>
                  <a:pt x="1469013" y="357896"/>
                </a:lnTo>
                <a:lnTo>
                  <a:pt x="1457903" y="375362"/>
                </a:lnTo>
                <a:lnTo>
                  <a:pt x="1446794" y="392828"/>
                </a:lnTo>
                <a:lnTo>
                  <a:pt x="1425844" y="428395"/>
                </a:lnTo>
                <a:lnTo>
                  <a:pt x="1405529" y="464280"/>
                </a:lnTo>
                <a:lnTo>
                  <a:pt x="1396959" y="480476"/>
                </a:lnTo>
                <a:lnTo>
                  <a:pt x="1388389" y="496354"/>
                </a:lnTo>
                <a:lnTo>
                  <a:pt x="1370296" y="528111"/>
                </a:lnTo>
                <a:lnTo>
                  <a:pt x="1362043" y="544306"/>
                </a:lnTo>
                <a:lnTo>
                  <a:pt x="1353790" y="560502"/>
                </a:lnTo>
                <a:lnTo>
                  <a:pt x="1349981" y="568759"/>
                </a:lnTo>
                <a:lnTo>
                  <a:pt x="1346489" y="577016"/>
                </a:lnTo>
                <a:lnTo>
                  <a:pt x="1342998" y="585907"/>
                </a:lnTo>
                <a:lnTo>
                  <a:pt x="1339824" y="594164"/>
                </a:lnTo>
                <a:lnTo>
                  <a:pt x="1336649" y="604961"/>
                </a:lnTo>
                <a:lnTo>
                  <a:pt x="1332840" y="615759"/>
                </a:lnTo>
                <a:lnTo>
                  <a:pt x="1324905" y="637353"/>
                </a:lnTo>
                <a:lnTo>
                  <a:pt x="1317287" y="658630"/>
                </a:lnTo>
                <a:lnTo>
                  <a:pt x="1313795" y="669427"/>
                </a:lnTo>
                <a:lnTo>
                  <a:pt x="1310621" y="680224"/>
                </a:lnTo>
                <a:lnTo>
                  <a:pt x="1324905" y="678001"/>
                </a:lnTo>
                <a:lnTo>
                  <a:pt x="1350298" y="669427"/>
                </a:lnTo>
                <a:lnTo>
                  <a:pt x="1376327" y="660535"/>
                </a:lnTo>
                <a:lnTo>
                  <a:pt x="1389341" y="656407"/>
                </a:lnTo>
                <a:lnTo>
                  <a:pt x="1402355" y="652596"/>
                </a:lnTo>
                <a:lnTo>
                  <a:pt x="1415369" y="649420"/>
                </a:lnTo>
                <a:lnTo>
                  <a:pt x="1429018" y="646245"/>
                </a:lnTo>
                <a:lnTo>
                  <a:pt x="1442032" y="643387"/>
                </a:lnTo>
                <a:lnTo>
                  <a:pt x="1455681" y="640846"/>
                </a:lnTo>
                <a:lnTo>
                  <a:pt x="1469013" y="639576"/>
                </a:lnTo>
                <a:lnTo>
                  <a:pt x="1482344" y="638306"/>
                </a:lnTo>
                <a:lnTo>
                  <a:pt x="1495993" y="637988"/>
                </a:lnTo>
                <a:lnTo>
                  <a:pt x="1509642" y="638306"/>
                </a:lnTo>
                <a:lnTo>
                  <a:pt x="1516308" y="638941"/>
                </a:lnTo>
                <a:lnTo>
                  <a:pt x="1523291" y="639576"/>
                </a:lnTo>
                <a:lnTo>
                  <a:pt x="1529957" y="640211"/>
                </a:lnTo>
                <a:lnTo>
                  <a:pt x="1536940" y="641799"/>
                </a:lnTo>
                <a:lnTo>
                  <a:pt x="1541067" y="642434"/>
                </a:lnTo>
                <a:lnTo>
                  <a:pt x="1545193" y="643069"/>
                </a:lnTo>
                <a:lnTo>
                  <a:pt x="1553446" y="645610"/>
                </a:lnTo>
                <a:lnTo>
                  <a:pt x="1561382" y="648468"/>
                </a:lnTo>
                <a:lnTo>
                  <a:pt x="1569000" y="651961"/>
                </a:lnTo>
                <a:lnTo>
                  <a:pt x="1576618" y="655772"/>
                </a:lnTo>
                <a:lnTo>
                  <a:pt x="1584236" y="659900"/>
                </a:lnTo>
                <a:lnTo>
                  <a:pt x="1598837" y="668157"/>
                </a:lnTo>
                <a:lnTo>
                  <a:pt x="1612169" y="663393"/>
                </a:lnTo>
                <a:lnTo>
                  <a:pt x="1619152" y="661170"/>
                </a:lnTo>
                <a:lnTo>
                  <a:pt x="1625500" y="657995"/>
                </a:lnTo>
                <a:lnTo>
                  <a:pt x="1631849" y="654819"/>
                </a:lnTo>
                <a:lnTo>
                  <a:pt x="1638197" y="651008"/>
                </a:lnTo>
                <a:lnTo>
                  <a:pt x="1643593" y="646880"/>
                </a:lnTo>
                <a:lnTo>
                  <a:pt x="1646450" y="644339"/>
                </a:lnTo>
                <a:lnTo>
                  <a:pt x="1648672" y="642116"/>
                </a:lnTo>
                <a:lnTo>
                  <a:pt x="1661051" y="628461"/>
                </a:lnTo>
                <a:lnTo>
                  <a:pt x="1673113" y="614806"/>
                </a:lnTo>
                <a:lnTo>
                  <a:pt x="1679144" y="607819"/>
                </a:lnTo>
                <a:lnTo>
                  <a:pt x="1684540" y="600515"/>
                </a:lnTo>
                <a:lnTo>
                  <a:pt x="1690254" y="593211"/>
                </a:lnTo>
                <a:lnTo>
                  <a:pt x="1695015" y="585272"/>
                </a:lnTo>
                <a:lnTo>
                  <a:pt x="1698824" y="579874"/>
                </a:lnTo>
                <a:lnTo>
                  <a:pt x="1702633" y="574158"/>
                </a:lnTo>
                <a:lnTo>
                  <a:pt x="1706442" y="568124"/>
                </a:lnTo>
                <a:lnTo>
                  <a:pt x="1709933" y="562090"/>
                </a:lnTo>
                <a:lnTo>
                  <a:pt x="1715964" y="549388"/>
                </a:lnTo>
                <a:lnTo>
                  <a:pt x="1721678" y="536685"/>
                </a:lnTo>
                <a:lnTo>
                  <a:pt x="1726757" y="523982"/>
                </a:lnTo>
                <a:lnTo>
                  <a:pt x="1731518" y="510962"/>
                </a:lnTo>
                <a:lnTo>
                  <a:pt x="1741358" y="484604"/>
                </a:lnTo>
                <a:lnTo>
                  <a:pt x="1741993" y="482699"/>
                </a:lnTo>
                <a:lnTo>
                  <a:pt x="1742945" y="480476"/>
                </a:lnTo>
                <a:lnTo>
                  <a:pt x="1744850" y="476983"/>
                </a:lnTo>
                <a:lnTo>
                  <a:pt x="1747706" y="473489"/>
                </a:lnTo>
                <a:lnTo>
                  <a:pt x="1750563" y="469996"/>
                </a:lnTo>
                <a:lnTo>
                  <a:pt x="1753737" y="467138"/>
                </a:lnTo>
                <a:lnTo>
                  <a:pt x="1756277" y="463645"/>
                </a:lnTo>
                <a:lnTo>
                  <a:pt x="1758816" y="460152"/>
                </a:lnTo>
                <a:lnTo>
                  <a:pt x="1760720" y="456023"/>
                </a:lnTo>
                <a:lnTo>
                  <a:pt x="1782305" y="466821"/>
                </a:lnTo>
                <a:lnTo>
                  <a:pt x="1793415" y="471902"/>
                </a:lnTo>
                <a:lnTo>
                  <a:pt x="1804207" y="476665"/>
                </a:lnTo>
                <a:lnTo>
                  <a:pt x="1815316" y="481428"/>
                </a:lnTo>
                <a:lnTo>
                  <a:pt x="1826426" y="485557"/>
                </a:lnTo>
                <a:lnTo>
                  <a:pt x="1837853" y="489368"/>
                </a:lnTo>
                <a:lnTo>
                  <a:pt x="1849598" y="492543"/>
                </a:lnTo>
                <a:lnTo>
                  <a:pt x="1858168" y="495401"/>
                </a:lnTo>
                <a:lnTo>
                  <a:pt x="1866421" y="497942"/>
                </a:lnTo>
                <a:lnTo>
                  <a:pt x="1874991" y="500482"/>
                </a:lnTo>
                <a:lnTo>
                  <a:pt x="1883561" y="502705"/>
                </a:lnTo>
                <a:lnTo>
                  <a:pt x="1901337" y="506516"/>
                </a:lnTo>
                <a:lnTo>
                  <a:pt x="1918795" y="509374"/>
                </a:lnTo>
                <a:lnTo>
                  <a:pt x="1936570" y="511915"/>
                </a:lnTo>
                <a:lnTo>
                  <a:pt x="1954346" y="513820"/>
                </a:lnTo>
                <a:lnTo>
                  <a:pt x="1989897" y="516996"/>
                </a:lnTo>
                <a:lnTo>
                  <a:pt x="1990849" y="511597"/>
                </a:lnTo>
                <a:lnTo>
                  <a:pt x="1991484" y="505563"/>
                </a:lnTo>
                <a:lnTo>
                  <a:pt x="1992119" y="499847"/>
                </a:lnTo>
                <a:lnTo>
                  <a:pt x="1992119" y="493814"/>
                </a:lnTo>
                <a:lnTo>
                  <a:pt x="1991801" y="482699"/>
                </a:lnTo>
                <a:lnTo>
                  <a:pt x="1990849" y="471266"/>
                </a:lnTo>
                <a:lnTo>
                  <a:pt x="1989262" y="459834"/>
                </a:lnTo>
                <a:lnTo>
                  <a:pt x="1987675" y="448402"/>
                </a:lnTo>
                <a:lnTo>
                  <a:pt x="1982913" y="425537"/>
                </a:lnTo>
                <a:lnTo>
                  <a:pt x="1985770" y="426490"/>
                </a:lnTo>
                <a:lnTo>
                  <a:pt x="1988627" y="427760"/>
                </a:lnTo>
                <a:lnTo>
                  <a:pt x="1990849" y="429348"/>
                </a:lnTo>
                <a:lnTo>
                  <a:pt x="1992753" y="431253"/>
                </a:lnTo>
                <a:lnTo>
                  <a:pt x="1994340" y="433159"/>
                </a:lnTo>
                <a:lnTo>
                  <a:pt x="1996245" y="435699"/>
                </a:lnTo>
                <a:lnTo>
                  <a:pt x="1997197" y="437922"/>
                </a:lnTo>
                <a:lnTo>
                  <a:pt x="1998149" y="440780"/>
                </a:lnTo>
                <a:lnTo>
                  <a:pt x="2000371" y="446814"/>
                </a:lnTo>
                <a:lnTo>
                  <a:pt x="2001324" y="452213"/>
                </a:lnTo>
                <a:lnTo>
                  <a:pt x="2002593" y="457929"/>
                </a:lnTo>
                <a:lnTo>
                  <a:pt x="2004180" y="463645"/>
                </a:lnTo>
                <a:lnTo>
                  <a:pt x="2015290" y="466821"/>
                </a:lnTo>
                <a:lnTo>
                  <a:pt x="2017512" y="473172"/>
                </a:lnTo>
                <a:lnTo>
                  <a:pt x="2019417" y="479841"/>
                </a:lnTo>
                <a:lnTo>
                  <a:pt x="2021004" y="486510"/>
                </a:lnTo>
                <a:lnTo>
                  <a:pt x="2021956" y="493178"/>
                </a:lnTo>
                <a:lnTo>
                  <a:pt x="2023860" y="507151"/>
                </a:lnTo>
                <a:lnTo>
                  <a:pt x="2025130" y="520489"/>
                </a:lnTo>
                <a:lnTo>
                  <a:pt x="2046397" y="521124"/>
                </a:lnTo>
                <a:lnTo>
                  <a:pt x="2049254" y="513185"/>
                </a:lnTo>
                <a:lnTo>
                  <a:pt x="2051476" y="505246"/>
                </a:lnTo>
                <a:lnTo>
                  <a:pt x="2053380" y="497307"/>
                </a:lnTo>
                <a:lnTo>
                  <a:pt x="2055602" y="489050"/>
                </a:lnTo>
                <a:lnTo>
                  <a:pt x="2056872" y="481111"/>
                </a:lnTo>
                <a:lnTo>
                  <a:pt x="2058142" y="472854"/>
                </a:lnTo>
                <a:lnTo>
                  <a:pt x="2059411" y="464598"/>
                </a:lnTo>
                <a:lnTo>
                  <a:pt x="2060046" y="456658"/>
                </a:lnTo>
                <a:lnTo>
                  <a:pt x="2060681" y="448402"/>
                </a:lnTo>
                <a:lnTo>
                  <a:pt x="2060998" y="440145"/>
                </a:lnTo>
                <a:lnTo>
                  <a:pt x="2060998" y="431888"/>
                </a:lnTo>
                <a:lnTo>
                  <a:pt x="2060681" y="423632"/>
                </a:lnTo>
                <a:lnTo>
                  <a:pt x="2060363" y="415375"/>
                </a:lnTo>
                <a:lnTo>
                  <a:pt x="2059729" y="407118"/>
                </a:lnTo>
                <a:lnTo>
                  <a:pt x="2058459" y="398544"/>
                </a:lnTo>
                <a:lnTo>
                  <a:pt x="2057507" y="390287"/>
                </a:lnTo>
                <a:lnTo>
                  <a:pt x="2056872" y="386794"/>
                </a:lnTo>
                <a:lnTo>
                  <a:pt x="2055920" y="383619"/>
                </a:lnTo>
                <a:lnTo>
                  <a:pt x="2053380" y="376632"/>
                </a:lnTo>
                <a:lnTo>
                  <a:pt x="2050206" y="369646"/>
                </a:lnTo>
                <a:lnTo>
                  <a:pt x="2047349" y="362977"/>
                </a:lnTo>
                <a:lnTo>
                  <a:pt x="2040684" y="349957"/>
                </a:lnTo>
                <a:lnTo>
                  <a:pt x="2037509" y="343605"/>
                </a:lnTo>
                <a:lnTo>
                  <a:pt x="2035287" y="336619"/>
                </a:lnTo>
                <a:lnTo>
                  <a:pt x="2038144" y="337889"/>
                </a:lnTo>
                <a:lnTo>
                  <a:pt x="2041001" y="339795"/>
                </a:lnTo>
                <a:lnTo>
                  <a:pt x="2043540" y="341700"/>
                </a:lnTo>
                <a:lnTo>
                  <a:pt x="2045445" y="343923"/>
                </a:lnTo>
                <a:lnTo>
                  <a:pt x="2047667" y="346146"/>
                </a:lnTo>
                <a:lnTo>
                  <a:pt x="2049571" y="348686"/>
                </a:lnTo>
                <a:lnTo>
                  <a:pt x="2053063" y="353767"/>
                </a:lnTo>
                <a:lnTo>
                  <a:pt x="2055920" y="359801"/>
                </a:lnTo>
                <a:lnTo>
                  <a:pt x="2058459" y="365517"/>
                </a:lnTo>
                <a:lnTo>
                  <a:pt x="2063220" y="377267"/>
                </a:lnTo>
                <a:lnTo>
                  <a:pt x="2065760" y="386159"/>
                </a:lnTo>
                <a:lnTo>
                  <a:pt x="2068616" y="395368"/>
                </a:lnTo>
                <a:lnTo>
                  <a:pt x="2070838" y="404260"/>
                </a:lnTo>
                <a:lnTo>
                  <a:pt x="2072425" y="413152"/>
                </a:lnTo>
                <a:lnTo>
                  <a:pt x="2073695" y="422361"/>
                </a:lnTo>
                <a:lnTo>
                  <a:pt x="2074330" y="431571"/>
                </a:lnTo>
                <a:lnTo>
                  <a:pt x="2075282" y="440780"/>
                </a:lnTo>
                <a:lnTo>
                  <a:pt x="2075282" y="449990"/>
                </a:lnTo>
                <a:lnTo>
                  <a:pt x="2075282" y="459517"/>
                </a:lnTo>
                <a:lnTo>
                  <a:pt x="2074330" y="468726"/>
                </a:lnTo>
                <a:lnTo>
                  <a:pt x="2073378" y="477618"/>
                </a:lnTo>
                <a:lnTo>
                  <a:pt x="2072108" y="487145"/>
                </a:lnTo>
                <a:lnTo>
                  <a:pt x="2069886" y="496036"/>
                </a:lnTo>
                <a:lnTo>
                  <a:pt x="2067664" y="504928"/>
                </a:lnTo>
                <a:lnTo>
                  <a:pt x="2064807" y="513503"/>
                </a:lnTo>
                <a:lnTo>
                  <a:pt x="2061633" y="522712"/>
                </a:lnTo>
                <a:lnTo>
                  <a:pt x="2085122" y="523029"/>
                </a:lnTo>
                <a:lnTo>
                  <a:pt x="2090836" y="508104"/>
                </a:lnTo>
                <a:lnTo>
                  <a:pt x="2095914" y="492861"/>
                </a:lnTo>
                <a:lnTo>
                  <a:pt x="2097819" y="485239"/>
                </a:lnTo>
                <a:lnTo>
                  <a:pt x="2100358" y="477618"/>
                </a:lnTo>
                <a:lnTo>
                  <a:pt x="2101945" y="469679"/>
                </a:lnTo>
                <a:lnTo>
                  <a:pt x="2103850" y="462057"/>
                </a:lnTo>
                <a:lnTo>
                  <a:pt x="2104802" y="454118"/>
                </a:lnTo>
                <a:lnTo>
                  <a:pt x="2105437" y="446814"/>
                </a:lnTo>
                <a:lnTo>
                  <a:pt x="2105754" y="438875"/>
                </a:lnTo>
                <a:lnTo>
                  <a:pt x="2105437" y="430936"/>
                </a:lnTo>
                <a:lnTo>
                  <a:pt x="2104802" y="423314"/>
                </a:lnTo>
                <a:lnTo>
                  <a:pt x="2103532" y="415693"/>
                </a:lnTo>
                <a:lnTo>
                  <a:pt x="2100993" y="407754"/>
                </a:lnTo>
                <a:lnTo>
                  <a:pt x="2098136" y="400132"/>
                </a:lnTo>
                <a:lnTo>
                  <a:pt x="2109246" y="400449"/>
                </a:lnTo>
                <a:lnTo>
                  <a:pt x="2112420" y="408071"/>
                </a:lnTo>
                <a:lnTo>
                  <a:pt x="2114959" y="416010"/>
                </a:lnTo>
                <a:lnTo>
                  <a:pt x="2116546" y="423632"/>
                </a:lnTo>
                <a:lnTo>
                  <a:pt x="2117499" y="431571"/>
                </a:lnTo>
                <a:lnTo>
                  <a:pt x="2117816" y="439192"/>
                </a:lnTo>
                <a:lnTo>
                  <a:pt x="2117816" y="447131"/>
                </a:lnTo>
                <a:lnTo>
                  <a:pt x="2117499" y="455071"/>
                </a:lnTo>
                <a:lnTo>
                  <a:pt x="2116546" y="463010"/>
                </a:lnTo>
                <a:lnTo>
                  <a:pt x="2115594" y="470949"/>
                </a:lnTo>
                <a:lnTo>
                  <a:pt x="2113690" y="478570"/>
                </a:lnTo>
                <a:lnTo>
                  <a:pt x="2112103" y="486510"/>
                </a:lnTo>
                <a:lnTo>
                  <a:pt x="2109881" y="493814"/>
                </a:lnTo>
                <a:lnTo>
                  <a:pt x="2105119" y="509374"/>
                </a:lnTo>
                <a:lnTo>
                  <a:pt x="2100041" y="524300"/>
                </a:lnTo>
                <a:lnTo>
                  <a:pt x="2119403" y="523029"/>
                </a:lnTo>
                <a:lnTo>
                  <a:pt x="2121943" y="516043"/>
                </a:lnTo>
                <a:lnTo>
                  <a:pt x="2124799" y="508739"/>
                </a:lnTo>
                <a:lnTo>
                  <a:pt x="2127021" y="501435"/>
                </a:lnTo>
                <a:lnTo>
                  <a:pt x="2128926" y="494449"/>
                </a:lnTo>
                <a:lnTo>
                  <a:pt x="2130830" y="487145"/>
                </a:lnTo>
                <a:lnTo>
                  <a:pt x="2132100" y="479523"/>
                </a:lnTo>
                <a:lnTo>
                  <a:pt x="2133052" y="471902"/>
                </a:lnTo>
                <a:lnTo>
                  <a:pt x="2134322" y="464598"/>
                </a:lnTo>
                <a:lnTo>
                  <a:pt x="2135592" y="449354"/>
                </a:lnTo>
                <a:lnTo>
                  <a:pt x="2136226" y="434111"/>
                </a:lnTo>
                <a:lnTo>
                  <a:pt x="2136226" y="419186"/>
                </a:lnTo>
                <a:lnTo>
                  <a:pt x="2135909" y="403943"/>
                </a:lnTo>
                <a:lnTo>
                  <a:pt x="2135274" y="389335"/>
                </a:lnTo>
                <a:lnTo>
                  <a:pt x="2134639" y="382031"/>
                </a:lnTo>
                <a:lnTo>
                  <a:pt x="2133370" y="374727"/>
                </a:lnTo>
                <a:lnTo>
                  <a:pt x="2132417" y="367740"/>
                </a:lnTo>
                <a:lnTo>
                  <a:pt x="2131148" y="360436"/>
                </a:lnTo>
                <a:lnTo>
                  <a:pt x="2129561" y="353450"/>
                </a:lnTo>
                <a:lnTo>
                  <a:pt x="2127974" y="346463"/>
                </a:lnTo>
                <a:lnTo>
                  <a:pt x="2125752" y="339795"/>
                </a:lnTo>
                <a:lnTo>
                  <a:pt x="2123530" y="332808"/>
                </a:lnTo>
                <a:lnTo>
                  <a:pt x="2120673" y="325822"/>
                </a:lnTo>
                <a:lnTo>
                  <a:pt x="2117499" y="319153"/>
                </a:lnTo>
                <a:lnTo>
                  <a:pt x="2114642" y="313119"/>
                </a:lnTo>
                <a:lnTo>
                  <a:pt x="2110833" y="306450"/>
                </a:lnTo>
                <a:lnTo>
                  <a:pt x="2107024" y="300734"/>
                </a:lnTo>
                <a:lnTo>
                  <a:pt x="2102897" y="294383"/>
                </a:lnTo>
                <a:lnTo>
                  <a:pt x="2105754" y="294700"/>
                </a:lnTo>
                <a:lnTo>
                  <a:pt x="2108611" y="295336"/>
                </a:lnTo>
                <a:lnTo>
                  <a:pt x="2111468" y="296606"/>
                </a:lnTo>
                <a:lnTo>
                  <a:pt x="2113690" y="297876"/>
                </a:lnTo>
                <a:lnTo>
                  <a:pt x="2116229" y="299464"/>
                </a:lnTo>
                <a:lnTo>
                  <a:pt x="2118451" y="301369"/>
                </a:lnTo>
                <a:lnTo>
                  <a:pt x="2120356" y="303275"/>
                </a:lnTo>
                <a:lnTo>
                  <a:pt x="2122577" y="305498"/>
                </a:lnTo>
                <a:lnTo>
                  <a:pt x="2125752" y="310579"/>
                </a:lnTo>
                <a:lnTo>
                  <a:pt x="2128926" y="315977"/>
                </a:lnTo>
                <a:lnTo>
                  <a:pt x="2134639" y="326139"/>
                </a:lnTo>
                <a:lnTo>
                  <a:pt x="2137496" y="333761"/>
                </a:lnTo>
                <a:lnTo>
                  <a:pt x="2140353" y="341382"/>
                </a:lnTo>
                <a:lnTo>
                  <a:pt x="2142575" y="349322"/>
                </a:lnTo>
                <a:lnTo>
                  <a:pt x="2144479" y="357261"/>
                </a:lnTo>
                <a:lnTo>
                  <a:pt x="2146384" y="365200"/>
                </a:lnTo>
                <a:lnTo>
                  <a:pt x="2147336" y="373139"/>
                </a:lnTo>
                <a:lnTo>
                  <a:pt x="2148606" y="381396"/>
                </a:lnTo>
                <a:lnTo>
                  <a:pt x="2149241" y="389335"/>
                </a:lnTo>
                <a:lnTo>
                  <a:pt x="2150510" y="405531"/>
                </a:lnTo>
                <a:lnTo>
                  <a:pt x="2150828" y="422044"/>
                </a:lnTo>
                <a:lnTo>
                  <a:pt x="2150510" y="438240"/>
                </a:lnTo>
                <a:lnTo>
                  <a:pt x="2150193" y="454753"/>
                </a:lnTo>
                <a:lnTo>
                  <a:pt x="2149241" y="464280"/>
                </a:lnTo>
                <a:lnTo>
                  <a:pt x="2148288" y="473807"/>
                </a:lnTo>
                <a:lnTo>
                  <a:pt x="2147019" y="483334"/>
                </a:lnTo>
                <a:lnTo>
                  <a:pt x="2144797" y="492543"/>
                </a:lnTo>
                <a:lnTo>
                  <a:pt x="2142892" y="501753"/>
                </a:lnTo>
                <a:lnTo>
                  <a:pt x="2140353" y="510962"/>
                </a:lnTo>
                <a:lnTo>
                  <a:pt x="2135274" y="529063"/>
                </a:lnTo>
                <a:lnTo>
                  <a:pt x="2143844" y="522712"/>
                </a:lnTo>
                <a:lnTo>
                  <a:pt x="2150828" y="503658"/>
                </a:lnTo>
                <a:lnTo>
                  <a:pt x="2154319" y="493814"/>
                </a:lnTo>
                <a:lnTo>
                  <a:pt x="2157493" y="484287"/>
                </a:lnTo>
                <a:lnTo>
                  <a:pt x="2160350" y="474760"/>
                </a:lnTo>
                <a:lnTo>
                  <a:pt x="2163207" y="464598"/>
                </a:lnTo>
                <a:lnTo>
                  <a:pt x="2165112" y="454753"/>
                </a:lnTo>
                <a:lnTo>
                  <a:pt x="2166699" y="444591"/>
                </a:lnTo>
                <a:lnTo>
                  <a:pt x="2168921" y="428713"/>
                </a:lnTo>
                <a:lnTo>
                  <a:pt x="2171460" y="412517"/>
                </a:lnTo>
                <a:lnTo>
                  <a:pt x="2174317" y="396639"/>
                </a:lnTo>
                <a:lnTo>
                  <a:pt x="2177173" y="380760"/>
                </a:lnTo>
                <a:lnTo>
                  <a:pt x="2178126" y="378855"/>
                </a:lnTo>
                <a:lnTo>
                  <a:pt x="2179078" y="377585"/>
                </a:lnTo>
                <a:lnTo>
                  <a:pt x="2179713" y="376315"/>
                </a:lnTo>
                <a:lnTo>
                  <a:pt x="2180982" y="375679"/>
                </a:lnTo>
                <a:lnTo>
                  <a:pt x="2182570" y="375362"/>
                </a:lnTo>
                <a:lnTo>
                  <a:pt x="2183839" y="374727"/>
                </a:lnTo>
                <a:lnTo>
                  <a:pt x="2185426" y="374727"/>
                </a:lnTo>
                <a:lnTo>
                  <a:pt x="2187648" y="375679"/>
                </a:lnTo>
                <a:lnTo>
                  <a:pt x="2189235" y="378538"/>
                </a:lnTo>
                <a:lnTo>
                  <a:pt x="2190505" y="382031"/>
                </a:lnTo>
                <a:lnTo>
                  <a:pt x="2190822" y="385842"/>
                </a:lnTo>
                <a:lnTo>
                  <a:pt x="2190822" y="389335"/>
                </a:lnTo>
                <a:lnTo>
                  <a:pt x="2190188" y="393145"/>
                </a:lnTo>
                <a:lnTo>
                  <a:pt x="2189235" y="396956"/>
                </a:lnTo>
                <a:lnTo>
                  <a:pt x="2187966" y="403943"/>
                </a:lnTo>
                <a:lnTo>
                  <a:pt x="2183839" y="421091"/>
                </a:lnTo>
                <a:lnTo>
                  <a:pt x="2180030" y="438240"/>
                </a:lnTo>
                <a:lnTo>
                  <a:pt x="2176856" y="455706"/>
                </a:lnTo>
                <a:lnTo>
                  <a:pt x="2173999" y="473172"/>
                </a:lnTo>
                <a:lnTo>
                  <a:pt x="2179395" y="466821"/>
                </a:lnTo>
                <a:lnTo>
                  <a:pt x="2184791" y="459834"/>
                </a:lnTo>
                <a:lnTo>
                  <a:pt x="2189870" y="452848"/>
                </a:lnTo>
                <a:lnTo>
                  <a:pt x="2193997" y="445544"/>
                </a:lnTo>
                <a:lnTo>
                  <a:pt x="2198123" y="437922"/>
                </a:lnTo>
                <a:lnTo>
                  <a:pt x="2201932" y="429983"/>
                </a:lnTo>
                <a:lnTo>
                  <a:pt x="2204789" y="422044"/>
                </a:lnTo>
                <a:lnTo>
                  <a:pt x="2207963" y="414105"/>
                </a:lnTo>
                <a:lnTo>
                  <a:pt x="2210502" y="405848"/>
                </a:lnTo>
                <a:lnTo>
                  <a:pt x="2212724" y="397591"/>
                </a:lnTo>
                <a:lnTo>
                  <a:pt x="2214946" y="389335"/>
                </a:lnTo>
                <a:lnTo>
                  <a:pt x="2216216" y="380760"/>
                </a:lnTo>
                <a:lnTo>
                  <a:pt x="2217803" y="372504"/>
                </a:lnTo>
                <a:lnTo>
                  <a:pt x="2218755" y="363930"/>
                </a:lnTo>
                <a:lnTo>
                  <a:pt x="2219707" y="355038"/>
                </a:lnTo>
                <a:lnTo>
                  <a:pt x="2220025" y="346781"/>
                </a:lnTo>
                <a:lnTo>
                  <a:pt x="2220342" y="338207"/>
                </a:lnTo>
                <a:lnTo>
                  <a:pt x="2220342" y="329950"/>
                </a:lnTo>
                <a:lnTo>
                  <a:pt x="2219707" y="321693"/>
                </a:lnTo>
                <a:lnTo>
                  <a:pt x="2218755" y="313754"/>
                </a:lnTo>
                <a:lnTo>
                  <a:pt x="2216216" y="297241"/>
                </a:lnTo>
                <a:lnTo>
                  <a:pt x="2215264" y="288984"/>
                </a:lnTo>
                <a:lnTo>
                  <a:pt x="2214629" y="280728"/>
                </a:lnTo>
                <a:lnTo>
                  <a:pt x="2219073" y="282951"/>
                </a:lnTo>
                <a:lnTo>
                  <a:pt x="2223199" y="285809"/>
                </a:lnTo>
                <a:lnTo>
                  <a:pt x="2224786" y="287396"/>
                </a:lnTo>
                <a:lnTo>
                  <a:pt x="2226691" y="289302"/>
                </a:lnTo>
                <a:lnTo>
                  <a:pt x="2227960" y="291207"/>
                </a:lnTo>
                <a:lnTo>
                  <a:pt x="2228595" y="294065"/>
                </a:lnTo>
                <a:lnTo>
                  <a:pt x="2230182" y="297876"/>
                </a:lnTo>
                <a:lnTo>
                  <a:pt x="2231135" y="301687"/>
                </a:lnTo>
                <a:lnTo>
                  <a:pt x="2232722" y="309944"/>
                </a:lnTo>
                <a:lnTo>
                  <a:pt x="2233991" y="317883"/>
                </a:lnTo>
                <a:lnTo>
                  <a:pt x="2234626" y="326139"/>
                </a:lnTo>
                <a:lnTo>
                  <a:pt x="2234626" y="334078"/>
                </a:lnTo>
                <a:lnTo>
                  <a:pt x="2234626" y="342335"/>
                </a:lnTo>
                <a:lnTo>
                  <a:pt x="2233674" y="358848"/>
                </a:lnTo>
                <a:lnTo>
                  <a:pt x="2232404" y="369011"/>
                </a:lnTo>
                <a:lnTo>
                  <a:pt x="2231135" y="379490"/>
                </a:lnTo>
                <a:lnTo>
                  <a:pt x="2229547" y="389335"/>
                </a:lnTo>
                <a:lnTo>
                  <a:pt x="2227008" y="399497"/>
                </a:lnTo>
                <a:lnTo>
                  <a:pt x="2224151" y="409341"/>
                </a:lnTo>
                <a:lnTo>
                  <a:pt x="2220977" y="419186"/>
                </a:lnTo>
                <a:lnTo>
                  <a:pt x="2217803" y="428713"/>
                </a:lnTo>
                <a:lnTo>
                  <a:pt x="2213677" y="438240"/>
                </a:lnTo>
                <a:lnTo>
                  <a:pt x="2208915" y="447767"/>
                </a:lnTo>
                <a:lnTo>
                  <a:pt x="2204154" y="456658"/>
                </a:lnTo>
                <a:lnTo>
                  <a:pt x="2199075" y="465233"/>
                </a:lnTo>
                <a:lnTo>
                  <a:pt x="2193044" y="473807"/>
                </a:lnTo>
                <a:lnTo>
                  <a:pt x="2187331" y="482064"/>
                </a:lnTo>
                <a:lnTo>
                  <a:pt x="2180665" y="490003"/>
                </a:lnTo>
                <a:lnTo>
                  <a:pt x="2173999" y="497624"/>
                </a:lnTo>
                <a:lnTo>
                  <a:pt x="2166699" y="504928"/>
                </a:lnTo>
                <a:lnTo>
                  <a:pt x="2163842" y="507786"/>
                </a:lnTo>
                <a:lnTo>
                  <a:pt x="2161302" y="510644"/>
                </a:lnTo>
                <a:lnTo>
                  <a:pt x="2159715" y="513503"/>
                </a:lnTo>
                <a:lnTo>
                  <a:pt x="2158128" y="516678"/>
                </a:lnTo>
                <a:lnTo>
                  <a:pt x="2154954" y="523665"/>
                </a:lnTo>
                <a:lnTo>
                  <a:pt x="2152097" y="530334"/>
                </a:lnTo>
                <a:lnTo>
                  <a:pt x="2158763" y="534780"/>
                </a:lnTo>
                <a:lnTo>
                  <a:pt x="2169238" y="518901"/>
                </a:lnTo>
                <a:lnTo>
                  <a:pt x="2180348" y="503023"/>
                </a:lnTo>
                <a:lnTo>
                  <a:pt x="2191775" y="487780"/>
                </a:lnTo>
                <a:lnTo>
                  <a:pt x="2203519" y="472537"/>
                </a:lnTo>
                <a:lnTo>
                  <a:pt x="2215264" y="457294"/>
                </a:lnTo>
                <a:lnTo>
                  <a:pt x="2226691" y="442050"/>
                </a:lnTo>
                <a:lnTo>
                  <a:pt x="2237800" y="426172"/>
                </a:lnTo>
                <a:lnTo>
                  <a:pt x="2248275" y="410294"/>
                </a:lnTo>
                <a:lnTo>
                  <a:pt x="2251449" y="406166"/>
                </a:lnTo>
                <a:lnTo>
                  <a:pt x="2254941" y="402037"/>
                </a:lnTo>
                <a:lnTo>
                  <a:pt x="2258433" y="398227"/>
                </a:lnTo>
                <a:lnTo>
                  <a:pt x="2262242" y="394733"/>
                </a:lnTo>
                <a:lnTo>
                  <a:pt x="2262876" y="398227"/>
                </a:lnTo>
                <a:lnTo>
                  <a:pt x="2263511" y="401720"/>
                </a:lnTo>
                <a:lnTo>
                  <a:pt x="2263511" y="403625"/>
                </a:lnTo>
                <a:lnTo>
                  <a:pt x="2263511" y="405213"/>
                </a:lnTo>
                <a:lnTo>
                  <a:pt x="2262876" y="406483"/>
                </a:lnTo>
                <a:lnTo>
                  <a:pt x="2262242" y="408389"/>
                </a:lnTo>
                <a:lnTo>
                  <a:pt x="2255258" y="420456"/>
                </a:lnTo>
                <a:lnTo>
                  <a:pt x="2247640" y="432524"/>
                </a:lnTo>
                <a:lnTo>
                  <a:pt x="2240022" y="443956"/>
                </a:lnTo>
                <a:lnTo>
                  <a:pt x="2232087" y="455706"/>
                </a:lnTo>
                <a:lnTo>
                  <a:pt x="2215581" y="477935"/>
                </a:lnTo>
                <a:lnTo>
                  <a:pt x="2198758" y="500482"/>
                </a:lnTo>
                <a:lnTo>
                  <a:pt x="2192092" y="510327"/>
                </a:lnTo>
                <a:lnTo>
                  <a:pt x="2185426" y="519536"/>
                </a:lnTo>
                <a:lnTo>
                  <a:pt x="2182570" y="524300"/>
                </a:lnTo>
                <a:lnTo>
                  <a:pt x="2179395" y="529381"/>
                </a:lnTo>
                <a:lnTo>
                  <a:pt x="2176856" y="534462"/>
                </a:lnTo>
                <a:lnTo>
                  <a:pt x="2174634" y="539861"/>
                </a:lnTo>
                <a:lnTo>
                  <a:pt x="2180348" y="535415"/>
                </a:lnTo>
                <a:lnTo>
                  <a:pt x="2186379" y="530969"/>
                </a:lnTo>
                <a:lnTo>
                  <a:pt x="2192092" y="526205"/>
                </a:lnTo>
                <a:lnTo>
                  <a:pt x="2197171" y="520807"/>
                </a:lnTo>
                <a:lnTo>
                  <a:pt x="2207963" y="510644"/>
                </a:lnTo>
                <a:lnTo>
                  <a:pt x="2218438" y="499847"/>
                </a:lnTo>
                <a:lnTo>
                  <a:pt x="2233991" y="483016"/>
                </a:lnTo>
                <a:lnTo>
                  <a:pt x="2241609" y="474125"/>
                </a:lnTo>
                <a:lnTo>
                  <a:pt x="2248593" y="465233"/>
                </a:lnTo>
                <a:lnTo>
                  <a:pt x="2255576" y="456341"/>
                </a:lnTo>
                <a:lnTo>
                  <a:pt x="2261924" y="446814"/>
                </a:lnTo>
                <a:lnTo>
                  <a:pt x="2264463" y="441733"/>
                </a:lnTo>
                <a:lnTo>
                  <a:pt x="2267320" y="436652"/>
                </a:lnTo>
                <a:lnTo>
                  <a:pt x="2269860" y="431888"/>
                </a:lnTo>
                <a:lnTo>
                  <a:pt x="2272082" y="426172"/>
                </a:lnTo>
                <a:lnTo>
                  <a:pt x="2275256" y="419821"/>
                </a:lnTo>
                <a:lnTo>
                  <a:pt x="2278112" y="412834"/>
                </a:lnTo>
                <a:lnTo>
                  <a:pt x="2280334" y="405848"/>
                </a:lnTo>
                <a:lnTo>
                  <a:pt x="2282874" y="399179"/>
                </a:lnTo>
                <a:lnTo>
                  <a:pt x="2285096" y="391875"/>
                </a:lnTo>
                <a:lnTo>
                  <a:pt x="2287000" y="384889"/>
                </a:lnTo>
                <a:lnTo>
                  <a:pt x="2288587" y="377585"/>
                </a:lnTo>
                <a:lnTo>
                  <a:pt x="2290174" y="370281"/>
                </a:lnTo>
                <a:lnTo>
                  <a:pt x="2292396" y="356308"/>
                </a:lnTo>
                <a:lnTo>
                  <a:pt x="2293983" y="341700"/>
                </a:lnTo>
                <a:lnTo>
                  <a:pt x="2294936" y="326774"/>
                </a:lnTo>
                <a:lnTo>
                  <a:pt x="2294936" y="312484"/>
                </a:lnTo>
                <a:lnTo>
                  <a:pt x="2294618" y="297559"/>
                </a:lnTo>
                <a:lnTo>
                  <a:pt x="2293666" y="282951"/>
                </a:lnTo>
                <a:lnTo>
                  <a:pt x="2291761" y="268343"/>
                </a:lnTo>
                <a:lnTo>
                  <a:pt x="2289857" y="253735"/>
                </a:lnTo>
                <a:lnTo>
                  <a:pt x="2287000" y="239127"/>
                </a:lnTo>
                <a:lnTo>
                  <a:pt x="2283826" y="224836"/>
                </a:lnTo>
                <a:lnTo>
                  <a:pt x="2280017" y="210546"/>
                </a:lnTo>
                <a:lnTo>
                  <a:pt x="2276208" y="196890"/>
                </a:lnTo>
                <a:lnTo>
                  <a:pt x="2282556" y="202607"/>
                </a:lnTo>
                <a:lnTo>
                  <a:pt x="2285731" y="206100"/>
                </a:lnTo>
                <a:lnTo>
                  <a:pt x="2286683" y="207688"/>
                </a:lnTo>
                <a:lnTo>
                  <a:pt x="2287635" y="209911"/>
                </a:lnTo>
                <a:lnTo>
                  <a:pt x="2290809" y="217215"/>
                </a:lnTo>
                <a:lnTo>
                  <a:pt x="2293666" y="223883"/>
                </a:lnTo>
                <a:lnTo>
                  <a:pt x="2296205" y="231187"/>
                </a:lnTo>
                <a:lnTo>
                  <a:pt x="2298427" y="238809"/>
                </a:lnTo>
                <a:lnTo>
                  <a:pt x="2300332" y="246113"/>
                </a:lnTo>
                <a:lnTo>
                  <a:pt x="2302236" y="253735"/>
                </a:lnTo>
                <a:lnTo>
                  <a:pt x="2303506" y="261356"/>
                </a:lnTo>
                <a:lnTo>
                  <a:pt x="2305093" y="268978"/>
                </a:lnTo>
                <a:lnTo>
                  <a:pt x="2306680" y="284221"/>
                </a:lnTo>
                <a:lnTo>
                  <a:pt x="2307632" y="299146"/>
                </a:lnTo>
                <a:lnTo>
                  <a:pt x="2308267" y="314707"/>
                </a:lnTo>
                <a:lnTo>
                  <a:pt x="2308267" y="329950"/>
                </a:lnTo>
                <a:lnTo>
                  <a:pt x="2308267" y="341065"/>
                </a:lnTo>
                <a:lnTo>
                  <a:pt x="2307632" y="352180"/>
                </a:lnTo>
                <a:lnTo>
                  <a:pt x="2306363" y="362977"/>
                </a:lnTo>
                <a:lnTo>
                  <a:pt x="2304458" y="373774"/>
                </a:lnTo>
                <a:lnTo>
                  <a:pt x="2302554" y="384571"/>
                </a:lnTo>
                <a:lnTo>
                  <a:pt x="2299697" y="395368"/>
                </a:lnTo>
                <a:lnTo>
                  <a:pt x="2296205" y="405848"/>
                </a:lnTo>
                <a:lnTo>
                  <a:pt x="2292396" y="416328"/>
                </a:lnTo>
                <a:lnTo>
                  <a:pt x="2288270" y="426172"/>
                </a:lnTo>
                <a:lnTo>
                  <a:pt x="2283509" y="436334"/>
                </a:lnTo>
                <a:lnTo>
                  <a:pt x="2278747" y="445861"/>
                </a:lnTo>
                <a:lnTo>
                  <a:pt x="2272716" y="455706"/>
                </a:lnTo>
                <a:lnTo>
                  <a:pt x="2267003" y="464598"/>
                </a:lnTo>
                <a:lnTo>
                  <a:pt x="2260337" y="473489"/>
                </a:lnTo>
                <a:lnTo>
                  <a:pt x="2253354" y="482064"/>
                </a:lnTo>
                <a:lnTo>
                  <a:pt x="2246053" y="490003"/>
                </a:lnTo>
                <a:lnTo>
                  <a:pt x="2233991" y="503976"/>
                </a:lnTo>
                <a:lnTo>
                  <a:pt x="2227960" y="510644"/>
                </a:lnTo>
                <a:lnTo>
                  <a:pt x="2221929" y="516996"/>
                </a:lnTo>
                <a:lnTo>
                  <a:pt x="2215264" y="523347"/>
                </a:lnTo>
                <a:lnTo>
                  <a:pt x="2208280" y="529063"/>
                </a:lnTo>
                <a:lnTo>
                  <a:pt x="2200980" y="534780"/>
                </a:lnTo>
                <a:lnTo>
                  <a:pt x="2193362" y="539861"/>
                </a:lnTo>
                <a:lnTo>
                  <a:pt x="2204471" y="543671"/>
                </a:lnTo>
                <a:lnTo>
                  <a:pt x="2214946" y="548117"/>
                </a:lnTo>
                <a:lnTo>
                  <a:pt x="2225104" y="552881"/>
                </a:lnTo>
                <a:lnTo>
                  <a:pt x="2235261" y="558597"/>
                </a:lnTo>
                <a:lnTo>
                  <a:pt x="2245418" y="564631"/>
                </a:lnTo>
                <a:lnTo>
                  <a:pt x="2254941" y="570982"/>
                </a:lnTo>
                <a:lnTo>
                  <a:pt x="2264146" y="577333"/>
                </a:lnTo>
                <a:lnTo>
                  <a:pt x="2273669" y="584002"/>
                </a:lnTo>
                <a:lnTo>
                  <a:pt x="2287000" y="577016"/>
                </a:lnTo>
                <a:lnTo>
                  <a:pt x="2300967" y="570029"/>
                </a:lnTo>
                <a:lnTo>
                  <a:pt x="2327630" y="555421"/>
                </a:lnTo>
                <a:lnTo>
                  <a:pt x="2341279" y="548435"/>
                </a:lnTo>
                <a:lnTo>
                  <a:pt x="2354928" y="541448"/>
                </a:lnTo>
                <a:lnTo>
                  <a:pt x="2368894" y="535097"/>
                </a:lnTo>
                <a:lnTo>
                  <a:pt x="2382543" y="528428"/>
                </a:lnTo>
                <a:lnTo>
                  <a:pt x="2390161" y="526205"/>
                </a:lnTo>
                <a:lnTo>
                  <a:pt x="2397779" y="523665"/>
                </a:lnTo>
                <a:lnTo>
                  <a:pt x="2405715" y="521442"/>
                </a:lnTo>
                <a:lnTo>
                  <a:pt x="2413650" y="519854"/>
                </a:lnTo>
                <a:lnTo>
                  <a:pt x="2421586" y="518901"/>
                </a:lnTo>
                <a:lnTo>
                  <a:pt x="2429521" y="517631"/>
                </a:lnTo>
                <a:lnTo>
                  <a:pt x="2437457" y="517313"/>
                </a:lnTo>
                <a:lnTo>
                  <a:pt x="2445709" y="517631"/>
                </a:lnTo>
                <a:lnTo>
                  <a:pt x="2450788" y="518266"/>
                </a:lnTo>
                <a:lnTo>
                  <a:pt x="2456502" y="518266"/>
                </a:lnTo>
                <a:lnTo>
                  <a:pt x="2466976" y="517313"/>
                </a:lnTo>
                <a:lnTo>
                  <a:pt x="2477769" y="516361"/>
                </a:lnTo>
                <a:lnTo>
                  <a:pt x="2488561" y="515090"/>
                </a:lnTo>
                <a:lnTo>
                  <a:pt x="2499353" y="513503"/>
                </a:lnTo>
                <a:lnTo>
                  <a:pt x="2509828" y="512232"/>
                </a:lnTo>
                <a:lnTo>
                  <a:pt x="2520620" y="511597"/>
                </a:lnTo>
                <a:lnTo>
                  <a:pt x="2526016" y="511597"/>
                </a:lnTo>
                <a:lnTo>
                  <a:pt x="2531730" y="511915"/>
                </a:lnTo>
                <a:lnTo>
                  <a:pt x="2541252" y="512232"/>
                </a:lnTo>
                <a:lnTo>
                  <a:pt x="2551410" y="512867"/>
                </a:lnTo>
                <a:lnTo>
                  <a:pt x="2561250" y="513820"/>
                </a:lnTo>
                <a:lnTo>
                  <a:pt x="2566011" y="515090"/>
                </a:lnTo>
                <a:lnTo>
                  <a:pt x="2571090" y="516043"/>
                </a:lnTo>
                <a:lnTo>
                  <a:pt x="2575851" y="516996"/>
                </a:lnTo>
                <a:lnTo>
                  <a:pt x="2580612" y="518901"/>
                </a:lnTo>
                <a:lnTo>
                  <a:pt x="2585056" y="520489"/>
                </a:lnTo>
                <a:lnTo>
                  <a:pt x="2589500" y="522712"/>
                </a:lnTo>
                <a:lnTo>
                  <a:pt x="2593944" y="524617"/>
                </a:lnTo>
                <a:lnTo>
                  <a:pt x="2598070" y="527475"/>
                </a:lnTo>
                <a:lnTo>
                  <a:pt x="2602514" y="530334"/>
                </a:lnTo>
                <a:lnTo>
                  <a:pt x="2606006" y="533509"/>
                </a:lnTo>
                <a:lnTo>
                  <a:pt x="2613624" y="540496"/>
                </a:lnTo>
                <a:lnTo>
                  <a:pt x="2621877" y="547165"/>
                </a:lnTo>
                <a:lnTo>
                  <a:pt x="2630447" y="552881"/>
                </a:lnTo>
                <a:lnTo>
                  <a:pt x="2639017" y="558597"/>
                </a:lnTo>
                <a:lnTo>
                  <a:pt x="2656475" y="569076"/>
                </a:lnTo>
                <a:lnTo>
                  <a:pt x="2665363" y="574793"/>
                </a:lnTo>
                <a:lnTo>
                  <a:pt x="2674251" y="580191"/>
                </a:lnTo>
                <a:lnTo>
                  <a:pt x="2692661" y="592259"/>
                </a:lnTo>
                <a:lnTo>
                  <a:pt x="2711071" y="604326"/>
                </a:lnTo>
                <a:lnTo>
                  <a:pt x="2716150" y="607819"/>
                </a:lnTo>
                <a:lnTo>
                  <a:pt x="2721229" y="610678"/>
                </a:lnTo>
                <a:lnTo>
                  <a:pt x="2732021" y="616076"/>
                </a:lnTo>
                <a:lnTo>
                  <a:pt x="2743131" y="620840"/>
                </a:lnTo>
                <a:lnTo>
                  <a:pt x="2754240" y="624968"/>
                </a:lnTo>
                <a:lnTo>
                  <a:pt x="2765667" y="628779"/>
                </a:lnTo>
                <a:lnTo>
                  <a:pt x="2776777" y="632272"/>
                </a:lnTo>
                <a:lnTo>
                  <a:pt x="2799631" y="639258"/>
                </a:lnTo>
                <a:lnTo>
                  <a:pt x="2802170" y="630049"/>
                </a:lnTo>
                <a:lnTo>
                  <a:pt x="2803123" y="624968"/>
                </a:lnTo>
                <a:lnTo>
                  <a:pt x="2803757" y="620204"/>
                </a:lnTo>
                <a:lnTo>
                  <a:pt x="2804392" y="615441"/>
                </a:lnTo>
                <a:lnTo>
                  <a:pt x="2805027" y="610678"/>
                </a:lnTo>
                <a:lnTo>
                  <a:pt x="2804392" y="606232"/>
                </a:lnTo>
                <a:lnTo>
                  <a:pt x="2803757" y="601151"/>
                </a:lnTo>
                <a:lnTo>
                  <a:pt x="2800266" y="584002"/>
                </a:lnTo>
                <a:lnTo>
                  <a:pt x="2796139" y="566854"/>
                </a:lnTo>
                <a:lnTo>
                  <a:pt x="2787887" y="532557"/>
                </a:lnTo>
                <a:lnTo>
                  <a:pt x="2783760" y="515408"/>
                </a:lnTo>
                <a:lnTo>
                  <a:pt x="2779951" y="497942"/>
                </a:lnTo>
                <a:lnTo>
                  <a:pt x="2776777" y="480793"/>
                </a:lnTo>
                <a:lnTo>
                  <a:pt x="2774238" y="463645"/>
                </a:lnTo>
                <a:lnTo>
                  <a:pt x="2770111" y="448084"/>
                </a:lnTo>
                <a:lnTo>
                  <a:pt x="2766620" y="432206"/>
                </a:lnTo>
                <a:lnTo>
                  <a:pt x="2762810" y="416328"/>
                </a:lnTo>
                <a:lnTo>
                  <a:pt x="2759001" y="400449"/>
                </a:lnTo>
                <a:lnTo>
                  <a:pt x="2756462" y="392828"/>
                </a:lnTo>
                <a:lnTo>
                  <a:pt x="2754240" y="385206"/>
                </a:lnTo>
                <a:lnTo>
                  <a:pt x="2751383" y="377585"/>
                </a:lnTo>
                <a:lnTo>
                  <a:pt x="2748209" y="369963"/>
                </a:lnTo>
                <a:lnTo>
                  <a:pt x="2744718" y="362659"/>
                </a:lnTo>
                <a:lnTo>
                  <a:pt x="2740909" y="355673"/>
                </a:lnTo>
                <a:lnTo>
                  <a:pt x="2736782" y="348686"/>
                </a:lnTo>
                <a:lnTo>
                  <a:pt x="2732338" y="342018"/>
                </a:lnTo>
                <a:lnTo>
                  <a:pt x="2719007" y="329633"/>
                </a:lnTo>
                <a:lnTo>
                  <a:pt x="2705993" y="317248"/>
                </a:lnTo>
                <a:lnTo>
                  <a:pt x="2680282" y="291525"/>
                </a:lnTo>
                <a:lnTo>
                  <a:pt x="2675838" y="286761"/>
                </a:lnTo>
                <a:lnTo>
                  <a:pt x="2671394" y="281998"/>
                </a:lnTo>
                <a:lnTo>
                  <a:pt x="2663141" y="272471"/>
                </a:lnTo>
                <a:lnTo>
                  <a:pt x="2654571" y="262309"/>
                </a:lnTo>
                <a:lnTo>
                  <a:pt x="2649810" y="257863"/>
                </a:lnTo>
                <a:lnTo>
                  <a:pt x="2645048" y="253417"/>
                </a:lnTo>
                <a:lnTo>
                  <a:pt x="2637430" y="246748"/>
                </a:lnTo>
                <a:lnTo>
                  <a:pt x="2630447" y="240397"/>
                </a:lnTo>
                <a:lnTo>
                  <a:pt x="2616163" y="226742"/>
                </a:lnTo>
                <a:lnTo>
                  <a:pt x="2602514" y="213086"/>
                </a:lnTo>
                <a:lnTo>
                  <a:pt x="2588865" y="198796"/>
                </a:lnTo>
                <a:lnTo>
                  <a:pt x="2574899" y="185141"/>
                </a:lnTo>
                <a:lnTo>
                  <a:pt x="2567916" y="178472"/>
                </a:lnTo>
                <a:lnTo>
                  <a:pt x="2560615" y="171803"/>
                </a:lnTo>
                <a:lnTo>
                  <a:pt x="2553314" y="165452"/>
                </a:lnTo>
                <a:lnTo>
                  <a:pt x="2545696" y="159100"/>
                </a:lnTo>
                <a:lnTo>
                  <a:pt x="2537761" y="153384"/>
                </a:lnTo>
                <a:lnTo>
                  <a:pt x="2529825" y="147668"/>
                </a:lnTo>
                <a:lnTo>
                  <a:pt x="2526651" y="146398"/>
                </a:lnTo>
                <a:lnTo>
                  <a:pt x="2523794" y="145127"/>
                </a:lnTo>
                <a:lnTo>
                  <a:pt x="2518081" y="141634"/>
                </a:lnTo>
                <a:lnTo>
                  <a:pt x="2513002" y="137506"/>
                </a:lnTo>
                <a:lnTo>
                  <a:pt x="2507923" y="133377"/>
                </a:lnTo>
                <a:lnTo>
                  <a:pt x="2497449" y="124486"/>
                </a:lnTo>
                <a:lnTo>
                  <a:pt x="2492370" y="120675"/>
                </a:lnTo>
                <a:lnTo>
                  <a:pt x="2486656" y="117499"/>
                </a:lnTo>
                <a:lnTo>
                  <a:pt x="2474595" y="107972"/>
                </a:lnTo>
                <a:lnTo>
                  <a:pt x="2462533" y="98763"/>
                </a:lnTo>
                <a:lnTo>
                  <a:pt x="2450153" y="89871"/>
                </a:lnTo>
                <a:lnTo>
                  <a:pt x="2437457" y="80979"/>
                </a:lnTo>
                <a:lnTo>
                  <a:pt x="2424760" y="72723"/>
                </a:lnTo>
                <a:lnTo>
                  <a:pt x="2417777" y="68912"/>
                </a:lnTo>
                <a:lnTo>
                  <a:pt x="2411111" y="65736"/>
                </a:lnTo>
                <a:lnTo>
                  <a:pt x="2404445" y="62243"/>
                </a:lnTo>
                <a:lnTo>
                  <a:pt x="2397462" y="59067"/>
                </a:lnTo>
                <a:lnTo>
                  <a:pt x="2390479" y="55892"/>
                </a:lnTo>
                <a:lnTo>
                  <a:pt x="2383178" y="53034"/>
                </a:lnTo>
                <a:lnTo>
                  <a:pt x="2377464" y="50811"/>
                </a:lnTo>
                <a:lnTo>
                  <a:pt x="2371751" y="47953"/>
                </a:lnTo>
                <a:lnTo>
                  <a:pt x="2361276" y="41919"/>
                </a:lnTo>
                <a:lnTo>
                  <a:pt x="2355563" y="39061"/>
                </a:lnTo>
                <a:lnTo>
                  <a:pt x="2349849" y="36520"/>
                </a:lnTo>
                <a:lnTo>
                  <a:pt x="2346992" y="35568"/>
                </a:lnTo>
                <a:lnTo>
                  <a:pt x="2343818" y="34932"/>
                </a:lnTo>
                <a:lnTo>
                  <a:pt x="2340961" y="34297"/>
                </a:lnTo>
                <a:lnTo>
                  <a:pt x="2337787" y="34297"/>
                </a:lnTo>
                <a:lnTo>
                  <a:pt x="2323503" y="32709"/>
                </a:lnTo>
                <a:lnTo>
                  <a:pt x="2309220" y="31757"/>
                </a:lnTo>
                <a:lnTo>
                  <a:pt x="2294936" y="30804"/>
                </a:lnTo>
                <a:lnTo>
                  <a:pt x="2280652" y="30486"/>
                </a:lnTo>
                <a:lnTo>
                  <a:pt x="2266368" y="30804"/>
                </a:lnTo>
                <a:lnTo>
                  <a:pt x="2252084" y="31439"/>
                </a:lnTo>
                <a:lnTo>
                  <a:pt x="2238118" y="32709"/>
                </a:lnTo>
                <a:lnTo>
                  <a:pt x="2230817" y="33980"/>
                </a:lnTo>
                <a:lnTo>
                  <a:pt x="2223834" y="34932"/>
                </a:lnTo>
                <a:lnTo>
                  <a:pt x="2194949" y="39696"/>
                </a:lnTo>
                <a:lnTo>
                  <a:pt x="2166064" y="44777"/>
                </a:lnTo>
                <a:lnTo>
                  <a:pt x="2137179" y="50176"/>
                </a:lnTo>
                <a:lnTo>
                  <a:pt x="2108294" y="54939"/>
                </a:lnTo>
                <a:lnTo>
                  <a:pt x="2079409" y="59067"/>
                </a:lnTo>
                <a:lnTo>
                  <a:pt x="2064807" y="60655"/>
                </a:lnTo>
                <a:lnTo>
                  <a:pt x="2050206" y="62243"/>
                </a:lnTo>
                <a:lnTo>
                  <a:pt x="2035605" y="63513"/>
                </a:lnTo>
                <a:lnTo>
                  <a:pt x="2021004" y="64148"/>
                </a:lnTo>
                <a:lnTo>
                  <a:pt x="2006085" y="64783"/>
                </a:lnTo>
                <a:lnTo>
                  <a:pt x="1991801" y="64783"/>
                </a:lnTo>
                <a:lnTo>
                  <a:pt x="1982913" y="64466"/>
                </a:lnTo>
                <a:lnTo>
                  <a:pt x="1974660" y="63513"/>
                </a:lnTo>
                <a:lnTo>
                  <a:pt x="1966408" y="62243"/>
                </a:lnTo>
                <a:lnTo>
                  <a:pt x="1958155" y="60338"/>
                </a:lnTo>
                <a:lnTo>
                  <a:pt x="1941649" y="56527"/>
                </a:lnTo>
                <a:lnTo>
                  <a:pt x="1933396" y="55257"/>
                </a:lnTo>
                <a:lnTo>
                  <a:pt x="1925143" y="54304"/>
                </a:lnTo>
                <a:lnTo>
                  <a:pt x="1918477" y="53986"/>
                </a:lnTo>
                <a:lnTo>
                  <a:pt x="1912446" y="53034"/>
                </a:lnTo>
                <a:lnTo>
                  <a:pt x="1906098" y="52081"/>
                </a:lnTo>
                <a:lnTo>
                  <a:pt x="1900067" y="50811"/>
                </a:lnTo>
                <a:lnTo>
                  <a:pt x="1887370" y="47635"/>
                </a:lnTo>
                <a:lnTo>
                  <a:pt x="1874991" y="44142"/>
                </a:lnTo>
                <a:lnTo>
                  <a:pt x="1862929" y="40649"/>
                </a:lnTo>
                <a:lnTo>
                  <a:pt x="1850550" y="37155"/>
                </a:lnTo>
                <a:lnTo>
                  <a:pt x="1844519" y="35885"/>
                </a:lnTo>
                <a:lnTo>
                  <a:pt x="1838171" y="34932"/>
                </a:lnTo>
                <a:lnTo>
                  <a:pt x="1831505" y="33980"/>
                </a:lnTo>
                <a:lnTo>
                  <a:pt x="1825474" y="33027"/>
                </a:lnTo>
                <a:lnTo>
                  <a:pt x="1831187" y="51128"/>
                </a:lnTo>
                <a:lnTo>
                  <a:pt x="1834044" y="60020"/>
                </a:lnTo>
                <a:lnTo>
                  <a:pt x="1836901" y="68912"/>
                </a:lnTo>
                <a:lnTo>
                  <a:pt x="1839123" y="78439"/>
                </a:lnTo>
                <a:lnTo>
                  <a:pt x="1841027" y="87648"/>
                </a:lnTo>
                <a:lnTo>
                  <a:pt x="1841345" y="92094"/>
                </a:lnTo>
                <a:lnTo>
                  <a:pt x="1841662" y="96858"/>
                </a:lnTo>
                <a:lnTo>
                  <a:pt x="1841980" y="101939"/>
                </a:lnTo>
                <a:lnTo>
                  <a:pt x="1841662" y="106702"/>
                </a:lnTo>
                <a:lnTo>
                  <a:pt x="1830553" y="101939"/>
                </a:lnTo>
                <a:lnTo>
                  <a:pt x="1828013" y="95587"/>
                </a:lnTo>
                <a:lnTo>
                  <a:pt x="1825791" y="88918"/>
                </a:lnTo>
                <a:lnTo>
                  <a:pt x="1821982" y="76216"/>
                </a:lnTo>
                <a:lnTo>
                  <a:pt x="1819760" y="69865"/>
                </a:lnTo>
                <a:lnTo>
                  <a:pt x="1817856" y="63513"/>
                </a:lnTo>
                <a:lnTo>
                  <a:pt x="1815316" y="57162"/>
                </a:lnTo>
                <a:lnTo>
                  <a:pt x="1812777" y="51128"/>
                </a:lnTo>
                <a:lnTo>
                  <a:pt x="1809285" y="44777"/>
                </a:lnTo>
                <a:lnTo>
                  <a:pt x="1805476" y="39061"/>
                </a:lnTo>
                <a:lnTo>
                  <a:pt x="1801985" y="32709"/>
                </a:lnTo>
                <a:lnTo>
                  <a:pt x="1798493" y="26676"/>
                </a:lnTo>
                <a:lnTo>
                  <a:pt x="1792462" y="26676"/>
                </a:lnTo>
                <a:close/>
                <a:moveTo>
                  <a:pt x="1782622" y="0"/>
                </a:moveTo>
                <a:lnTo>
                  <a:pt x="1796906" y="1588"/>
                </a:lnTo>
                <a:lnTo>
                  <a:pt x="1811190" y="3811"/>
                </a:lnTo>
                <a:lnTo>
                  <a:pt x="1825791" y="6669"/>
                </a:lnTo>
                <a:lnTo>
                  <a:pt x="1839758" y="9527"/>
                </a:lnTo>
                <a:lnTo>
                  <a:pt x="1854041" y="13020"/>
                </a:lnTo>
                <a:lnTo>
                  <a:pt x="1868325" y="16831"/>
                </a:lnTo>
                <a:lnTo>
                  <a:pt x="1881974" y="20642"/>
                </a:lnTo>
                <a:lnTo>
                  <a:pt x="1895623" y="24770"/>
                </a:lnTo>
                <a:lnTo>
                  <a:pt x="1908320" y="27628"/>
                </a:lnTo>
                <a:lnTo>
                  <a:pt x="1920699" y="29534"/>
                </a:lnTo>
                <a:lnTo>
                  <a:pt x="1933079" y="31757"/>
                </a:lnTo>
                <a:lnTo>
                  <a:pt x="1945775" y="33027"/>
                </a:lnTo>
                <a:lnTo>
                  <a:pt x="1958155" y="34615"/>
                </a:lnTo>
                <a:lnTo>
                  <a:pt x="1970534" y="35568"/>
                </a:lnTo>
                <a:lnTo>
                  <a:pt x="1995928" y="37155"/>
                </a:lnTo>
                <a:lnTo>
                  <a:pt x="2021321" y="36520"/>
                </a:lnTo>
                <a:lnTo>
                  <a:pt x="2047032" y="36203"/>
                </a:lnTo>
                <a:lnTo>
                  <a:pt x="2059729" y="36203"/>
                </a:lnTo>
                <a:lnTo>
                  <a:pt x="2072743" y="36203"/>
                </a:lnTo>
                <a:lnTo>
                  <a:pt x="2085440" y="36520"/>
                </a:lnTo>
                <a:lnTo>
                  <a:pt x="2098136" y="37473"/>
                </a:lnTo>
                <a:lnTo>
                  <a:pt x="2119721" y="34615"/>
                </a:lnTo>
                <a:lnTo>
                  <a:pt x="2141305" y="31122"/>
                </a:lnTo>
                <a:lnTo>
                  <a:pt x="2162890" y="27311"/>
                </a:lnTo>
                <a:lnTo>
                  <a:pt x="2184157" y="22865"/>
                </a:lnTo>
                <a:lnTo>
                  <a:pt x="2193997" y="21595"/>
                </a:lnTo>
                <a:lnTo>
                  <a:pt x="2203519" y="20007"/>
                </a:lnTo>
                <a:lnTo>
                  <a:pt x="2222564" y="15879"/>
                </a:lnTo>
                <a:lnTo>
                  <a:pt x="2232087" y="14291"/>
                </a:lnTo>
                <a:lnTo>
                  <a:pt x="2241927" y="12703"/>
                </a:lnTo>
                <a:lnTo>
                  <a:pt x="2251449" y="11750"/>
                </a:lnTo>
                <a:lnTo>
                  <a:pt x="2256211" y="11750"/>
                </a:lnTo>
                <a:lnTo>
                  <a:pt x="2261607" y="11750"/>
                </a:lnTo>
                <a:lnTo>
                  <a:pt x="2281287" y="12068"/>
                </a:lnTo>
                <a:lnTo>
                  <a:pt x="2300967" y="12385"/>
                </a:lnTo>
                <a:lnTo>
                  <a:pt x="2320329" y="13338"/>
                </a:lnTo>
                <a:lnTo>
                  <a:pt x="2330487" y="14291"/>
                </a:lnTo>
                <a:lnTo>
                  <a:pt x="2340009" y="15243"/>
                </a:lnTo>
                <a:lnTo>
                  <a:pt x="2345088" y="16196"/>
                </a:lnTo>
                <a:lnTo>
                  <a:pt x="2349849" y="17149"/>
                </a:lnTo>
                <a:lnTo>
                  <a:pt x="2354610" y="18737"/>
                </a:lnTo>
                <a:lnTo>
                  <a:pt x="2359372" y="20007"/>
                </a:lnTo>
                <a:lnTo>
                  <a:pt x="2368577" y="23818"/>
                </a:lnTo>
                <a:lnTo>
                  <a:pt x="2377464" y="27946"/>
                </a:lnTo>
                <a:lnTo>
                  <a:pt x="2394922" y="36520"/>
                </a:lnTo>
                <a:lnTo>
                  <a:pt x="2404128" y="40649"/>
                </a:lnTo>
                <a:lnTo>
                  <a:pt x="2413333" y="44142"/>
                </a:lnTo>
                <a:lnTo>
                  <a:pt x="2430791" y="50493"/>
                </a:lnTo>
                <a:lnTo>
                  <a:pt x="2448566" y="56844"/>
                </a:lnTo>
                <a:lnTo>
                  <a:pt x="2457137" y="60338"/>
                </a:lnTo>
                <a:lnTo>
                  <a:pt x="2465389" y="64148"/>
                </a:lnTo>
                <a:lnTo>
                  <a:pt x="2473642" y="68594"/>
                </a:lnTo>
                <a:lnTo>
                  <a:pt x="2481578" y="73675"/>
                </a:lnTo>
                <a:lnTo>
                  <a:pt x="2491735" y="78756"/>
                </a:lnTo>
                <a:lnTo>
                  <a:pt x="2500940" y="84155"/>
                </a:lnTo>
                <a:lnTo>
                  <a:pt x="2510145" y="90506"/>
                </a:lnTo>
                <a:lnTo>
                  <a:pt x="2519351" y="96540"/>
                </a:lnTo>
                <a:lnTo>
                  <a:pt x="2536809" y="109878"/>
                </a:lnTo>
                <a:lnTo>
                  <a:pt x="2545696" y="116229"/>
                </a:lnTo>
                <a:lnTo>
                  <a:pt x="2554901" y="122898"/>
                </a:lnTo>
                <a:lnTo>
                  <a:pt x="2560615" y="126709"/>
                </a:lnTo>
                <a:lnTo>
                  <a:pt x="2565694" y="131155"/>
                </a:lnTo>
                <a:lnTo>
                  <a:pt x="2576486" y="140046"/>
                </a:lnTo>
                <a:lnTo>
                  <a:pt x="2587278" y="149256"/>
                </a:lnTo>
                <a:lnTo>
                  <a:pt x="2592674" y="153384"/>
                </a:lnTo>
                <a:lnTo>
                  <a:pt x="2598705" y="157195"/>
                </a:lnTo>
                <a:lnTo>
                  <a:pt x="2602514" y="159735"/>
                </a:lnTo>
                <a:lnTo>
                  <a:pt x="2605688" y="162911"/>
                </a:lnTo>
                <a:lnTo>
                  <a:pt x="2609180" y="166404"/>
                </a:lnTo>
                <a:lnTo>
                  <a:pt x="2612354" y="169897"/>
                </a:lnTo>
                <a:lnTo>
                  <a:pt x="2618703" y="177201"/>
                </a:lnTo>
                <a:lnTo>
                  <a:pt x="2624099" y="184823"/>
                </a:lnTo>
                <a:lnTo>
                  <a:pt x="2629812" y="191809"/>
                </a:lnTo>
                <a:lnTo>
                  <a:pt x="2636161" y="199113"/>
                </a:lnTo>
                <a:lnTo>
                  <a:pt x="2639335" y="202607"/>
                </a:lnTo>
                <a:lnTo>
                  <a:pt x="2642826" y="205782"/>
                </a:lnTo>
                <a:lnTo>
                  <a:pt x="2646635" y="208640"/>
                </a:lnTo>
                <a:lnTo>
                  <a:pt x="2650444" y="211181"/>
                </a:lnTo>
                <a:lnTo>
                  <a:pt x="2659015" y="217532"/>
                </a:lnTo>
                <a:lnTo>
                  <a:pt x="2666950" y="224519"/>
                </a:lnTo>
                <a:lnTo>
                  <a:pt x="2674568" y="231187"/>
                </a:lnTo>
                <a:lnTo>
                  <a:pt x="2682504" y="238491"/>
                </a:lnTo>
                <a:lnTo>
                  <a:pt x="2696787" y="253417"/>
                </a:lnTo>
                <a:lnTo>
                  <a:pt x="2711389" y="268978"/>
                </a:lnTo>
                <a:lnTo>
                  <a:pt x="2725990" y="284221"/>
                </a:lnTo>
                <a:lnTo>
                  <a:pt x="2740591" y="298829"/>
                </a:lnTo>
                <a:lnTo>
                  <a:pt x="2748209" y="306133"/>
                </a:lnTo>
                <a:lnTo>
                  <a:pt x="2755827" y="313437"/>
                </a:lnTo>
                <a:lnTo>
                  <a:pt x="2764080" y="320106"/>
                </a:lnTo>
                <a:lnTo>
                  <a:pt x="2772333" y="326457"/>
                </a:lnTo>
                <a:lnTo>
                  <a:pt x="2780586" y="336937"/>
                </a:lnTo>
                <a:lnTo>
                  <a:pt x="2788521" y="347734"/>
                </a:lnTo>
                <a:lnTo>
                  <a:pt x="2796139" y="358213"/>
                </a:lnTo>
                <a:lnTo>
                  <a:pt x="2803440" y="369646"/>
                </a:lnTo>
                <a:lnTo>
                  <a:pt x="2806932" y="375362"/>
                </a:lnTo>
                <a:lnTo>
                  <a:pt x="2810106" y="381078"/>
                </a:lnTo>
                <a:lnTo>
                  <a:pt x="2813280" y="386794"/>
                </a:lnTo>
                <a:lnTo>
                  <a:pt x="2815819" y="393145"/>
                </a:lnTo>
                <a:lnTo>
                  <a:pt x="2818359" y="399497"/>
                </a:lnTo>
                <a:lnTo>
                  <a:pt x="2820263" y="405531"/>
                </a:lnTo>
                <a:lnTo>
                  <a:pt x="2822485" y="411882"/>
                </a:lnTo>
                <a:lnTo>
                  <a:pt x="2824072" y="418233"/>
                </a:lnTo>
                <a:lnTo>
                  <a:pt x="2840260" y="423949"/>
                </a:lnTo>
                <a:lnTo>
                  <a:pt x="2857084" y="429348"/>
                </a:lnTo>
                <a:lnTo>
                  <a:pt x="2873272" y="435699"/>
                </a:lnTo>
                <a:lnTo>
                  <a:pt x="2889460" y="442368"/>
                </a:lnTo>
                <a:lnTo>
                  <a:pt x="2905014" y="449672"/>
                </a:lnTo>
                <a:lnTo>
                  <a:pt x="2912949" y="453483"/>
                </a:lnTo>
                <a:lnTo>
                  <a:pt x="2920567" y="457611"/>
                </a:lnTo>
                <a:lnTo>
                  <a:pt x="2928186" y="462057"/>
                </a:lnTo>
                <a:lnTo>
                  <a:pt x="2935168" y="466821"/>
                </a:lnTo>
                <a:lnTo>
                  <a:pt x="2942469" y="471584"/>
                </a:lnTo>
                <a:lnTo>
                  <a:pt x="2949770" y="476347"/>
                </a:lnTo>
                <a:lnTo>
                  <a:pt x="2975798" y="492861"/>
                </a:lnTo>
                <a:lnTo>
                  <a:pt x="2988812" y="500800"/>
                </a:lnTo>
                <a:lnTo>
                  <a:pt x="3001826" y="509374"/>
                </a:lnTo>
                <a:lnTo>
                  <a:pt x="3014523" y="518584"/>
                </a:lnTo>
                <a:lnTo>
                  <a:pt x="3026585" y="527793"/>
                </a:lnTo>
                <a:lnTo>
                  <a:pt x="3032616" y="532557"/>
                </a:lnTo>
                <a:lnTo>
                  <a:pt x="3038330" y="537638"/>
                </a:lnTo>
                <a:lnTo>
                  <a:pt x="3044043" y="543036"/>
                </a:lnTo>
                <a:lnTo>
                  <a:pt x="3049439" y="548435"/>
                </a:lnTo>
                <a:lnTo>
                  <a:pt x="3056105" y="555104"/>
                </a:lnTo>
                <a:lnTo>
                  <a:pt x="3062454" y="561455"/>
                </a:lnTo>
                <a:lnTo>
                  <a:pt x="3074833" y="575428"/>
                </a:lnTo>
                <a:lnTo>
                  <a:pt x="3086895" y="589718"/>
                </a:lnTo>
                <a:lnTo>
                  <a:pt x="3098639" y="604009"/>
                </a:lnTo>
                <a:lnTo>
                  <a:pt x="3121811" y="632589"/>
                </a:lnTo>
                <a:lnTo>
                  <a:pt x="3133555" y="646880"/>
                </a:lnTo>
                <a:lnTo>
                  <a:pt x="3146252" y="660535"/>
                </a:lnTo>
                <a:lnTo>
                  <a:pt x="3164027" y="691339"/>
                </a:lnTo>
                <a:lnTo>
                  <a:pt x="3181485" y="722143"/>
                </a:lnTo>
                <a:lnTo>
                  <a:pt x="3198943" y="753264"/>
                </a:lnTo>
                <a:lnTo>
                  <a:pt x="3215449" y="784703"/>
                </a:lnTo>
                <a:lnTo>
                  <a:pt x="3212910" y="786608"/>
                </a:lnTo>
                <a:lnTo>
                  <a:pt x="3211005" y="788514"/>
                </a:lnTo>
                <a:lnTo>
                  <a:pt x="3208783" y="789467"/>
                </a:lnTo>
                <a:lnTo>
                  <a:pt x="3206562" y="790102"/>
                </a:lnTo>
                <a:lnTo>
                  <a:pt x="3204022" y="790102"/>
                </a:lnTo>
                <a:lnTo>
                  <a:pt x="3203070" y="789784"/>
                </a:lnTo>
                <a:lnTo>
                  <a:pt x="3202118" y="789149"/>
                </a:lnTo>
                <a:lnTo>
                  <a:pt x="3199896" y="787244"/>
                </a:lnTo>
                <a:lnTo>
                  <a:pt x="3198308" y="785020"/>
                </a:lnTo>
                <a:lnTo>
                  <a:pt x="3182120" y="757075"/>
                </a:lnTo>
                <a:lnTo>
                  <a:pt x="3166249" y="729447"/>
                </a:lnTo>
                <a:lnTo>
                  <a:pt x="3157679" y="715156"/>
                </a:lnTo>
                <a:lnTo>
                  <a:pt x="3149426" y="701501"/>
                </a:lnTo>
                <a:lnTo>
                  <a:pt x="3140856" y="687846"/>
                </a:lnTo>
                <a:lnTo>
                  <a:pt x="3132286" y="674508"/>
                </a:lnTo>
                <a:lnTo>
                  <a:pt x="3127524" y="668157"/>
                </a:lnTo>
                <a:lnTo>
                  <a:pt x="3122763" y="662758"/>
                </a:lnTo>
                <a:lnTo>
                  <a:pt x="3112288" y="651326"/>
                </a:lnTo>
                <a:lnTo>
                  <a:pt x="3101813" y="640211"/>
                </a:lnTo>
                <a:lnTo>
                  <a:pt x="3097052" y="634495"/>
                </a:lnTo>
                <a:lnTo>
                  <a:pt x="3092291" y="628461"/>
                </a:lnTo>
                <a:lnTo>
                  <a:pt x="3085308" y="619252"/>
                </a:lnTo>
                <a:lnTo>
                  <a:pt x="3078007" y="610042"/>
                </a:lnTo>
                <a:lnTo>
                  <a:pt x="3070389" y="600833"/>
                </a:lnTo>
                <a:lnTo>
                  <a:pt x="3063088" y="592259"/>
                </a:lnTo>
                <a:lnTo>
                  <a:pt x="3055153" y="583684"/>
                </a:lnTo>
                <a:lnTo>
                  <a:pt x="3047217" y="575110"/>
                </a:lnTo>
                <a:lnTo>
                  <a:pt x="3030394" y="558597"/>
                </a:lnTo>
                <a:lnTo>
                  <a:pt x="3028490" y="556374"/>
                </a:lnTo>
                <a:lnTo>
                  <a:pt x="3025633" y="554786"/>
                </a:lnTo>
                <a:lnTo>
                  <a:pt x="3022776" y="553516"/>
                </a:lnTo>
                <a:lnTo>
                  <a:pt x="3019919" y="552881"/>
                </a:lnTo>
                <a:lnTo>
                  <a:pt x="3016745" y="552881"/>
                </a:lnTo>
                <a:lnTo>
                  <a:pt x="3013571" y="553198"/>
                </a:lnTo>
                <a:lnTo>
                  <a:pt x="3010714" y="554469"/>
                </a:lnTo>
                <a:lnTo>
                  <a:pt x="3008175" y="556056"/>
                </a:lnTo>
                <a:lnTo>
                  <a:pt x="3002461" y="560185"/>
                </a:lnTo>
                <a:lnTo>
                  <a:pt x="2997065" y="564631"/>
                </a:lnTo>
                <a:lnTo>
                  <a:pt x="2992304" y="569394"/>
                </a:lnTo>
                <a:lnTo>
                  <a:pt x="2987543" y="574475"/>
                </a:lnTo>
                <a:lnTo>
                  <a:pt x="2982781" y="579874"/>
                </a:lnTo>
                <a:lnTo>
                  <a:pt x="2978655" y="584955"/>
                </a:lnTo>
                <a:lnTo>
                  <a:pt x="2974846" y="590988"/>
                </a:lnTo>
                <a:lnTo>
                  <a:pt x="2971037" y="596705"/>
                </a:lnTo>
                <a:lnTo>
                  <a:pt x="2967863" y="602738"/>
                </a:lnTo>
                <a:lnTo>
                  <a:pt x="2964371" y="608772"/>
                </a:lnTo>
                <a:lnTo>
                  <a:pt x="2958023" y="621475"/>
                </a:lnTo>
                <a:lnTo>
                  <a:pt x="2946278" y="646245"/>
                </a:lnTo>
                <a:lnTo>
                  <a:pt x="2945008" y="648468"/>
                </a:lnTo>
                <a:lnTo>
                  <a:pt x="2943422" y="651008"/>
                </a:lnTo>
                <a:lnTo>
                  <a:pt x="2941834" y="652596"/>
                </a:lnTo>
                <a:lnTo>
                  <a:pt x="2939930" y="654501"/>
                </a:lnTo>
                <a:lnTo>
                  <a:pt x="2937708" y="656089"/>
                </a:lnTo>
                <a:lnTo>
                  <a:pt x="2935168" y="657677"/>
                </a:lnTo>
                <a:lnTo>
                  <a:pt x="2930407" y="659900"/>
                </a:lnTo>
                <a:lnTo>
                  <a:pt x="2930725" y="653866"/>
                </a:lnTo>
                <a:lnTo>
                  <a:pt x="2931042" y="647515"/>
                </a:lnTo>
                <a:lnTo>
                  <a:pt x="2932629" y="641481"/>
                </a:lnTo>
                <a:lnTo>
                  <a:pt x="2933264" y="638306"/>
                </a:lnTo>
                <a:lnTo>
                  <a:pt x="2934216" y="635447"/>
                </a:lnTo>
                <a:lnTo>
                  <a:pt x="2940247" y="621475"/>
                </a:lnTo>
                <a:lnTo>
                  <a:pt x="2946278" y="607502"/>
                </a:lnTo>
                <a:lnTo>
                  <a:pt x="2949770" y="600515"/>
                </a:lnTo>
                <a:lnTo>
                  <a:pt x="2953579" y="593847"/>
                </a:lnTo>
                <a:lnTo>
                  <a:pt x="2957388" y="587178"/>
                </a:lnTo>
                <a:lnTo>
                  <a:pt x="2961514" y="580509"/>
                </a:lnTo>
                <a:lnTo>
                  <a:pt x="2965641" y="574475"/>
                </a:lnTo>
                <a:lnTo>
                  <a:pt x="2970085" y="568441"/>
                </a:lnTo>
                <a:lnTo>
                  <a:pt x="2974846" y="562725"/>
                </a:lnTo>
                <a:lnTo>
                  <a:pt x="2980242" y="556691"/>
                </a:lnTo>
                <a:lnTo>
                  <a:pt x="2985638" y="551610"/>
                </a:lnTo>
                <a:lnTo>
                  <a:pt x="2991034" y="546529"/>
                </a:lnTo>
                <a:lnTo>
                  <a:pt x="2997065" y="541448"/>
                </a:lnTo>
                <a:lnTo>
                  <a:pt x="3003414" y="537002"/>
                </a:lnTo>
                <a:lnTo>
                  <a:pt x="2987860" y="525253"/>
                </a:lnTo>
                <a:lnTo>
                  <a:pt x="2979924" y="519854"/>
                </a:lnTo>
                <a:lnTo>
                  <a:pt x="2971672" y="515090"/>
                </a:lnTo>
                <a:lnTo>
                  <a:pt x="2969767" y="513820"/>
                </a:lnTo>
                <a:lnTo>
                  <a:pt x="2968180" y="513503"/>
                </a:lnTo>
                <a:lnTo>
                  <a:pt x="2965958" y="513503"/>
                </a:lnTo>
                <a:lnTo>
                  <a:pt x="2964371" y="514455"/>
                </a:lnTo>
                <a:lnTo>
                  <a:pt x="2962466" y="515408"/>
                </a:lnTo>
                <a:lnTo>
                  <a:pt x="2960880" y="516361"/>
                </a:lnTo>
                <a:lnTo>
                  <a:pt x="2957705" y="518901"/>
                </a:lnTo>
                <a:lnTo>
                  <a:pt x="2951040" y="524617"/>
                </a:lnTo>
                <a:lnTo>
                  <a:pt x="2945326" y="531286"/>
                </a:lnTo>
                <a:lnTo>
                  <a:pt x="2939295" y="538273"/>
                </a:lnTo>
                <a:lnTo>
                  <a:pt x="2934216" y="545259"/>
                </a:lnTo>
                <a:lnTo>
                  <a:pt x="2929138" y="552563"/>
                </a:lnTo>
                <a:lnTo>
                  <a:pt x="2924376" y="559867"/>
                </a:lnTo>
                <a:lnTo>
                  <a:pt x="2914536" y="574793"/>
                </a:lnTo>
                <a:lnTo>
                  <a:pt x="2901840" y="574793"/>
                </a:lnTo>
                <a:lnTo>
                  <a:pt x="2905649" y="563996"/>
                </a:lnTo>
                <a:lnTo>
                  <a:pt x="2910092" y="554151"/>
                </a:lnTo>
                <a:lnTo>
                  <a:pt x="2915171" y="543989"/>
                </a:lnTo>
                <a:lnTo>
                  <a:pt x="2920885" y="534462"/>
                </a:lnTo>
                <a:lnTo>
                  <a:pt x="2926916" y="525253"/>
                </a:lnTo>
                <a:lnTo>
                  <a:pt x="2933899" y="516361"/>
                </a:lnTo>
                <a:lnTo>
                  <a:pt x="2940882" y="507786"/>
                </a:lnTo>
                <a:lnTo>
                  <a:pt x="2948500" y="499530"/>
                </a:lnTo>
                <a:lnTo>
                  <a:pt x="2939930" y="494766"/>
                </a:lnTo>
                <a:lnTo>
                  <a:pt x="2931042" y="489368"/>
                </a:lnTo>
                <a:lnTo>
                  <a:pt x="2922472" y="484287"/>
                </a:lnTo>
                <a:lnTo>
                  <a:pt x="2914219" y="478888"/>
                </a:lnTo>
                <a:lnTo>
                  <a:pt x="2907553" y="485557"/>
                </a:lnTo>
                <a:lnTo>
                  <a:pt x="2900888" y="492861"/>
                </a:lnTo>
                <a:lnTo>
                  <a:pt x="2893904" y="499530"/>
                </a:lnTo>
                <a:lnTo>
                  <a:pt x="2886286" y="505563"/>
                </a:lnTo>
                <a:lnTo>
                  <a:pt x="2878668" y="511597"/>
                </a:lnTo>
                <a:lnTo>
                  <a:pt x="2870733" y="516996"/>
                </a:lnTo>
                <a:lnTo>
                  <a:pt x="2862162" y="521759"/>
                </a:lnTo>
                <a:lnTo>
                  <a:pt x="2853592" y="526205"/>
                </a:lnTo>
                <a:lnTo>
                  <a:pt x="2854227" y="521124"/>
                </a:lnTo>
                <a:lnTo>
                  <a:pt x="2855496" y="516678"/>
                </a:lnTo>
                <a:lnTo>
                  <a:pt x="2857401" y="512232"/>
                </a:lnTo>
                <a:lnTo>
                  <a:pt x="2859306" y="508104"/>
                </a:lnTo>
                <a:lnTo>
                  <a:pt x="2861845" y="503976"/>
                </a:lnTo>
                <a:lnTo>
                  <a:pt x="2864702" y="500165"/>
                </a:lnTo>
                <a:lnTo>
                  <a:pt x="2867558" y="496672"/>
                </a:lnTo>
                <a:lnTo>
                  <a:pt x="2871050" y="493178"/>
                </a:lnTo>
                <a:lnTo>
                  <a:pt x="2874542" y="490003"/>
                </a:lnTo>
                <a:lnTo>
                  <a:pt x="2878351" y="487145"/>
                </a:lnTo>
                <a:lnTo>
                  <a:pt x="2885969" y="481428"/>
                </a:lnTo>
                <a:lnTo>
                  <a:pt x="2893904" y="476030"/>
                </a:lnTo>
                <a:lnTo>
                  <a:pt x="2901840" y="471266"/>
                </a:lnTo>
                <a:lnTo>
                  <a:pt x="2892634" y="466185"/>
                </a:lnTo>
                <a:lnTo>
                  <a:pt x="2883112" y="462057"/>
                </a:lnTo>
                <a:lnTo>
                  <a:pt x="2873907" y="457929"/>
                </a:lnTo>
                <a:lnTo>
                  <a:pt x="2864067" y="454118"/>
                </a:lnTo>
                <a:lnTo>
                  <a:pt x="2854544" y="450307"/>
                </a:lnTo>
                <a:lnTo>
                  <a:pt x="2845022" y="447131"/>
                </a:lnTo>
                <a:lnTo>
                  <a:pt x="2835182" y="443956"/>
                </a:lnTo>
                <a:lnTo>
                  <a:pt x="2825342" y="440780"/>
                </a:lnTo>
                <a:lnTo>
                  <a:pt x="2825659" y="451577"/>
                </a:lnTo>
                <a:lnTo>
                  <a:pt x="2826612" y="461739"/>
                </a:lnTo>
                <a:lnTo>
                  <a:pt x="2827564" y="472537"/>
                </a:lnTo>
                <a:lnTo>
                  <a:pt x="2829468" y="483016"/>
                </a:lnTo>
                <a:lnTo>
                  <a:pt x="2831055" y="493178"/>
                </a:lnTo>
                <a:lnTo>
                  <a:pt x="2833595" y="503658"/>
                </a:lnTo>
                <a:lnTo>
                  <a:pt x="2835816" y="513503"/>
                </a:lnTo>
                <a:lnTo>
                  <a:pt x="2838356" y="523982"/>
                </a:lnTo>
                <a:lnTo>
                  <a:pt x="2844070" y="544306"/>
                </a:lnTo>
                <a:lnTo>
                  <a:pt x="2850100" y="564631"/>
                </a:lnTo>
                <a:lnTo>
                  <a:pt x="2855814" y="584955"/>
                </a:lnTo>
                <a:lnTo>
                  <a:pt x="2861528" y="605596"/>
                </a:lnTo>
                <a:lnTo>
                  <a:pt x="2863114" y="612265"/>
                </a:lnTo>
                <a:lnTo>
                  <a:pt x="2865654" y="619252"/>
                </a:lnTo>
                <a:lnTo>
                  <a:pt x="2867876" y="626238"/>
                </a:lnTo>
                <a:lnTo>
                  <a:pt x="2870415" y="632589"/>
                </a:lnTo>
                <a:lnTo>
                  <a:pt x="2875811" y="645927"/>
                </a:lnTo>
                <a:lnTo>
                  <a:pt x="2881208" y="659265"/>
                </a:lnTo>
                <a:lnTo>
                  <a:pt x="2895491" y="663711"/>
                </a:lnTo>
                <a:lnTo>
                  <a:pt x="2910092" y="668474"/>
                </a:lnTo>
                <a:lnTo>
                  <a:pt x="2924376" y="673873"/>
                </a:lnTo>
                <a:lnTo>
                  <a:pt x="2938025" y="679907"/>
                </a:lnTo>
                <a:lnTo>
                  <a:pt x="2945326" y="682765"/>
                </a:lnTo>
                <a:lnTo>
                  <a:pt x="2952944" y="685305"/>
                </a:lnTo>
                <a:lnTo>
                  <a:pt x="2960562" y="687211"/>
                </a:lnTo>
                <a:lnTo>
                  <a:pt x="2967863" y="689434"/>
                </a:lnTo>
                <a:lnTo>
                  <a:pt x="2975163" y="691021"/>
                </a:lnTo>
                <a:lnTo>
                  <a:pt x="2982781" y="693244"/>
                </a:lnTo>
                <a:lnTo>
                  <a:pt x="2990082" y="695467"/>
                </a:lnTo>
                <a:lnTo>
                  <a:pt x="2997382" y="698643"/>
                </a:lnTo>
                <a:lnTo>
                  <a:pt x="3003414" y="701183"/>
                </a:lnTo>
                <a:lnTo>
                  <a:pt x="3009127" y="704042"/>
                </a:lnTo>
                <a:lnTo>
                  <a:pt x="3014523" y="706900"/>
                </a:lnTo>
                <a:lnTo>
                  <a:pt x="3020237" y="710393"/>
                </a:lnTo>
                <a:lnTo>
                  <a:pt x="3031346" y="717379"/>
                </a:lnTo>
                <a:lnTo>
                  <a:pt x="3041504" y="724683"/>
                </a:lnTo>
                <a:lnTo>
                  <a:pt x="3051978" y="732622"/>
                </a:lnTo>
                <a:lnTo>
                  <a:pt x="3061501" y="740562"/>
                </a:lnTo>
                <a:lnTo>
                  <a:pt x="3081181" y="757075"/>
                </a:lnTo>
                <a:lnTo>
                  <a:pt x="3082133" y="757075"/>
                </a:lnTo>
                <a:lnTo>
                  <a:pt x="3084990" y="756440"/>
                </a:lnTo>
                <a:lnTo>
                  <a:pt x="3088164" y="755169"/>
                </a:lnTo>
                <a:lnTo>
                  <a:pt x="3093878" y="753264"/>
                </a:lnTo>
                <a:lnTo>
                  <a:pt x="3097052" y="752629"/>
                </a:lnTo>
                <a:lnTo>
                  <a:pt x="3100226" y="751994"/>
                </a:lnTo>
                <a:lnTo>
                  <a:pt x="3103083" y="752629"/>
                </a:lnTo>
                <a:lnTo>
                  <a:pt x="3105940" y="753582"/>
                </a:lnTo>
                <a:lnTo>
                  <a:pt x="3113875" y="756440"/>
                </a:lnTo>
                <a:lnTo>
                  <a:pt x="3121493" y="759615"/>
                </a:lnTo>
                <a:lnTo>
                  <a:pt x="3128794" y="763744"/>
                </a:lnTo>
                <a:lnTo>
                  <a:pt x="3135777" y="768507"/>
                </a:lnTo>
                <a:lnTo>
                  <a:pt x="3142760" y="772953"/>
                </a:lnTo>
                <a:lnTo>
                  <a:pt x="3149109" y="778034"/>
                </a:lnTo>
                <a:lnTo>
                  <a:pt x="3162758" y="787561"/>
                </a:lnTo>
                <a:lnTo>
                  <a:pt x="3164027" y="788831"/>
                </a:lnTo>
                <a:lnTo>
                  <a:pt x="3165614" y="789784"/>
                </a:lnTo>
                <a:lnTo>
                  <a:pt x="3167202" y="790419"/>
                </a:lnTo>
                <a:lnTo>
                  <a:pt x="3168788" y="790737"/>
                </a:lnTo>
                <a:lnTo>
                  <a:pt x="3172280" y="791054"/>
                </a:lnTo>
                <a:lnTo>
                  <a:pt x="3175772" y="790737"/>
                </a:lnTo>
                <a:lnTo>
                  <a:pt x="3182755" y="789784"/>
                </a:lnTo>
                <a:lnTo>
                  <a:pt x="3186246" y="789467"/>
                </a:lnTo>
                <a:lnTo>
                  <a:pt x="3189421" y="789149"/>
                </a:lnTo>
                <a:lnTo>
                  <a:pt x="3211958" y="794547"/>
                </a:lnTo>
                <a:lnTo>
                  <a:pt x="3234494" y="800264"/>
                </a:lnTo>
                <a:lnTo>
                  <a:pt x="3245921" y="802804"/>
                </a:lnTo>
                <a:lnTo>
                  <a:pt x="3256714" y="806297"/>
                </a:lnTo>
                <a:lnTo>
                  <a:pt x="3267823" y="809473"/>
                </a:lnTo>
                <a:lnTo>
                  <a:pt x="3278933" y="813284"/>
                </a:lnTo>
                <a:lnTo>
                  <a:pt x="3288138" y="816777"/>
                </a:lnTo>
                <a:lnTo>
                  <a:pt x="3297660" y="819318"/>
                </a:lnTo>
                <a:lnTo>
                  <a:pt x="3316388" y="824716"/>
                </a:lnTo>
                <a:lnTo>
                  <a:pt x="3326228" y="826939"/>
                </a:lnTo>
                <a:lnTo>
                  <a:pt x="3335433" y="829797"/>
                </a:lnTo>
                <a:lnTo>
                  <a:pt x="3344956" y="832973"/>
                </a:lnTo>
                <a:lnTo>
                  <a:pt x="3354161" y="836784"/>
                </a:lnTo>
                <a:lnTo>
                  <a:pt x="3363366" y="840594"/>
                </a:lnTo>
                <a:lnTo>
                  <a:pt x="3372889" y="845040"/>
                </a:lnTo>
                <a:lnTo>
                  <a:pt x="3381776" y="849804"/>
                </a:lnTo>
                <a:lnTo>
                  <a:pt x="3390347" y="854885"/>
                </a:lnTo>
                <a:lnTo>
                  <a:pt x="3407487" y="865682"/>
                </a:lnTo>
                <a:lnTo>
                  <a:pt x="3424945" y="876797"/>
                </a:lnTo>
                <a:lnTo>
                  <a:pt x="3433833" y="883466"/>
                </a:lnTo>
                <a:lnTo>
                  <a:pt x="3442403" y="889817"/>
                </a:lnTo>
                <a:lnTo>
                  <a:pt x="3450656" y="897121"/>
                </a:lnTo>
                <a:lnTo>
                  <a:pt x="3458909" y="904425"/>
                </a:lnTo>
                <a:lnTo>
                  <a:pt x="3467162" y="911411"/>
                </a:lnTo>
                <a:lnTo>
                  <a:pt x="3476050" y="918080"/>
                </a:lnTo>
                <a:lnTo>
                  <a:pt x="3484620" y="924749"/>
                </a:lnTo>
                <a:lnTo>
                  <a:pt x="3489381" y="927925"/>
                </a:lnTo>
                <a:lnTo>
                  <a:pt x="3493825" y="930465"/>
                </a:lnTo>
                <a:lnTo>
                  <a:pt x="3504617" y="939992"/>
                </a:lnTo>
                <a:lnTo>
                  <a:pt x="3514775" y="949519"/>
                </a:lnTo>
                <a:lnTo>
                  <a:pt x="3524932" y="959681"/>
                </a:lnTo>
                <a:lnTo>
                  <a:pt x="3534455" y="969843"/>
                </a:lnTo>
                <a:lnTo>
                  <a:pt x="3543977" y="980641"/>
                </a:lnTo>
                <a:lnTo>
                  <a:pt x="3552548" y="991755"/>
                </a:lnTo>
                <a:lnTo>
                  <a:pt x="3560800" y="1003505"/>
                </a:lnTo>
                <a:lnTo>
                  <a:pt x="3568736" y="1015255"/>
                </a:lnTo>
                <a:lnTo>
                  <a:pt x="3573180" y="1021289"/>
                </a:lnTo>
                <a:lnTo>
                  <a:pt x="3577306" y="1027640"/>
                </a:lnTo>
                <a:lnTo>
                  <a:pt x="3581432" y="1034309"/>
                </a:lnTo>
                <a:lnTo>
                  <a:pt x="3585559" y="1040660"/>
                </a:lnTo>
                <a:lnTo>
                  <a:pt x="3592860" y="1054315"/>
                </a:lnTo>
                <a:lnTo>
                  <a:pt x="3600160" y="1067653"/>
                </a:lnTo>
                <a:lnTo>
                  <a:pt x="3607461" y="1080991"/>
                </a:lnTo>
                <a:lnTo>
                  <a:pt x="3614762" y="1094646"/>
                </a:lnTo>
                <a:lnTo>
                  <a:pt x="3618888" y="1100997"/>
                </a:lnTo>
                <a:lnTo>
                  <a:pt x="3623014" y="1107349"/>
                </a:lnTo>
                <a:lnTo>
                  <a:pt x="3627458" y="1113700"/>
                </a:lnTo>
                <a:lnTo>
                  <a:pt x="3632220" y="1119734"/>
                </a:lnTo>
                <a:lnTo>
                  <a:pt x="3643964" y="1136247"/>
                </a:lnTo>
                <a:lnTo>
                  <a:pt x="3656026" y="1152760"/>
                </a:lnTo>
                <a:lnTo>
                  <a:pt x="3668405" y="1169274"/>
                </a:lnTo>
                <a:lnTo>
                  <a:pt x="3674754" y="1177213"/>
                </a:lnTo>
                <a:lnTo>
                  <a:pt x="3681420" y="1185152"/>
                </a:lnTo>
                <a:lnTo>
                  <a:pt x="3685546" y="1190233"/>
                </a:lnTo>
                <a:lnTo>
                  <a:pt x="3689355" y="1195632"/>
                </a:lnTo>
                <a:lnTo>
                  <a:pt x="3692846" y="1201348"/>
                </a:lnTo>
                <a:lnTo>
                  <a:pt x="3696021" y="1207381"/>
                </a:lnTo>
                <a:lnTo>
                  <a:pt x="3702369" y="1219449"/>
                </a:lnTo>
                <a:lnTo>
                  <a:pt x="3704908" y="1225483"/>
                </a:lnTo>
                <a:lnTo>
                  <a:pt x="3708400" y="1231199"/>
                </a:lnTo>
                <a:lnTo>
                  <a:pt x="3708400" y="1234692"/>
                </a:lnTo>
                <a:lnTo>
                  <a:pt x="3707765" y="1237868"/>
                </a:lnTo>
                <a:lnTo>
                  <a:pt x="3706813" y="1241043"/>
                </a:lnTo>
                <a:lnTo>
                  <a:pt x="3704908" y="1243584"/>
                </a:lnTo>
                <a:lnTo>
                  <a:pt x="3703321" y="1246442"/>
                </a:lnTo>
                <a:lnTo>
                  <a:pt x="3701100" y="1249300"/>
                </a:lnTo>
                <a:lnTo>
                  <a:pt x="3696973" y="1254381"/>
                </a:lnTo>
                <a:lnTo>
                  <a:pt x="3694116" y="1258510"/>
                </a:lnTo>
                <a:lnTo>
                  <a:pt x="3691260" y="1262638"/>
                </a:lnTo>
                <a:lnTo>
                  <a:pt x="3688720" y="1267084"/>
                </a:lnTo>
                <a:lnTo>
                  <a:pt x="3686816" y="1271530"/>
                </a:lnTo>
                <a:lnTo>
                  <a:pt x="3683006" y="1281057"/>
                </a:lnTo>
                <a:lnTo>
                  <a:pt x="3679515" y="1290266"/>
                </a:lnTo>
                <a:lnTo>
                  <a:pt x="3672214" y="1313131"/>
                </a:lnTo>
                <a:lnTo>
                  <a:pt x="3664279" y="1335995"/>
                </a:lnTo>
                <a:lnTo>
                  <a:pt x="3660152" y="1346793"/>
                </a:lnTo>
                <a:lnTo>
                  <a:pt x="3655708" y="1357907"/>
                </a:lnTo>
                <a:lnTo>
                  <a:pt x="3650947" y="1369022"/>
                </a:lnTo>
                <a:lnTo>
                  <a:pt x="3645868" y="1379819"/>
                </a:lnTo>
                <a:lnTo>
                  <a:pt x="3643012" y="1386170"/>
                </a:lnTo>
                <a:lnTo>
                  <a:pt x="3640472" y="1392839"/>
                </a:lnTo>
                <a:lnTo>
                  <a:pt x="3637933" y="1399508"/>
                </a:lnTo>
                <a:lnTo>
                  <a:pt x="3636028" y="1405859"/>
                </a:lnTo>
                <a:lnTo>
                  <a:pt x="3633807" y="1412846"/>
                </a:lnTo>
                <a:lnTo>
                  <a:pt x="3632537" y="1419833"/>
                </a:lnTo>
                <a:lnTo>
                  <a:pt x="3629363" y="1433488"/>
                </a:lnTo>
                <a:lnTo>
                  <a:pt x="3627141" y="1447461"/>
                </a:lnTo>
                <a:lnTo>
                  <a:pt x="3624919" y="1461116"/>
                </a:lnTo>
                <a:lnTo>
                  <a:pt x="3622697" y="1475089"/>
                </a:lnTo>
                <a:lnTo>
                  <a:pt x="3620158" y="1488744"/>
                </a:lnTo>
                <a:lnTo>
                  <a:pt x="3615079" y="1513514"/>
                </a:lnTo>
                <a:lnTo>
                  <a:pt x="3609683" y="1537967"/>
                </a:lnTo>
                <a:lnTo>
                  <a:pt x="3604922" y="1562736"/>
                </a:lnTo>
                <a:lnTo>
                  <a:pt x="3599843" y="1587189"/>
                </a:lnTo>
                <a:lnTo>
                  <a:pt x="3592860" y="1608466"/>
                </a:lnTo>
                <a:lnTo>
                  <a:pt x="3586194" y="1630378"/>
                </a:lnTo>
                <a:lnTo>
                  <a:pt x="3579846" y="1651655"/>
                </a:lnTo>
                <a:lnTo>
                  <a:pt x="3572545" y="1672931"/>
                </a:lnTo>
                <a:lnTo>
                  <a:pt x="3568736" y="1683411"/>
                </a:lnTo>
                <a:lnTo>
                  <a:pt x="3564610" y="1693891"/>
                </a:lnTo>
                <a:lnTo>
                  <a:pt x="3560166" y="1704053"/>
                </a:lnTo>
                <a:lnTo>
                  <a:pt x="3555404" y="1714532"/>
                </a:lnTo>
                <a:lnTo>
                  <a:pt x="3550326" y="1724059"/>
                </a:lnTo>
                <a:lnTo>
                  <a:pt x="3544930" y="1734221"/>
                </a:lnTo>
                <a:lnTo>
                  <a:pt x="3539216" y="1743748"/>
                </a:lnTo>
                <a:lnTo>
                  <a:pt x="3532868" y="1753275"/>
                </a:lnTo>
                <a:lnTo>
                  <a:pt x="3529376" y="1757721"/>
                </a:lnTo>
                <a:lnTo>
                  <a:pt x="3525567" y="1761850"/>
                </a:lnTo>
                <a:lnTo>
                  <a:pt x="3521440" y="1765660"/>
                </a:lnTo>
                <a:lnTo>
                  <a:pt x="3516997" y="1769154"/>
                </a:lnTo>
                <a:lnTo>
                  <a:pt x="3512870" y="1772647"/>
                </a:lnTo>
                <a:lnTo>
                  <a:pt x="3508109" y="1775505"/>
                </a:lnTo>
                <a:lnTo>
                  <a:pt x="3498586" y="1781539"/>
                </a:lnTo>
                <a:lnTo>
                  <a:pt x="3488746" y="1786937"/>
                </a:lnTo>
                <a:lnTo>
                  <a:pt x="3478589" y="1792018"/>
                </a:lnTo>
                <a:lnTo>
                  <a:pt x="3468749" y="1797099"/>
                </a:lnTo>
                <a:lnTo>
                  <a:pt x="3458909" y="1802498"/>
                </a:lnTo>
                <a:lnTo>
                  <a:pt x="3462718" y="1825045"/>
                </a:lnTo>
                <a:lnTo>
                  <a:pt x="3464305" y="1836477"/>
                </a:lnTo>
                <a:lnTo>
                  <a:pt x="3465575" y="1847592"/>
                </a:lnTo>
                <a:lnTo>
                  <a:pt x="3466210" y="1859024"/>
                </a:lnTo>
                <a:lnTo>
                  <a:pt x="3466527" y="1870457"/>
                </a:lnTo>
                <a:lnTo>
                  <a:pt x="3466210" y="1881889"/>
                </a:lnTo>
                <a:lnTo>
                  <a:pt x="3465575" y="1893321"/>
                </a:lnTo>
                <a:lnTo>
                  <a:pt x="3463353" y="1912375"/>
                </a:lnTo>
                <a:lnTo>
                  <a:pt x="3461766" y="1931747"/>
                </a:lnTo>
                <a:lnTo>
                  <a:pt x="3460814" y="1941274"/>
                </a:lnTo>
                <a:lnTo>
                  <a:pt x="3459226" y="1950801"/>
                </a:lnTo>
                <a:lnTo>
                  <a:pt x="3457957" y="1960328"/>
                </a:lnTo>
                <a:lnTo>
                  <a:pt x="3455418" y="1969855"/>
                </a:lnTo>
                <a:lnTo>
                  <a:pt x="3450656" y="1983827"/>
                </a:lnTo>
                <a:lnTo>
                  <a:pt x="3448117" y="1991131"/>
                </a:lnTo>
                <a:lnTo>
                  <a:pt x="3445895" y="1997800"/>
                </a:lnTo>
                <a:lnTo>
                  <a:pt x="3443990" y="2005104"/>
                </a:lnTo>
                <a:lnTo>
                  <a:pt x="3442403" y="2012408"/>
                </a:lnTo>
                <a:lnTo>
                  <a:pt x="3441768" y="2019712"/>
                </a:lnTo>
                <a:lnTo>
                  <a:pt x="3441768" y="2023523"/>
                </a:lnTo>
                <a:lnTo>
                  <a:pt x="3442086" y="2027334"/>
                </a:lnTo>
                <a:lnTo>
                  <a:pt x="3437960" y="2040989"/>
                </a:lnTo>
                <a:lnTo>
                  <a:pt x="3434150" y="2054962"/>
                </a:lnTo>
                <a:lnTo>
                  <a:pt x="3430342" y="2068935"/>
                </a:lnTo>
                <a:lnTo>
                  <a:pt x="3426850" y="2083225"/>
                </a:lnTo>
                <a:lnTo>
                  <a:pt x="3420819" y="2111171"/>
                </a:lnTo>
                <a:lnTo>
                  <a:pt x="3415105" y="2139752"/>
                </a:lnTo>
                <a:lnTo>
                  <a:pt x="3410027" y="2168015"/>
                </a:lnTo>
                <a:lnTo>
                  <a:pt x="3405265" y="2196596"/>
                </a:lnTo>
                <a:lnTo>
                  <a:pt x="3395743" y="2253758"/>
                </a:lnTo>
                <a:lnTo>
                  <a:pt x="3395426" y="2273129"/>
                </a:lnTo>
                <a:lnTo>
                  <a:pt x="3394473" y="2292183"/>
                </a:lnTo>
                <a:lnTo>
                  <a:pt x="3392886" y="2311237"/>
                </a:lnTo>
                <a:lnTo>
                  <a:pt x="3390664" y="2330291"/>
                </a:lnTo>
                <a:lnTo>
                  <a:pt x="3387490" y="2349345"/>
                </a:lnTo>
                <a:lnTo>
                  <a:pt x="3383681" y="2368398"/>
                </a:lnTo>
                <a:lnTo>
                  <a:pt x="3379554" y="2386817"/>
                </a:lnTo>
                <a:lnTo>
                  <a:pt x="3374793" y="2405554"/>
                </a:lnTo>
                <a:lnTo>
                  <a:pt x="3367492" y="2412858"/>
                </a:lnTo>
                <a:lnTo>
                  <a:pt x="3360827" y="2420797"/>
                </a:lnTo>
                <a:lnTo>
                  <a:pt x="3353844" y="2428418"/>
                </a:lnTo>
                <a:lnTo>
                  <a:pt x="3346543" y="2436357"/>
                </a:lnTo>
                <a:lnTo>
                  <a:pt x="3343051" y="2439851"/>
                </a:lnTo>
                <a:lnTo>
                  <a:pt x="3339242" y="2443026"/>
                </a:lnTo>
                <a:lnTo>
                  <a:pt x="3335116" y="2446519"/>
                </a:lnTo>
                <a:lnTo>
                  <a:pt x="3331307" y="2449377"/>
                </a:lnTo>
                <a:lnTo>
                  <a:pt x="3326863" y="2452236"/>
                </a:lnTo>
                <a:lnTo>
                  <a:pt x="3322419" y="2454459"/>
                </a:lnTo>
                <a:lnTo>
                  <a:pt x="3317658" y="2456681"/>
                </a:lnTo>
                <a:lnTo>
                  <a:pt x="3312262" y="2457952"/>
                </a:lnTo>
                <a:lnTo>
                  <a:pt x="3303374" y="2463985"/>
                </a:lnTo>
                <a:lnTo>
                  <a:pt x="3294486" y="2470019"/>
                </a:lnTo>
                <a:lnTo>
                  <a:pt x="3285598" y="2476371"/>
                </a:lnTo>
                <a:lnTo>
                  <a:pt x="3276711" y="2482722"/>
                </a:lnTo>
                <a:lnTo>
                  <a:pt x="3268140" y="2489391"/>
                </a:lnTo>
                <a:lnTo>
                  <a:pt x="3259570" y="2496377"/>
                </a:lnTo>
                <a:lnTo>
                  <a:pt x="3243382" y="2510350"/>
                </a:lnTo>
                <a:lnTo>
                  <a:pt x="3227194" y="2525275"/>
                </a:lnTo>
                <a:lnTo>
                  <a:pt x="3211005" y="2540201"/>
                </a:lnTo>
                <a:lnTo>
                  <a:pt x="3179581" y="2570052"/>
                </a:lnTo>
                <a:lnTo>
                  <a:pt x="3171645" y="2579262"/>
                </a:lnTo>
                <a:lnTo>
                  <a:pt x="3163710" y="2588471"/>
                </a:lnTo>
                <a:lnTo>
                  <a:pt x="3156409" y="2597680"/>
                </a:lnTo>
                <a:lnTo>
                  <a:pt x="3149109" y="2607842"/>
                </a:lnTo>
                <a:lnTo>
                  <a:pt x="3135460" y="2627531"/>
                </a:lnTo>
                <a:lnTo>
                  <a:pt x="3121811" y="2647538"/>
                </a:lnTo>
                <a:lnTo>
                  <a:pt x="3118636" y="2653254"/>
                </a:lnTo>
                <a:lnTo>
                  <a:pt x="3115145" y="2658970"/>
                </a:lnTo>
                <a:lnTo>
                  <a:pt x="3108796" y="2671038"/>
                </a:lnTo>
                <a:lnTo>
                  <a:pt x="3096417" y="2695173"/>
                </a:lnTo>
                <a:lnTo>
                  <a:pt x="3090069" y="2706923"/>
                </a:lnTo>
                <a:lnTo>
                  <a:pt x="3086260" y="2712321"/>
                </a:lnTo>
                <a:lnTo>
                  <a:pt x="3083086" y="2718037"/>
                </a:lnTo>
                <a:lnTo>
                  <a:pt x="3078959" y="2723436"/>
                </a:lnTo>
                <a:lnTo>
                  <a:pt x="3074833" y="2728517"/>
                </a:lnTo>
                <a:lnTo>
                  <a:pt x="3069754" y="2733598"/>
                </a:lnTo>
                <a:lnTo>
                  <a:pt x="3064993" y="2738044"/>
                </a:lnTo>
                <a:lnTo>
                  <a:pt x="3042456" y="2750429"/>
                </a:lnTo>
                <a:lnTo>
                  <a:pt x="3031664" y="2756463"/>
                </a:lnTo>
                <a:lnTo>
                  <a:pt x="3020237" y="2762496"/>
                </a:lnTo>
                <a:lnTo>
                  <a:pt x="3009127" y="2765672"/>
                </a:lnTo>
                <a:lnTo>
                  <a:pt x="2997700" y="2767895"/>
                </a:lnTo>
                <a:lnTo>
                  <a:pt x="2986590" y="2770118"/>
                </a:lnTo>
                <a:lnTo>
                  <a:pt x="2975163" y="2771706"/>
                </a:lnTo>
                <a:lnTo>
                  <a:pt x="2964054" y="2772976"/>
                </a:lnTo>
                <a:lnTo>
                  <a:pt x="2952626" y="2773929"/>
                </a:lnTo>
                <a:lnTo>
                  <a:pt x="2941200" y="2774564"/>
                </a:lnTo>
                <a:lnTo>
                  <a:pt x="2929772" y="2774881"/>
                </a:lnTo>
                <a:lnTo>
                  <a:pt x="2918346" y="2775199"/>
                </a:lnTo>
                <a:lnTo>
                  <a:pt x="2906601" y="2774881"/>
                </a:lnTo>
                <a:lnTo>
                  <a:pt x="2883747" y="2774564"/>
                </a:lnTo>
                <a:lnTo>
                  <a:pt x="2861210" y="2773294"/>
                </a:lnTo>
                <a:lnTo>
                  <a:pt x="2838038" y="2771706"/>
                </a:lnTo>
                <a:lnTo>
                  <a:pt x="2830103" y="2771071"/>
                </a:lnTo>
                <a:lnTo>
                  <a:pt x="2821850" y="2770753"/>
                </a:lnTo>
                <a:lnTo>
                  <a:pt x="2813915" y="2770753"/>
                </a:lnTo>
                <a:lnTo>
                  <a:pt x="2805662" y="2771388"/>
                </a:lnTo>
                <a:lnTo>
                  <a:pt x="2797727" y="2772023"/>
                </a:lnTo>
                <a:lnTo>
                  <a:pt x="2789474" y="2773294"/>
                </a:lnTo>
                <a:lnTo>
                  <a:pt x="2773603" y="2775517"/>
                </a:lnTo>
                <a:lnTo>
                  <a:pt x="2757414" y="2778375"/>
                </a:lnTo>
                <a:lnTo>
                  <a:pt x="2740909" y="2781233"/>
                </a:lnTo>
                <a:lnTo>
                  <a:pt x="2724720" y="2783138"/>
                </a:lnTo>
                <a:lnTo>
                  <a:pt x="2716785" y="2784091"/>
                </a:lnTo>
                <a:lnTo>
                  <a:pt x="2708532" y="2784408"/>
                </a:lnTo>
                <a:lnTo>
                  <a:pt x="2695200" y="2787584"/>
                </a:lnTo>
                <a:lnTo>
                  <a:pt x="2681234" y="2790125"/>
                </a:lnTo>
                <a:lnTo>
                  <a:pt x="2653619" y="2794253"/>
                </a:lnTo>
                <a:lnTo>
                  <a:pt x="2639970" y="2796793"/>
                </a:lnTo>
                <a:lnTo>
                  <a:pt x="2626638" y="2799334"/>
                </a:lnTo>
                <a:lnTo>
                  <a:pt x="2619655" y="2801239"/>
                </a:lnTo>
                <a:lnTo>
                  <a:pt x="2612989" y="2803145"/>
                </a:lnTo>
                <a:lnTo>
                  <a:pt x="2606641" y="2805368"/>
                </a:lnTo>
                <a:lnTo>
                  <a:pt x="2599975" y="2807591"/>
                </a:lnTo>
                <a:lnTo>
                  <a:pt x="2592039" y="2808226"/>
                </a:lnTo>
                <a:lnTo>
                  <a:pt x="2584104" y="2809496"/>
                </a:lnTo>
                <a:lnTo>
                  <a:pt x="2576168" y="2810766"/>
                </a:lnTo>
                <a:lnTo>
                  <a:pt x="2568550" y="2812037"/>
                </a:lnTo>
                <a:lnTo>
                  <a:pt x="2552997" y="2815530"/>
                </a:lnTo>
                <a:lnTo>
                  <a:pt x="2537443" y="2819341"/>
                </a:lnTo>
                <a:lnTo>
                  <a:pt x="2521890" y="2823151"/>
                </a:lnTo>
                <a:lnTo>
                  <a:pt x="2506336" y="2826644"/>
                </a:lnTo>
                <a:lnTo>
                  <a:pt x="2490783" y="2829820"/>
                </a:lnTo>
                <a:lnTo>
                  <a:pt x="2483482" y="2831090"/>
                </a:lnTo>
                <a:lnTo>
                  <a:pt x="2475547" y="2831726"/>
                </a:lnTo>
                <a:lnTo>
                  <a:pt x="2467611" y="2833631"/>
                </a:lnTo>
                <a:lnTo>
                  <a:pt x="2459993" y="2835219"/>
                </a:lnTo>
                <a:lnTo>
                  <a:pt x="2444440" y="2839665"/>
                </a:lnTo>
                <a:lnTo>
                  <a:pt x="2436822" y="2841888"/>
                </a:lnTo>
                <a:lnTo>
                  <a:pt x="2428886" y="2843475"/>
                </a:lnTo>
                <a:lnTo>
                  <a:pt x="2420951" y="2845063"/>
                </a:lnTo>
                <a:lnTo>
                  <a:pt x="2413015" y="2845698"/>
                </a:lnTo>
                <a:lnTo>
                  <a:pt x="2405715" y="2846334"/>
                </a:lnTo>
                <a:lnTo>
                  <a:pt x="2398097" y="2847604"/>
                </a:lnTo>
                <a:lnTo>
                  <a:pt x="2390796" y="2849509"/>
                </a:lnTo>
                <a:lnTo>
                  <a:pt x="2383495" y="2851097"/>
                </a:lnTo>
                <a:lnTo>
                  <a:pt x="2369212" y="2855543"/>
                </a:lnTo>
                <a:lnTo>
                  <a:pt x="2354928" y="2860306"/>
                </a:lnTo>
                <a:lnTo>
                  <a:pt x="2340644" y="2864435"/>
                </a:lnTo>
                <a:lnTo>
                  <a:pt x="2333343" y="2866023"/>
                </a:lnTo>
                <a:lnTo>
                  <a:pt x="2326043" y="2867610"/>
                </a:lnTo>
                <a:lnTo>
                  <a:pt x="2318742" y="2868881"/>
                </a:lnTo>
                <a:lnTo>
                  <a:pt x="2311124" y="2869833"/>
                </a:lnTo>
                <a:lnTo>
                  <a:pt x="2303823" y="2870151"/>
                </a:lnTo>
                <a:lnTo>
                  <a:pt x="2296205" y="2869833"/>
                </a:lnTo>
                <a:lnTo>
                  <a:pt x="2288587" y="2872691"/>
                </a:lnTo>
                <a:lnTo>
                  <a:pt x="2281287" y="2875549"/>
                </a:lnTo>
                <a:lnTo>
                  <a:pt x="2273669" y="2878725"/>
                </a:lnTo>
                <a:lnTo>
                  <a:pt x="2266368" y="2882536"/>
                </a:lnTo>
                <a:lnTo>
                  <a:pt x="2251767" y="2889840"/>
                </a:lnTo>
                <a:lnTo>
                  <a:pt x="2244149" y="2893333"/>
                </a:lnTo>
                <a:lnTo>
                  <a:pt x="2236848" y="2896509"/>
                </a:lnTo>
                <a:lnTo>
                  <a:pt x="2224786" y="2901590"/>
                </a:lnTo>
                <a:lnTo>
                  <a:pt x="2213042" y="2906671"/>
                </a:lnTo>
                <a:lnTo>
                  <a:pt x="2189235" y="2917786"/>
                </a:lnTo>
                <a:lnTo>
                  <a:pt x="2166381" y="2929218"/>
                </a:lnTo>
                <a:lnTo>
                  <a:pt x="2143210" y="2940968"/>
                </a:lnTo>
                <a:lnTo>
                  <a:pt x="2125434" y="2950495"/>
                </a:lnTo>
                <a:lnTo>
                  <a:pt x="2108294" y="2960974"/>
                </a:lnTo>
                <a:lnTo>
                  <a:pt x="2091153" y="2971454"/>
                </a:lnTo>
                <a:lnTo>
                  <a:pt x="2074012" y="2982251"/>
                </a:lnTo>
                <a:lnTo>
                  <a:pt x="2040366" y="3003846"/>
                </a:lnTo>
                <a:lnTo>
                  <a:pt x="2023543" y="3014325"/>
                </a:lnTo>
                <a:lnTo>
                  <a:pt x="2006085" y="3024805"/>
                </a:lnTo>
                <a:lnTo>
                  <a:pt x="2002911" y="3027028"/>
                </a:lnTo>
                <a:lnTo>
                  <a:pt x="2000371" y="3029251"/>
                </a:lnTo>
                <a:lnTo>
                  <a:pt x="1997832" y="3032109"/>
                </a:lnTo>
                <a:lnTo>
                  <a:pt x="1995610" y="3034967"/>
                </a:lnTo>
                <a:lnTo>
                  <a:pt x="1993388" y="3037508"/>
                </a:lnTo>
                <a:lnTo>
                  <a:pt x="1990531" y="3040048"/>
                </a:lnTo>
                <a:lnTo>
                  <a:pt x="1987992" y="3042271"/>
                </a:lnTo>
                <a:lnTo>
                  <a:pt x="1984818" y="3044176"/>
                </a:lnTo>
                <a:lnTo>
                  <a:pt x="1962281" y="3054021"/>
                </a:lnTo>
                <a:lnTo>
                  <a:pt x="1940062" y="3063548"/>
                </a:lnTo>
                <a:lnTo>
                  <a:pt x="1916890" y="3072122"/>
                </a:lnTo>
                <a:lnTo>
                  <a:pt x="1894036" y="3080696"/>
                </a:lnTo>
                <a:lnTo>
                  <a:pt x="1890545" y="3081967"/>
                </a:lnTo>
                <a:lnTo>
                  <a:pt x="1887053" y="3083872"/>
                </a:lnTo>
                <a:lnTo>
                  <a:pt x="1881339" y="3088000"/>
                </a:lnTo>
                <a:lnTo>
                  <a:pt x="1878165" y="3089906"/>
                </a:lnTo>
                <a:lnTo>
                  <a:pt x="1874991" y="3091811"/>
                </a:lnTo>
                <a:lnTo>
                  <a:pt x="1871499" y="3093399"/>
                </a:lnTo>
                <a:lnTo>
                  <a:pt x="1868325" y="3094669"/>
                </a:lnTo>
                <a:lnTo>
                  <a:pt x="1847058" y="3097527"/>
                </a:lnTo>
                <a:lnTo>
                  <a:pt x="1825791" y="3100703"/>
                </a:lnTo>
                <a:lnTo>
                  <a:pt x="1804842" y="3103879"/>
                </a:lnTo>
                <a:lnTo>
                  <a:pt x="1783575" y="3107054"/>
                </a:lnTo>
                <a:lnTo>
                  <a:pt x="1762308" y="3109277"/>
                </a:lnTo>
                <a:lnTo>
                  <a:pt x="1751515" y="3110547"/>
                </a:lnTo>
                <a:lnTo>
                  <a:pt x="1740723" y="3111183"/>
                </a:lnTo>
                <a:lnTo>
                  <a:pt x="1730248" y="3111500"/>
                </a:lnTo>
                <a:lnTo>
                  <a:pt x="1719456" y="3111500"/>
                </a:lnTo>
                <a:lnTo>
                  <a:pt x="1708664" y="3111183"/>
                </a:lnTo>
                <a:lnTo>
                  <a:pt x="1698189" y="3110547"/>
                </a:lnTo>
                <a:lnTo>
                  <a:pt x="1691841" y="3108960"/>
                </a:lnTo>
                <a:lnTo>
                  <a:pt x="1685810" y="3107372"/>
                </a:lnTo>
                <a:lnTo>
                  <a:pt x="1672796" y="3104831"/>
                </a:lnTo>
                <a:lnTo>
                  <a:pt x="1666447" y="3103561"/>
                </a:lnTo>
                <a:lnTo>
                  <a:pt x="1660099" y="3101656"/>
                </a:lnTo>
                <a:lnTo>
                  <a:pt x="1654385" y="3099433"/>
                </a:lnTo>
                <a:lnTo>
                  <a:pt x="1648037" y="3096892"/>
                </a:lnTo>
                <a:lnTo>
                  <a:pt x="1639784" y="3092446"/>
                </a:lnTo>
                <a:lnTo>
                  <a:pt x="1631531" y="3088000"/>
                </a:lnTo>
                <a:lnTo>
                  <a:pt x="1615343" y="3078791"/>
                </a:lnTo>
                <a:lnTo>
                  <a:pt x="1599472" y="3068311"/>
                </a:lnTo>
                <a:lnTo>
                  <a:pt x="1584236" y="3057514"/>
                </a:lnTo>
                <a:lnTo>
                  <a:pt x="1569317" y="3046082"/>
                </a:lnTo>
                <a:lnTo>
                  <a:pt x="1555033" y="3034014"/>
                </a:lnTo>
                <a:lnTo>
                  <a:pt x="1541067" y="3021312"/>
                </a:lnTo>
                <a:lnTo>
                  <a:pt x="1527735" y="3008292"/>
                </a:lnTo>
                <a:lnTo>
                  <a:pt x="1523609" y="3005751"/>
                </a:lnTo>
                <a:lnTo>
                  <a:pt x="1519800" y="3003211"/>
                </a:lnTo>
                <a:lnTo>
                  <a:pt x="1515991" y="3000035"/>
                </a:lnTo>
                <a:lnTo>
                  <a:pt x="1512499" y="2996859"/>
                </a:lnTo>
                <a:lnTo>
                  <a:pt x="1509008" y="2993684"/>
                </a:lnTo>
                <a:lnTo>
                  <a:pt x="1505833" y="2990190"/>
                </a:lnTo>
                <a:lnTo>
                  <a:pt x="1499802" y="2982886"/>
                </a:lnTo>
                <a:lnTo>
                  <a:pt x="1494089" y="2975582"/>
                </a:lnTo>
                <a:lnTo>
                  <a:pt x="1488375" y="2967961"/>
                </a:lnTo>
                <a:lnTo>
                  <a:pt x="1482344" y="2960339"/>
                </a:lnTo>
                <a:lnTo>
                  <a:pt x="1476631" y="2953035"/>
                </a:lnTo>
                <a:lnTo>
                  <a:pt x="1469965" y="2943826"/>
                </a:lnTo>
                <a:lnTo>
                  <a:pt x="1462982" y="2934934"/>
                </a:lnTo>
                <a:lnTo>
                  <a:pt x="1448698" y="2917468"/>
                </a:lnTo>
                <a:lnTo>
                  <a:pt x="1434097" y="2900320"/>
                </a:lnTo>
                <a:lnTo>
                  <a:pt x="1426796" y="2891428"/>
                </a:lnTo>
                <a:lnTo>
                  <a:pt x="1420448" y="2882218"/>
                </a:lnTo>
                <a:lnTo>
                  <a:pt x="1414417" y="2875232"/>
                </a:lnTo>
                <a:lnTo>
                  <a:pt x="1408703" y="2868563"/>
                </a:lnTo>
                <a:lnTo>
                  <a:pt x="1396641" y="2854908"/>
                </a:lnTo>
                <a:lnTo>
                  <a:pt x="1390293" y="2847921"/>
                </a:lnTo>
                <a:lnTo>
                  <a:pt x="1384897" y="2841252"/>
                </a:lnTo>
                <a:lnTo>
                  <a:pt x="1379183" y="2833631"/>
                </a:lnTo>
                <a:lnTo>
                  <a:pt x="1374105" y="2826009"/>
                </a:lnTo>
                <a:lnTo>
                  <a:pt x="1369978" y="2820611"/>
                </a:lnTo>
                <a:lnTo>
                  <a:pt x="1366169" y="2814577"/>
                </a:lnTo>
                <a:lnTo>
                  <a:pt x="1359186" y="2802510"/>
                </a:lnTo>
                <a:lnTo>
                  <a:pt x="1355694" y="2796158"/>
                </a:lnTo>
                <a:lnTo>
                  <a:pt x="1351885" y="2790442"/>
                </a:lnTo>
                <a:lnTo>
                  <a:pt x="1348076" y="2784408"/>
                </a:lnTo>
                <a:lnTo>
                  <a:pt x="1343633" y="2779010"/>
                </a:lnTo>
                <a:lnTo>
                  <a:pt x="1339506" y="2773611"/>
                </a:lnTo>
                <a:lnTo>
                  <a:pt x="1335697" y="2767895"/>
                </a:lnTo>
                <a:lnTo>
                  <a:pt x="1332206" y="2762496"/>
                </a:lnTo>
                <a:lnTo>
                  <a:pt x="1329031" y="2756463"/>
                </a:lnTo>
                <a:lnTo>
                  <a:pt x="1322366" y="2744713"/>
                </a:lnTo>
                <a:lnTo>
                  <a:pt x="1315700" y="2733280"/>
                </a:lnTo>
                <a:lnTo>
                  <a:pt x="1293798" y="2702477"/>
                </a:lnTo>
                <a:lnTo>
                  <a:pt x="1283006" y="2686916"/>
                </a:lnTo>
                <a:lnTo>
                  <a:pt x="1272213" y="2671355"/>
                </a:lnTo>
                <a:lnTo>
                  <a:pt x="1262373" y="2655477"/>
                </a:lnTo>
                <a:lnTo>
                  <a:pt x="1252533" y="2639281"/>
                </a:lnTo>
                <a:lnTo>
                  <a:pt x="1243646" y="2622768"/>
                </a:lnTo>
                <a:lnTo>
                  <a:pt x="1239202" y="2614194"/>
                </a:lnTo>
                <a:lnTo>
                  <a:pt x="1235075" y="2605619"/>
                </a:lnTo>
                <a:lnTo>
                  <a:pt x="1233806" y="2601491"/>
                </a:lnTo>
                <a:lnTo>
                  <a:pt x="1232219" y="2597363"/>
                </a:lnTo>
                <a:lnTo>
                  <a:pt x="1230632" y="2593552"/>
                </a:lnTo>
                <a:lnTo>
                  <a:pt x="1228410" y="2589741"/>
                </a:lnTo>
                <a:lnTo>
                  <a:pt x="1223966" y="2582755"/>
                </a:lnTo>
                <a:lnTo>
                  <a:pt x="1218887" y="2575768"/>
                </a:lnTo>
                <a:lnTo>
                  <a:pt x="1213491" y="2569099"/>
                </a:lnTo>
                <a:lnTo>
                  <a:pt x="1207777" y="2562113"/>
                </a:lnTo>
                <a:lnTo>
                  <a:pt x="1202381" y="2555762"/>
                </a:lnTo>
                <a:lnTo>
                  <a:pt x="1196985" y="2548775"/>
                </a:lnTo>
                <a:lnTo>
                  <a:pt x="1182701" y="2530039"/>
                </a:lnTo>
                <a:lnTo>
                  <a:pt x="1168418" y="2511620"/>
                </a:lnTo>
                <a:lnTo>
                  <a:pt x="1154134" y="2492884"/>
                </a:lnTo>
                <a:lnTo>
                  <a:pt x="1139215" y="2474148"/>
                </a:lnTo>
                <a:lnTo>
                  <a:pt x="1124296" y="2456046"/>
                </a:lnTo>
                <a:lnTo>
                  <a:pt x="1116678" y="2446837"/>
                </a:lnTo>
                <a:lnTo>
                  <a:pt x="1108743" y="2438263"/>
                </a:lnTo>
                <a:lnTo>
                  <a:pt x="1100807" y="2429688"/>
                </a:lnTo>
                <a:lnTo>
                  <a:pt x="1092555" y="2421114"/>
                </a:lnTo>
                <a:lnTo>
                  <a:pt x="1084302" y="2412858"/>
                </a:lnTo>
                <a:lnTo>
                  <a:pt x="1075731" y="2404601"/>
                </a:lnTo>
                <a:lnTo>
                  <a:pt x="1059860" y="2389675"/>
                </a:lnTo>
                <a:lnTo>
                  <a:pt x="1043672" y="2374750"/>
                </a:lnTo>
                <a:lnTo>
                  <a:pt x="1035737" y="2367446"/>
                </a:lnTo>
                <a:lnTo>
                  <a:pt x="1027166" y="2360777"/>
                </a:lnTo>
                <a:lnTo>
                  <a:pt x="1018279" y="2354108"/>
                </a:lnTo>
                <a:lnTo>
                  <a:pt x="1009074" y="2348392"/>
                </a:lnTo>
                <a:lnTo>
                  <a:pt x="991298" y="2337277"/>
                </a:lnTo>
                <a:lnTo>
                  <a:pt x="982093" y="2331243"/>
                </a:lnTo>
                <a:lnTo>
                  <a:pt x="973205" y="2326162"/>
                </a:lnTo>
                <a:lnTo>
                  <a:pt x="964000" y="2321081"/>
                </a:lnTo>
                <a:lnTo>
                  <a:pt x="954160" y="2316635"/>
                </a:lnTo>
                <a:lnTo>
                  <a:pt x="944638" y="2312507"/>
                </a:lnTo>
                <a:lnTo>
                  <a:pt x="934480" y="2309014"/>
                </a:lnTo>
                <a:lnTo>
                  <a:pt x="924640" y="2307108"/>
                </a:lnTo>
                <a:lnTo>
                  <a:pt x="914483" y="2304886"/>
                </a:lnTo>
                <a:lnTo>
                  <a:pt x="904643" y="2302027"/>
                </a:lnTo>
                <a:lnTo>
                  <a:pt x="894803" y="2298852"/>
                </a:lnTo>
                <a:lnTo>
                  <a:pt x="875440" y="2291548"/>
                </a:lnTo>
                <a:lnTo>
                  <a:pt x="856395" y="2284244"/>
                </a:lnTo>
                <a:lnTo>
                  <a:pt x="830050" y="2274717"/>
                </a:lnTo>
                <a:lnTo>
                  <a:pt x="817353" y="2269636"/>
                </a:lnTo>
                <a:lnTo>
                  <a:pt x="804339" y="2263920"/>
                </a:lnTo>
                <a:lnTo>
                  <a:pt x="791642" y="2258521"/>
                </a:lnTo>
                <a:lnTo>
                  <a:pt x="778945" y="2252170"/>
                </a:lnTo>
                <a:lnTo>
                  <a:pt x="766566" y="2246136"/>
                </a:lnTo>
                <a:lnTo>
                  <a:pt x="754187" y="2239467"/>
                </a:lnTo>
                <a:lnTo>
                  <a:pt x="728793" y="2228670"/>
                </a:lnTo>
                <a:lnTo>
                  <a:pt x="716414" y="2222954"/>
                </a:lnTo>
                <a:lnTo>
                  <a:pt x="704352" y="2217238"/>
                </a:lnTo>
                <a:lnTo>
                  <a:pt x="691972" y="2210569"/>
                </a:lnTo>
                <a:lnTo>
                  <a:pt x="680228" y="2203900"/>
                </a:lnTo>
                <a:lnTo>
                  <a:pt x="668484" y="2196596"/>
                </a:lnTo>
                <a:lnTo>
                  <a:pt x="657374" y="2188657"/>
                </a:lnTo>
                <a:lnTo>
                  <a:pt x="646582" y="2180400"/>
                </a:lnTo>
                <a:lnTo>
                  <a:pt x="635155" y="2172143"/>
                </a:lnTo>
                <a:lnTo>
                  <a:pt x="623728" y="2164204"/>
                </a:lnTo>
                <a:lnTo>
                  <a:pt x="612618" y="2155630"/>
                </a:lnTo>
                <a:lnTo>
                  <a:pt x="605000" y="2149914"/>
                </a:lnTo>
                <a:lnTo>
                  <a:pt x="597699" y="2143245"/>
                </a:lnTo>
                <a:lnTo>
                  <a:pt x="590716" y="2136576"/>
                </a:lnTo>
                <a:lnTo>
                  <a:pt x="583415" y="2129907"/>
                </a:lnTo>
                <a:lnTo>
                  <a:pt x="576115" y="2123238"/>
                </a:lnTo>
                <a:lnTo>
                  <a:pt x="569132" y="2116570"/>
                </a:lnTo>
                <a:lnTo>
                  <a:pt x="561513" y="2110218"/>
                </a:lnTo>
                <a:lnTo>
                  <a:pt x="553895" y="2104185"/>
                </a:lnTo>
                <a:lnTo>
                  <a:pt x="538342" y="2088624"/>
                </a:lnTo>
                <a:lnTo>
                  <a:pt x="523106" y="2073063"/>
                </a:lnTo>
                <a:lnTo>
                  <a:pt x="515805" y="2065124"/>
                </a:lnTo>
                <a:lnTo>
                  <a:pt x="508505" y="2057185"/>
                </a:lnTo>
                <a:lnTo>
                  <a:pt x="501839" y="2048611"/>
                </a:lnTo>
                <a:lnTo>
                  <a:pt x="495808" y="2039719"/>
                </a:lnTo>
                <a:lnTo>
                  <a:pt x="489777" y="2032732"/>
                </a:lnTo>
                <a:lnTo>
                  <a:pt x="484063" y="2025746"/>
                </a:lnTo>
                <a:lnTo>
                  <a:pt x="472002" y="2012091"/>
                </a:lnTo>
                <a:lnTo>
                  <a:pt x="465971" y="2005104"/>
                </a:lnTo>
                <a:lnTo>
                  <a:pt x="460257" y="1998118"/>
                </a:lnTo>
                <a:lnTo>
                  <a:pt x="454543" y="1991131"/>
                </a:lnTo>
                <a:lnTo>
                  <a:pt x="449465" y="1983510"/>
                </a:lnTo>
                <a:lnTo>
                  <a:pt x="445338" y="1976523"/>
                </a:lnTo>
                <a:lnTo>
                  <a:pt x="440894" y="1969537"/>
                </a:lnTo>
                <a:lnTo>
                  <a:pt x="436451" y="1963186"/>
                </a:lnTo>
                <a:lnTo>
                  <a:pt x="433911" y="1959692"/>
                </a:lnTo>
                <a:lnTo>
                  <a:pt x="431689" y="1956517"/>
                </a:lnTo>
                <a:lnTo>
                  <a:pt x="424389" y="1947943"/>
                </a:lnTo>
                <a:lnTo>
                  <a:pt x="417723" y="1939368"/>
                </a:lnTo>
                <a:lnTo>
                  <a:pt x="411375" y="1929841"/>
                </a:lnTo>
                <a:lnTo>
                  <a:pt x="405978" y="1920314"/>
                </a:lnTo>
                <a:lnTo>
                  <a:pt x="394869" y="1900943"/>
                </a:lnTo>
                <a:lnTo>
                  <a:pt x="384077" y="1881572"/>
                </a:lnTo>
                <a:lnTo>
                  <a:pt x="376141" y="1865693"/>
                </a:lnTo>
                <a:lnTo>
                  <a:pt x="367253" y="1850133"/>
                </a:lnTo>
                <a:lnTo>
                  <a:pt x="358366" y="1834572"/>
                </a:lnTo>
                <a:lnTo>
                  <a:pt x="349478" y="1819329"/>
                </a:lnTo>
                <a:lnTo>
                  <a:pt x="340590" y="1803768"/>
                </a:lnTo>
                <a:lnTo>
                  <a:pt x="331703" y="1788525"/>
                </a:lnTo>
                <a:lnTo>
                  <a:pt x="323450" y="1772964"/>
                </a:lnTo>
                <a:lnTo>
                  <a:pt x="319641" y="1764708"/>
                </a:lnTo>
                <a:lnTo>
                  <a:pt x="316149" y="1756769"/>
                </a:lnTo>
                <a:lnTo>
                  <a:pt x="314879" y="1753593"/>
                </a:lnTo>
                <a:lnTo>
                  <a:pt x="313610" y="1750417"/>
                </a:lnTo>
                <a:lnTo>
                  <a:pt x="311388" y="1747559"/>
                </a:lnTo>
                <a:lnTo>
                  <a:pt x="309801" y="1745019"/>
                </a:lnTo>
                <a:lnTo>
                  <a:pt x="305357" y="1739938"/>
                </a:lnTo>
                <a:lnTo>
                  <a:pt x="300278" y="1735174"/>
                </a:lnTo>
                <a:lnTo>
                  <a:pt x="299008" y="1726282"/>
                </a:lnTo>
                <a:lnTo>
                  <a:pt x="297421" y="1717073"/>
                </a:lnTo>
                <a:lnTo>
                  <a:pt x="296152" y="1712310"/>
                </a:lnTo>
                <a:lnTo>
                  <a:pt x="295199" y="1708181"/>
                </a:lnTo>
                <a:lnTo>
                  <a:pt x="293612" y="1703735"/>
                </a:lnTo>
                <a:lnTo>
                  <a:pt x="291708" y="1699607"/>
                </a:lnTo>
                <a:lnTo>
                  <a:pt x="286947" y="1686904"/>
                </a:lnTo>
                <a:lnTo>
                  <a:pt x="282820" y="1674202"/>
                </a:lnTo>
                <a:lnTo>
                  <a:pt x="279011" y="1661499"/>
                </a:lnTo>
                <a:lnTo>
                  <a:pt x="275519" y="1648161"/>
                </a:lnTo>
                <a:lnTo>
                  <a:pt x="272028" y="1635141"/>
                </a:lnTo>
                <a:lnTo>
                  <a:pt x="269489" y="1622121"/>
                </a:lnTo>
                <a:lnTo>
                  <a:pt x="263775" y="1595763"/>
                </a:lnTo>
                <a:lnTo>
                  <a:pt x="253618" y="1542730"/>
                </a:lnTo>
                <a:lnTo>
                  <a:pt x="247904" y="1516372"/>
                </a:lnTo>
                <a:lnTo>
                  <a:pt x="244730" y="1503352"/>
                </a:lnTo>
                <a:lnTo>
                  <a:pt x="241873" y="1490014"/>
                </a:lnTo>
                <a:lnTo>
                  <a:pt x="238382" y="1474136"/>
                </a:lnTo>
                <a:lnTo>
                  <a:pt x="234572" y="1457940"/>
                </a:lnTo>
                <a:lnTo>
                  <a:pt x="230129" y="1442062"/>
                </a:lnTo>
                <a:lnTo>
                  <a:pt x="225685" y="1426501"/>
                </a:lnTo>
                <a:lnTo>
                  <a:pt x="219971" y="1410941"/>
                </a:lnTo>
                <a:lnTo>
                  <a:pt x="217432" y="1403637"/>
                </a:lnTo>
                <a:lnTo>
                  <a:pt x="214258" y="1396015"/>
                </a:lnTo>
                <a:lnTo>
                  <a:pt x="210766" y="1388394"/>
                </a:lnTo>
                <a:lnTo>
                  <a:pt x="207275" y="1380772"/>
                </a:lnTo>
                <a:lnTo>
                  <a:pt x="203465" y="1373468"/>
                </a:lnTo>
                <a:lnTo>
                  <a:pt x="199339" y="1366482"/>
                </a:lnTo>
                <a:lnTo>
                  <a:pt x="194260" y="1357272"/>
                </a:lnTo>
                <a:lnTo>
                  <a:pt x="188229" y="1348063"/>
                </a:lnTo>
                <a:lnTo>
                  <a:pt x="182516" y="1339171"/>
                </a:lnTo>
                <a:lnTo>
                  <a:pt x="176167" y="1330597"/>
                </a:lnTo>
                <a:lnTo>
                  <a:pt x="162836" y="1314083"/>
                </a:lnTo>
                <a:lnTo>
                  <a:pt x="149504" y="1297570"/>
                </a:lnTo>
                <a:lnTo>
                  <a:pt x="140299" y="1287725"/>
                </a:lnTo>
                <a:lnTo>
                  <a:pt x="130459" y="1278516"/>
                </a:lnTo>
                <a:lnTo>
                  <a:pt x="120302" y="1269942"/>
                </a:lnTo>
                <a:lnTo>
                  <a:pt x="110462" y="1261050"/>
                </a:lnTo>
                <a:lnTo>
                  <a:pt x="100304" y="1252158"/>
                </a:lnTo>
                <a:lnTo>
                  <a:pt x="90465" y="1242949"/>
                </a:lnTo>
                <a:lnTo>
                  <a:pt x="80942" y="1233740"/>
                </a:lnTo>
                <a:lnTo>
                  <a:pt x="76498" y="1228976"/>
                </a:lnTo>
                <a:lnTo>
                  <a:pt x="72054" y="1223577"/>
                </a:lnTo>
                <a:lnTo>
                  <a:pt x="68245" y="1220084"/>
                </a:lnTo>
                <a:lnTo>
                  <a:pt x="64754" y="1216909"/>
                </a:lnTo>
                <a:lnTo>
                  <a:pt x="61262" y="1213415"/>
                </a:lnTo>
                <a:lnTo>
                  <a:pt x="58088" y="1209605"/>
                </a:lnTo>
                <a:lnTo>
                  <a:pt x="52057" y="1201983"/>
                </a:lnTo>
                <a:lnTo>
                  <a:pt x="46343" y="1193726"/>
                </a:lnTo>
                <a:lnTo>
                  <a:pt x="35551" y="1177213"/>
                </a:lnTo>
                <a:lnTo>
                  <a:pt x="30155" y="1168639"/>
                </a:lnTo>
                <a:lnTo>
                  <a:pt x="24441" y="1160382"/>
                </a:lnTo>
                <a:lnTo>
                  <a:pt x="21585" y="1156254"/>
                </a:lnTo>
                <a:lnTo>
                  <a:pt x="19045" y="1151808"/>
                </a:lnTo>
                <a:lnTo>
                  <a:pt x="13332" y="1142916"/>
                </a:lnTo>
                <a:lnTo>
                  <a:pt x="10475" y="1138470"/>
                </a:lnTo>
                <a:lnTo>
                  <a:pt x="7618" y="1134342"/>
                </a:lnTo>
                <a:lnTo>
                  <a:pt x="4127" y="1130213"/>
                </a:lnTo>
                <a:lnTo>
                  <a:pt x="0" y="1126720"/>
                </a:lnTo>
                <a:lnTo>
                  <a:pt x="1905" y="1122592"/>
                </a:lnTo>
                <a:lnTo>
                  <a:pt x="4127" y="1117828"/>
                </a:lnTo>
                <a:lnTo>
                  <a:pt x="5396" y="1115606"/>
                </a:lnTo>
                <a:lnTo>
                  <a:pt x="6666" y="1114018"/>
                </a:lnTo>
                <a:lnTo>
                  <a:pt x="8571" y="1112112"/>
                </a:lnTo>
                <a:lnTo>
                  <a:pt x="10475" y="1110842"/>
                </a:lnTo>
                <a:lnTo>
                  <a:pt x="14601" y="1108619"/>
                </a:lnTo>
                <a:lnTo>
                  <a:pt x="19363" y="1106396"/>
                </a:lnTo>
                <a:lnTo>
                  <a:pt x="27298" y="1100997"/>
                </a:lnTo>
                <a:lnTo>
                  <a:pt x="35234" y="1095599"/>
                </a:lnTo>
                <a:lnTo>
                  <a:pt x="42852" y="1089883"/>
                </a:lnTo>
                <a:lnTo>
                  <a:pt x="57770" y="1078133"/>
                </a:lnTo>
                <a:lnTo>
                  <a:pt x="65706" y="1072099"/>
                </a:lnTo>
                <a:lnTo>
                  <a:pt x="73959" y="1067018"/>
                </a:lnTo>
                <a:lnTo>
                  <a:pt x="80942" y="1062572"/>
                </a:lnTo>
                <a:lnTo>
                  <a:pt x="87925" y="1058444"/>
                </a:lnTo>
                <a:lnTo>
                  <a:pt x="101892" y="1050505"/>
                </a:lnTo>
                <a:lnTo>
                  <a:pt x="108875" y="1046376"/>
                </a:lnTo>
                <a:lnTo>
                  <a:pt x="115858" y="1041613"/>
                </a:lnTo>
                <a:lnTo>
                  <a:pt x="122524" y="1037167"/>
                </a:lnTo>
                <a:lnTo>
                  <a:pt x="128555" y="1031768"/>
                </a:lnTo>
                <a:lnTo>
                  <a:pt x="143791" y="1020018"/>
                </a:lnTo>
                <a:lnTo>
                  <a:pt x="158709" y="1007634"/>
                </a:lnTo>
                <a:lnTo>
                  <a:pt x="172676" y="994931"/>
                </a:lnTo>
                <a:lnTo>
                  <a:pt x="186960" y="981593"/>
                </a:lnTo>
                <a:lnTo>
                  <a:pt x="200291" y="967938"/>
                </a:lnTo>
                <a:lnTo>
                  <a:pt x="213623" y="953965"/>
                </a:lnTo>
                <a:lnTo>
                  <a:pt x="226320" y="939675"/>
                </a:lnTo>
                <a:lnTo>
                  <a:pt x="238699" y="924749"/>
                </a:lnTo>
                <a:lnTo>
                  <a:pt x="246000" y="914587"/>
                </a:lnTo>
                <a:lnTo>
                  <a:pt x="253300" y="905060"/>
                </a:lnTo>
                <a:lnTo>
                  <a:pt x="268536" y="885371"/>
                </a:lnTo>
                <a:lnTo>
                  <a:pt x="284090" y="866000"/>
                </a:lnTo>
                <a:lnTo>
                  <a:pt x="291390" y="856155"/>
                </a:lnTo>
                <a:lnTo>
                  <a:pt x="298691" y="845993"/>
                </a:lnTo>
                <a:lnTo>
                  <a:pt x="300913" y="842817"/>
                </a:lnTo>
                <a:lnTo>
                  <a:pt x="303135" y="840277"/>
                </a:lnTo>
                <a:lnTo>
                  <a:pt x="305992" y="837736"/>
                </a:lnTo>
                <a:lnTo>
                  <a:pt x="309166" y="835831"/>
                </a:lnTo>
                <a:lnTo>
                  <a:pt x="315197" y="832020"/>
                </a:lnTo>
                <a:lnTo>
                  <a:pt x="318371" y="829797"/>
                </a:lnTo>
                <a:lnTo>
                  <a:pt x="321545" y="827892"/>
                </a:lnTo>
                <a:lnTo>
                  <a:pt x="347891" y="794865"/>
                </a:lnTo>
                <a:lnTo>
                  <a:pt x="361540" y="778352"/>
                </a:lnTo>
                <a:lnTo>
                  <a:pt x="374237" y="761521"/>
                </a:lnTo>
                <a:lnTo>
                  <a:pt x="386933" y="744690"/>
                </a:lnTo>
                <a:lnTo>
                  <a:pt x="399948" y="727541"/>
                </a:lnTo>
                <a:lnTo>
                  <a:pt x="412009" y="710393"/>
                </a:lnTo>
                <a:lnTo>
                  <a:pt x="424071" y="692927"/>
                </a:lnTo>
                <a:lnTo>
                  <a:pt x="430737" y="683400"/>
                </a:lnTo>
                <a:lnTo>
                  <a:pt x="437720" y="674190"/>
                </a:lnTo>
                <a:lnTo>
                  <a:pt x="444069" y="664346"/>
                </a:lnTo>
                <a:lnTo>
                  <a:pt x="450100" y="654819"/>
                </a:lnTo>
                <a:lnTo>
                  <a:pt x="456131" y="644657"/>
                </a:lnTo>
                <a:lnTo>
                  <a:pt x="461527" y="634812"/>
                </a:lnTo>
                <a:lnTo>
                  <a:pt x="466923" y="624650"/>
                </a:lnTo>
                <a:lnTo>
                  <a:pt x="472319" y="614488"/>
                </a:lnTo>
                <a:lnTo>
                  <a:pt x="482159" y="593211"/>
                </a:lnTo>
                <a:lnTo>
                  <a:pt x="491999" y="572252"/>
                </a:lnTo>
                <a:lnTo>
                  <a:pt x="510409" y="530334"/>
                </a:lnTo>
                <a:lnTo>
                  <a:pt x="517710" y="512232"/>
                </a:lnTo>
                <a:lnTo>
                  <a:pt x="524693" y="494449"/>
                </a:lnTo>
                <a:lnTo>
                  <a:pt x="531359" y="476347"/>
                </a:lnTo>
                <a:lnTo>
                  <a:pt x="537390" y="457929"/>
                </a:lnTo>
                <a:lnTo>
                  <a:pt x="550086" y="421726"/>
                </a:lnTo>
                <a:lnTo>
                  <a:pt x="556435" y="403943"/>
                </a:lnTo>
                <a:lnTo>
                  <a:pt x="563101" y="385524"/>
                </a:lnTo>
                <a:lnTo>
                  <a:pt x="568179" y="375679"/>
                </a:lnTo>
                <a:lnTo>
                  <a:pt x="573575" y="365835"/>
                </a:lnTo>
                <a:lnTo>
                  <a:pt x="585002" y="346463"/>
                </a:lnTo>
                <a:lnTo>
                  <a:pt x="596747" y="327727"/>
                </a:lnTo>
                <a:lnTo>
                  <a:pt x="602778" y="318200"/>
                </a:lnTo>
                <a:lnTo>
                  <a:pt x="608174" y="308673"/>
                </a:lnTo>
                <a:lnTo>
                  <a:pt x="620236" y="290890"/>
                </a:lnTo>
                <a:lnTo>
                  <a:pt x="626267" y="282315"/>
                </a:lnTo>
                <a:lnTo>
                  <a:pt x="632615" y="273741"/>
                </a:lnTo>
                <a:lnTo>
                  <a:pt x="638964" y="265484"/>
                </a:lnTo>
                <a:lnTo>
                  <a:pt x="645629" y="257545"/>
                </a:lnTo>
                <a:lnTo>
                  <a:pt x="652613" y="249606"/>
                </a:lnTo>
                <a:lnTo>
                  <a:pt x="660231" y="241985"/>
                </a:lnTo>
                <a:lnTo>
                  <a:pt x="668484" y="236586"/>
                </a:lnTo>
                <a:lnTo>
                  <a:pt x="677054" y="230552"/>
                </a:lnTo>
                <a:lnTo>
                  <a:pt x="684989" y="224519"/>
                </a:lnTo>
                <a:lnTo>
                  <a:pt x="692925" y="217850"/>
                </a:lnTo>
                <a:lnTo>
                  <a:pt x="698638" y="214992"/>
                </a:lnTo>
                <a:lnTo>
                  <a:pt x="704352" y="212769"/>
                </a:lnTo>
                <a:lnTo>
                  <a:pt x="710065" y="210228"/>
                </a:lnTo>
                <a:lnTo>
                  <a:pt x="716096" y="208005"/>
                </a:lnTo>
                <a:lnTo>
                  <a:pt x="722127" y="206100"/>
                </a:lnTo>
                <a:lnTo>
                  <a:pt x="727841" y="204830"/>
                </a:lnTo>
                <a:lnTo>
                  <a:pt x="734189" y="203242"/>
                </a:lnTo>
                <a:lnTo>
                  <a:pt x="740220" y="202289"/>
                </a:lnTo>
                <a:lnTo>
                  <a:pt x="746568" y="201971"/>
                </a:lnTo>
                <a:lnTo>
                  <a:pt x="752599" y="201654"/>
                </a:lnTo>
                <a:lnTo>
                  <a:pt x="758948" y="201654"/>
                </a:lnTo>
                <a:lnTo>
                  <a:pt x="765296" y="201971"/>
                </a:lnTo>
                <a:lnTo>
                  <a:pt x="771327" y="202607"/>
                </a:lnTo>
                <a:lnTo>
                  <a:pt x="777675" y="203559"/>
                </a:lnTo>
                <a:lnTo>
                  <a:pt x="783389" y="205465"/>
                </a:lnTo>
                <a:lnTo>
                  <a:pt x="789737" y="207053"/>
                </a:lnTo>
                <a:lnTo>
                  <a:pt x="807513" y="214357"/>
                </a:lnTo>
                <a:lnTo>
                  <a:pt x="825288" y="221978"/>
                </a:lnTo>
                <a:lnTo>
                  <a:pt x="833859" y="225789"/>
                </a:lnTo>
                <a:lnTo>
                  <a:pt x="842429" y="230235"/>
                </a:lnTo>
                <a:lnTo>
                  <a:pt x="850999" y="234681"/>
                </a:lnTo>
                <a:lnTo>
                  <a:pt x="859252" y="239444"/>
                </a:lnTo>
                <a:lnTo>
                  <a:pt x="875758" y="251512"/>
                </a:lnTo>
                <a:lnTo>
                  <a:pt x="884328" y="257863"/>
                </a:lnTo>
                <a:lnTo>
                  <a:pt x="892898" y="263262"/>
                </a:lnTo>
                <a:lnTo>
                  <a:pt x="894485" y="264849"/>
                </a:lnTo>
                <a:lnTo>
                  <a:pt x="896390" y="266120"/>
                </a:lnTo>
                <a:lnTo>
                  <a:pt x="897660" y="267707"/>
                </a:lnTo>
                <a:lnTo>
                  <a:pt x="898929" y="269930"/>
                </a:lnTo>
                <a:lnTo>
                  <a:pt x="901151" y="273741"/>
                </a:lnTo>
                <a:lnTo>
                  <a:pt x="902738" y="277869"/>
                </a:lnTo>
                <a:lnTo>
                  <a:pt x="904643" y="281998"/>
                </a:lnTo>
                <a:lnTo>
                  <a:pt x="906230" y="286126"/>
                </a:lnTo>
                <a:lnTo>
                  <a:pt x="907500" y="288032"/>
                </a:lnTo>
                <a:lnTo>
                  <a:pt x="909087" y="289619"/>
                </a:lnTo>
                <a:lnTo>
                  <a:pt x="910674" y="291207"/>
                </a:lnTo>
                <a:lnTo>
                  <a:pt x="912578" y="292795"/>
                </a:lnTo>
                <a:lnTo>
                  <a:pt x="922101" y="300417"/>
                </a:lnTo>
                <a:lnTo>
                  <a:pt x="931306" y="308356"/>
                </a:lnTo>
                <a:lnTo>
                  <a:pt x="940511" y="316930"/>
                </a:lnTo>
                <a:lnTo>
                  <a:pt x="944638" y="321376"/>
                </a:lnTo>
                <a:lnTo>
                  <a:pt x="948447" y="326139"/>
                </a:lnTo>
                <a:lnTo>
                  <a:pt x="958287" y="322011"/>
                </a:lnTo>
                <a:lnTo>
                  <a:pt x="953525" y="301052"/>
                </a:lnTo>
                <a:lnTo>
                  <a:pt x="960826" y="298194"/>
                </a:lnTo>
                <a:lnTo>
                  <a:pt x="968444" y="295971"/>
                </a:lnTo>
                <a:lnTo>
                  <a:pt x="975745" y="293430"/>
                </a:lnTo>
                <a:lnTo>
                  <a:pt x="983363" y="291525"/>
                </a:lnTo>
                <a:lnTo>
                  <a:pt x="990346" y="290255"/>
                </a:lnTo>
                <a:lnTo>
                  <a:pt x="997329" y="288667"/>
                </a:lnTo>
                <a:lnTo>
                  <a:pt x="1011613" y="284538"/>
                </a:lnTo>
                <a:lnTo>
                  <a:pt x="1025262" y="280092"/>
                </a:lnTo>
                <a:lnTo>
                  <a:pt x="1038911" y="274694"/>
                </a:lnTo>
                <a:lnTo>
                  <a:pt x="1052242" y="269613"/>
                </a:lnTo>
                <a:lnTo>
                  <a:pt x="1065891" y="264214"/>
                </a:lnTo>
                <a:lnTo>
                  <a:pt x="1079540" y="258498"/>
                </a:lnTo>
                <a:lnTo>
                  <a:pt x="1092872" y="253099"/>
                </a:lnTo>
                <a:lnTo>
                  <a:pt x="1104934" y="249289"/>
                </a:lnTo>
                <a:lnTo>
                  <a:pt x="1116678" y="244843"/>
                </a:lnTo>
                <a:lnTo>
                  <a:pt x="1128423" y="239762"/>
                </a:lnTo>
                <a:lnTo>
                  <a:pt x="1140167" y="234998"/>
                </a:lnTo>
                <a:lnTo>
                  <a:pt x="1151594" y="230235"/>
                </a:lnTo>
                <a:lnTo>
                  <a:pt x="1163339" y="225471"/>
                </a:lnTo>
                <a:lnTo>
                  <a:pt x="1175401" y="221025"/>
                </a:lnTo>
                <a:lnTo>
                  <a:pt x="1187145" y="216897"/>
                </a:lnTo>
                <a:lnTo>
                  <a:pt x="1204921" y="210228"/>
                </a:lnTo>
                <a:lnTo>
                  <a:pt x="1223014" y="203877"/>
                </a:lnTo>
                <a:lnTo>
                  <a:pt x="1240789" y="197843"/>
                </a:lnTo>
                <a:lnTo>
                  <a:pt x="1259199" y="191809"/>
                </a:lnTo>
                <a:lnTo>
                  <a:pt x="1295385" y="181012"/>
                </a:lnTo>
                <a:lnTo>
                  <a:pt x="1331888" y="169897"/>
                </a:lnTo>
                <a:lnTo>
                  <a:pt x="1340141" y="168310"/>
                </a:lnTo>
                <a:lnTo>
                  <a:pt x="1349029" y="166722"/>
                </a:lnTo>
                <a:lnTo>
                  <a:pt x="1365852" y="164181"/>
                </a:lnTo>
                <a:lnTo>
                  <a:pt x="1382675" y="162276"/>
                </a:lnTo>
                <a:lnTo>
                  <a:pt x="1399498" y="160371"/>
                </a:lnTo>
                <a:lnTo>
                  <a:pt x="1416956" y="158783"/>
                </a:lnTo>
                <a:lnTo>
                  <a:pt x="1433779" y="157195"/>
                </a:lnTo>
                <a:lnTo>
                  <a:pt x="1450603" y="154654"/>
                </a:lnTo>
                <a:lnTo>
                  <a:pt x="1467743" y="151796"/>
                </a:lnTo>
                <a:lnTo>
                  <a:pt x="1472822" y="151161"/>
                </a:lnTo>
                <a:lnTo>
                  <a:pt x="1477901" y="150844"/>
                </a:lnTo>
                <a:lnTo>
                  <a:pt x="1488058" y="150844"/>
                </a:lnTo>
                <a:lnTo>
                  <a:pt x="1497898" y="151479"/>
                </a:lnTo>
                <a:lnTo>
                  <a:pt x="1508055" y="153067"/>
                </a:lnTo>
                <a:lnTo>
                  <a:pt x="1517578" y="154654"/>
                </a:lnTo>
                <a:lnTo>
                  <a:pt x="1527735" y="156242"/>
                </a:lnTo>
                <a:lnTo>
                  <a:pt x="1547415" y="161006"/>
                </a:lnTo>
                <a:lnTo>
                  <a:pt x="1555986" y="151796"/>
                </a:lnTo>
                <a:lnTo>
                  <a:pt x="1564238" y="142587"/>
                </a:lnTo>
                <a:lnTo>
                  <a:pt x="1572174" y="133377"/>
                </a:lnTo>
                <a:lnTo>
                  <a:pt x="1580109" y="123215"/>
                </a:lnTo>
                <a:lnTo>
                  <a:pt x="1595345" y="103526"/>
                </a:lnTo>
                <a:lnTo>
                  <a:pt x="1609947" y="83202"/>
                </a:lnTo>
                <a:lnTo>
                  <a:pt x="1614391" y="78439"/>
                </a:lnTo>
                <a:lnTo>
                  <a:pt x="1618834" y="73675"/>
                </a:lnTo>
                <a:lnTo>
                  <a:pt x="1623596" y="68912"/>
                </a:lnTo>
                <a:lnTo>
                  <a:pt x="1628357" y="64783"/>
                </a:lnTo>
                <a:lnTo>
                  <a:pt x="1638832" y="56527"/>
                </a:lnTo>
                <a:lnTo>
                  <a:pt x="1648989" y="48588"/>
                </a:lnTo>
                <a:lnTo>
                  <a:pt x="1654068" y="44459"/>
                </a:lnTo>
                <a:lnTo>
                  <a:pt x="1659147" y="40649"/>
                </a:lnTo>
                <a:lnTo>
                  <a:pt x="1664543" y="37473"/>
                </a:lnTo>
                <a:lnTo>
                  <a:pt x="1670574" y="34932"/>
                </a:lnTo>
                <a:lnTo>
                  <a:pt x="1682001" y="29216"/>
                </a:lnTo>
                <a:lnTo>
                  <a:pt x="1687714" y="26676"/>
                </a:lnTo>
                <a:lnTo>
                  <a:pt x="1693110" y="23500"/>
                </a:lnTo>
                <a:lnTo>
                  <a:pt x="1698506" y="20324"/>
                </a:lnTo>
                <a:lnTo>
                  <a:pt x="1703585" y="17466"/>
                </a:lnTo>
                <a:lnTo>
                  <a:pt x="1708664" y="15243"/>
                </a:lnTo>
                <a:lnTo>
                  <a:pt x="1714060" y="12703"/>
                </a:lnTo>
                <a:lnTo>
                  <a:pt x="1719456" y="10797"/>
                </a:lnTo>
                <a:lnTo>
                  <a:pt x="1724852" y="8892"/>
                </a:lnTo>
                <a:lnTo>
                  <a:pt x="1736279" y="5399"/>
                </a:lnTo>
                <a:lnTo>
                  <a:pt x="1747706" y="3176"/>
                </a:lnTo>
                <a:lnTo>
                  <a:pt x="1759133" y="1271"/>
                </a:lnTo>
                <a:lnTo>
                  <a:pt x="1770878" y="318"/>
                </a:lnTo>
                <a:lnTo>
                  <a:pt x="178262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4" name="组合 83"/>
          <p:cNvGrpSpPr/>
          <p:nvPr>
            <p:custDataLst>
              <p:tags r:id="rId2"/>
            </p:custDataLst>
          </p:nvPr>
        </p:nvGrpSpPr>
        <p:grpSpPr>
          <a:xfrm>
            <a:off x="4415155" y="2653665"/>
            <a:ext cx="138430" cy="1426210"/>
            <a:chOff x="6953" y="4179"/>
            <a:chExt cx="218" cy="2246"/>
          </a:xfrm>
          <a:solidFill>
            <a:schemeClr val="tx1">
              <a:lumMod val="65000"/>
              <a:lumOff val="35000"/>
            </a:schemeClr>
          </a:solidFill>
        </p:grpSpPr>
        <p:cxnSp>
          <p:nvCxnSpPr>
            <p:cNvPr id="81" name="直接连接符 80"/>
            <p:cNvCxnSpPr/>
            <p:nvPr>
              <p:custDataLst>
                <p:tags r:id="rId3"/>
              </p:custDataLst>
            </p:nvPr>
          </p:nvCxnSpPr>
          <p:spPr>
            <a:xfrm flipH="1">
              <a:off x="7062" y="4305"/>
              <a:ext cx="0" cy="2121"/>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椭圆 82"/>
            <p:cNvSpPr/>
            <p:nvPr>
              <p:custDataLst>
                <p:tags r:id="rId4"/>
              </p:custDataLst>
            </p:nvPr>
          </p:nvSpPr>
          <p:spPr>
            <a:xfrm>
              <a:off x="6953" y="4179"/>
              <a:ext cx="218" cy="2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2" name="文本框 81"/>
          <p:cNvSpPr txBox="1"/>
          <p:nvPr>
            <p:custDataLst>
              <p:tags r:id="rId5"/>
            </p:custDataLst>
          </p:nvPr>
        </p:nvSpPr>
        <p:spPr>
          <a:xfrm>
            <a:off x="4852035" y="2353499"/>
            <a:ext cx="5975985" cy="1727011"/>
          </a:xfrm>
          <a:prstGeom prst="rect">
            <a:avLst/>
          </a:prstGeom>
          <a:noFill/>
          <a:effectLst/>
        </p:spPr>
        <p:txBody>
          <a:bodyPr wrap="square" rtlCol="0">
            <a:spAutoFit/>
          </a:bodyPr>
          <a:lstStyle/>
          <a:p>
            <a:pPr algn="l">
              <a:lnSpc>
                <a:spcPct val="150000"/>
              </a:lnSpc>
            </a:pPr>
            <a:r>
              <a:rPr lang="zh-CN" altLang="en-US" sz="3200">
                <a:solidFill>
                  <a:schemeClr val="tx1"/>
                </a:solidFill>
                <a:latin typeface="微软雅黑" panose="020B0503020204020204" pitchFamily="34" charset="-122"/>
                <a:ea typeface="微软雅黑" panose="020B0503020204020204" pitchFamily="34" charset="-122"/>
                <a:sym typeface="+mn-ea"/>
              </a:rPr>
              <a:t>第三部分</a:t>
            </a:r>
            <a:endParaRPr lang="en-US" altLang="zh-CN" sz="3200">
              <a:solidFill>
                <a:schemeClr val="tx1"/>
              </a:solidFill>
              <a:latin typeface="微软雅黑" panose="020B0503020204020204" pitchFamily="34" charset="-122"/>
              <a:ea typeface="微软雅黑" panose="020B0503020204020204" pitchFamily="34" charset="-122"/>
              <a:sym typeface="+mn-ea"/>
            </a:endParaRPr>
          </a:p>
          <a:p>
            <a:pPr marL="571500" indent="-571500" algn="l">
              <a:lnSpc>
                <a:spcPct val="150000"/>
              </a:lnSpc>
              <a:buFont typeface="Wingdings" panose="05000000000000000000" pitchFamily="2" charset="2"/>
              <a:buChar char="n"/>
            </a:pPr>
            <a:r>
              <a:rPr lang="zh-CN" altLang="en-US" sz="4400" b="1">
                <a:latin typeface="微软雅黑" panose="020B0503020204020204" pitchFamily="34" charset="-122"/>
                <a:ea typeface="微软雅黑" panose="020B0503020204020204" pitchFamily="34" charset="-122"/>
                <a:sym typeface="+mn-ea"/>
              </a:rPr>
              <a:t>文本研读</a:t>
            </a:r>
            <a:endParaRPr lang="en-US" altLang="zh-CN" sz="3600">
              <a:solidFill>
                <a:schemeClr val="tx1"/>
              </a:solidFill>
              <a:latin typeface="微软雅黑" panose="020B0503020204020204" pitchFamily="34" charset="-122"/>
              <a:ea typeface="微软雅黑" panose="020B0503020204020204" pitchFamily="34" charset="-122"/>
              <a:sym typeface="+mn-ea"/>
            </a:endParaRPr>
          </a:p>
        </p:txBody>
      </p:sp>
      <p:sp>
        <p:nvSpPr>
          <p:cNvPr id="2" name="矩形 1"/>
          <p:cNvSpPr/>
          <p:nvPr>
            <p:custDataLst>
              <p:tags r:id="rId6"/>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up)">
                                      <p:cBhvr>
                                        <p:cTn id="13" dur="500"/>
                                        <p:tgtEl>
                                          <p:spTgt spid="8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1000"/>
                                        <p:tgtEl>
                                          <p:spTgt spid="82"/>
                                        </p:tgtEl>
                                        <p:attrNameLst>
                                          <p:attrName>ppt_y</p:attrName>
                                        </p:attrNameLst>
                                      </p:cBhvr>
                                      <p:tavLst>
                                        <p:tav tm="0">
                                          <p:val>
                                            <p:strVal val="#ppt_y+#ppt_h*1.125000"/>
                                          </p:val>
                                        </p:tav>
                                        <p:tav tm="100000">
                                          <p:val>
                                            <p:strVal val="#ppt_y"/>
                                          </p:val>
                                        </p:tav>
                                      </p:tavLst>
                                    </p:anim>
                                    <p:animEffect transition="in" filter="wipe(up)">
                                      <p:cBhvr>
                                        <p:cTn id="18"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ph type="body" idx="4294967295"/>
            <p:custDataLst>
              <p:tags r:id="rId1"/>
            </p:custDataLst>
          </p:nvPr>
        </p:nvSpPr>
        <p:spPr>
          <a:xfrm>
            <a:off x="199390" y="504825"/>
            <a:ext cx="3613785" cy="6120130"/>
          </a:xfrm>
        </p:spPr>
        <p:txBody>
          <a:bodyPr vert="horz" wrap="square" anchor="t">
            <a:noAutofit/>
          </a:bodyPr>
          <a:lstStyle/>
          <a:p>
            <a:pPr marL="342900" marR="0" indent="-342900" algn="l" defTabSz="914400" rtl="0" eaLnBrk="1" fontAlgn="base" latinLnBrk="0" hangingPunct="1">
              <a:lnSpc>
                <a:spcPct val="14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mn-ea"/>
                <a:cs typeface="+mn-cs"/>
              </a:rPr>
              <a:t>　   </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六王</a:t>
            </a:r>
            <a:r>
              <a:rPr kumimoji="0" lang="zh-CN" altLang="en-US" sz="3600" b="1" i="0" u="none" strike="noStrike" kern="1200" cap="none" spc="0" normalizeH="0" baseline="0" noProof="1">
                <a:solidFill>
                  <a:schemeClr val="hlink"/>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毕</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，四海</a:t>
            </a:r>
            <a:r>
              <a:rPr kumimoji="0" lang="zh-CN" altLang="en-US" sz="3600" b="1" i="0" u="sng" strike="noStrike" kern="1200" cap="none" spc="0" normalizeH="0" baseline="0" noProof="1">
                <a:solidFill>
                  <a:srgbClr val="FF0066"/>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一</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；蜀山</a:t>
            </a:r>
            <a:r>
              <a:rPr kumimoji="0" lang="zh-CN" altLang="en-US" sz="3600" b="1" i="0" u="sng" strike="noStrike" kern="1200" cap="none" spc="0" normalizeH="0" baseline="0" noProof="1">
                <a:solidFill>
                  <a:srgbClr val="FF0066"/>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兀</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，阿房出。</a:t>
            </a:r>
            <a:r>
              <a:rPr kumimoji="0" lang="zh-CN" altLang="en-US" sz="3600" b="1" i="0" u="sng" strike="noStrike" kern="1200" cap="none" spc="0" normalizeH="0" baseline="0" noProof="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覆压</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三百余里，隔离天日。</a:t>
            </a:r>
            <a:r>
              <a:rPr kumimoji="0" lang="zh-CN" altLang="en-US" sz="3600" b="1" i="0" u="sng" strike="noStrike" kern="1200" cap="none" spc="0" normalizeH="0" baseline="0" noProof="1">
                <a:solidFill>
                  <a:srgbClr val="FF0066"/>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骊山北构而西折</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，直</a:t>
            </a:r>
            <a:r>
              <a:rPr kumimoji="0" lang="zh-CN" altLang="en-US" sz="3600" b="1" i="0" u="none" strike="noStrike" kern="1200" cap="none" spc="0" normalizeH="0" baseline="0" noProof="1">
                <a:solidFill>
                  <a:srgbClr val="FF0066"/>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走</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咸阳。</a:t>
            </a:r>
            <a:endParaRPr kumimoji="0" lang="zh-CN" altLang="en-US" sz="3600" b="1" i="0" u="none" strike="noStrike" kern="1200" cap="none" spc="0" normalizeH="0" baseline="0" noProof="1">
              <a:solidFill>
                <a:schemeClr val="tx1"/>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endParaRPr>
          </a:p>
        </p:txBody>
      </p:sp>
      <p:sp>
        <p:nvSpPr>
          <p:cNvPr id="23555" name="Rectangle 3"/>
          <p:cNvSpPr>
            <a:spLocks noRot="1"/>
          </p:cNvSpPr>
          <p:nvPr>
            <p:custDataLst>
              <p:tags r:id="rId2"/>
            </p:custDataLst>
          </p:nvPr>
        </p:nvSpPr>
        <p:spPr>
          <a:xfrm>
            <a:off x="4295775" y="854075"/>
            <a:ext cx="7089775" cy="6003925"/>
          </a:xfrm>
          <a:prstGeom prst="rect">
            <a:avLst/>
          </a:prstGeom>
          <a:noFill/>
          <a:ln w="9525">
            <a:noFill/>
          </a:ln>
        </p:spPr>
        <p:txBody>
          <a:bodyPr/>
          <a:lstStyle/>
          <a:p>
            <a:pPr marL="342900" indent="-342900" algn="just" fontAlgn="base">
              <a:lnSpc>
                <a:spcPct val="120000"/>
              </a:lnSpc>
              <a:spcBef>
                <a:spcPct val="20000"/>
              </a:spcBef>
              <a:buClr>
                <a:schemeClr val="hlink"/>
              </a:buClr>
              <a:buSzPct val="70000"/>
              <a:buFont typeface="Wingdings" panose="05000000000000000000" pitchFamily="2" charset="2"/>
            </a:pPr>
            <a:r>
              <a:rPr lang="en-US" altLang="zh-CN" sz="3600" b="1" strike="noStrike" noProof="1">
                <a:effectLst>
                  <a:outerShdw blurRad="38100" dist="38100" dir="2700000">
                    <a:srgbClr val="000000"/>
                  </a:outerShdw>
                </a:effectLst>
                <a:latin typeface="Arial" panose="020B0604020202020204" pitchFamily="34" charset="0"/>
                <a:ea typeface="楷体_GB2312" pitchFamily="49" charset="-122"/>
                <a:cs typeface="+mn-cs"/>
              </a:rPr>
              <a:t>        </a:t>
            </a:r>
            <a:r>
              <a:rPr lang="en-US" altLang="zh-CN" sz="3600" b="1"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  </a:t>
            </a:r>
            <a:r>
              <a:rPr lang="zh-CN" altLang="en-US" sz="4000" b="1"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六国</a:t>
            </a:r>
            <a:r>
              <a:rPr lang="zh-CN" altLang="en-US" sz="4000" b="1" strike="noStrike" noProof="1">
                <a:solidFill>
                  <a:schemeClr val="hlink"/>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覆灭</a:t>
            </a:r>
            <a:r>
              <a:rPr lang="zh-CN" altLang="en-US" sz="4000" b="1"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了，天下</a:t>
            </a:r>
            <a:r>
              <a:rPr lang="zh-CN" altLang="en-US" sz="4000" b="1"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统一了</a:t>
            </a:r>
            <a:r>
              <a:rPr lang="zh-CN" altLang="en-US" sz="4000" b="1"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；蜀地山林</a:t>
            </a:r>
            <a:r>
              <a:rPr lang="zh-CN" altLang="en-US" sz="4000" b="1"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被砍伐一空</a:t>
            </a:r>
            <a:r>
              <a:rPr lang="zh-CN" altLang="en-US" sz="4000" b="1"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，阿房宫建成了。它</a:t>
            </a:r>
            <a:r>
              <a:rPr lang="zh-CN" altLang="en-US" sz="4000" b="1" u="sng"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覆盖</a:t>
            </a:r>
            <a:r>
              <a:rPr lang="zh-CN" altLang="en-US" sz="4000" b="1"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了三百多里地，高楼重阁遮天蔽日。</a:t>
            </a:r>
            <a:r>
              <a:rPr lang="zh-CN" altLang="en-US" sz="4000" b="1"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（阿房宫）从骊山的北面建起，然后折向西</a:t>
            </a:r>
            <a:r>
              <a:rPr lang="zh-CN" altLang="en-US" sz="4000" b="1"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a:t>
            </a:r>
            <a:r>
              <a:rPr lang="zh-CN" altLang="en-US" sz="4000" b="1"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直通到到咸阳。</a:t>
            </a:r>
            <a:endParaRPr lang="zh-CN" altLang="en-US" sz="4000" b="1"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endParaRPr>
          </a:p>
        </p:txBody>
      </p:sp>
      <p:sp>
        <p:nvSpPr>
          <p:cNvPr id="14339" name="Line 4"/>
          <p:cNvSpPr/>
          <p:nvPr>
            <p:custDataLst>
              <p:tags r:id="rId3"/>
            </p:custDataLst>
          </p:nvPr>
        </p:nvSpPr>
        <p:spPr>
          <a:xfrm flipH="1">
            <a:off x="3957638" y="1196658"/>
            <a:ext cx="0" cy="4464050"/>
          </a:xfrm>
          <a:prstGeom prst="line">
            <a:avLst/>
          </a:prstGeom>
          <a:ln w="38100" cap="flat" cmpd="sng">
            <a:solidFill>
              <a:schemeClr val="tx1"/>
            </a:solidFill>
            <a:prstDash val="solid"/>
            <a:round/>
            <a:headEnd type="none" w="med" len="med"/>
            <a:tailEnd type="none" w="med" len="med"/>
          </a:ln>
        </p:spPr>
        <p:txBody>
          <a:bodyPr/>
          <a:lstStyle/>
          <a:p/>
        </p:txBody>
      </p:sp>
      <p:sp>
        <p:nvSpPr>
          <p:cNvPr id="23557" name="矩形 23556"/>
          <p:cNvSpPr/>
          <p:nvPr>
            <p:custDataLst>
              <p:tags r:id="rId4"/>
            </p:custDataLst>
          </p:nvPr>
        </p:nvSpPr>
        <p:spPr>
          <a:xfrm>
            <a:off x="4295775" y="260350"/>
            <a:ext cx="2050415" cy="549275"/>
          </a:xfrm>
          <a:prstGeom prst="rect">
            <a:avLst/>
          </a:prstGeom>
        </p:spPr>
        <p:txBody>
          <a:bodyPr wrap="none" fromWordArt="1">
            <a:prstTxWarp prst="textPlain">
              <a:avLst>
                <a:gd name="adj" fmla="val 50000"/>
              </a:avLst>
            </a:prstTxWarp>
            <a:normAutofit fontScale="60000"/>
          </a:bodyPr>
          <a:lstStyle/>
          <a:p>
            <a:pPr algn="ctr" fontAlgn="base"/>
            <a:r>
              <a:rPr lang="zh-CN" altLang="en-US"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rPr>
              <a:t>课文译文（1）</a:t>
            </a:r>
            <a:endParaRPr lang="zh-CN" altLang="en-US"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7"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ipe(up)">
                                      <p:cBhvr>
                                        <p:cTn id="7" dur="5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7"/>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p:cNvSpPr>
          <p:nvPr>
            <p:ph type="body" idx="4294967295"/>
            <p:custDataLst>
              <p:tags r:id="rId1"/>
            </p:custDataLst>
          </p:nvPr>
        </p:nvSpPr>
        <p:spPr>
          <a:xfrm>
            <a:off x="441960" y="189230"/>
            <a:ext cx="3917315" cy="6165850"/>
          </a:xfrm>
        </p:spPr>
        <p:txBody>
          <a:bodyPr vert="horz" wrap="square" lIns="0" rIns="0" anchor="t">
            <a:noAutofit/>
          </a:bodyPr>
          <a:lstStyle/>
          <a:p>
            <a:pPr marL="342900" marR="0" indent="-342900" algn="l" defTabSz="914400" rtl="0" eaLnBrk="1" fontAlgn="base" latinLnBrk="0" hangingPunct="1">
              <a:lnSpc>
                <a:spcPct val="120000"/>
              </a:lnSpc>
              <a:spcBef>
                <a:spcPct val="20000"/>
              </a:spcBef>
              <a:spcAft>
                <a:spcPct val="0"/>
              </a:spcAft>
              <a:buClr>
                <a:schemeClr val="hlink"/>
              </a:buClr>
              <a:buSzPct val="75000"/>
              <a:buFont typeface="Wingdings" panose="05000000000000000000" pitchFamily="2" charset="2"/>
              <a:buNone/>
            </a:pPr>
            <a:r>
              <a:rPr kumimoji="0" lang="en-US" altLang="zh-CN" sz="3600" b="1"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mn-ea"/>
                <a:cs typeface="+mn-cs"/>
              </a:rPr>
              <a:t>  </a:t>
            </a:r>
            <a:r>
              <a:rPr kumimoji="0" lang="zh-CN" altLang="en-US" sz="3600" b="0"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二川</a:t>
            </a:r>
            <a:r>
              <a:rPr kumimoji="0" lang="zh-CN" altLang="en-US" sz="3600" b="0" i="0" u="sng"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溶溶</a:t>
            </a:r>
            <a:r>
              <a:rPr kumimoji="0" lang="zh-CN" altLang="en-US" sz="3600" b="0"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，流入宫墙。五步一楼，十步一阁。</a:t>
            </a:r>
            <a:r>
              <a:rPr kumimoji="0" lang="zh-CN" altLang="en-US" sz="3600" b="0" i="0" u="sng"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廊腰缦回</a:t>
            </a:r>
            <a:r>
              <a:rPr kumimoji="0" lang="zh-CN" altLang="en-US" sz="3600" b="0" i="0" u="none"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a:t>
            </a:r>
            <a:r>
              <a:rPr kumimoji="0" lang="zh-CN" altLang="en-US" sz="3600" b="0" i="0" u="sng"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檐牙高啄</a:t>
            </a:r>
            <a:r>
              <a:rPr kumimoji="0" lang="zh-CN" altLang="en-US" sz="3600" b="0"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。各抱地势，</a:t>
            </a:r>
            <a:r>
              <a:rPr kumimoji="0" lang="zh-CN" altLang="en-US" sz="3600" b="0" i="0" u="sng"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钩心斗角</a:t>
            </a:r>
            <a:r>
              <a:rPr kumimoji="0" lang="zh-CN" altLang="en-US" sz="3600" b="0"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a:t>
            </a:r>
            <a:r>
              <a:rPr kumimoji="0" lang="zh-CN" altLang="en-US" sz="3600" b="0" i="0" u="sng" strike="noStrike" kern="1200" cap="none" spc="0" normalizeH="0" baseline="0" noProof="1">
                <a:solidFill>
                  <a:srgbClr val="FF0000"/>
                </a:solidFill>
                <a:effectLst>
                  <a:outerShdw blurRad="38100" dist="38100" dir="2700000">
                    <a:srgbClr val="000000"/>
                  </a:outerShdw>
                </a:effectLst>
                <a:latin typeface="宋体" panose="02010600030101010101" pitchFamily="2" charset="-122"/>
                <a:ea typeface="宋体" panose="02010600030101010101" pitchFamily="2" charset="-122"/>
                <a:cs typeface="+mn-cs"/>
              </a:rPr>
              <a:t>盘盘焉，囷囷焉</a:t>
            </a:r>
            <a:r>
              <a:rPr kumimoji="0" lang="zh-CN" altLang="en-US" sz="3600" b="0" i="0" u="sng"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a:t>
            </a:r>
            <a:r>
              <a:rPr kumimoji="0" lang="zh-CN" altLang="en-US" sz="3600" b="0" i="0" u="sng"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蜂房水涡</a:t>
            </a:r>
            <a:r>
              <a:rPr kumimoji="0" lang="zh-CN" altLang="en-US" sz="3600" b="0"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，矗不知乎几千万</a:t>
            </a:r>
            <a:r>
              <a:rPr kumimoji="0" lang="zh-CN" altLang="en-US" sz="3600" b="0" i="0" u="sng"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落</a:t>
            </a:r>
            <a:r>
              <a:rPr kumimoji="0" lang="zh-CN" altLang="en-US" sz="3600" b="0"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a:t>
            </a:r>
            <a:endParaRPr kumimoji="0" lang="zh-CN" altLang="en-US" sz="3600" b="0"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endParaRPr>
          </a:p>
        </p:txBody>
      </p:sp>
      <p:sp>
        <p:nvSpPr>
          <p:cNvPr id="24579" name="Rectangle 3"/>
          <p:cNvSpPr>
            <a:spLocks noRot="1"/>
          </p:cNvSpPr>
          <p:nvPr>
            <p:custDataLst>
              <p:tags r:id="rId2"/>
            </p:custDataLst>
          </p:nvPr>
        </p:nvSpPr>
        <p:spPr>
          <a:xfrm>
            <a:off x="4584065" y="189230"/>
            <a:ext cx="7068820" cy="6858000"/>
          </a:xfrm>
          <a:prstGeom prst="rect">
            <a:avLst/>
          </a:prstGeom>
          <a:noFill/>
          <a:ln w="9525">
            <a:noFill/>
          </a:ln>
        </p:spPr>
        <p:txBody>
          <a:bodyPr/>
          <a:lstStyle/>
          <a:p>
            <a:pPr marL="342900" indent="-342900" fontAlgn="base">
              <a:lnSpc>
                <a:spcPct val="110000"/>
              </a:lnSpc>
              <a:spcBef>
                <a:spcPct val="20000"/>
              </a:spcBef>
              <a:buClr>
                <a:schemeClr val="hlink"/>
              </a:buClr>
              <a:buSzPct val="70000"/>
              <a:buFont typeface="Wingdings" panose="05000000000000000000" pitchFamily="2" charset="2"/>
            </a:pPr>
            <a:r>
              <a:rPr lang="en-US" altLang="zh-CN" sz="3600" b="1" strike="noStrike" noProof="1">
                <a:effectLst>
                  <a:outerShdw blurRad="38100" dist="38100" dir="2700000">
                    <a:srgbClr val="000000"/>
                  </a:outerShdw>
                </a:effectLst>
                <a:latin typeface="楷体_GB2312" pitchFamily="49" charset="-122"/>
                <a:ea typeface="楷体_GB2312" pitchFamily="49" charset="-122"/>
                <a:cs typeface="+mn-cs"/>
              </a:rPr>
              <a:t> </a:t>
            </a:r>
            <a:r>
              <a:rPr lang="en-US" altLang="zh-CN" sz="3600" strike="noStrike" noProof="1">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600" strike="noStrike" noProof="1">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渭水和樊川两道河</a:t>
            </a:r>
            <a:r>
              <a:rPr lang="zh-CN" altLang="en-US" sz="36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缓缓流淌</a:t>
            </a:r>
            <a:r>
              <a:rPr lang="zh-CN" altLang="en-US" sz="3600" strike="noStrike" noProof="1">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，流进了宫墙。五步一座高楼，十步一座亭阁。</a:t>
            </a:r>
            <a:r>
              <a:rPr lang="zh-CN" altLang="en-US" sz="36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腰带似的长廊像绸带迂回曲折</a:t>
            </a:r>
            <a:r>
              <a:rPr lang="zh-CN" altLang="en-US" sz="3600"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a:t>
            </a:r>
            <a:r>
              <a:rPr lang="zh-CN" altLang="en-US" sz="36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屋檐高高翘起像鸟嘴向空中飞啄</a:t>
            </a:r>
            <a:r>
              <a:rPr lang="zh-CN" altLang="en-US" sz="3600"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a:t>
            </a:r>
            <a:r>
              <a:rPr lang="zh-CN" altLang="en-US" sz="3600" strike="noStrike" noProof="1">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这些楼台亭阁，各自随着地势不同而建，</a:t>
            </a:r>
            <a:r>
              <a:rPr lang="zh-CN" altLang="en-US" sz="3600" u="sng"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宫殿群参差分布，彼此圆环掩抱，飞檐交错连接</a:t>
            </a:r>
            <a:r>
              <a:rPr lang="zh-CN" altLang="en-US" sz="3600" u="sng" strike="noStrike" noProof="1">
                <a:solidFill>
                  <a:srgbClr val="003300"/>
                </a:solidFill>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a:t>
            </a:r>
            <a:r>
              <a:rPr lang="zh-CN" altLang="en-US" sz="3600" u="sng"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盘旋着，曲折着，</a:t>
            </a:r>
            <a:r>
              <a:rPr lang="zh-CN" altLang="en-US" sz="36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像蜂房那样密集</a:t>
            </a:r>
            <a:r>
              <a:rPr lang="zh-CN" altLang="en-US" sz="3600" u="sng" strike="noStrike" noProof="1">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a:t>
            </a:r>
            <a:r>
              <a:rPr lang="zh-CN" altLang="en-US" sz="36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像水涡那样套连</a:t>
            </a:r>
            <a:r>
              <a:rPr lang="zh-CN" altLang="en-US" sz="3600" u="sng" strike="noStrike" noProof="1">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a:t>
            </a:r>
            <a:r>
              <a:rPr lang="zh-CN" altLang="en-US" sz="3600" strike="noStrike" noProof="1">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巍峨矗立，不知道有几千万</a:t>
            </a:r>
            <a:r>
              <a:rPr lang="zh-CN" altLang="en-US" sz="36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座</a:t>
            </a:r>
            <a:r>
              <a:rPr lang="zh-CN" altLang="en-US" sz="3600" strike="noStrike" noProof="1">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rPr>
              <a:t>。</a:t>
            </a:r>
            <a:endParaRPr lang="zh-CN" altLang="en-US" sz="3600" strike="noStrike" noProof="1">
              <a:effectLst>
                <a:outerShdw blurRad="38100" dist="38100" dir="2700000">
                  <a:srgbClr val="000000"/>
                </a:outerShdw>
              </a:effectLst>
              <a:latin typeface="楷体" panose="02010609060101010101" charset="-122"/>
              <a:ea typeface="楷体" panose="02010609060101010101" charset="-122"/>
              <a:cs typeface="宋体" panose="02010600030101010101" pitchFamily="2" charset="-122"/>
            </a:endParaRPr>
          </a:p>
        </p:txBody>
      </p:sp>
      <p:sp>
        <p:nvSpPr>
          <p:cNvPr id="15363" name="Line 4"/>
          <p:cNvSpPr/>
          <p:nvPr>
            <p:custDataLst>
              <p:tags r:id="rId3"/>
            </p:custDataLst>
          </p:nvPr>
        </p:nvSpPr>
        <p:spPr>
          <a:xfrm flipH="1">
            <a:off x="4471670" y="32068"/>
            <a:ext cx="0" cy="6480175"/>
          </a:xfrm>
          <a:prstGeom prst="line">
            <a:avLst/>
          </a:prstGeom>
          <a:ln w="38100" cap="flat" cmpd="sng">
            <a:solidFill>
              <a:schemeClr val="tx1"/>
            </a:solidFill>
            <a:prstDash val="solid"/>
            <a:round/>
            <a:headEnd type="none" w="med" len="med"/>
            <a:tailEnd type="none" w="med" len="med"/>
          </a:ln>
        </p:spPr>
        <p:txBody>
          <a:bodyPr/>
          <a:lstStyl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up)">
                                      <p:cBhvr>
                                        <p:cTn id="7" dur="5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表格 26625"/>
          <p:cNvGraphicFramePr>
            <a:graphicFrameLocks noGrp="1"/>
          </p:cNvGraphicFramePr>
          <p:nvPr>
            <p:custDataLst>
              <p:tags r:id="rId1"/>
            </p:custDataLst>
          </p:nvPr>
        </p:nvGraphicFramePr>
        <p:xfrm>
          <a:off x="525145" y="577850"/>
          <a:ext cx="10850880" cy="5541264"/>
        </p:xfrm>
        <a:graphic>
          <a:graphicData uri="http://schemas.openxmlformats.org/drawingml/2006/table">
            <a:tbl>
              <a:tblPr/>
              <a:tblGrid>
                <a:gridCol w="4281170"/>
                <a:gridCol w="6569710"/>
              </a:tblGrid>
              <a:tr h="53975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en-US" altLang="zh-CN" sz="3600" b="1">
                          <a:latin typeface="+mn-ea"/>
                          <a:ea typeface="+mn-ea"/>
                        </a:rPr>
                        <a:t>    </a:t>
                      </a:r>
                      <a:r>
                        <a:rPr lang="zh-CN" altLang="en-US" sz="3600" b="1">
                          <a:latin typeface="+mn-ea"/>
                          <a:ea typeface="+mn-ea"/>
                        </a:rPr>
                        <a:t>长桥卧波，</a:t>
                      </a:r>
                      <a:r>
                        <a:rPr lang="zh-CN" altLang="en-US" sz="3600" b="1">
                          <a:solidFill>
                            <a:srgbClr val="FF0000"/>
                          </a:solidFill>
                          <a:latin typeface="+mn-ea"/>
                          <a:ea typeface="+mn-ea"/>
                        </a:rPr>
                        <a:t>未云何龙？</a:t>
                      </a:r>
                      <a:r>
                        <a:rPr lang="zh-CN" altLang="en-US" sz="3600" b="1">
                          <a:latin typeface="+mn-ea"/>
                          <a:ea typeface="+mn-ea"/>
                        </a:rPr>
                        <a:t>复道行空，</a:t>
                      </a:r>
                      <a:r>
                        <a:rPr lang="zh-CN" altLang="en-US" sz="3600" b="1">
                          <a:solidFill>
                            <a:srgbClr val="FF0000"/>
                          </a:solidFill>
                          <a:latin typeface="+mn-ea"/>
                          <a:ea typeface="+mn-ea"/>
                        </a:rPr>
                        <a:t>不霁何虹？</a:t>
                      </a:r>
                      <a:r>
                        <a:rPr lang="zh-CN" altLang="en-US" sz="3600" b="1">
                          <a:latin typeface="+mn-ea"/>
                          <a:ea typeface="+mn-ea"/>
                        </a:rPr>
                        <a:t>高低冥迷，不知西东。</a:t>
                      </a:r>
                      <a:r>
                        <a:rPr lang="zh-CN" altLang="en-US" sz="3600" b="1">
                          <a:solidFill>
                            <a:srgbClr val="FF0000"/>
                          </a:solidFill>
                          <a:latin typeface="+mn-ea"/>
                          <a:ea typeface="+mn-ea"/>
                        </a:rPr>
                        <a:t>歌台暖响，春光融融</a:t>
                      </a:r>
                      <a:r>
                        <a:rPr lang="zh-CN" altLang="en-US" sz="3600" b="1">
                          <a:latin typeface="+mn-ea"/>
                          <a:ea typeface="+mn-ea"/>
                        </a:rPr>
                        <a:t>；</a:t>
                      </a:r>
                      <a:r>
                        <a:rPr lang="zh-CN" altLang="en-US" sz="3600" b="1">
                          <a:solidFill>
                            <a:srgbClr val="FF0000"/>
                          </a:solidFill>
                          <a:latin typeface="+mn-ea"/>
                          <a:ea typeface="+mn-ea"/>
                        </a:rPr>
                        <a:t>舞殿冷袖，风雨凄凄</a:t>
                      </a:r>
                      <a:r>
                        <a:rPr lang="zh-CN" altLang="en-US" sz="3600" b="1">
                          <a:latin typeface="+mn-ea"/>
                          <a:ea typeface="+mn-ea"/>
                        </a:rPr>
                        <a:t>。一日之内，一宫之间，</a:t>
                      </a:r>
                      <a:r>
                        <a:rPr lang="zh-CN" altLang="en-US" sz="3600" b="1">
                          <a:solidFill>
                            <a:srgbClr val="FF0000"/>
                          </a:solidFill>
                          <a:latin typeface="+mn-ea"/>
                          <a:ea typeface="+mn-ea"/>
                        </a:rPr>
                        <a:t>而</a:t>
                      </a:r>
                      <a:r>
                        <a:rPr lang="zh-CN" altLang="en-US" sz="3600" b="1">
                          <a:latin typeface="+mn-ea"/>
                          <a:ea typeface="+mn-ea"/>
                        </a:rPr>
                        <a:t>气候不齐。</a:t>
                      </a:r>
                      <a:r>
                        <a:rPr lang="zh-CN" altLang="en-US" b="1">
                          <a:latin typeface="楷体_GB2312" pitchFamily="49" charset="-122"/>
                          <a:ea typeface="楷体_GB2312" pitchFamily="49" charset="-122"/>
                        </a:rPr>
                        <a:t> </a:t>
                      </a:r>
                      <a:endParaRPr lang="zh-CN" altLang="en-US" b="1">
                        <a:latin typeface="楷体_GB2312" pitchFamily="49" charset="-122"/>
                        <a:ea typeface="楷体_GB2312" pitchFamily="49" charset="-122"/>
                      </a:endParaRPr>
                    </a:p>
                    <a:p>
                      <a:pPr marL="0" lvl="0" indent="0">
                        <a:buNone/>
                      </a:pPr>
                      <a:endParaRPr lang="zh-CN" altLang="en-US" b="1">
                        <a:latin typeface="楷体_GB2312" pitchFamily="49" charset="-122"/>
                        <a:ea typeface="楷体_GB2312" pitchFamily="49" charset="-122"/>
                      </a:endParaRPr>
                    </a:p>
                  </a:txBody>
                  <a:tcPr vert="horz">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28575" cap="flat" cmpd="sng">
                      <a:solidFill>
                        <a:schemeClr val="tx1"/>
                      </a:solidFill>
                      <a:prstDash val="solid"/>
                      <a:headEnd type="none" w="sm" len="sm"/>
                      <a:tailEnd type="none" w="sm" len="sm"/>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just">
                        <a:buNone/>
                      </a:pPr>
                      <a:endParaRPr lang="zh-CN" altLang="en-US" b="1"/>
                    </a:p>
                  </a:txBody>
                  <a:tcPr vert="horz">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28575" cap="flat" cmpd="sng">
                      <a:solidFill>
                        <a:schemeClr val="tx1"/>
                      </a:solidFill>
                      <a:prstDash val="solid"/>
                      <a:headEnd type="none" w="sm" len="sm"/>
                      <a:tailEnd type="none" w="sm" len="sm"/>
                    </a:lnB>
                    <a:lnTlToBr>
                      <a:noFill/>
                    </a:lnTlToBr>
                    <a:lnBlToTr>
                      <a:noFill/>
                    </a:lnBlToTr>
                    <a:noFill/>
                  </a:tcPr>
                </a:tc>
              </a:tr>
            </a:tbl>
          </a:graphicData>
        </a:graphic>
      </p:graphicFrame>
      <p:sp>
        <p:nvSpPr>
          <p:cNvPr id="2" name="文本框 1"/>
          <p:cNvSpPr txBox="1"/>
          <p:nvPr>
            <p:custDataLst>
              <p:tags r:id="rId2"/>
            </p:custDataLst>
          </p:nvPr>
        </p:nvSpPr>
        <p:spPr>
          <a:xfrm>
            <a:off x="5100320" y="796925"/>
            <a:ext cx="6141085" cy="5085080"/>
          </a:xfrm>
          <a:prstGeom prst="rect">
            <a:avLst/>
          </a:prstGeom>
          <a:noFill/>
          <a:ln w="9525">
            <a:noFill/>
          </a:ln>
        </p:spPr>
        <p:txBody>
          <a:bodyPr wrap="square" anchor="t" anchorCtr="0">
            <a:spAutoFit/>
          </a:bodyPr>
          <a:lstStyle/>
          <a:p>
            <a:pPr algn="just">
              <a:lnSpc>
                <a:spcPts val="3540"/>
              </a:lnSpc>
            </a:pPr>
            <a:r>
              <a:rPr lang="zh-CN" altLang="en-US" sz="3600" b="1">
                <a:latin typeface="楷体" panose="02010609060101010101" charset="-122"/>
                <a:ea typeface="楷体" panose="02010609060101010101" charset="-122"/>
                <a:sym typeface="宋体" panose="02010600030101010101" pitchFamily="2" charset="-122"/>
              </a:rPr>
              <a:t>长桥横卧在水面上，</a:t>
            </a:r>
            <a:r>
              <a:rPr lang="zh-CN" altLang="en-US" sz="3600" b="1">
                <a:solidFill>
                  <a:srgbClr val="FF0000"/>
                </a:solidFill>
                <a:latin typeface="楷体" panose="02010609060101010101" charset="-122"/>
                <a:ea typeface="楷体" panose="02010609060101010101" charset="-122"/>
                <a:sym typeface="宋体" panose="02010600030101010101" pitchFamily="2" charset="-122"/>
              </a:rPr>
              <a:t>没有云彩，怎会出现蛟龙？</a:t>
            </a:r>
            <a:r>
              <a:rPr lang="zh-CN" altLang="en-US" sz="3600" b="1">
                <a:latin typeface="楷体" panose="02010609060101010101" charset="-122"/>
                <a:ea typeface="楷体" panose="02010609060101010101" charset="-122"/>
                <a:sym typeface="宋体" panose="02010600030101010101" pitchFamily="2" charset="-122"/>
              </a:rPr>
              <a:t>复道凌于空中，</a:t>
            </a:r>
            <a:r>
              <a:rPr lang="zh-CN" altLang="en-US" sz="3600" b="1">
                <a:solidFill>
                  <a:srgbClr val="FF0000"/>
                </a:solidFill>
                <a:latin typeface="楷体" panose="02010609060101010101" charset="-122"/>
                <a:ea typeface="楷体" panose="02010609060101010101" charset="-122"/>
                <a:sym typeface="宋体" panose="02010600030101010101" pitchFamily="2" charset="-122"/>
              </a:rPr>
              <a:t>不是雨过天晴，怎么会出现彩虹？</a:t>
            </a:r>
            <a:r>
              <a:rPr lang="zh-CN" altLang="en-US" sz="3600" b="1">
                <a:latin typeface="楷体" panose="02010609060101010101" charset="-122"/>
                <a:ea typeface="楷体" panose="02010609060101010101" charset="-122"/>
                <a:sym typeface="宋体" panose="02010600030101010101" pitchFamily="2" charset="-122"/>
              </a:rPr>
              <a:t>（楼阁）高低错落，令人迷蒙，分不清南北西东。</a:t>
            </a:r>
            <a:r>
              <a:rPr lang="zh-CN" altLang="en-US" sz="3600" b="1">
                <a:solidFill>
                  <a:srgbClr val="FF0000"/>
                </a:solidFill>
                <a:latin typeface="楷体" panose="02010609060101010101" charset="-122"/>
                <a:ea typeface="楷体" panose="02010609060101010101" charset="-122"/>
                <a:sym typeface="宋体" panose="02010600030101010101" pitchFamily="2" charset="-122"/>
              </a:rPr>
              <a:t>台上歌声温润，洋溢着春天般的欢乐；殿中舞袖飘拂，充满着风雨交加般的凄冷</a:t>
            </a:r>
            <a:r>
              <a:rPr lang="zh-CN" altLang="en-US" sz="3600" b="1">
                <a:latin typeface="楷体" panose="02010609060101010101" charset="-122"/>
                <a:ea typeface="楷体" panose="02010609060101010101" charset="-122"/>
                <a:sym typeface="宋体" panose="02010600030101010101" pitchFamily="2" charset="-122"/>
              </a:rPr>
              <a:t>。在一天之内，在同一座宫殿之中，</a:t>
            </a:r>
            <a:r>
              <a:rPr lang="zh-CN" altLang="en-US" sz="3600" b="1">
                <a:solidFill>
                  <a:srgbClr val="FF0000"/>
                </a:solidFill>
                <a:latin typeface="楷体" panose="02010609060101010101" charset="-122"/>
                <a:ea typeface="楷体" panose="02010609060101010101" charset="-122"/>
                <a:sym typeface="宋体" panose="02010600030101010101" pitchFamily="2" charset="-122"/>
              </a:rPr>
              <a:t>却</a:t>
            </a:r>
            <a:r>
              <a:rPr lang="zh-CN" altLang="en-US" sz="3600" b="1">
                <a:latin typeface="楷体" panose="02010609060101010101" charset="-122"/>
                <a:ea typeface="楷体" panose="02010609060101010101" charset="-122"/>
                <a:sym typeface="宋体" panose="02010600030101010101" pitchFamily="2" charset="-122"/>
              </a:rPr>
              <a:t>（让人感到） </a:t>
            </a:r>
            <a:r>
              <a:rPr lang="zh-CN" altLang="en-US" sz="3600" b="1">
                <a:solidFill>
                  <a:srgbClr val="FF3300"/>
                </a:solidFill>
                <a:latin typeface="楷体" panose="02010609060101010101" charset="-122"/>
                <a:ea typeface="楷体" panose="02010609060101010101" charset="-122"/>
                <a:sym typeface="宋体" panose="02010600030101010101" pitchFamily="2" charset="-122"/>
              </a:rPr>
              <a:t>气氛</a:t>
            </a:r>
            <a:r>
              <a:rPr lang="zh-CN" altLang="en-US" sz="3600" b="1">
                <a:latin typeface="楷体" panose="02010609060101010101" charset="-122"/>
                <a:ea typeface="楷体" panose="02010609060101010101" charset="-122"/>
                <a:sym typeface="宋体" panose="02010600030101010101" pitchFamily="2" charset="-122"/>
              </a:rPr>
              <a:t>如此不同。</a:t>
            </a:r>
            <a:endParaRPr lang="zh-CN" altLang="en-US" sz="3600" b="1">
              <a:latin typeface="楷体" panose="02010609060101010101" charset="-122"/>
              <a:ea typeface="楷体" panose="02010609060101010101"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up)">
                                      <p:cBhvr>
                                        <p:cTn id="7" dur="5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72621" y="1177495"/>
            <a:ext cx="8425317" cy="793487"/>
          </a:xfrm>
          <a:prstGeom prst="rect">
            <a:avLst/>
          </a:prstGeom>
        </p:spPr>
        <p:txBody>
          <a:bodyPr wrap="square">
            <a:spAutoFit/>
          </a:bodyPr>
          <a:lstStyle/>
          <a:p>
            <a:pPr eaLnBrk="0" hangingPunct="0">
              <a:lnSpc>
                <a:spcPct val="150000"/>
              </a:lnSpc>
              <a:defRPr/>
            </a:pPr>
            <a:r>
              <a:rPr lang="zh-CN" altLang="en-US" sz="3600" b="1" kern="0">
                <a:latin typeface="楷体" panose="02010609060101010101" charset="-122"/>
                <a:ea typeface="楷体" panose="02010609060101010101" charset="-122"/>
              </a:rPr>
              <a:t>作者是如何来铺写阿房宫的宫殿的？</a:t>
            </a:r>
            <a:endParaRPr lang="zh-CN" altLang="en-US" sz="3600">
              <a:latin typeface="楷体" panose="02010609060101010101" charset="-122"/>
              <a:ea typeface="楷体" panose="02010609060101010101" charset="-122"/>
            </a:endParaRPr>
          </a:p>
        </p:txBody>
      </p:sp>
      <p:sp>
        <p:nvSpPr>
          <p:cNvPr id="3" name="矩形 2"/>
          <p:cNvSpPr>
            <a:spLocks noChangeArrowheads="1"/>
          </p:cNvSpPr>
          <p:nvPr>
            <p:custDataLst>
              <p:tags r:id="rId2"/>
            </p:custDataLst>
          </p:nvPr>
        </p:nvSpPr>
        <p:spPr bwMode="auto">
          <a:xfrm>
            <a:off x="-73385" y="3132693"/>
            <a:ext cx="227017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800" b="1">
                <a:latin typeface="楷体" panose="02010609060101010101" charset="-122"/>
                <a:ea typeface="楷体" panose="02010609060101010101" charset="-122"/>
              </a:rPr>
              <a:t>   </a:t>
            </a:r>
            <a:r>
              <a:rPr lang="zh-CN" altLang="en-US" sz="3600" b="1">
                <a:solidFill>
                  <a:srgbClr val="FF0000"/>
                </a:solidFill>
                <a:latin typeface="楷体" panose="02010609060101010101" charset="-122"/>
                <a:ea typeface="楷体" panose="02010609060101010101" charset="-122"/>
              </a:rPr>
              <a:t>宫殿</a:t>
            </a:r>
            <a:endParaRPr lang="en-US" altLang="zh-CN" sz="3600" b="1">
              <a:solidFill>
                <a:srgbClr val="FF0000"/>
              </a:solidFill>
              <a:latin typeface="楷体" panose="02010609060101010101" charset="-122"/>
              <a:ea typeface="楷体" panose="02010609060101010101" charset="-122"/>
            </a:endParaRPr>
          </a:p>
          <a:p>
            <a:pPr eaLnBrk="0" hangingPunct="0"/>
            <a:r>
              <a:rPr lang="zh-CN" altLang="en-US" sz="3600" b="1">
                <a:latin typeface="楷体" panose="02010609060101010101" charset="-122"/>
                <a:ea typeface="楷体" panose="02010609060101010101" charset="-122"/>
              </a:rPr>
              <a:t>    的</a:t>
            </a:r>
            <a:endParaRPr lang="en-US" altLang="zh-CN" sz="3600" b="1">
              <a:latin typeface="楷体" panose="02010609060101010101" charset="-122"/>
              <a:ea typeface="楷体" panose="02010609060101010101" charset="-122"/>
            </a:endParaRPr>
          </a:p>
          <a:p>
            <a:pPr eaLnBrk="0" hangingPunct="0"/>
            <a:r>
              <a:rPr lang="en-US" altLang="zh-CN" sz="3600" b="1">
                <a:latin typeface="楷体" panose="02010609060101010101" charset="-122"/>
                <a:ea typeface="楷体" panose="02010609060101010101" charset="-122"/>
              </a:rPr>
              <a:t> </a:t>
            </a:r>
            <a:r>
              <a:rPr lang="zh-CN" altLang="en-US" sz="3600" b="1">
                <a:latin typeface="楷体" panose="02010609060101010101" charset="-122"/>
                <a:ea typeface="楷体" panose="02010609060101010101" charset="-122"/>
              </a:rPr>
              <a:t>雄伟壮观</a:t>
            </a:r>
            <a:endParaRPr lang="zh-CN" altLang="en-US" sz="3600"/>
          </a:p>
        </p:txBody>
      </p:sp>
      <p:sp>
        <p:nvSpPr>
          <p:cNvPr id="4" name="矩形 3"/>
          <p:cNvSpPr>
            <a:spLocks noChangeArrowheads="1"/>
          </p:cNvSpPr>
          <p:nvPr>
            <p:custDataLst>
              <p:tags r:id="rId3"/>
            </p:custDataLst>
          </p:nvPr>
        </p:nvSpPr>
        <p:spPr bwMode="auto">
          <a:xfrm>
            <a:off x="2608922" y="2216944"/>
            <a:ext cx="1832553" cy="440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3200" b="1">
                <a:latin typeface="楷体" panose="02010609060101010101" charset="-122"/>
                <a:ea typeface="楷体" panose="02010609060101010101" charset="-122"/>
              </a:rPr>
              <a:t>地域之广</a:t>
            </a:r>
            <a:endParaRPr lang="en-US" altLang="zh-CN" sz="3200" b="1">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楼阁之多</a:t>
            </a:r>
            <a:endParaRPr lang="en-US" altLang="zh-CN" sz="3200" b="1">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结构精巧</a:t>
            </a:r>
            <a:endParaRPr lang="en-US" altLang="zh-CN" sz="3200" b="1">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长桥复道</a:t>
            </a:r>
            <a:endParaRPr lang="en-US" altLang="zh-CN" sz="3200" b="1">
              <a:latin typeface="楷体" panose="02010609060101010101" charset="-122"/>
              <a:ea typeface="楷体" panose="02010609060101010101" charset="-122"/>
            </a:endParaRPr>
          </a:p>
          <a:p>
            <a:pPr>
              <a:lnSpc>
                <a:spcPct val="150000"/>
              </a:lnSpc>
            </a:pPr>
            <a:r>
              <a:rPr lang="en-US" altLang="zh-CN" sz="3200" b="1">
                <a:latin typeface="楷体" panose="02010609060101010101" charset="-122"/>
                <a:ea typeface="楷体" panose="02010609060101010101" charset="-122"/>
              </a:rPr>
              <a:t> </a:t>
            </a:r>
            <a:r>
              <a:rPr lang="zh-CN" altLang="en-US" sz="3200" b="1">
                <a:latin typeface="楷体" panose="02010609060101010101" charset="-122"/>
                <a:ea typeface="楷体" panose="02010609060101010101" charset="-122"/>
              </a:rPr>
              <a:t>之壮美</a:t>
            </a:r>
            <a:endParaRPr lang="en-US" altLang="zh-CN" sz="3200" b="1">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歌舞之盛</a:t>
            </a:r>
            <a:endParaRPr lang="zh-CN" altLang="en-US" sz="2800" b="1">
              <a:latin typeface="楷体" panose="02010609060101010101" charset="-122"/>
              <a:ea typeface="楷体" panose="02010609060101010101" charset="-122"/>
            </a:endParaRPr>
          </a:p>
        </p:txBody>
      </p:sp>
      <p:sp>
        <p:nvSpPr>
          <p:cNvPr id="5" name="矩形 4"/>
          <p:cNvSpPr>
            <a:spLocks noChangeArrowheads="1"/>
          </p:cNvSpPr>
          <p:nvPr>
            <p:custDataLst>
              <p:tags r:id="rId4"/>
            </p:custDataLst>
          </p:nvPr>
        </p:nvSpPr>
        <p:spPr bwMode="auto">
          <a:xfrm>
            <a:off x="4819480" y="2177144"/>
            <a:ext cx="7441223" cy="451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2800" b="1">
                <a:latin typeface="楷体" panose="02010609060101010101" charset="-122"/>
                <a:ea typeface="楷体" panose="02010609060101010101" charset="-122"/>
              </a:rPr>
              <a:t>覆压三百余里，隔离天日。</a:t>
            </a:r>
            <a:endParaRPr lang="en-US" altLang="zh-CN" sz="2800" b="1">
              <a:latin typeface="楷体" panose="02010609060101010101" charset="-122"/>
              <a:ea typeface="楷体" panose="02010609060101010101" charset="-122"/>
            </a:endParaRPr>
          </a:p>
          <a:p>
            <a:pPr eaLnBrk="0" hangingPunct="0">
              <a:lnSpc>
                <a:spcPct val="150000"/>
              </a:lnSpc>
            </a:pPr>
            <a:r>
              <a:rPr lang="zh-CN" altLang="en-US" sz="2800" b="1">
                <a:latin typeface="楷体" panose="02010609060101010101" charset="-122"/>
                <a:ea typeface="楷体" panose="02010609060101010101" charset="-122"/>
              </a:rPr>
              <a:t>骊山北构而西折，直走咸阳。</a:t>
            </a:r>
            <a:endParaRPr lang="en-US" altLang="zh-CN" sz="2800" b="1">
              <a:latin typeface="楷体" panose="02010609060101010101" charset="-122"/>
              <a:ea typeface="楷体" panose="02010609060101010101" charset="-122"/>
            </a:endParaRPr>
          </a:p>
          <a:p>
            <a:pPr eaLnBrk="0" hangingPunct="0">
              <a:lnSpc>
                <a:spcPct val="150000"/>
              </a:lnSpc>
            </a:pPr>
            <a:r>
              <a:rPr lang="zh-CN" altLang="en-US" sz="2800" b="1">
                <a:latin typeface="楷体" panose="02010609060101010101" charset="-122"/>
                <a:ea typeface="楷体" panose="02010609060101010101" charset="-122"/>
              </a:rPr>
              <a:t>五步一楼，十步一阁。廊腰缦回，檐牙高啄。各抱地势，钩心斗角。</a:t>
            </a:r>
            <a:endParaRPr lang="en-US" altLang="zh-CN" sz="2800" b="1">
              <a:latin typeface="楷体" panose="02010609060101010101" charset="-122"/>
              <a:ea typeface="楷体" panose="02010609060101010101" charset="-122"/>
            </a:endParaRPr>
          </a:p>
          <a:p>
            <a:pPr eaLnBrk="0" hangingPunct="0">
              <a:lnSpc>
                <a:spcPct val="150000"/>
              </a:lnSpc>
            </a:pPr>
            <a:r>
              <a:rPr lang="zh-CN" altLang="en-US" sz="2800" b="1">
                <a:latin typeface="楷体" panose="02010609060101010101" charset="-122"/>
                <a:ea typeface="楷体" panose="02010609060101010101" charset="-122"/>
              </a:rPr>
              <a:t>长桥卧波，未云何龙？复道行空，不霁何虹？</a:t>
            </a:r>
            <a:endParaRPr lang="en-US" altLang="zh-CN" sz="2800" b="1">
              <a:latin typeface="楷体" panose="02010609060101010101" charset="-122"/>
              <a:ea typeface="楷体" panose="02010609060101010101" charset="-122"/>
            </a:endParaRPr>
          </a:p>
          <a:p>
            <a:pPr eaLnBrk="0" hangingPunct="0">
              <a:lnSpc>
                <a:spcPct val="150000"/>
              </a:lnSpc>
            </a:pPr>
            <a:r>
              <a:rPr lang="zh-CN" altLang="en-US" sz="2800" b="1">
                <a:latin typeface="楷体" panose="02010609060101010101" charset="-122"/>
                <a:ea typeface="楷体" panose="02010609060101010101" charset="-122"/>
              </a:rPr>
              <a:t>歌台暖响，春光融融。舞殿冷袖，风雨凄凄。</a:t>
            </a:r>
            <a:endParaRPr lang="en-US" altLang="zh-CN" sz="2800" b="1">
              <a:latin typeface="楷体" panose="02010609060101010101" charset="-122"/>
              <a:ea typeface="楷体" panose="02010609060101010101" charset="-122"/>
            </a:endParaRPr>
          </a:p>
          <a:p>
            <a:pPr eaLnBrk="0" hangingPunct="0">
              <a:lnSpc>
                <a:spcPct val="150000"/>
              </a:lnSpc>
            </a:pPr>
            <a:r>
              <a:rPr lang="zh-CN" altLang="en-US" sz="2800" b="1">
                <a:latin typeface="楷体" panose="02010609060101010101" charset="-122"/>
                <a:ea typeface="楷体" panose="02010609060101010101" charset="-122"/>
              </a:rPr>
              <a:t>一日之内，一宫之间，而气候不齐。</a:t>
            </a:r>
            <a:endParaRPr lang="zh-CN" altLang="en-US" sz="2800" b="1">
              <a:latin typeface="楷体" panose="02010609060101010101" charset="-122"/>
              <a:ea typeface="楷体" panose="02010609060101010101" charset="-122"/>
            </a:endParaRPr>
          </a:p>
        </p:txBody>
      </p:sp>
      <p:sp>
        <p:nvSpPr>
          <p:cNvPr id="6" name="左大括号 5"/>
          <p:cNvSpPr/>
          <p:nvPr>
            <p:custDataLst>
              <p:tags r:id="rId5"/>
            </p:custDataLst>
          </p:nvPr>
        </p:nvSpPr>
        <p:spPr>
          <a:xfrm>
            <a:off x="2151564" y="2479125"/>
            <a:ext cx="498475" cy="4026311"/>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0" hangingPunct="0">
              <a:defRPr/>
            </a:pPr>
            <a:endParaRPr lang="zh-CN" altLang="en-US"/>
          </a:p>
        </p:txBody>
      </p:sp>
      <p:sp>
        <p:nvSpPr>
          <p:cNvPr id="10" name="左大括号 9"/>
          <p:cNvSpPr/>
          <p:nvPr>
            <p:custDataLst>
              <p:tags r:id="rId6"/>
            </p:custDataLst>
          </p:nvPr>
        </p:nvSpPr>
        <p:spPr>
          <a:xfrm>
            <a:off x="4321005" y="2274687"/>
            <a:ext cx="498475" cy="2306838"/>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0" hangingPunct="0">
              <a:defRPr/>
            </a:pPr>
            <a:endParaRPr lang="zh-CN" altLang="en-US"/>
          </a:p>
        </p:txBody>
      </p:sp>
      <p:sp>
        <p:nvSpPr>
          <p:cNvPr id="11" name="左大括号 10"/>
          <p:cNvSpPr/>
          <p:nvPr>
            <p:custDataLst>
              <p:tags r:id="rId7"/>
            </p:custDataLst>
          </p:nvPr>
        </p:nvSpPr>
        <p:spPr>
          <a:xfrm>
            <a:off x="4425157" y="4962525"/>
            <a:ext cx="245817" cy="1682972"/>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0" hangingPunct="0">
              <a:defRPr/>
            </a:pPr>
            <a:endParaRPr lang="zh-CN" altLang="en-US"/>
          </a:p>
        </p:txBody>
      </p:sp>
      <p:pic>
        <p:nvPicPr>
          <p:cNvPr id="13322" name="Picture 6" descr="http://dingyue.nosdn.127.net/W4BkHC6URDVBKmlRbiCeeTGxlFjxucc1fLx8Dc1WBV16S1541496947913compressflag.jpg"/>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bwMode="auto">
          <a:xfrm>
            <a:off x="8813006" y="211931"/>
            <a:ext cx="3119437"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10"/>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p:cNvSpPr txBox="1"/>
          <p:nvPr>
            <p:custDataLst>
              <p:tags r:id="rId11"/>
            </p:custDataLst>
          </p:nvPr>
        </p:nvSpPr>
        <p:spPr>
          <a:xfrm>
            <a:off x="853695" y="564287"/>
            <a:ext cx="2310520" cy="461665"/>
          </a:xfrm>
          <a:prstGeom prst="rect">
            <a:avLst/>
          </a:prstGeom>
          <a:noFill/>
          <a:effectLst>
            <a:reflection blurRad="6350" stA="50000" endA="300" endPos="55000" dir="5400000" sy="-100000" algn="bl" rotWithShape="0"/>
          </a:effectLst>
        </p:spPr>
        <p:txBody>
          <a:bodyPr wrap="square" rtlCol="0">
            <a:spAutoFit/>
          </a:bodyPr>
          <a:lstStyle/>
          <a:p>
            <a:pPr marL="342900" indent="-342900" algn="dist">
              <a:buFont typeface="Wingdings" panose="05000000000000000000" pitchFamily="2" charset="2"/>
              <a:buChar char="n"/>
            </a:pPr>
            <a:r>
              <a:rPr kumimoji="1" lang="zh-CN" altLang="en-US" sz="2400" b="1">
                <a:latin typeface="微软雅黑" panose="020B0503020204020204" pitchFamily="34" charset="-122"/>
                <a:ea typeface="微软雅黑" panose="020B0503020204020204" pitchFamily="34" charset="-122"/>
              </a:rPr>
              <a:t>问题探究</a:t>
            </a:r>
            <a:endParaRPr kumimoji="1"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fade">
                                      <p:cBhvr>
                                        <p:cTn id="54" dur="1000"/>
                                        <p:tgtEl>
                                          <p:spTgt spid="5">
                                            <p:txEl>
                                              <p:pRg st="5" end="5"/>
                                            </p:txEl>
                                          </p:spTgt>
                                        </p:tgtEl>
                                      </p:cBhvr>
                                    </p:animEffect>
                                    <p:anim calcmode="lin" valueType="num">
                                      <p:cBhvr>
                                        <p:cTn id="5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853695" y="564287"/>
            <a:ext cx="2310520" cy="461665"/>
          </a:xfrm>
          <a:prstGeom prst="rect">
            <a:avLst/>
          </a:prstGeom>
          <a:noFill/>
          <a:effectLst>
            <a:reflection blurRad="6350" stA="50000" endA="300" endPos="55000" dir="5400000" sy="-100000" algn="bl" rotWithShape="0"/>
          </a:effectLst>
        </p:spPr>
        <p:txBody>
          <a:bodyPr wrap="square" rtlCol="0">
            <a:spAutoFit/>
          </a:bodyPr>
          <a:lstStyle/>
          <a:p>
            <a:pPr marL="342900" indent="-342900" algn="dist">
              <a:buFont typeface="Wingdings" panose="05000000000000000000" pitchFamily="2" charset="2"/>
              <a:buChar char="n"/>
            </a:pPr>
            <a:r>
              <a:rPr kumimoji="1" lang="zh-CN" altLang="en-US" sz="2400" b="1">
                <a:latin typeface="微软雅黑" panose="020B0503020204020204" pitchFamily="34" charset="-122"/>
                <a:ea typeface="微软雅黑" panose="020B0503020204020204" pitchFamily="34" charset="-122"/>
              </a:rPr>
              <a:t>问题探究</a:t>
            </a:r>
            <a:endParaRPr kumimoji="1" lang="zh-CN" altLang="en-US" sz="2400" b="1">
              <a:latin typeface="微软雅黑" panose="020B0503020204020204" pitchFamily="34" charset="-122"/>
              <a:ea typeface="微软雅黑" panose="020B0503020204020204" pitchFamily="34" charset="-122"/>
            </a:endParaRPr>
          </a:p>
        </p:txBody>
      </p:sp>
      <p:sp>
        <p:nvSpPr>
          <p:cNvPr id="9" name="文本框 8"/>
          <p:cNvSpPr txBox="1"/>
          <p:nvPr>
            <p:custDataLst>
              <p:tags r:id="rId2"/>
            </p:custDataLst>
          </p:nvPr>
        </p:nvSpPr>
        <p:spPr>
          <a:xfrm>
            <a:off x="392430" y="1267460"/>
            <a:ext cx="11374755" cy="4373245"/>
          </a:xfrm>
          <a:prstGeom prst="rect">
            <a:avLst/>
          </a:prstGeom>
          <a:noFill/>
        </p:spPr>
        <p:txBody>
          <a:bodyPr wrap="square" rtlCol="0">
            <a:spAutoFit/>
            <a:scene3d>
              <a:camera prst="orthographicFront"/>
              <a:lightRig rig="threePt" dir="t"/>
            </a:scene3d>
          </a:bodyPr>
          <a:lstStyle/>
          <a:p>
            <a:pPr>
              <a:lnSpc>
                <a:spcPct val="150000"/>
              </a:lnSpc>
            </a:pP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本段主要写什么</a:t>
            </a:r>
            <a:r>
              <a:rPr lang="en-US" alt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分几层来写的</a:t>
            </a:r>
            <a:r>
              <a:rPr lang="en-US" alt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en-US" alt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本段主要写阿房宫的雄伟壮观，可分三层。</a:t>
            </a:r>
            <a:endPar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第一层</a:t>
            </a:r>
            <a:r>
              <a:rPr lang="en-US" alt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六王毕”四句</a:t>
            </a:r>
            <a:r>
              <a:rPr lang="en-US" alt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写秦统一的气概、</a:t>
            </a:r>
            <a:r>
              <a:rPr lang="zh-CN" altLang="en-US" sz="32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阿房宫的规模。</a:t>
            </a:r>
            <a:endPar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第二层</a:t>
            </a:r>
            <a:r>
              <a:rPr lang="en-US" alt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从“覆压三百余里”到“不知西东”</a:t>
            </a:r>
            <a:r>
              <a:rPr lang="en-US" alt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从全景到本体构筑，</a:t>
            </a:r>
            <a:r>
              <a:rPr lang="zh-CN" altLang="en-US" sz="32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写阿房宫的雄伟瑰丽。</a:t>
            </a:r>
            <a:endParaRPr lang="zh-CN" altLang="en-US" sz="32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第三层</a:t>
            </a:r>
            <a:r>
              <a:rPr lang="en-US" alt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从“歌台暖响”到段末）</a:t>
            </a:r>
            <a:r>
              <a:rPr lang="zh-CN" altLang="en-US" sz="32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用夸张的手法描写歌舞之盛，衬托出阿房宫的宏大。</a:t>
            </a:r>
            <a:endParaRPr lang="zh-CN" altLang="en-US" sz="32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custDataLst>
              <p:tags r:id="rId3"/>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dissolv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929005" y="1414780"/>
            <a:ext cx="10333355" cy="3887470"/>
          </a:xfrm>
          <a:prstGeom prst="rect">
            <a:avLst/>
          </a:prstGeom>
          <a:noFill/>
        </p:spPr>
        <p:txBody>
          <a:bodyPr wrap="square" lIns="36195" tIns="36195" rIns="36195" bIns="36195" rtlCol="0">
            <a:noAutofit/>
          </a:bodyPr>
          <a:lstStyle/>
          <a:p>
            <a:pPr indent="812800" fontAlgn="auto">
              <a:lnSpc>
                <a:spcPct val="150000"/>
              </a:lnSpc>
            </a:pPr>
            <a:r>
              <a:rPr lang="zh-CN" altLang="en-US" sz="2800" b="1">
                <a:solidFill>
                  <a:schemeClr val="accent5">
                    <a:lumMod val="10000"/>
                  </a:schemeClr>
                </a:solidFill>
                <a:latin typeface="宋体" panose="02010600030101010101" pitchFamily="2" charset="-122"/>
                <a:ea typeface="宋体" panose="02010600030101010101" pitchFamily="2" charset="-122"/>
                <a:cs typeface="宋体" panose="02010600030101010101" pitchFamily="2" charset="-122"/>
              </a:rPr>
              <a:t>《古文观止》的篇末总评说：</a:t>
            </a:r>
            <a:r>
              <a:rPr lang="en-US" altLang="zh-CN" sz="2800" b="1">
                <a:solidFill>
                  <a:schemeClr val="accent5">
                    <a:lumMod val="10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b="1">
                <a:solidFill>
                  <a:schemeClr val="accent5">
                    <a:lumMod val="10000"/>
                  </a:schemeClr>
                </a:solidFill>
                <a:latin typeface="宋体" panose="02010600030101010101" pitchFamily="2" charset="-122"/>
                <a:ea typeface="宋体" panose="02010600030101010101" pitchFamily="2" charset="-122"/>
                <a:cs typeface="宋体" panose="02010600030101010101" pitchFamily="2" charset="-122"/>
              </a:rPr>
              <a:t>前幅极写阿房之瑰丽，不是羡慕其奢华，正以见骄横敛怨之至，而民不堪命也，便伏有不爱六国之人意在。</a:t>
            </a:r>
            <a:r>
              <a:rPr lang="en-US" altLang="zh-CN" sz="2800" b="1">
                <a:solidFill>
                  <a:schemeClr val="accent5">
                    <a:lumMod val="10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b="1">
                <a:solidFill>
                  <a:schemeClr val="accent5">
                    <a:lumMod val="10000"/>
                  </a:schemeClr>
                </a:solidFill>
                <a:latin typeface="宋体" panose="02010600030101010101" pitchFamily="2" charset="-122"/>
                <a:ea typeface="宋体" panose="02010600030101010101" pitchFamily="2" charset="-122"/>
                <a:cs typeface="宋体" panose="02010600030101010101" pitchFamily="2" charset="-122"/>
              </a:rPr>
              <a:t>透过楼台殿阁、脂粉金玉这一画面，作者</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旨在说明秦统治者之奢靡腐化已到了无以复加的地步。而为维持这种奢靡生活所进行的横征暴敛，正是导致秦王朝覆灭的根本原因。</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
        <p:nvSpPr>
          <p:cNvPr id="15" name="文本框 14"/>
          <p:cNvSpPr txBox="1"/>
          <p:nvPr>
            <p:custDataLst>
              <p:tags r:id="rId2"/>
            </p:custDataLst>
          </p:nvPr>
        </p:nvSpPr>
        <p:spPr>
          <a:xfrm>
            <a:off x="140970" y="701040"/>
            <a:ext cx="10908665" cy="1149350"/>
          </a:xfrm>
          <a:prstGeom prst="rect">
            <a:avLst/>
          </a:prstGeom>
          <a:noFill/>
        </p:spPr>
        <p:txBody>
          <a:bodyPr wrap="square" lIns="36195" tIns="36195" rIns="36195" bIns="36195" rtlCol="0">
            <a:noAutofit/>
          </a:bodyPr>
          <a:lstStyle/>
          <a:p>
            <a:pPr indent="0" algn="l" fontAlgn="auto">
              <a:lnSpc>
                <a:spcPct val="100000"/>
              </a:lnSpc>
              <a:spcAft>
                <a:spcPct val="0"/>
              </a:spcAft>
            </a:pPr>
            <a:r>
              <a:rPr lang="en-US" altLang="zh-CN" sz="3200" b="1">
                <a:solidFill>
                  <a:schemeClr val="accent5">
                    <a:lumMod val="10000"/>
                  </a:schemeClr>
                </a:solidFill>
                <a:latin typeface="黑体" panose="02010609060101010101" pitchFamily="1" charset="-122"/>
                <a:ea typeface="黑体" panose="02010609060101010101" pitchFamily="1" charset="-122"/>
                <a:cs typeface="黑体" panose="02010609060101010101" pitchFamily="1" charset="-122"/>
                <a:sym typeface="+mn-ea"/>
              </a:rPr>
              <a:t>    </a:t>
            </a:r>
            <a:r>
              <a:rPr lang="zh-CN" altLang="en-US" sz="3200" b="1">
                <a:solidFill>
                  <a:schemeClr val="accent5">
                    <a:lumMod val="10000"/>
                  </a:schemeClr>
                </a:solidFill>
                <a:latin typeface="黑体" panose="02010609060101010101" pitchFamily="1" charset="-122"/>
                <a:ea typeface="黑体" panose="02010609060101010101" pitchFamily="1" charset="-122"/>
                <a:cs typeface="黑体" panose="02010609060101010101" pitchFamily="1" charset="-122"/>
                <a:sym typeface="+mn-ea"/>
              </a:rPr>
              <a:t>如何理解作者极力描写阿房宫之胜？是不是作者的本意？</a:t>
            </a:r>
            <a:endParaRPr lang="zh-CN" altLang="en-US" sz="3200" b="1">
              <a:solidFill>
                <a:schemeClr val="accent5">
                  <a:lumMod val="10000"/>
                </a:schemeClr>
              </a:solidFill>
              <a:latin typeface="黑体" panose="02010609060101010101" pitchFamily="1" charset="-122"/>
              <a:ea typeface="黑体" panose="02010609060101010101" pitchFamily="1" charset="-122"/>
              <a:cs typeface="黑体" panose="02010609060101010101" pitchFamily="1" charset="-122"/>
              <a:sym typeface="+mn-ea"/>
            </a:endParaRPr>
          </a:p>
        </p:txBody>
      </p:sp>
      <p:sp>
        <p:nvSpPr>
          <p:cNvPr id="12" name="矩形 11"/>
          <p:cNvSpPr/>
          <p:nvPr>
            <p:custDataLst>
              <p:tags r:id="rId3"/>
            </p:custDataLst>
          </p:nvPr>
        </p:nvSpPr>
        <p:spPr>
          <a:xfrm>
            <a:off x="365760" y="271780"/>
            <a:ext cx="11583035" cy="627443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537210" y="407670"/>
            <a:ext cx="9812655" cy="738505"/>
          </a:xfrm>
          <a:prstGeom prst="rect">
            <a:avLst/>
          </a:prstGeom>
          <a:noFill/>
        </p:spPr>
        <p:txBody>
          <a:bodyPr wrap="square" lIns="36195" tIns="36195" rIns="36195" bIns="36195" rtlCol="0">
            <a:noAutofit/>
          </a:bodyPr>
          <a:lstStyle/>
          <a:p>
            <a:pPr indent="0" fontAlgn="auto">
              <a:lnSpc>
                <a:spcPct val="125000"/>
              </a:lnSpc>
              <a:spcBef>
                <a:spcPct val="0"/>
              </a:spcBef>
              <a:spcAft>
                <a:spcPct val="0"/>
              </a:spcAft>
            </a:pPr>
            <a:r>
              <a:rPr lang="zh-CN" altLang="en-US" sz="3200" b="1">
                <a:solidFill>
                  <a:srgbClr val="000000"/>
                </a:solidFill>
                <a:latin typeface="黑体" panose="02010609060101010101" pitchFamily="1" charset="-122"/>
                <a:ea typeface="黑体" panose="02010609060101010101" pitchFamily="1" charset="-122"/>
                <a:sym typeface="+mn-ea"/>
              </a:rPr>
              <a:t>作者是通过哪些手法描写阿房宫的规模和建筑特点的？</a:t>
            </a:r>
            <a:endParaRPr lang="zh-CN" altLang="en-US" sz="3200" b="1">
              <a:solidFill>
                <a:srgbClr val="000000"/>
              </a:solidFill>
              <a:latin typeface="黑体" panose="02010609060101010101" pitchFamily="1" charset="-122"/>
              <a:ea typeface="黑体" panose="02010609060101010101" pitchFamily="1" charset="-122"/>
              <a:cs typeface="黑体" panose="02010609060101010101" pitchFamily="1" charset="-122"/>
              <a:sym typeface="+mn-ea"/>
            </a:endParaRPr>
          </a:p>
        </p:txBody>
      </p:sp>
      <p:sp>
        <p:nvSpPr>
          <p:cNvPr id="33794" name="内容占位符 2"/>
          <p:cNvSpPr>
            <a:spLocks noGrp="1"/>
          </p:cNvSpPr>
          <p:nvPr>
            <p:custDataLst>
              <p:tags r:id="rId2"/>
            </p:custDataLst>
          </p:nvPr>
        </p:nvSpPr>
        <p:spPr>
          <a:xfrm>
            <a:off x="361315" y="1284605"/>
            <a:ext cx="11054080" cy="4666615"/>
          </a:xfrm>
          <a:prstGeom prst="rect">
            <a:avLst/>
          </a:prstGeom>
          <a:noFill/>
          <a:ln>
            <a:noFill/>
            <a:miter lim="800000"/>
          </a:ln>
          <a:extLst>
            <a:ext uri="{909E8E84-426E-40DD-AFC4-6F175D3DCCD1}">
              <a14:hiddenFill xmlns:a14="http://schemas.microsoft.com/office/drawing/2010/main">
                <a:solidFill>
                  <a:schemeClr val="bg1"/>
                </a:solidFill>
              </a14:hiddenFill>
            </a:ext>
          </a:extLst>
        </p:spPr>
        <p:txBody>
          <a:bodyPr lIns="51435" tIns="25717" rIns="51435" bIns="25717" anchor="t"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228600" lvl="0" indent="-228600">
              <a:lnSpc>
                <a:spcPct val="120000"/>
              </a:lnSpc>
              <a:spcAft>
                <a:spcPts val="1000"/>
              </a:spcAft>
              <a:buChar char="•"/>
            </a:pPr>
            <a:r>
              <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①</a:t>
            </a:r>
            <a:r>
              <a:rPr lang="zh-CN" altLang="en-US" sz="2800" b="1">
                <a:solidFill>
                  <a:srgbClr val="FF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夸张手法</a:t>
            </a:r>
            <a:r>
              <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。“覆压”两句，总写阿房宫的规模</a:t>
            </a:r>
            <a:r>
              <a:rPr lang="en-US"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a:t>
            </a:r>
            <a:r>
              <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极言其广，极言其高。</a:t>
            </a:r>
            <a:endPar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endParaRPr>
          </a:p>
          <a:p>
            <a:pPr marL="228600" lvl="0" indent="-228600">
              <a:lnSpc>
                <a:spcPct val="120000"/>
              </a:lnSpc>
              <a:spcAft>
                <a:spcPts val="1000"/>
              </a:spcAft>
              <a:buChar char="•"/>
            </a:pP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②</a:t>
            </a:r>
            <a:r>
              <a:rPr lang="zh-CN" altLang="zh-CN" sz="2800" b="1">
                <a:solidFill>
                  <a:srgbClr val="FF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铺排手法</a:t>
            </a: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。从不同角度描写楼、阁、檐、廊、长桥、复道等</a:t>
            </a:r>
            <a:r>
              <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，写出了阿房宫的建筑数量众多，造型精美。</a:t>
            </a:r>
            <a:endPar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endParaRPr>
          </a:p>
          <a:p>
            <a:pPr marL="228600" lvl="0" indent="-228600">
              <a:lnSpc>
                <a:spcPct val="120000"/>
              </a:lnSpc>
              <a:spcAft>
                <a:spcPts val="1000"/>
              </a:spcAft>
              <a:buChar char="•"/>
            </a:pP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③</a:t>
            </a:r>
            <a:r>
              <a:rPr lang="zh-CN" altLang="zh-CN" sz="2800" b="1">
                <a:solidFill>
                  <a:srgbClr val="FF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比喻手法</a:t>
            </a: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。以</a:t>
            </a:r>
            <a:r>
              <a:rPr lang="en-US"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a:t>
            </a: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腰</a:t>
            </a:r>
            <a:r>
              <a:rPr lang="en-US"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a:t>
            </a: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喻回廊，以</a:t>
            </a:r>
            <a:r>
              <a:rPr lang="en-US"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a:t>
            </a: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牙</a:t>
            </a:r>
            <a:r>
              <a:rPr lang="en-US"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a:t>
            </a: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喻屋檐，以</a:t>
            </a:r>
            <a:r>
              <a:rPr lang="en-US"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a:t>
            </a: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蜂房水涡</a:t>
            </a:r>
            <a:r>
              <a:rPr lang="en-US"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a:t>
            </a: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喻成千上万的宫殿，既生动形象又气势恢宏。</a:t>
            </a:r>
            <a:endPar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endParaRPr>
          </a:p>
          <a:p>
            <a:pPr marL="228600" lvl="0" indent="-228600">
              <a:lnSpc>
                <a:spcPct val="120000"/>
              </a:lnSpc>
              <a:spcAft>
                <a:spcPts val="1000"/>
              </a:spcAft>
              <a:buChar char="•"/>
            </a:pP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④</a:t>
            </a:r>
            <a:r>
              <a:rPr lang="zh-CN" altLang="zh-CN" sz="2800" b="1">
                <a:solidFill>
                  <a:srgbClr val="FF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反问</a:t>
            </a:r>
            <a:r>
              <a:rPr lang="zh-CN" altLang="zh-CN"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a:t>
            </a:r>
            <a:r>
              <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rPr>
              <a:t>不说长桥如龙，复道如虹，而说“未云何龙”“不霁何虹”，通过惊叹语气表达观感，使客观描写具有了浓烈的抒情色彩。</a:t>
            </a:r>
            <a:endParaRPr lang="zh-CN" altLang="en-US" sz="2800" b="1">
              <a:solidFill>
                <a:srgbClr val="000000"/>
              </a:solidFill>
              <a:latin typeface="汉仪长宋简" panose="02010600000101010101" charset="-122"/>
              <a:ea typeface="汉仪长宋简" panose="02010600000101010101" charset="-122"/>
              <a:cs typeface="汉仪长宋简" panose="02010600000101010101" charset="-122"/>
              <a:sym typeface="宋体" panose="02010600030101010101" pitchFamily="2" charset="-122"/>
            </a:endParaRPr>
          </a:p>
        </p:txBody>
      </p:sp>
      <p:sp>
        <p:nvSpPr>
          <p:cNvPr id="12" name="矩形 11"/>
          <p:cNvSpPr/>
          <p:nvPr>
            <p:custDataLst>
              <p:tags r:id="rId3"/>
            </p:custDataLst>
          </p:nvPr>
        </p:nvSpPr>
        <p:spPr>
          <a:xfrm>
            <a:off x="365760" y="271780"/>
            <a:ext cx="11583035" cy="627443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blinds(horizontal)">
                                      <p:cBhvr>
                                        <p:cTn id="7" dur="500" fill="hold"/>
                                        <p:tgtEl>
                                          <p:spTgt spid="33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blinds(horizontal)">
                                      <p:cBhvr>
                                        <p:cTn id="12" dur="500" fill="hold"/>
                                        <p:tgtEl>
                                          <p:spTgt spid="337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blinds(horizontal)">
                                      <p:cBhvr>
                                        <p:cTn id="17" dur="500" fill="hold"/>
                                        <p:tgtEl>
                                          <p:spTgt spid="337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Effect transition="in" filter="blinds(horizontal)">
                                      <p:cBhvr>
                                        <p:cTn id="22" dur="500" fill="hold"/>
                                        <p:tgtEl>
                                          <p:spTgt spid="337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custDataLst>
              <p:tags r:id="rId1"/>
            </p:custDataLst>
          </p:nvPr>
        </p:nvSpPr>
        <p:spPr>
          <a:xfrm rot="16200000">
            <a:off x="6224270" y="1241425"/>
            <a:ext cx="7632700" cy="437451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7" name="组合 6"/>
          <p:cNvGrpSpPr/>
          <p:nvPr>
            <p:custDataLst>
              <p:tags r:id="rId2"/>
            </p:custDataLst>
          </p:nvPr>
        </p:nvGrpSpPr>
        <p:grpSpPr>
          <a:xfrm>
            <a:off x="8211185" y="-10795"/>
            <a:ext cx="3985895" cy="6894830"/>
            <a:chOff x="12931" y="-12"/>
            <a:chExt cx="6277" cy="10858"/>
          </a:xfrm>
        </p:grpSpPr>
        <p:sp>
          <p:nvSpPr>
            <p:cNvPr id="4" name="等腰三角形 3"/>
            <p:cNvSpPr/>
            <p:nvPr>
              <p:custDataLst>
                <p:tags r:id="rId3"/>
              </p:custDataLst>
            </p:nvPr>
          </p:nvSpPr>
          <p:spPr>
            <a:xfrm rot="16200000">
              <a:off x="10687" y="2301"/>
              <a:ext cx="10833" cy="6208"/>
            </a:xfrm>
            <a:prstGeom prst="triangle">
              <a:avLst/>
            </a:pr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等腰三角形 5"/>
            <p:cNvSpPr/>
            <p:nvPr>
              <p:custDataLst>
                <p:tags r:id="rId5"/>
              </p:custDataLst>
            </p:nvPr>
          </p:nvSpPr>
          <p:spPr>
            <a:xfrm rot="16200000">
              <a:off x="10618" y="2326"/>
              <a:ext cx="10833" cy="6208"/>
            </a:xfrm>
            <a:prstGeom prst="triangl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 name="文本框 7"/>
          <p:cNvSpPr txBox="1"/>
          <p:nvPr>
            <p:custDataLst>
              <p:tags r:id="rId6"/>
            </p:custDataLst>
          </p:nvPr>
        </p:nvSpPr>
        <p:spPr>
          <a:xfrm>
            <a:off x="8957310" y="3079115"/>
            <a:ext cx="2908300" cy="701040"/>
          </a:xfrm>
          <a:prstGeom prst="rect">
            <a:avLst/>
          </a:prstGeom>
          <a:noFill/>
          <a:effectLst/>
        </p:spPr>
        <p:txBody>
          <a:bodyPr wrap="square" rtlCol="0">
            <a:spAutoFit/>
          </a:bodyPr>
          <a:lstStyle/>
          <a:p>
            <a:pPr algn="l"/>
            <a:r>
              <a:rPr lang="zh-CN" altLang="en-US" sz="4000" b="1">
                <a:solidFill>
                  <a:schemeClr val="bg1"/>
                </a:solidFill>
                <a:latin typeface="微软雅黑" panose="020B0503020204020204" pitchFamily="34" charset="-122"/>
                <a:ea typeface="微软雅黑" panose="020B0503020204020204" pitchFamily="34" charset="-122"/>
                <a:sym typeface="+mn-ea"/>
              </a:rPr>
              <a:t>目  录</a:t>
            </a:r>
            <a:endParaRPr lang="en-US" altLang="zh-CN" sz="4000" b="1">
              <a:solidFill>
                <a:schemeClr val="bg1"/>
              </a:solidFill>
              <a:latin typeface="微软雅黑" panose="020B0503020204020204" pitchFamily="34" charset="-122"/>
              <a:ea typeface="微软雅黑" panose="020B0503020204020204" pitchFamily="34" charset="-122"/>
              <a:sym typeface="+mn-ea"/>
            </a:endParaRPr>
          </a:p>
        </p:txBody>
      </p:sp>
      <p:grpSp>
        <p:nvGrpSpPr>
          <p:cNvPr id="2" name="组合 1"/>
          <p:cNvGrpSpPr/>
          <p:nvPr>
            <p:custDataLst>
              <p:tags r:id="rId7"/>
            </p:custDataLst>
          </p:nvPr>
        </p:nvGrpSpPr>
        <p:grpSpPr>
          <a:xfrm>
            <a:off x="1064260" y="887095"/>
            <a:ext cx="6149975" cy="822960"/>
            <a:chOff x="1064260" y="887095"/>
            <a:chExt cx="6149975" cy="822960"/>
          </a:xfrm>
        </p:grpSpPr>
        <p:grpSp>
          <p:nvGrpSpPr>
            <p:cNvPr id="11" name="组合 10"/>
            <p:cNvGrpSpPr/>
            <p:nvPr>
              <p:custDataLst>
                <p:tags r:id="rId8"/>
              </p:custDataLst>
            </p:nvPr>
          </p:nvGrpSpPr>
          <p:grpSpPr>
            <a:xfrm>
              <a:off x="1064260" y="970280"/>
              <a:ext cx="732155" cy="656590"/>
              <a:chOff x="3668" y="3216"/>
              <a:chExt cx="1257" cy="1127"/>
            </a:xfrm>
          </p:grpSpPr>
          <p:sp>
            <p:nvSpPr>
              <p:cNvPr id="10" name="等腰三角形 9"/>
              <p:cNvSpPr/>
              <p:nvPr>
                <p:custDataLst>
                  <p:tags r:id="rId9"/>
                </p:custDataLst>
              </p:nvPr>
            </p:nvSpPr>
            <p:spPr>
              <a:xfrm rot="5400000">
                <a:off x="3590" y="3294"/>
                <a:ext cx="1127" cy="971"/>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等腰三角形 8"/>
              <p:cNvSpPr/>
              <p:nvPr>
                <p:custDataLst>
                  <p:tags r:id="rId10"/>
                </p:custDataLst>
              </p:nvPr>
            </p:nvSpPr>
            <p:spPr>
              <a:xfrm rot="5400000">
                <a:off x="3876" y="3294"/>
                <a:ext cx="1127" cy="9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3" name="文本框 12"/>
            <p:cNvSpPr txBox="1"/>
            <p:nvPr>
              <p:custDataLst>
                <p:tags r:id="rId11"/>
              </p:custDataLst>
            </p:nvPr>
          </p:nvSpPr>
          <p:spPr>
            <a:xfrm>
              <a:off x="3062605" y="1069975"/>
              <a:ext cx="4151630" cy="523220"/>
            </a:xfrm>
            <a:prstGeom prst="rect">
              <a:avLst/>
            </a:prstGeom>
            <a:noFill/>
          </p:spPr>
          <p:txBody>
            <a:bodyPr wrap="square" rtlCol="0">
              <a:spAutoFit/>
            </a:bodyPr>
            <a:lstStyle/>
            <a:p>
              <a:pPr algn="l" fontAlgn="auto">
                <a:lnSpc>
                  <a:spcPct val="100000"/>
                </a:lnSpc>
              </a:pP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sym typeface="+mn-ea"/>
                </a:rPr>
                <a:t>知人论世</a:t>
              </a:r>
              <a:endParaRPr lang="en-US" altLang="zh-CN" sz="2800" b="1">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2" name="文本框 11"/>
            <p:cNvSpPr txBox="1"/>
            <p:nvPr>
              <p:custDataLst>
                <p:tags r:id="rId12"/>
              </p:custDataLst>
            </p:nvPr>
          </p:nvSpPr>
          <p:spPr>
            <a:xfrm>
              <a:off x="1889760" y="887095"/>
              <a:ext cx="1056005" cy="822960"/>
            </a:xfrm>
            <a:prstGeom prst="rect">
              <a:avLst/>
            </a:prstGeom>
            <a:noFill/>
          </p:spPr>
          <p:txBody>
            <a:bodyPr wrap="square" rtlCol="0">
              <a:spAutoFit/>
            </a:bodyPr>
            <a:lstStyle/>
            <a:p>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48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13"/>
            </p:custDataLst>
          </p:nvPr>
        </p:nvGrpSpPr>
        <p:grpSpPr>
          <a:xfrm>
            <a:off x="1064260" y="2308860"/>
            <a:ext cx="6149975" cy="822960"/>
            <a:chOff x="1064260" y="2308860"/>
            <a:chExt cx="6149975" cy="822960"/>
          </a:xfrm>
        </p:grpSpPr>
        <p:grpSp>
          <p:nvGrpSpPr>
            <p:cNvPr id="14" name="组合 13"/>
            <p:cNvGrpSpPr/>
            <p:nvPr>
              <p:custDataLst>
                <p:tags r:id="rId14"/>
              </p:custDataLst>
            </p:nvPr>
          </p:nvGrpSpPr>
          <p:grpSpPr>
            <a:xfrm>
              <a:off x="1064260" y="2392045"/>
              <a:ext cx="732155" cy="656590"/>
              <a:chOff x="3668" y="3216"/>
              <a:chExt cx="1257" cy="1127"/>
            </a:xfrm>
          </p:grpSpPr>
          <p:sp>
            <p:nvSpPr>
              <p:cNvPr id="15" name="等腰三角形 14"/>
              <p:cNvSpPr/>
              <p:nvPr>
                <p:custDataLst>
                  <p:tags r:id="rId15"/>
                </p:custDataLst>
              </p:nvPr>
            </p:nvSpPr>
            <p:spPr>
              <a:xfrm rot="5400000">
                <a:off x="3590" y="3294"/>
                <a:ext cx="1127" cy="971"/>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等腰三角形 15"/>
              <p:cNvSpPr/>
              <p:nvPr>
                <p:custDataLst>
                  <p:tags r:id="rId16"/>
                </p:custDataLst>
              </p:nvPr>
            </p:nvSpPr>
            <p:spPr>
              <a:xfrm rot="5400000">
                <a:off x="3876" y="3294"/>
                <a:ext cx="1127" cy="9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7" name="文本框 16"/>
            <p:cNvSpPr txBox="1"/>
            <p:nvPr>
              <p:custDataLst>
                <p:tags r:id="rId17"/>
              </p:custDataLst>
            </p:nvPr>
          </p:nvSpPr>
          <p:spPr>
            <a:xfrm>
              <a:off x="3062605" y="2491740"/>
              <a:ext cx="4151630" cy="523220"/>
            </a:xfrm>
            <a:prstGeom prst="rect">
              <a:avLst/>
            </a:prstGeom>
            <a:noFill/>
          </p:spPr>
          <p:txBody>
            <a:bodyPr wrap="square" rtlCol="0">
              <a:spAutoFit/>
            </a:bodyPr>
            <a:lstStyle/>
            <a:p>
              <a:pPr algn="l" fontAlgn="auto">
                <a:lnSpc>
                  <a:spcPct val="100000"/>
                </a:lnSpc>
              </a:pP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sym typeface="+mn-ea"/>
                </a:rPr>
                <a:t>初读课文</a:t>
              </a:r>
              <a:endParaRPr lang="en-US" altLang="zh-CN" sz="2800" b="1">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8" name="文本框 17"/>
            <p:cNvSpPr txBox="1"/>
            <p:nvPr>
              <p:custDataLst>
                <p:tags r:id="rId18"/>
              </p:custDataLst>
            </p:nvPr>
          </p:nvSpPr>
          <p:spPr>
            <a:xfrm>
              <a:off x="1889760" y="2308860"/>
              <a:ext cx="1056005" cy="822960"/>
            </a:xfrm>
            <a:prstGeom prst="rect">
              <a:avLst/>
            </a:prstGeom>
            <a:noFill/>
          </p:spPr>
          <p:txBody>
            <a:bodyPr wrap="square" rtlCol="0">
              <a:spAutoFit/>
            </a:bodyPr>
            <a:lstStyle/>
            <a:p>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48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custDataLst>
              <p:tags r:id="rId19"/>
            </p:custDataLst>
          </p:nvPr>
        </p:nvGrpSpPr>
        <p:grpSpPr>
          <a:xfrm>
            <a:off x="1064260" y="3731260"/>
            <a:ext cx="6149975" cy="822960"/>
            <a:chOff x="1064260" y="3731260"/>
            <a:chExt cx="6149975" cy="822960"/>
          </a:xfrm>
        </p:grpSpPr>
        <p:grpSp>
          <p:nvGrpSpPr>
            <p:cNvPr id="19" name="组合 18"/>
            <p:cNvGrpSpPr/>
            <p:nvPr>
              <p:custDataLst>
                <p:tags r:id="rId20"/>
              </p:custDataLst>
            </p:nvPr>
          </p:nvGrpSpPr>
          <p:grpSpPr>
            <a:xfrm>
              <a:off x="1064260" y="3814445"/>
              <a:ext cx="732155" cy="656590"/>
              <a:chOff x="3668" y="3216"/>
              <a:chExt cx="1257" cy="1127"/>
            </a:xfrm>
          </p:grpSpPr>
          <p:sp>
            <p:nvSpPr>
              <p:cNvPr id="20" name="等腰三角形 19"/>
              <p:cNvSpPr/>
              <p:nvPr>
                <p:custDataLst>
                  <p:tags r:id="rId21"/>
                </p:custDataLst>
              </p:nvPr>
            </p:nvSpPr>
            <p:spPr>
              <a:xfrm rot="5400000">
                <a:off x="3590" y="3294"/>
                <a:ext cx="1127" cy="971"/>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等腰三角形 20"/>
              <p:cNvSpPr/>
              <p:nvPr>
                <p:custDataLst>
                  <p:tags r:id="rId22"/>
                </p:custDataLst>
              </p:nvPr>
            </p:nvSpPr>
            <p:spPr>
              <a:xfrm rot="5400000">
                <a:off x="3876" y="3294"/>
                <a:ext cx="1127" cy="9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2" name="文本框 21"/>
            <p:cNvSpPr txBox="1"/>
            <p:nvPr>
              <p:custDataLst>
                <p:tags r:id="rId23"/>
              </p:custDataLst>
            </p:nvPr>
          </p:nvSpPr>
          <p:spPr>
            <a:xfrm>
              <a:off x="3062605" y="3914140"/>
              <a:ext cx="4151630" cy="523220"/>
            </a:xfrm>
            <a:prstGeom prst="rect">
              <a:avLst/>
            </a:prstGeom>
            <a:noFill/>
          </p:spPr>
          <p:txBody>
            <a:bodyPr wrap="square" rtlCol="0">
              <a:spAutoFit/>
            </a:bodyPr>
            <a:lstStyle/>
            <a:p>
              <a:pPr algn="l" fontAlgn="auto">
                <a:lnSpc>
                  <a:spcPct val="100000"/>
                </a:lnSpc>
              </a:pP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sym typeface="+mn-ea"/>
                </a:rPr>
                <a:t>文本研读</a:t>
              </a:r>
              <a:endParaRPr lang="en-US" altLang="zh-CN" sz="2800" b="1">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23" name="文本框 22"/>
            <p:cNvSpPr txBox="1"/>
            <p:nvPr>
              <p:custDataLst>
                <p:tags r:id="rId24"/>
              </p:custDataLst>
            </p:nvPr>
          </p:nvSpPr>
          <p:spPr>
            <a:xfrm>
              <a:off x="1889760" y="3731260"/>
              <a:ext cx="1056005" cy="822960"/>
            </a:xfrm>
            <a:prstGeom prst="rect">
              <a:avLst/>
            </a:prstGeom>
            <a:noFill/>
          </p:spPr>
          <p:txBody>
            <a:bodyPr wrap="square" rtlCol="0">
              <a:spAutoFit/>
            </a:bodyPr>
            <a:lstStyle/>
            <a:p>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48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custDataLst>
              <p:tags r:id="rId25"/>
            </p:custDataLst>
          </p:nvPr>
        </p:nvGrpSpPr>
        <p:grpSpPr>
          <a:xfrm>
            <a:off x="1064260" y="5168265"/>
            <a:ext cx="6149975" cy="822960"/>
            <a:chOff x="1064260" y="5168265"/>
            <a:chExt cx="6149975" cy="822960"/>
          </a:xfrm>
        </p:grpSpPr>
        <p:grpSp>
          <p:nvGrpSpPr>
            <p:cNvPr id="24" name="组合 23"/>
            <p:cNvGrpSpPr/>
            <p:nvPr>
              <p:custDataLst>
                <p:tags r:id="rId26"/>
              </p:custDataLst>
            </p:nvPr>
          </p:nvGrpSpPr>
          <p:grpSpPr>
            <a:xfrm>
              <a:off x="1064260" y="5251450"/>
              <a:ext cx="732155" cy="656590"/>
              <a:chOff x="3668" y="3216"/>
              <a:chExt cx="1257" cy="1127"/>
            </a:xfrm>
          </p:grpSpPr>
          <p:sp>
            <p:nvSpPr>
              <p:cNvPr id="25" name="等腰三角形 24"/>
              <p:cNvSpPr/>
              <p:nvPr>
                <p:custDataLst>
                  <p:tags r:id="rId27"/>
                </p:custDataLst>
              </p:nvPr>
            </p:nvSpPr>
            <p:spPr>
              <a:xfrm rot="5400000">
                <a:off x="3590" y="3294"/>
                <a:ext cx="1127" cy="971"/>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等腰三角形 25"/>
              <p:cNvSpPr/>
              <p:nvPr>
                <p:custDataLst>
                  <p:tags r:id="rId28"/>
                </p:custDataLst>
              </p:nvPr>
            </p:nvSpPr>
            <p:spPr>
              <a:xfrm rot="5400000">
                <a:off x="3876" y="3294"/>
                <a:ext cx="1127" cy="9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7" name="文本框 26"/>
            <p:cNvSpPr txBox="1"/>
            <p:nvPr>
              <p:custDataLst>
                <p:tags r:id="rId29"/>
              </p:custDataLst>
            </p:nvPr>
          </p:nvSpPr>
          <p:spPr>
            <a:xfrm>
              <a:off x="3062605" y="5351145"/>
              <a:ext cx="4151630" cy="523220"/>
            </a:xfrm>
            <a:prstGeom prst="rect">
              <a:avLst/>
            </a:prstGeom>
            <a:noFill/>
          </p:spPr>
          <p:txBody>
            <a:bodyPr wrap="square" rtlCol="0">
              <a:spAutoFit/>
            </a:bodyPr>
            <a:lstStyle/>
            <a:p>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sym typeface="+mn-ea"/>
                </a:rPr>
                <a:t>文言知识整理</a:t>
              </a:r>
              <a:endParaRPr lang="en-US" altLang="zh-CN" sz="2800" b="1">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28" name="文本框 27"/>
            <p:cNvSpPr txBox="1"/>
            <p:nvPr>
              <p:custDataLst>
                <p:tags r:id="rId30"/>
              </p:custDataLst>
            </p:nvPr>
          </p:nvSpPr>
          <p:spPr>
            <a:xfrm>
              <a:off x="1889760" y="5168265"/>
              <a:ext cx="1056005" cy="822960"/>
            </a:xfrm>
            <a:prstGeom prst="rect">
              <a:avLst/>
            </a:prstGeom>
            <a:noFill/>
          </p:spPr>
          <p:txBody>
            <a:bodyPr wrap="square" rtlCol="0">
              <a:spAutoFit/>
            </a:bodyPr>
            <a:lstStyle/>
            <a:p>
              <a:r>
                <a:rPr lang="en-US" altLang="zh-CN" sz="4800" b="1">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48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12" presetClass="entr" presetSubtype="4" fill="hold" grpId="1"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29697"/>
          <p:cNvSpPr txBox="1"/>
          <p:nvPr>
            <p:custDataLst>
              <p:tags r:id="rId1"/>
            </p:custDataLst>
          </p:nvPr>
        </p:nvSpPr>
        <p:spPr>
          <a:xfrm>
            <a:off x="1212215" y="205740"/>
            <a:ext cx="3251200" cy="583565"/>
          </a:xfrm>
          <a:prstGeom prst="rect">
            <a:avLst/>
          </a:prstGeom>
          <a:solidFill>
            <a:srgbClr val="FF9900"/>
          </a:solidFill>
          <a:ln w="57150" cap="flat" cmpd="sng">
            <a:solidFill>
              <a:srgbClr val="000000"/>
            </a:solidFill>
            <a:prstDash val="solid"/>
            <a:miter/>
            <a:headEnd type="none" w="med" len="med"/>
            <a:tailEnd type="none" w="med" len="med"/>
          </a:ln>
        </p:spPr>
        <p:txBody>
          <a:bodyPr wrap="square" anchor="t" anchorCtr="0">
            <a:spAutoFit/>
          </a:bodyPr>
          <a:lstStyle/>
          <a:p>
            <a:pPr>
              <a:spcBef>
                <a:spcPct val="50000"/>
              </a:spcBef>
            </a:pPr>
            <a:r>
              <a:rPr lang="zh-CN" altLang="en-US" sz="3200" b="1">
                <a:solidFill>
                  <a:srgbClr val="FFFF00"/>
                </a:solidFill>
                <a:latin typeface="Times New Roman" panose="02020603050405020304" pitchFamily="18" charset="0"/>
                <a:ea typeface="楷体_GB2312" pitchFamily="49" charset="-122"/>
                <a:sym typeface="宋体" panose="02010600030101010101" pitchFamily="2" charset="-122"/>
              </a:rPr>
              <a:t>第一段</a:t>
            </a:r>
            <a:r>
              <a:rPr lang="zh-CN" altLang="en-US" sz="3200" b="1">
                <a:solidFill>
                  <a:srgbClr val="FFFF00"/>
                </a:solidFill>
                <a:latin typeface="Times New Roman" panose="02020603050405020304" pitchFamily="18" charset="0"/>
                <a:ea typeface="楷体_GB2312" pitchFamily="49" charset="-122"/>
              </a:rPr>
              <a:t>背诵提示</a:t>
            </a:r>
            <a:endParaRPr lang="zh-CN" altLang="en-US" sz="3200" b="1">
              <a:solidFill>
                <a:srgbClr val="FFFF00"/>
              </a:solidFill>
              <a:latin typeface="Times New Roman" panose="02020603050405020304" pitchFamily="18" charset="0"/>
              <a:ea typeface="楷体_GB2312" pitchFamily="49" charset="-122"/>
            </a:endParaRPr>
          </a:p>
        </p:txBody>
      </p:sp>
      <p:sp>
        <p:nvSpPr>
          <p:cNvPr id="29699" name="文本框 29698"/>
          <p:cNvSpPr txBox="1"/>
          <p:nvPr>
            <p:custDataLst>
              <p:tags r:id="rId2"/>
            </p:custDataLst>
          </p:nvPr>
        </p:nvSpPr>
        <p:spPr>
          <a:xfrm>
            <a:off x="532130" y="1246505"/>
            <a:ext cx="11003280" cy="3636010"/>
          </a:xfrm>
          <a:prstGeom prst="rect">
            <a:avLst/>
          </a:prstGeom>
          <a:noFill/>
          <a:ln w="57150" cap="flat" cmpd="sng">
            <a:solidFill>
              <a:srgbClr val="993300"/>
            </a:solidFill>
            <a:prstDash val="solid"/>
            <a:miter/>
            <a:headEnd type="none" w="med" len="med"/>
            <a:tailEnd type="none" w="med" len="med"/>
          </a:ln>
        </p:spPr>
        <p:txBody>
          <a:bodyPr wrap="square" anchor="t" anchorCtr="0">
            <a:spAutoFit/>
          </a:bodyPr>
          <a:lstStyle/>
          <a:p>
            <a:pPr>
              <a:spcBef>
                <a:spcPct val="20000"/>
              </a:spcBef>
              <a:buClr>
                <a:schemeClr val="folHlink"/>
              </a:buClr>
              <a:buFont typeface="Wingdings" panose="05000000000000000000" pitchFamily="2" charset="2"/>
              <a:buChar char="§"/>
            </a:pPr>
            <a:r>
              <a:rPr lang="zh-CN" altLang="en-US" sz="3600" b="1">
                <a:latin typeface="Times New Roman" panose="02020603050405020304" pitchFamily="18" charset="0"/>
                <a:ea typeface="楷体_GB2312" pitchFamily="49" charset="-122"/>
              </a:rPr>
              <a:t>六王毕</a:t>
            </a:r>
            <a:r>
              <a:rPr lang="zh-CN" altLang="en-US" sz="3600" b="1" u="sng">
                <a:latin typeface="Times New Roman" panose="02020603050405020304" pitchFamily="18" charset="0"/>
                <a:ea typeface="楷体_GB2312" pitchFamily="49" charset="-122"/>
              </a:rPr>
              <a:t>，     </a:t>
            </a:r>
            <a:r>
              <a:rPr lang="en-US" altLang="zh-CN" sz="3600" b="1" u="sng">
                <a:latin typeface="Times New Roman" panose="02020603050405020304" pitchFamily="18" charset="0"/>
                <a:ea typeface="楷体_GB2312" pitchFamily="49" charset="-122"/>
              </a:rPr>
              <a:t>  </a:t>
            </a:r>
            <a:r>
              <a:rPr lang="zh-CN" altLang="en-US" sz="3600" b="1" u="sng">
                <a:latin typeface="Times New Roman" panose="02020603050405020304" pitchFamily="18" charset="0"/>
                <a:ea typeface="楷体_GB2312" pitchFamily="49" charset="-122"/>
              </a:rPr>
              <a:t> ，       </a:t>
            </a:r>
            <a:r>
              <a:rPr lang="zh-CN" altLang="en-US" sz="3600" b="1">
                <a:latin typeface="Times New Roman" panose="02020603050405020304" pitchFamily="18" charset="0"/>
                <a:ea typeface="楷体_GB2312" pitchFamily="49" charset="-122"/>
              </a:rPr>
              <a:t>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。覆压</a:t>
            </a:r>
            <a:r>
              <a:rPr lang="zh-CN" altLang="en-US" sz="3600" b="1" u="sng">
                <a:latin typeface="Times New Roman" panose="02020603050405020304" pitchFamily="18" charset="0"/>
                <a:ea typeface="楷体_GB2312" pitchFamily="49" charset="-122"/>
              </a:rPr>
              <a:t>     </a:t>
            </a:r>
            <a:r>
              <a:rPr lang="en-US" altLang="zh-CN"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 ，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。骊山</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。二川</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。五步一楼，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 </a:t>
            </a:r>
            <a:r>
              <a:rPr lang="zh-CN" altLang="en-US" sz="3600" b="1" u="sng">
                <a:latin typeface="Times New Roman" panose="02020603050405020304" pitchFamily="18" charset="0"/>
                <a:ea typeface="楷体_GB2312" pitchFamily="49" charset="-122"/>
              </a:rPr>
              <a:t>  </a:t>
            </a:r>
            <a:endParaRPr lang="zh-CN" altLang="en-US" sz="3600" b="1" u="sng">
              <a:latin typeface="Times New Roman" panose="02020603050405020304" pitchFamily="18" charset="0"/>
              <a:ea typeface="楷体_GB2312" pitchFamily="49" charset="-122"/>
            </a:endParaRPr>
          </a:p>
          <a:p>
            <a:pPr>
              <a:spcBef>
                <a:spcPct val="20000"/>
              </a:spcBef>
              <a:buClr>
                <a:schemeClr val="folHlink"/>
              </a:buClr>
              <a:buFont typeface="Wingdings" panose="05000000000000000000" pitchFamily="2" charset="2"/>
              <a:buChar char="§"/>
            </a:pPr>
            <a:r>
              <a:rPr lang="zh-CN" altLang="en-US" sz="3600" b="1" u="sng">
                <a:latin typeface="Times New Roman" panose="02020603050405020304" pitchFamily="18" charset="0"/>
                <a:ea typeface="楷体_GB2312" pitchFamily="49" charset="-122"/>
              </a:rPr>
              <a:t>    </a:t>
            </a:r>
            <a:r>
              <a:rPr lang="en-US" altLang="zh-CN" sz="3600" b="1" u="sng">
                <a:latin typeface="Times New Roman" panose="02020603050405020304" pitchFamily="18" charset="0"/>
                <a:ea typeface="楷体_GB2312" pitchFamily="49" charset="-122"/>
              </a:rPr>
              <a:t>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；各抱地势，</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。盘盘焉，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，蜂房水涡，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 </a:t>
            </a:r>
            <a:r>
              <a:rPr lang="zh-CN" altLang="en-US" sz="3600" b="1" u="sng">
                <a:latin typeface="Times New Roman" panose="02020603050405020304" pitchFamily="18" charset="0"/>
                <a:ea typeface="楷体_GB2312" pitchFamily="49" charset="-122"/>
              </a:rPr>
              <a:t> </a:t>
            </a:r>
            <a:endParaRPr lang="zh-CN" altLang="en-US" sz="3600" b="1" u="sng">
              <a:latin typeface="Times New Roman" panose="02020603050405020304" pitchFamily="18" charset="0"/>
              <a:ea typeface="楷体_GB2312" pitchFamily="49" charset="-122"/>
            </a:endParaRPr>
          </a:p>
          <a:p>
            <a:pPr>
              <a:spcBef>
                <a:spcPct val="20000"/>
              </a:spcBef>
              <a:buClr>
                <a:schemeClr val="folHlink"/>
              </a:buClr>
              <a:buFont typeface="Wingdings" panose="05000000000000000000" pitchFamily="2" charset="2"/>
              <a:buChar char="§"/>
            </a:pP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，不霁何虹？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。歌台暖响，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；舞殿冷袖， </a:t>
            </a:r>
            <a:r>
              <a:rPr lang="zh-CN" altLang="en-US" sz="3600" b="1" u="sng">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a:t>
            </a:r>
            <a:r>
              <a:rPr lang="en-US" altLang="zh-CN" sz="3600" b="1">
                <a:latin typeface="Times New Roman" panose="02020603050405020304" pitchFamily="18" charset="0"/>
                <a:ea typeface="楷体_GB2312" pitchFamily="49" charset="-122"/>
              </a:rPr>
              <a:t> </a:t>
            </a:r>
            <a:r>
              <a:rPr lang="zh-CN" altLang="en-US" sz="3600" b="1">
                <a:latin typeface="Times New Roman" panose="02020603050405020304" pitchFamily="18" charset="0"/>
                <a:ea typeface="楷体_GB2312" pitchFamily="49" charset="-122"/>
              </a:rPr>
              <a:t>一日之内，</a:t>
            </a:r>
            <a:r>
              <a:rPr lang="zh-CN" altLang="en-US" sz="3600">
                <a:latin typeface="Times New Roman" panose="02020603050405020304" pitchFamily="18" charset="0"/>
                <a:ea typeface="楷体_GB2312" pitchFamily="49" charset="-122"/>
              </a:rPr>
              <a:t> </a:t>
            </a:r>
            <a:r>
              <a:rPr lang="zh-CN" altLang="en-US" sz="3600" u="sng">
                <a:latin typeface="Times New Roman" panose="02020603050405020304" pitchFamily="18" charset="0"/>
                <a:ea typeface="楷体_GB2312" pitchFamily="49" charset="-122"/>
              </a:rPr>
              <a:t>      </a:t>
            </a:r>
            <a:r>
              <a:rPr lang="zh-CN" altLang="en-US" sz="3600">
                <a:latin typeface="Times New Roman" panose="02020603050405020304" pitchFamily="18" charset="0"/>
                <a:ea typeface="楷体_GB2312" pitchFamily="49" charset="-122"/>
              </a:rPr>
              <a:t>，</a:t>
            </a:r>
            <a:r>
              <a:rPr lang="en-US" altLang="zh-CN" sz="3600">
                <a:latin typeface="Times New Roman" panose="02020603050405020304" pitchFamily="18" charset="0"/>
                <a:ea typeface="楷体_GB2312" pitchFamily="49" charset="-122"/>
              </a:rPr>
              <a:t>  </a:t>
            </a:r>
            <a:r>
              <a:rPr lang="zh-CN" altLang="en-US" sz="3600">
                <a:latin typeface="Times New Roman" panose="02020603050405020304" pitchFamily="18" charset="0"/>
                <a:ea typeface="楷体_GB2312" pitchFamily="49" charset="-122"/>
              </a:rPr>
              <a:t> </a:t>
            </a:r>
            <a:r>
              <a:rPr lang="zh-CN" altLang="en-US" sz="3600" u="sng">
                <a:latin typeface="Times New Roman" panose="02020603050405020304" pitchFamily="18" charset="0"/>
                <a:ea typeface="楷体_GB2312" pitchFamily="49" charset="-122"/>
              </a:rPr>
              <a:t>     </a:t>
            </a:r>
            <a:r>
              <a:rPr lang="zh-CN" altLang="en-US" sz="3600">
                <a:latin typeface="Times New Roman" panose="02020603050405020304" pitchFamily="18" charset="0"/>
                <a:ea typeface="楷体_GB2312" pitchFamily="49" charset="-122"/>
              </a:rPr>
              <a:t>。</a:t>
            </a:r>
            <a:endParaRPr lang="zh-CN" altLang="en-US" sz="3600">
              <a:latin typeface="Times New Roman" panose="02020603050405020304" pitchFamily="18"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ppt_x</p:attrName>
                                        </p:attrNameLst>
                                      </p:cBhvr>
                                      <p:tavLst>
                                        <p:tav tm="0">
                                          <p:val>
                                            <p:strVal val="#ppt_x"/>
                                          </p:val>
                                        </p:tav>
                                        <p:tav tm="100000">
                                          <p:val>
                                            <p:strVal val="#ppt_x"/>
                                          </p:val>
                                        </p:tav>
                                      </p:tavLst>
                                    </p:anim>
                                    <p:anim calcmode="lin" valueType="num">
                                      <p:cBhvr>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699">
                                            <p:txEl>
                                              <p:charRg st="0" end="109"/>
                                            </p:txEl>
                                          </p:spTgt>
                                        </p:tgtEl>
                                        <p:attrNameLst>
                                          <p:attrName>style.visibility</p:attrName>
                                        </p:attrNameLst>
                                      </p:cBhvr>
                                      <p:to>
                                        <p:strVal val="visible"/>
                                      </p:to>
                                    </p:set>
                                    <p:animEffect transition="in" filter="wipe(up)">
                                      <p:cBhvr>
                                        <p:cTn id="13" dur="5000"/>
                                        <p:tgtEl>
                                          <p:spTgt spid="29699">
                                            <p:txEl>
                                              <p:charRg st="0" end="109"/>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9699">
                                            <p:txEl>
                                              <p:charRg st="109" end="185"/>
                                            </p:txEl>
                                          </p:spTgt>
                                        </p:tgtEl>
                                        <p:attrNameLst>
                                          <p:attrName>style.visibility</p:attrName>
                                        </p:attrNameLst>
                                      </p:cBhvr>
                                      <p:to>
                                        <p:strVal val="visible"/>
                                      </p:to>
                                    </p:set>
                                    <p:animEffect transition="in" filter="wipe(up)">
                                      <p:cBhvr>
                                        <p:cTn id="16" dur="5000"/>
                                        <p:tgtEl>
                                          <p:spTgt spid="29699">
                                            <p:txEl>
                                              <p:charRg st="109" end="185"/>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9699">
                                            <p:txEl>
                                              <p:charRg st="185" end="268"/>
                                            </p:txEl>
                                          </p:spTgt>
                                        </p:tgtEl>
                                        <p:attrNameLst>
                                          <p:attrName>style.visibility</p:attrName>
                                        </p:attrNameLst>
                                      </p:cBhvr>
                                      <p:to>
                                        <p:strVal val="visible"/>
                                      </p:to>
                                    </p:set>
                                    <p:animEffect transition="in" filter="wipe(up)">
                                      <p:cBhvr>
                                        <p:cTn id="19" dur="5000"/>
                                        <p:tgtEl>
                                          <p:spTgt spid="29699">
                                            <p:txEl>
                                              <p:charRg st="185" end="2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p:cNvSpPr>
          <p:nvPr>
            <p:ph type="body" idx="4294967295"/>
            <p:custDataLst>
              <p:tags r:id="rId1"/>
            </p:custDataLst>
          </p:nvPr>
        </p:nvSpPr>
        <p:spPr>
          <a:xfrm>
            <a:off x="299720" y="238125"/>
            <a:ext cx="4025900" cy="6381750"/>
          </a:xfrm>
        </p:spPr>
        <p:txBody>
          <a:bodyPr vert="horz" wrap="square" lIns="0" rIns="0" anchor="t">
            <a:noAutofit/>
          </a:bodyPr>
          <a:lstStyle/>
          <a:p>
            <a:pPr marL="342900" marR="0" indent="-342900" algn="just" defTabSz="914400" rtl="0" eaLnBrk="1" fontAlgn="base" latinLnBrk="0" hangingPunct="1">
              <a:lnSpc>
                <a:spcPct val="120000"/>
              </a:lnSpc>
              <a:spcBef>
                <a:spcPct val="20000"/>
              </a:spcBef>
              <a:spcAft>
                <a:spcPct val="0"/>
              </a:spcAft>
              <a:buClr>
                <a:schemeClr val="hlink"/>
              </a:buClr>
              <a:buSzPct val="75000"/>
              <a:buFont typeface="Wingdings" panose="05000000000000000000" pitchFamily="2" charset="2"/>
              <a:buNone/>
            </a:pPr>
            <a:r>
              <a:rPr kumimoji="0" lang="en-US" altLang="zh-CN" sz="3600" b="1" i="0" u="none" strike="noStrike" kern="1200" cap="none" spc="0" normalizeH="0" baseline="0" noProof="1">
                <a:solidFill>
                  <a:schemeClr val="accent4"/>
                </a:solidFill>
                <a:effectLst>
                  <a:outerShdw blurRad="38100" dist="38100" dir="2700000">
                    <a:srgbClr val="000000"/>
                  </a:outerShdw>
                </a:effectLst>
                <a:latin typeface="+mj-ea"/>
                <a:ea typeface="+mj-ea"/>
                <a:cs typeface="+mj-ea"/>
              </a:rPr>
              <a:t>     </a:t>
            </a:r>
            <a:r>
              <a:rPr kumimoji="0" lang="en-US" altLang="zh-CN" sz="3600" b="1" i="0" u="none" strike="noStrike" kern="1200" cap="none" spc="0" normalizeH="0" baseline="0" noProof="1">
                <a:solidFill>
                  <a:srgbClr val="FF0000"/>
                </a:solidFill>
                <a:effectLst>
                  <a:outerShdw blurRad="38100" dist="38100" dir="2700000">
                    <a:srgbClr val="000000"/>
                  </a:outerShdw>
                </a:effectLst>
                <a:latin typeface="+mj-ea"/>
                <a:ea typeface="+mj-ea"/>
                <a:cs typeface="+mj-ea"/>
              </a:rPr>
              <a:t> </a:t>
            </a:r>
            <a:r>
              <a:rPr kumimoji="0" lang="zh-CN" altLang="en-US" sz="3600" b="1" i="0" u="sng" strike="noStrike" kern="1200" cap="none" spc="0" normalizeH="0" baseline="0" noProof="1">
                <a:solidFill>
                  <a:srgbClr val="FF0000"/>
                </a:solidFill>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rPr>
              <a:t>妃嫔媵嫱</a:t>
            </a:r>
            <a:r>
              <a:rPr kumimoji="0" lang="zh-CN" altLang="en-US" sz="3600" b="1" i="0" u="none" strike="noStrike" kern="1200" cap="none" spc="0" normalizeH="0" baseline="0" noProof="1">
                <a:solidFill>
                  <a:schemeClr val="accent4"/>
                </a:solidFill>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rPr>
              <a:t>，</a:t>
            </a:r>
            <a:r>
              <a:rPr kumimoji="0" lang="zh-CN" altLang="en-US" sz="36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王子皇孙，辞楼下殿，</a:t>
            </a:r>
            <a:r>
              <a:rPr kumimoji="0" lang="zh-CN" altLang="en-US" sz="3600" b="1" i="0" u="sng" strike="noStrike" kern="1200" cap="none" spc="0" normalizeH="0" baseline="0" noProof="1">
                <a:solidFill>
                  <a:srgbClr val="FF0000"/>
                </a:solidFill>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rPr>
              <a:t>辇</a:t>
            </a:r>
            <a:r>
              <a:rPr kumimoji="0" lang="zh-CN" altLang="en-US" sz="36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来</a:t>
            </a:r>
            <a:r>
              <a:rPr kumimoji="0" lang="zh-CN" altLang="en-US" sz="3600" b="1" i="0" u="sng" strike="noStrike" kern="1200" cap="none" spc="0" normalizeH="0" baseline="0" noProof="1">
                <a:solidFill>
                  <a:srgbClr val="FF0000"/>
                </a:solidFill>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rPr>
              <a:t>于</a:t>
            </a:r>
            <a:r>
              <a:rPr kumimoji="0" lang="zh-CN" altLang="en-US" sz="36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秦，朝歌夜弦，为秦宫人。</a:t>
            </a:r>
            <a:r>
              <a:rPr kumimoji="0" lang="zh-CN" altLang="en-US" sz="3600" b="1" i="0" u="none" strike="noStrike" kern="1200" cap="none" spc="0" normalizeH="0" baseline="0" noProof="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明星荧荧</a:t>
            </a:r>
            <a:r>
              <a:rPr kumimoji="0" lang="zh-CN" altLang="en-US" sz="36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，开妆镜也；</a:t>
            </a:r>
            <a:r>
              <a:rPr kumimoji="0" lang="zh-CN" altLang="en-US" sz="3600" b="1" i="0" u="none" strike="noStrike" kern="1200" cap="none" spc="0" normalizeH="0" baseline="0" noProof="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绿云扰扰，</a:t>
            </a:r>
            <a:r>
              <a:rPr kumimoji="0" lang="zh-CN" altLang="en-US" sz="3600" b="1" i="0" u="sng" strike="noStrike" kern="1200" cap="none" spc="0" normalizeH="0" baseline="0" noProof="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梳晓鬟也</a:t>
            </a:r>
            <a:r>
              <a:rPr kumimoji="0" lang="zh-CN" altLang="en-US" sz="3600" b="1" i="0" u="none" strike="noStrike" kern="1200" cap="none" spc="0" normalizeH="0" baseline="0" noProof="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kumimoji="0" lang="zh-CN" altLang="en-US" sz="36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渭流</a:t>
            </a:r>
            <a:r>
              <a:rPr kumimoji="0" lang="zh-CN" altLang="en-US" sz="3600" b="1" i="0" u="none" strike="noStrike" kern="1200" cap="none" spc="0" normalizeH="0" baseline="0" noProof="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涨腻</a:t>
            </a:r>
            <a:r>
              <a:rPr kumimoji="0" lang="zh-CN" altLang="en-US" sz="36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，弃脂水也；烟斜雾横，焚椒兰也。 </a:t>
            </a:r>
            <a:endParaRPr kumimoji="0" lang="zh-CN" altLang="en-US" sz="36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31747" name="Rectangle 3"/>
          <p:cNvSpPr>
            <a:spLocks noRot="1"/>
          </p:cNvSpPr>
          <p:nvPr>
            <p:custDataLst>
              <p:tags r:id="rId2"/>
            </p:custDataLst>
          </p:nvPr>
        </p:nvSpPr>
        <p:spPr>
          <a:xfrm>
            <a:off x="5090160" y="238125"/>
            <a:ext cx="6267450" cy="7105015"/>
          </a:xfrm>
          <a:prstGeom prst="rect">
            <a:avLst/>
          </a:prstGeom>
          <a:noFill/>
          <a:ln w="9525">
            <a:noFill/>
          </a:ln>
        </p:spPr>
        <p:txBody>
          <a:bodyPr/>
          <a:lstStyle/>
          <a:p>
            <a:pPr marL="342900" indent="-342900" fontAlgn="base">
              <a:spcBef>
                <a:spcPct val="20000"/>
              </a:spcBef>
              <a:buClr>
                <a:schemeClr val="hlink"/>
              </a:buClr>
              <a:buSzPct val="70000"/>
              <a:buFont typeface="Wingdings" panose="05000000000000000000" pitchFamily="2" charset="2"/>
            </a:pPr>
            <a:r>
              <a:rPr lang="en-US" altLang="zh-CN" sz="3200" b="1" strike="noStrike" noProof="1">
                <a:effectLst>
                  <a:outerShdw blurRad="38100" dist="38100" dir="2700000">
                    <a:srgbClr val="000000"/>
                  </a:outerShdw>
                </a:effectLst>
                <a:latin typeface="楷体_GB2312" pitchFamily="49" charset="-122"/>
                <a:ea typeface="楷体_GB2312" pitchFamily="49" charset="-122"/>
                <a:cs typeface="+mn-cs"/>
              </a:rPr>
              <a:t>      </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六国的</a:t>
            </a:r>
            <a:r>
              <a:rPr lang="zh-CN" altLang="en-US" sz="3200" u="sng"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妃嫔宫女</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、诸侯王族的女儿孙女，辞别了故国的宫殿阁楼，</a:t>
            </a:r>
            <a:r>
              <a:rPr lang="zh-CN" altLang="en-US" sz="3200" u="sng"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乘坐辇车</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来</a:t>
            </a:r>
            <a:r>
              <a:rPr lang="zh-CN" altLang="en-US" sz="3200" u="sng" strike="noStrike" noProof="1">
                <a:solidFill>
                  <a:schemeClr val="hlink"/>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到</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秦国，她们早上唱歌，晚上弹琴，</a:t>
            </a:r>
            <a:r>
              <a:rPr lang="zh-CN" altLang="en-US" sz="3200" strike="noStrike" noProof="1">
                <a:solidFill>
                  <a:schemeClr val="tx1">
                    <a:lumMod val="50000"/>
                  </a:schemeClr>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成为秦</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皇的宫人。每天清晨，只见</a:t>
            </a:r>
            <a:r>
              <a:rPr lang="zh-CN" altLang="en-US" sz="3200"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明亮的星光晶莹闪烁</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，原来是她们打开了梳妆的明镜；又见</a:t>
            </a:r>
            <a:r>
              <a:rPr lang="zh-CN" altLang="en-US" sz="3200"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墨绿的云彩纷纷扰扰</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a:t>
            </a:r>
            <a:r>
              <a:rPr lang="zh-CN" altLang="en-US" sz="3200" u="sng"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原来是她们一早在梳理发鬓</a:t>
            </a:r>
            <a:r>
              <a:rPr lang="zh-CN" altLang="en-US" sz="3200"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渭水</a:t>
            </a:r>
            <a:r>
              <a:rPr lang="zh-CN" altLang="en-US" sz="3200" strike="noStrike" noProof="1">
                <a:gradFill>
                  <a:gsLst>
                    <a:gs pos="0">
                      <a:srgbClr val="E30000"/>
                    </a:gs>
                    <a:gs pos="100000">
                      <a:srgbClr val="760303"/>
                    </a:gs>
                  </a:gsLst>
                  <a:lin scaled="0"/>
                </a:gra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涨起一层油腻</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，那是她们洗脸后泼下的脂粉水呀；轻烟缭绕，香雾弥漫，那是她们焚烧异香的椒兰。 </a:t>
            </a:r>
            <a:endPar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endParaRPr>
          </a:p>
        </p:txBody>
      </p:sp>
      <p:sp>
        <p:nvSpPr>
          <p:cNvPr id="20483" name="Line 4"/>
          <p:cNvSpPr/>
          <p:nvPr>
            <p:custDataLst>
              <p:tags r:id="rId3"/>
            </p:custDataLst>
          </p:nvPr>
        </p:nvSpPr>
        <p:spPr>
          <a:xfrm flipH="1">
            <a:off x="4814888" y="0"/>
            <a:ext cx="0" cy="6858000"/>
          </a:xfrm>
          <a:prstGeom prst="line">
            <a:avLst/>
          </a:prstGeom>
          <a:ln w="38100" cap="flat" cmpd="sng">
            <a:solidFill>
              <a:schemeClr val="tx1"/>
            </a:solidFill>
            <a:prstDash val="solid"/>
            <a:round/>
            <a:headEnd type="none" w="med" len="med"/>
            <a:tailEnd type="none" w="med" len="med"/>
          </a:ln>
        </p:spPr>
        <p:txBody>
          <a:bodyPr/>
          <a:lstStyle/>
          <a:p/>
        </p:txBody>
      </p:sp>
      <p:sp>
        <p:nvSpPr>
          <p:cNvPr id="23557" name="矩形 23556"/>
          <p:cNvSpPr/>
          <p:nvPr>
            <p:custDataLst>
              <p:tags r:id="rId4"/>
            </p:custDataLst>
          </p:nvPr>
        </p:nvSpPr>
        <p:spPr>
          <a:xfrm>
            <a:off x="4295775" y="131445"/>
            <a:ext cx="2050415" cy="549275"/>
          </a:xfrm>
          <a:prstGeom prst="rect">
            <a:avLst/>
          </a:prstGeom>
        </p:spPr>
        <p:txBody>
          <a:bodyPr wrap="none" fromWordArt="1">
            <a:prstTxWarp prst="textPlain">
              <a:avLst>
                <a:gd name="adj" fmla="val 50000"/>
              </a:avLst>
            </a:prstTxWarp>
            <a:normAutofit fontScale="60000"/>
          </a:bodyPr>
          <a:lstStyle/>
          <a:p>
            <a:pPr algn="ctr" fontAlgn="base"/>
            <a:r>
              <a:rPr lang="zh-CN" altLang="en-US"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rPr>
              <a:t>课文译文（</a:t>
            </a:r>
            <a:r>
              <a:rPr lang="en-US" altLang="zh-CN"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rPr>
              <a:t>2</a:t>
            </a:r>
            <a:r>
              <a:rPr lang="zh-CN" altLang="en-US"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rPr>
              <a:t>）</a:t>
            </a:r>
            <a:endParaRPr lang="zh-CN" altLang="en-US"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wipe(up)">
                                      <p:cBhvr>
                                        <p:cTn id="7" dur="50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wipe(up)">
                                      <p:cBhvr>
                                        <p:cTn id="12" dur="5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p:cNvSpPr>
          <p:nvPr>
            <p:ph type="body" idx="4294967295"/>
            <p:custDataLst>
              <p:tags r:id="rId1"/>
            </p:custDataLst>
          </p:nvPr>
        </p:nvSpPr>
        <p:spPr>
          <a:xfrm>
            <a:off x="481965" y="620713"/>
            <a:ext cx="3635375" cy="6858000"/>
          </a:xfrm>
        </p:spPr>
        <p:txBody>
          <a:bodyPr vert="horz" wrap="square" lIns="0" rIns="0" anchor="t"/>
          <a:lstStyle/>
          <a:p>
            <a:pPr marL="342900" marR="0" indent="-342900" algn="l" defTabSz="914400" rtl="0" eaLnBrk="1" fontAlgn="base" latinLnBrk="0" hangingPunct="1">
              <a:lnSpc>
                <a:spcPct val="110000"/>
              </a:lnSpc>
              <a:spcBef>
                <a:spcPct val="20000"/>
              </a:spcBef>
              <a:spcAft>
                <a:spcPct val="0"/>
              </a:spcAft>
              <a:buClr>
                <a:schemeClr val="hlink"/>
              </a:buClr>
              <a:buSzPct val="75000"/>
              <a:buFont typeface="Wingdings" panose="05000000000000000000" pitchFamily="2" charset="2"/>
              <a:buNone/>
            </a:pP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mn-ea"/>
                <a:cs typeface="+mn-cs"/>
              </a:rPr>
              <a:t>　</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雷霆</a:t>
            </a:r>
            <a:r>
              <a:rPr kumimoji="0" lang="zh-CN" altLang="en-US" sz="3600" b="1" i="0" u="sng"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乍</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惊，宫车过也；辘辘远听，杳不知其所</a:t>
            </a:r>
            <a:r>
              <a:rPr kumimoji="0" lang="zh-CN" altLang="en-US" sz="3600" b="1" i="0" u="sng"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之</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也。一肌一容，</a:t>
            </a:r>
            <a:r>
              <a:rPr kumimoji="0" lang="zh-CN" altLang="en-US" sz="3600" b="1" i="0" u="sng"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尽</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态</a:t>
            </a:r>
            <a:r>
              <a:rPr kumimoji="0" lang="zh-CN" altLang="en-US" sz="3600" b="1" i="0" u="sng"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极</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妍，</a:t>
            </a:r>
            <a:r>
              <a:rPr kumimoji="0" lang="zh-CN" altLang="en-US" sz="3600" b="1" i="0" u="sng" strike="noStrike" kern="1200" cap="none" spc="0" normalizeH="0" baseline="0" noProof="1">
                <a:solidFill>
                  <a:srgbClr val="FF0066"/>
                </a:solidFill>
                <a:effectLst>
                  <a:outerShdw blurRad="38100" dist="38100" dir="2700000">
                    <a:srgbClr val="000000"/>
                  </a:outerShdw>
                </a:effectLst>
                <a:latin typeface="宋体" panose="02010600030101010101" pitchFamily="2" charset="-122"/>
                <a:ea typeface="宋体" panose="02010600030101010101" pitchFamily="2" charset="-122"/>
                <a:cs typeface="+mn-cs"/>
              </a:rPr>
              <a:t>缦</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立远视，而</a:t>
            </a:r>
            <a:r>
              <a:rPr kumimoji="0" lang="zh-CN" altLang="en-US" sz="3600" b="1" i="0" u="none" strike="noStrike" kern="1200" cap="none" spc="0" normalizeH="0" baseline="0" noProof="1">
                <a:solidFill>
                  <a:srgbClr val="FF3300"/>
                </a:solidFill>
                <a:effectLst>
                  <a:outerShdw blurRad="38100" dist="38100" dir="2700000">
                    <a:srgbClr val="000000"/>
                  </a:outerShdw>
                </a:effectLst>
                <a:latin typeface="宋体" panose="02010600030101010101" pitchFamily="2" charset="-122"/>
                <a:ea typeface="宋体" panose="02010600030101010101" pitchFamily="2" charset="-122"/>
                <a:cs typeface="+mn-cs"/>
              </a:rPr>
              <a:t>望幸</a:t>
            </a:r>
            <a:r>
              <a:rPr kumimoji="0" lang="zh-CN" altLang="en-US" sz="3600" b="1"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rPr>
              <a:t>焉。有不见者，三十六年。</a:t>
            </a:r>
            <a:endParaRPr kumimoji="0" lang="zh-CN" altLang="en-US" sz="3600" b="1"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mn-cs"/>
            </a:endParaRPr>
          </a:p>
        </p:txBody>
      </p:sp>
      <p:sp>
        <p:nvSpPr>
          <p:cNvPr id="32771" name="Rectangle 3"/>
          <p:cNvSpPr>
            <a:spLocks noRot="1"/>
          </p:cNvSpPr>
          <p:nvPr>
            <p:custDataLst>
              <p:tags r:id="rId2"/>
            </p:custDataLst>
          </p:nvPr>
        </p:nvSpPr>
        <p:spPr>
          <a:xfrm>
            <a:off x="4903470" y="476885"/>
            <a:ext cx="5855335" cy="6146800"/>
          </a:xfrm>
          <a:prstGeom prst="rect">
            <a:avLst/>
          </a:prstGeom>
          <a:noFill/>
          <a:ln w="9525">
            <a:noFill/>
          </a:ln>
        </p:spPr>
        <p:txBody>
          <a:bodyPr/>
          <a:lstStyle/>
          <a:p>
            <a:pPr marL="342900" indent="-342900" algn="just" fontAlgn="base">
              <a:lnSpc>
                <a:spcPct val="110000"/>
              </a:lnSpc>
              <a:spcBef>
                <a:spcPct val="20000"/>
              </a:spcBef>
              <a:buClr>
                <a:schemeClr val="hlink"/>
              </a:buClr>
              <a:buSzPct val="70000"/>
              <a:buFont typeface="Wingdings" panose="05000000000000000000" pitchFamily="2" charset="2"/>
            </a:pPr>
            <a:r>
              <a:rPr lang="en-US" altLang="zh-CN" sz="3200" b="1" strike="noStrike" noProof="1">
                <a:effectLst>
                  <a:outerShdw blurRad="38100" dist="38100" dir="2700000">
                    <a:srgbClr val="000000"/>
                  </a:outerShdw>
                </a:effectLst>
                <a:latin typeface="楷体_GB2312" pitchFamily="49" charset="-122"/>
                <a:ea typeface="楷体_GB2312" pitchFamily="49" charset="-122"/>
                <a:cs typeface="+mn-cs"/>
              </a:rPr>
              <a:t>  </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mn-cs"/>
              </a:rPr>
              <a:t>雷霆</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mn-cs"/>
              </a:rPr>
              <a:t>忽然</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mn-cs"/>
              </a:rPr>
              <a:t>震响，原来是宫车从这里驰过；辘辘的车轮声渐听渐远，杳然无声，不知它</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mn-cs"/>
              </a:rPr>
              <a:t>到</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mn-cs"/>
              </a:rPr>
              <a:t>向何方。宫女们每一处肌肤，每一种姿态，都</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mn-cs"/>
              </a:rPr>
              <a:t>极力显示</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mn-cs"/>
              </a:rPr>
              <a:t>自己的妩媚娇妍，她们</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mn-cs"/>
              </a:rPr>
              <a:t>久久地</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mn-cs"/>
              </a:rPr>
              <a:t>伫立着，眺望着远处，</a:t>
            </a:r>
            <a:r>
              <a:rPr lang="zh-CN" altLang="en-US" sz="3200" strike="noStrike" noProof="1">
                <a:solidFill>
                  <a:srgbClr val="FF3300"/>
                </a:solidFill>
                <a:effectLst>
                  <a:outerShdw blurRad="38100" dist="38100" dir="2700000">
                    <a:srgbClr val="000000"/>
                  </a:outerShdw>
                </a:effectLst>
                <a:latin typeface="楷体" panose="02010609060101010101" charset="-122"/>
                <a:ea typeface="楷体" panose="02010609060101010101" charset="-122"/>
                <a:cs typeface="+mn-cs"/>
              </a:rPr>
              <a:t>希望</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mn-cs"/>
              </a:rPr>
              <a:t>皇帝能光临</a:t>
            </a:r>
            <a:r>
              <a:rPr lang="zh-CN" altLang="en-US" sz="3200" strike="noStrike" noProof="1">
                <a:solidFill>
                  <a:srgbClr val="FF3300"/>
                </a:solidFill>
                <a:effectLst>
                  <a:outerShdw blurRad="38100" dist="38100" dir="2700000">
                    <a:srgbClr val="000000"/>
                  </a:outerShdw>
                </a:effectLst>
                <a:latin typeface="楷体" panose="02010609060101010101" charset="-122"/>
                <a:ea typeface="楷体" panose="02010609060101010101" charset="-122"/>
                <a:cs typeface="+mn-cs"/>
              </a:rPr>
              <a:t>宠幸</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mn-cs"/>
              </a:rPr>
              <a:t>。可怜有的人三十六年始终未曾见过皇帝的身影。</a:t>
            </a:r>
            <a:endPar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mn-cs"/>
            </a:endParaRPr>
          </a:p>
        </p:txBody>
      </p:sp>
      <p:sp>
        <p:nvSpPr>
          <p:cNvPr id="21507" name="Line 4"/>
          <p:cNvSpPr/>
          <p:nvPr>
            <p:custDataLst>
              <p:tags r:id="rId3"/>
            </p:custDataLst>
          </p:nvPr>
        </p:nvSpPr>
        <p:spPr>
          <a:xfrm flipH="1">
            <a:off x="4510088" y="476568"/>
            <a:ext cx="0" cy="5616575"/>
          </a:xfrm>
          <a:prstGeom prst="line">
            <a:avLst/>
          </a:prstGeom>
          <a:ln w="38100" cap="flat" cmpd="sng">
            <a:solidFill>
              <a:schemeClr val="tx1"/>
            </a:solidFill>
            <a:prstDash val="solid"/>
            <a:round/>
            <a:headEnd type="none" w="med" len="med"/>
            <a:tailEnd type="none" w="med" len="med"/>
          </a:ln>
        </p:spPr>
        <p:txBody>
          <a:bodyPr/>
          <a:lstStyl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ipe(up)">
                                      <p:cBhvr>
                                        <p:cTn id="7" dur="5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4"/>
          <p:cNvSpPr>
            <a:spLocks noChangeArrowheads="1"/>
          </p:cNvSpPr>
          <p:nvPr>
            <p:custDataLst>
              <p:tags r:id="rId1"/>
            </p:custDataLst>
          </p:nvPr>
        </p:nvSpPr>
        <p:spPr bwMode="auto">
          <a:xfrm>
            <a:off x="943882" y="1290810"/>
            <a:ext cx="10304236"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3600" b="1">
                <a:latin typeface="楷体" panose="02010609060101010101" charset="-122"/>
                <a:ea typeface="楷体" panose="02010609060101010101" charset="-122"/>
              </a:rPr>
              <a:t>作者又是从哪些角度来铺叙宫女的生活的呢？</a:t>
            </a:r>
            <a:endParaRPr lang="zh-CN" altLang="en-US" sz="3600" b="1">
              <a:latin typeface="楷体" panose="02010609060101010101" charset="-122"/>
              <a:ea typeface="楷体" panose="02010609060101010101" charset="-122"/>
            </a:endParaRPr>
          </a:p>
        </p:txBody>
      </p:sp>
      <p:sp>
        <p:nvSpPr>
          <p:cNvPr id="2" name="矩形 1"/>
          <p:cNvSpPr>
            <a:spLocks noChangeArrowheads="1"/>
          </p:cNvSpPr>
          <p:nvPr>
            <p:custDataLst>
              <p:tags r:id="rId2"/>
            </p:custDataLst>
          </p:nvPr>
        </p:nvSpPr>
        <p:spPr bwMode="auto">
          <a:xfrm>
            <a:off x="1608727" y="2339975"/>
            <a:ext cx="4896531" cy="24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3600" b="1">
                <a:latin typeface="楷体" panose="02010609060101010101" charset="-122"/>
                <a:ea typeface="楷体" panose="02010609060101010101" charset="-122"/>
              </a:rPr>
              <a:t>妃嫔媵嫱，王子皇孙，</a:t>
            </a:r>
            <a:endParaRPr lang="en-US" altLang="zh-CN" sz="3600" b="1">
              <a:latin typeface="楷体" panose="02010609060101010101" charset="-122"/>
              <a:ea typeface="楷体" panose="02010609060101010101" charset="-122"/>
            </a:endParaRPr>
          </a:p>
          <a:p>
            <a:pPr eaLnBrk="0" hangingPunct="0">
              <a:lnSpc>
                <a:spcPct val="150000"/>
              </a:lnSpc>
            </a:pPr>
            <a:r>
              <a:rPr lang="zh-CN" altLang="en-US" sz="3600" b="1">
                <a:latin typeface="楷体" panose="02010609060101010101" charset="-122"/>
                <a:ea typeface="楷体" panose="02010609060101010101" charset="-122"/>
              </a:rPr>
              <a:t>辞楼下殿，辇来于秦。</a:t>
            </a:r>
            <a:endParaRPr lang="en-US" altLang="zh-CN" sz="3600" b="1">
              <a:latin typeface="楷体" panose="02010609060101010101" charset="-122"/>
              <a:ea typeface="楷体" panose="02010609060101010101" charset="-122"/>
            </a:endParaRPr>
          </a:p>
          <a:p>
            <a:pPr eaLnBrk="0" hangingPunct="0">
              <a:lnSpc>
                <a:spcPct val="150000"/>
              </a:lnSpc>
            </a:pPr>
            <a:r>
              <a:rPr lang="zh-CN" altLang="en-US" sz="3600" b="1">
                <a:latin typeface="楷体" panose="02010609060101010101" charset="-122"/>
                <a:ea typeface="楷体" panose="02010609060101010101" charset="-122"/>
              </a:rPr>
              <a:t>朝歌夜弦，为秦宫人。</a:t>
            </a:r>
            <a:endParaRPr lang="en-US" altLang="zh-CN" sz="3600" b="1">
              <a:latin typeface="楷体" panose="02010609060101010101" charset="-122"/>
              <a:ea typeface="楷体" panose="02010609060101010101" charset="-122"/>
            </a:endParaRPr>
          </a:p>
        </p:txBody>
      </p:sp>
      <p:sp>
        <p:nvSpPr>
          <p:cNvPr id="3" name="右箭头 2"/>
          <p:cNvSpPr/>
          <p:nvPr>
            <p:custDataLst>
              <p:tags r:id="rId3"/>
            </p:custDataLst>
          </p:nvPr>
        </p:nvSpPr>
        <p:spPr>
          <a:xfrm>
            <a:off x="6327458" y="3576955"/>
            <a:ext cx="1385887" cy="2413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endParaRPr lang="zh-CN" altLang="en-US"/>
          </a:p>
        </p:txBody>
      </p:sp>
      <p:sp>
        <p:nvSpPr>
          <p:cNvPr id="8" name="矩形 7"/>
          <p:cNvSpPr>
            <a:spLocks noChangeArrowheads="1"/>
          </p:cNvSpPr>
          <p:nvPr>
            <p:custDataLst>
              <p:tags r:id="rId4"/>
            </p:custDataLst>
          </p:nvPr>
        </p:nvSpPr>
        <p:spPr bwMode="auto">
          <a:xfrm>
            <a:off x="7927340" y="3227070"/>
            <a:ext cx="15906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3200" b="1">
                <a:latin typeface="楷体" panose="02010609060101010101" charset="-122"/>
                <a:ea typeface="楷体" panose="02010609060101010101" charset="-122"/>
              </a:rPr>
              <a:t>①来历</a:t>
            </a:r>
            <a:endParaRPr lang="en-US" altLang="zh-CN" sz="3200" b="1">
              <a:latin typeface="楷体" panose="02010609060101010101" charset="-122"/>
              <a:ea typeface="楷体" panose="02010609060101010101" charset="-122"/>
            </a:endParaRPr>
          </a:p>
          <a:p>
            <a:pPr eaLnBrk="0" hangingPunct="0">
              <a:lnSpc>
                <a:spcPct val="150000"/>
              </a:lnSpc>
            </a:pPr>
            <a:endParaRPr lang="en-US" altLang="zh-CN" sz="3200" b="1">
              <a:latin typeface="楷体" panose="02010609060101010101" charset="-122"/>
              <a:ea typeface="楷体" panose="02010609060101010101" charset="-122"/>
            </a:endParaRPr>
          </a:p>
        </p:txBody>
      </p:sp>
      <p:pic>
        <p:nvPicPr>
          <p:cNvPr id="15367" name="图片 32769" descr="07"/>
          <p:cNvPicPr>
            <a:picLocks noChangeAspect="1" noChangeArrowheads="1"/>
          </p:cNvPicPr>
          <p:nvPr>
            <p:custDataLst>
              <p:tags r:id="rId5"/>
            </p:custDataLst>
          </p:nvPr>
        </p:nvPicPr>
        <p:blipFill>
          <a:blip r:embed="rId6">
            <a:lum bright="42000"/>
            <a:extLst>
              <a:ext uri="{28A0092B-C50C-407E-A947-70E740481C1C}">
                <a14:useLocalDpi xmlns:a14="http://schemas.microsoft.com/office/drawing/2010/main" val="0"/>
              </a:ext>
            </a:extLst>
          </a:blip>
          <a:srcRect l="13312" t="28114" r="23486" b="6268"/>
          <a:stretch>
            <a:fillRect/>
          </a:stretch>
        </p:blipFill>
        <p:spPr bwMode="auto">
          <a:xfrm>
            <a:off x="10372725" y="2842260"/>
            <a:ext cx="1407795" cy="339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矩形 9"/>
          <p:cNvSpPr>
            <a:spLocks noChangeArrowheads="1"/>
          </p:cNvSpPr>
          <p:nvPr>
            <p:custDataLst>
              <p:tags r:id="rId7"/>
            </p:custDataLst>
          </p:nvPr>
        </p:nvSpPr>
        <p:spPr bwMode="auto">
          <a:xfrm>
            <a:off x="554038" y="3024188"/>
            <a:ext cx="1389062"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600" b="1">
                <a:solidFill>
                  <a:srgbClr val="FF0000"/>
                </a:solidFill>
                <a:latin typeface="楷体" panose="02010609060101010101" charset="-122"/>
                <a:ea typeface="楷体" panose="02010609060101010101" charset="-122"/>
              </a:rPr>
              <a:t>宫女</a:t>
            </a:r>
            <a:endParaRPr lang="en-US" altLang="zh-CN" sz="3600" b="1">
              <a:solidFill>
                <a:srgbClr val="FF0000"/>
              </a:solidFill>
              <a:latin typeface="楷体" panose="02010609060101010101" charset="-122"/>
              <a:ea typeface="楷体" panose="02010609060101010101" charset="-122"/>
            </a:endParaRPr>
          </a:p>
        </p:txBody>
      </p:sp>
      <p:sp>
        <p:nvSpPr>
          <p:cNvPr id="10" name="矩形 9"/>
          <p:cNvSpPr/>
          <p:nvPr>
            <p:custDataLst>
              <p:tags r:id="rId8"/>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p:cNvSpPr txBox="1"/>
          <p:nvPr>
            <p:custDataLst>
              <p:tags r:id="rId9"/>
            </p:custDataLst>
          </p:nvPr>
        </p:nvSpPr>
        <p:spPr>
          <a:xfrm>
            <a:off x="4194054" y="387005"/>
            <a:ext cx="2310520" cy="461665"/>
          </a:xfrm>
          <a:prstGeom prst="rect">
            <a:avLst/>
          </a:prstGeom>
          <a:noFill/>
          <a:effectLst>
            <a:reflection blurRad="6350" stA="50000" endA="300" endPos="55000" dir="5400000" sy="-100000" algn="bl" rotWithShape="0"/>
          </a:effectLst>
        </p:spPr>
        <p:txBody>
          <a:bodyPr wrap="square" rtlCol="0">
            <a:spAutoFit/>
          </a:bodyPr>
          <a:lstStyle/>
          <a:p>
            <a:pPr marL="342900" indent="-342900" algn="dist">
              <a:buFont typeface="Wingdings" panose="05000000000000000000" pitchFamily="2" charset="2"/>
              <a:buChar char="n"/>
            </a:pPr>
            <a:r>
              <a:rPr kumimoji="1" lang="zh-CN" altLang="en-US" sz="2400" b="1">
                <a:latin typeface="微软雅黑" panose="020B0503020204020204" pitchFamily="34" charset="-122"/>
                <a:ea typeface="微软雅黑" panose="020B0503020204020204" pitchFamily="34" charset="-122"/>
              </a:rPr>
              <a:t>问题探究</a:t>
            </a:r>
            <a:endParaRPr kumimoji="1"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矩形 4"/>
          <p:cNvSpPr>
            <a:spLocks noChangeArrowheads="1"/>
          </p:cNvSpPr>
          <p:nvPr>
            <p:custDataLst>
              <p:tags r:id="rId1"/>
            </p:custDataLst>
          </p:nvPr>
        </p:nvSpPr>
        <p:spPr bwMode="auto">
          <a:xfrm>
            <a:off x="963499" y="1218005"/>
            <a:ext cx="9634764"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3600" b="1">
                <a:latin typeface="楷体" panose="02010609060101010101" charset="-122"/>
                <a:ea typeface="楷体" panose="02010609060101010101" charset="-122"/>
              </a:rPr>
              <a:t>作者又是从哪些角度来铺叙宫女的生活的呢？</a:t>
            </a:r>
            <a:endParaRPr lang="zh-CN" altLang="en-US" sz="3600" b="1">
              <a:latin typeface="楷体" panose="02010609060101010101" charset="-122"/>
              <a:ea typeface="楷体" panose="02010609060101010101" charset="-122"/>
            </a:endParaRPr>
          </a:p>
        </p:txBody>
      </p:sp>
      <p:sp>
        <p:nvSpPr>
          <p:cNvPr id="2" name="矩形 1"/>
          <p:cNvSpPr>
            <a:spLocks noChangeArrowheads="1"/>
          </p:cNvSpPr>
          <p:nvPr>
            <p:custDataLst>
              <p:tags r:id="rId2"/>
            </p:custDataLst>
          </p:nvPr>
        </p:nvSpPr>
        <p:spPr bwMode="auto">
          <a:xfrm>
            <a:off x="1990430" y="2096347"/>
            <a:ext cx="2957513" cy="411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600" b="1">
                <a:latin typeface="楷体" panose="02010609060101010101" charset="-122"/>
                <a:ea typeface="楷体" panose="02010609060101010101" charset="-122"/>
              </a:rPr>
              <a:t>明星</a:t>
            </a:r>
            <a:r>
              <a:rPr lang="en-US" altLang="zh-CN" sz="3600" b="1">
                <a:latin typeface="楷体" panose="02010609060101010101" charset="-122"/>
                <a:ea typeface="楷体" panose="02010609060101010101" charset="-122"/>
              </a:rPr>
              <a:t>——</a:t>
            </a:r>
            <a:r>
              <a:rPr lang="zh-CN" altLang="en-US" sz="3600" b="1">
                <a:latin typeface="楷体" panose="02010609060101010101" charset="-122"/>
                <a:ea typeface="楷体" panose="02010609060101010101" charset="-122"/>
              </a:rPr>
              <a:t>妆镜</a:t>
            </a:r>
            <a:endParaRPr lang="en-US" altLang="zh-CN" sz="3600" b="1">
              <a:latin typeface="楷体" panose="02010609060101010101" charset="-122"/>
              <a:ea typeface="楷体" panose="02010609060101010101" charset="-122"/>
            </a:endParaRPr>
          </a:p>
          <a:p>
            <a:pPr eaLnBrk="0" hangingPunct="0">
              <a:lnSpc>
                <a:spcPct val="150000"/>
              </a:lnSpc>
            </a:pPr>
            <a:r>
              <a:rPr lang="zh-CN" altLang="en-US" sz="3600" b="1">
                <a:latin typeface="楷体" panose="02010609060101010101" charset="-122"/>
                <a:ea typeface="楷体" panose="02010609060101010101" charset="-122"/>
              </a:rPr>
              <a:t>绿云</a:t>
            </a:r>
            <a:r>
              <a:rPr lang="en-US" altLang="zh-CN" sz="3600" b="1">
                <a:latin typeface="楷体" panose="02010609060101010101" charset="-122"/>
                <a:ea typeface="楷体" panose="02010609060101010101" charset="-122"/>
              </a:rPr>
              <a:t>——</a:t>
            </a:r>
            <a:r>
              <a:rPr lang="zh-CN" altLang="en-US" sz="3600" b="1">
                <a:latin typeface="楷体" panose="02010609060101010101" charset="-122"/>
                <a:ea typeface="楷体" panose="02010609060101010101" charset="-122"/>
              </a:rPr>
              <a:t>晓鬟</a:t>
            </a:r>
            <a:endParaRPr lang="en-US" altLang="zh-CN" sz="3600" b="1">
              <a:latin typeface="楷体" panose="02010609060101010101" charset="-122"/>
              <a:ea typeface="楷体" panose="02010609060101010101" charset="-122"/>
            </a:endParaRPr>
          </a:p>
          <a:p>
            <a:pPr eaLnBrk="0" hangingPunct="0">
              <a:lnSpc>
                <a:spcPct val="150000"/>
              </a:lnSpc>
            </a:pPr>
            <a:r>
              <a:rPr lang="zh-CN" altLang="en-US" sz="3600" b="1">
                <a:latin typeface="楷体" panose="02010609060101010101" charset="-122"/>
                <a:ea typeface="楷体" panose="02010609060101010101" charset="-122"/>
              </a:rPr>
              <a:t>渭流</a:t>
            </a:r>
            <a:r>
              <a:rPr lang="en-US" altLang="zh-CN" sz="3600" b="1">
                <a:latin typeface="楷体" panose="02010609060101010101" charset="-122"/>
                <a:ea typeface="楷体" panose="02010609060101010101" charset="-122"/>
              </a:rPr>
              <a:t>——</a:t>
            </a:r>
            <a:r>
              <a:rPr lang="zh-CN" altLang="en-US" sz="3600" b="1">
                <a:latin typeface="楷体" panose="02010609060101010101" charset="-122"/>
                <a:ea typeface="楷体" panose="02010609060101010101" charset="-122"/>
              </a:rPr>
              <a:t>脂水</a:t>
            </a:r>
            <a:endParaRPr lang="en-US" altLang="zh-CN" sz="3600" b="1">
              <a:latin typeface="楷体" panose="02010609060101010101" charset="-122"/>
              <a:ea typeface="楷体" panose="02010609060101010101" charset="-122"/>
            </a:endParaRPr>
          </a:p>
          <a:p>
            <a:pPr eaLnBrk="0" hangingPunct="0">
              <a:lnSpc>
                <a:spcPct val="150000"/>
              </a:lnSpc>
            </a:pPr>
            <a:r>
              <a:rPr lang="zh-CN" altLang="en-US" sz="3600" b="1">
                <a:latin typeface="楷体" panose="02010609060101010101" charset="-122"/>
                <a:ea typeface="楷体" panose="02010609060101010101" charset="-122"/>
              </a:rPr>
              <a:t>烟雾</a:t>
            </a:r>
            <a:r>
              <a:rPr lang="en-US" altLang="zh-CN" sz="3600" b="1">
                <a:latin typeface="楷体" panose="02010609060101010101" charset="-122"/>
                <a:ea typeface="楷体" panose="02010609060101010101" charset="-122"/>
              </a:rPr>
              <a:t>——</a:t>
            </a:r>
            <a:r>
              <a:rPr lang="zh-CN" altLang="en-US" sz="3600" b="1">
                <a:latin typeface="楷体" panose="02010609060101010101" charset="-122"/>
                <a:ea typeface="楷体" panose="02010609060101010101" charset="-122"/>
              </a:rPr>
              <a:t>椒兰</a:t>
            </a:r>
            <a:endParaRPr lang="en-US" altLang="zh-CN" sz="3600" b="1">
              <a:latin typeface="楷体" panose="02010609060101010101" charset="-122"/>
              <a:ea typeface="楷体" panose="02010609060101010101" charset="-122"/>
            </a:endParaRPr>
          </a:p>
          <a:p>
            <a:pPr eaLnBrk="0" hangingPunct="0">
              <a:lnSpc>
                <a:spcPct val="150000"/>
              </a:lnSpc>
            </a:pPr>
            <a:r>
              <a:rPr lang="zh-CN" altLang="en-US" sz="3600" b="1">
                <a:latin typeface="楷体" panose="02010609060101010101" charset="-122"/>
                <a:ea typeface="楷体" panose="02010609060101010101" charset="-122"/>
              </a:rPr>
              <a:t>雷霆</a:t>
            </a:r>
            <a:r>
              <a:rPr lang="en-US" altLang="zh-CN" sz="3600" b="1">
                <a:latin typeface="楷体" panose="02010609060101010101" charset="-122"/>
                <a:ea typeface="楷体" panose="02010609060101010101" charset="-122"/>
              </a:rPr>
              <a:t>——</a:t>
            </a:r>
            <a:r>
              <a:rPr lang="zh-CN" altLang="en-US" sz="3600" b="1">
                <a:latin typeface="楷体" panose="02010609060101010101" charset="-122"/>
                <a:ea typeface="楷体" panose="02010609060101010101" charset="-122"/>
              </a:rPr>
              <a:t>宫车</a:t>
            </a:r>
            <a:endParaRPr lang="en-US" altLang="zh-CN" sz="3600" b="1">
              <a:latin typeface="楷体" panose="02010609060101010101" charset="-122"/>
              <a:ea typeface="楷体" panose="02010609060101010101" charset="-122"/>
            </a:endParaRPr>
          </a:p>
        </p:txBody>
      </p:sp>
      <p:sp>
        <p:nvSpPr>
          <p:cNvPr id="3" name="右箭头 2"/>
          <p:cNvSpPr/>
          <p:nvPr>
            <p:custDataLst>
              <p:tags r:id="rId3"/>
            </p:custDataLst>
          </p:nvPr>
        </p:nvSpPr>
        <p:spPr>
          <a:xfrm>
            <a:off x="6575312" y="3704645"/>
            <a:ext cx="1385888" cy="2413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endParaRPr lang="zh-CN" altLang="en-US"/>
          </a:p>
        </p:txBody>
      </p:sp>
      <p:sp>
        <p:nvSpPr>
          <p:cNvPr id="8" name="矩形 7"/>
          <p:cNvSpPr>
            <a:spLocks noChangeArrowheads="1"/>
          </p:cNvSpPr>
          <p:nvPr>
            <p:custDataLst>
              <p:tags r:id="rId4"/>
            </p:custDataLst>
          </p:nvPr>
        </p:nvSpPr>
        <p:spPr bwMode="auto">
          <a:xfrm>
            <a:off x="8249501" y="3227278"/>
            <a:ext cx="1920875"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3600" b="1">
                <a:latin typeface="楷体" panose="02010609060101010101" charset="-122"/>
                <a:ea typeface="楷体" panose="02010609060101010101" charset="-122"/>
              </a:rPr>
              <a:t>②众多</a:t>
            </a:r>
            <a:endParaRPr lang="en-US" altLang="zh-CN" sz="3600" b="1">
              <a:latin typeface="楷体" panose="02010609060101010101" charset="-122"/>
              <a:ea typeface="楷体" panose="02010609060101010101" charset="-122"/>
            </a:endParaRPr>
          </a:p>
        </p:txBody>
      </p:sp>
      <p:pic>
        <p:nvPicPr>
          <p:cNvPr id="16391" name="图片 32769" descr="07"/>
          <p:cNvPicPr>
            <a:picLocks noChangeAspect="1" noChangeArrowheads="1"/>
          </p:cNvPicPr>
          <p:nvPr>
            <p:custDataLst>
              <p:tags r:id="rId5"/>
            </p:custDataLst>
          </p:nvPr>
        </p:nvPicPr>
        <p:blipFill>
          <a:blip r:embed="rId6">
            <a:lum bright="42000"/>
            <a:extLst>
              <a:ext uri="{28A0092B-C50C-407E-A947-70E740481C1C}">
                <a14:useLocalDpi xmlns:a14="http://schemas.microsoft.com/office/drawing/2010/main" val="0"/>
              </a:ext>
            </a:extLst>
          </a:blip>
          <a:srcRect l="13312" t="28114" r="23486" b="6268"/>
          <a:stretch>
            <a:fillRect/>
          </a:stretch>
        </p:blipFill>
        <p:spPr bwMode="auto">
          <a:xfrm>
            <a:off x="10170160" y="3081020"/>
            <a:ext cx="155130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a:spLocks noChangeArrowheads="1"/>
          </p:cNvSpPr>
          <p:nvPr>
            <p:custDataLst>
              <p:tags r:id="rId7"/>
            </p:custDataLst>
          </p:nvPr>
        </p:nvSpPr>
        <p:spPr bwMode="auto">
          <a:xfrm>
            <a:off x="5114732" y="2669752"/>
            <a:ext cx="13890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600" b="1">
                <a:solidFill>
                  <a:srgbClr val="FF0000"/>
                </a:solidFill>
                <a:latin typeface="楷体" panose="02010609060101010101" charset="-122"/>
                <a:ea typeface="楷体" panose="02010609060101010101" charset="-122"/>
              </a:rPr>
              <a:t>比喻</a:t>
            </a:r>
            <a:endParaRPr lang="en-US" altLang="zh-CN" sz="3600" b="1">
              <a:solidFill>
                <a:srgbClr val="FF0000"/>
              </a:solidFill>
              <a:latin typeface="楷体" panose="02010609060101010101" charset="-122"/>
              <a:ea typeface="楷体" panose="02010609060101010101" charset="-122"/>
            </a:endParaRPr>
          </a:p>
          <a:p>
            <a:pPr eaLnBrk="0" hangingPunct="0">
              <a:lnSpc>
                <a:spcPct val="150000"/>
              </a:lnSpc>
            </a:pPr>
            <a:r>
              <a:rPr lang="zh-CN" altLang="en-US" sz="3600" b="1">
                <a:solidFill>
                  <a:srgbClr val="FF0000"/>
                </a:solidFill>
                <a:latin typeface="楷体" panose="02010609060101010101" charset="-122"/>
                <a:ea typeface="楷体" panose="02010609060101010101" charset="-122"/>
              </a:rPr>
              <a:t>排比</a:t>
            </a:r>
            <a:endParaRPr lang="en-US" altLang="zh-CN" sz="3600" b="1">
              <a:solidFill>
                <a:srgbClr val="FF0000"/>
              </a:solidFill>
              <a:latin typeface="楷体" panose="02010609060101010101" charset="-122"/>
              <a:ea typeface="楷体" panose="02010609060101010101" charset="-122"/>
            </a:endParaRPr>
          </a:p>
          <a:p>
            <a:pPr eaLnBrk="0" hangingPunct="0">
              <a:lnSpc>
                <a:spcPct val="150000"/>
              </a:lnSpc>
            </a:pPr>
            <a:r>
              <a:rPr lang="zh-CN" altLang="en-US" sz="3600" b="1">
                <a:solidFill>
                  <a:srgbClr val="FF0000"/>
                </a:solidFill>
                <a:latin typeface="楷体" panose="02010609060101010101" charset="-122"/>
                <a:ea typeface="楷体" panose="02010609060101010101" charset="-122"/>
              </a:rPr>
              <a:t>夸张</a:t>
            </a:r>
            <a:endParaRPr lang="en-US" altLang="zh-CN" sz="2800" b="1">
              <a:solidFill>
                <a:srgbClr val="FF0000"/>
              </a:solidFill>
              <a:latin typeface="楷体" panose="02010609060101010101" charset="-122"/>
              <a:ea typeface="楷体" panose="02010609060101010101" charset="-122"/>
            </a:endParaRPr>
          </a:p>
        </p:txBody>
      </p:sp>
      <p:sp>
        <p:nvSpPr>
          <p:cNvPr id="16393" name="矩形 11"/>
          <p:cNvSpPr>
            <a:spLocks noChangeArrowheads="1"/>
          </p:cNvSpPr>
          <p:nvPr>
            <p:custDataLst>
              <p:tags r:id="rId8"/>
            </p:custDataLst>
          </p:nvPr>
        </p:nvSpPr>
        <p:spPr bwMode="auto">
          <a:xfrm>
            <a:off x="613728" y="3428683"/>
            <a:ext cx="1389062"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600" b="1">
                <a:solidFill>
                  <a:srgbClr val="FF0000"/>
                </a:solidFill>
                <a:latin typeface="楷体" panose="02010609060101010101" charset="-122"/>
                <a:ea typeface="楷体" panose="02010609060101010101" charset="-122"/>
              </a:rPr>
              <a:t>宫女</a:t>
            </a:r>
            <a:endParaRPr lang="en-US" altLang="zh-CN" sz="3600" b="1">
              <a:solidFill>
                <a:srgbClr val="FF0000"/>
              </a:solidFill>
              <a:latin typeface="楷体" panose="02010609060101010101" charset="-122"/>
              <a:ea typeface="楷体" panose="02010609060101010101" charset="-122"/>
            </a:endParaRPr>
          </a:p>
        </p:txBody>
      </p:sp>
      <p:sp>
        <p:nvSpPr>
          <p:cNvPr id="12" name="矩形 11"/>
          <p:cNvSpPr/>
          <p:nvPr>
            <p:custDataLst>
              <p:tags r:id="rId9"/>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p:cNvSpPr txBox="1"/>
          <p:nvPr>
            <p:custDataLst>
              <p:tags r:id="rId10"/>
            </p:custDataLst>
          </p:nvPr>
        </p:nvSpPr>
        <p:spPr>
          <a:xfrm>
            <a:off x="4194054" y="387005"/>
            <a:ext cx="2310520" cy="461665"/>
          </a:xfrm>
          <a:prstGeom prst="rect">
            <a:avLst/>
          </a:prstGeom>
          <a:noFill/>
          <a:effectLst>
            <a:reflection blurRad="6350" stA="50000" endA="300" endPos="55000" dir="5400000" sy="-100000" algn="bl" rotWithShape="0"/>
          </a:effectLst>
        </p:spPr>
        <p:txBody>
          <a:bodyPr wrap="square" rtlCol="0">
            <a:spAutoFit/>
          </a:bodyPr>
          <a:lstStyle/>
          <a:p>
            <a:pPr marL="342900" indent="-342900" algn="dist">
              <a:buFont typeface="Wingdings" panose="05000000000000000000" pitchFamily="2" charset="2"/>
              <a:buChar char="n"/>
            </a:pPr>
            <a:r>
              <a:rPr kumimoji="1" lang="zh-CN" altLang="en-US" sz="2400" b="1">
                <a:latin typeface="微软雅黑" panose="020B0503020204020204" pitchFamily="34" charset="-122"/>
                <a:ea typeface="微软雅黑" panose="020B0503020204020204" pitchFamily="34" charset="-122"/>
              </a:rPr>
              <a:t>问题探究</a:t>
            </a:r>
            <a:endParaRPr kumimoji="1"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custDataLst>
              <p:tags r:id="rId1"/>
            </p:custDataLst>
          </p:nvPr>
        </p:nvSpPr>
        <p:spPr bwMode="auto">
          <a:xfrm>
            <a:off x="1731010" y="2400300"/>
            <a:ext cx="5454650"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3200" b="1">
                <a:latin typeface="楷体" panose="02010609060101010101" charset="-122"/>
                <a:ea typeface="楷体" panose="02010609060101010101" charset="-122"/>
              </a:rPr>
              <a:t>“一肌一容，尽态极妍，缦立远视，而望幸焉。有不见者”，意在讽刺秦始皇的奢靡，同情宫女的悲惨命运。</a:t>
            </a:r>
            <a:endParaRPr lang="zh-CN" altLang="en-US" sz="3200" b="1">
              <a:latin typeface="楷体" panose="02010609060101010101" charset="-122"/>
              <a:ea typeface="楷体" panose="02010609060101010101" charset="-122"/>
            </a:endParaRPr>
          </a:p>
        </p:txBody>
      </p:sp>
      <p:sp>
        <p:nvSpPr>
          <p:cNvPr id="7" name="右箭头 6"/>
          <p:cNvSpPr/>
          <p:nvPr>
            <p:custDataLst>
              <p:tags r:id="rId2"/>
            </p:custDataLst>
          </p:nvPr>
        </p:nvSpPr>
        <p:spPr>
          <a:xfrm>
            <a:off x="7185818" y="3471982"/>
            <a:ext cx="1385888" cy="2413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endParaRPr lang="zh-CN" altLang="en-US"/>
          </a:p>
        </p:txBody>
      </p:sp>
      <p:sp>
        <p:nvSpPr>
          <p:cNvPr id="9" name="矩形 8"/>
          <p:cNvSpPr>
            <a:spLocks noChangeArrowheads="1"/>
          </p:cNvSpPr>
          <p:nvPr>
            <p:custDataLst>
              <p:tags r:id="rId3"/>
            </p:custDataLst>
          </p:nvPr>
        </p:nvSpPr>
        <p:spPr bwMode="auto">
          <a:xfrm>
            <a:off x="8869396" y="2744029"/>
            <a:ext cx="192087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3600" b="1">
                <a:latin typeface="楷体" panose="02010609060101010101" charset="-122"/>
                <a:ea typeface="楷体" panose="02010609060101010101" charset="-122"/>
              </a:rPr>
              <a:t>③哀怨的情绪</a:t>
            </a:r>
            <a:r>
              <a:rPr lang="en-US" altLang="zh-CN" sz="3600" b="1">
                <a:latin typeface="楷体" panose="02010609060101010101" charset="-122"/>
                <a:ea typeface="楷体" panose="02010609060101010101" charset="-122"/>
              </a:rPr>
              <a:t>   </a:t>
            </a:r>
            <a:endParaRPr lang="en-US" altLang="zh-CN" sz="3600" b="1">
              <a:latin typeface="楷体" panose="02010609060101010101" charset="-122"/>
              <a:ea typeface="楷体" panose="02010609060101010101" charset="-122"/>
            </a:endParaRPr>
          </a:p>
        </p:txBody>
      </p:sp>
      <p:sp>
        <p:nvSpPr>
          <p:cNvPr id="17415" name="矩形 9"/>
          <p:cNvSpPr>
            <a:spLocks noChangeArrowheads="1"/>
          </p:cNvSpPr>
          <p:nvPr>
            <p:custDataLst>
              <p:tags r:id="rId4"/>
            </p:custDataLst>
          </p:nvPr>
        </p:nvSpPr>
        <p:spPr bwMode="auto">
          <a:xfrm>
            <a:off x="341947" y="3157048"/>
            <a:ext cx="1389062"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4000" b="1">
                <a:solidFill>
                  <a:srgbClr val="FF0000"/>
                </a:solidFill>
                <a:latin typeface="楷体" panose="02010609060101010101" charset="-122"/>
                <a:ea typeface="楷体" panose="02010609060101010101" charset="-122"/>
              </a:rPr>
              <a:t>宫女</a:t>
            </a:r>
            <a:endParaRPr lang="en-US" altLang="zh-CN" sz="4000" b="1">
              <a:solidFill>
                <a:srgbClr val="FF0000"/>
              </a:solidFill>
              <a:latin typeface="楷体" panose="02010609060101010101" charset="-122"/>
              <a:ea typeface="楷体" panose="02010609060101010101" charset="-122"/>
            </a:endParaRPr>
          </a:p>
        </p:txBody>
      </p:sp>
      <p:sp>
        <p:nvSpPr>
          <p:cNvPr id="17416" name="矩形 10"/>
          <p:cNvSpPr>
            <a:spLocks noChangeArrowheads="1"/>
          </p:cNvSpPr>
          <p:nvPr>
            <p:custDataLst>
              <p:tags r:id="rId5"/>
            </p:custDataLst>
          </p:nvPr>
        </p:nvSpPr>
        <p:spPr bwMode="auto">
          <a:xfrm>
            <a:off x="914632" y="1227638"/>
            <a:ext cx="10792954"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3600" b="1">
                <a:latin typeface="楷体" panose="02010609060101010101" charset="-122"/>
                <a:ea typeface="楷体" panose="02010609060101010101" charset="-122"/>
              </a:rPr>
              <a:t>作者又是从哪些角度来铺叙宫女的生活的呢？</a:t>
            </a:r>
            <a:endParaRPr lang="zh-CN" altLang="en-US" sz="3600" b="1">
              <a:latin typeface="楷体" panose="02010609060101010101" charset="-122"/>
              <a:ea typeface="楷体" panose="02010609060101010101" charset="-122"/>
            </a:endParaRPr>
          </a:p>
        </p:txBody>
      </p:sp>
      <p:sp>
        <p:nvSpPr>
          <p:cNvPr id="10" name="矩形 9"/>
          <p:cNvSpPr/>
          <p:nvPr>
            <p:custDataLst>
              <p:tags r:id="rId6"/>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p:cNvSpPr txBox="1"/>
          <p:nvPr>
            <p:custDataLst>
              <p:tags r:id="rId7"/>
            </p:custDataLst>
          </p:nvPr>
        </p:nvSpPr>
        <p:spPr>
          <a:xfrm>
            <a:off x="4194054" y="387005"/>
            <a:ext cx="2310520" cy="461665"/>
          </a:xfrm>
          <a:prstGeom prst="rect">
            <a:avLst/>
          </a:prstGeom>
          <a:noFill/>
          <a:effectLst>
            <a:reflection blurRad="6350" stA="50000" endA="300" endPos="55000" dir="5400000" sy="-100000" algn="bl" rotWithShape="0"/>
          </a:effectLst>
        </p:spPr>
        <p:txBody>
          <a:bodyPr wrap="square" rtlCol="0">
            <a:spAutoFit/>
          </a:bodyPr>
          <a:lstStyle/>
          <a:p>
            <a:pPr marL="342900" indent="-342900" algn="dist">
              <a:buFont typeface="Wingdings" panose="05000000000000000000" pitchFamily="2" charset="2"/>
              <a:buChar char="n"/>
            </a:pPr>
            <a:r>
              <a:rPr kumimoji="1" lang="zh-CN" altLang="en-US" sz="2400" b="1">
                <a:latin typeface="微软雅黑" panose="020B0503020204020204" pitchFamily="34" charset="-122"/>
                <a:ea typeface="微软雅黑" panose="020B0503020204020204" pitchFamily="34" charset="-122"/>
              </a:rPr>
              <a:t>问题探究</a:t>
            </a:r>
            <a:endParaRPr kumimoji="1"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占位符 30721"/>
          <p:cNvSpPr>
            <a:spLocks noGrp="1" noRot="1"/>
          </p:cNvSpPr>
          <p:nvPr>
            <p:ph idx="1"/>
            <p:custDataLst>
              <p:tags r:id="rId1"/>
            </p:custDataLst>
          </p:nvPr>
        </p:nvSpPr>
        <p:spPr>
          <a:xfrm>
            <a:off x="440055" y="815340"/>
            <a:ext cx="4300855" cy="4248150"/>
          </a:xfrm>
        </p:spPr>
        <p:txBody>
          <a:bodyPr lIns="0" rIns="0" anchor="t" anchorCtr="0">
            <a:normAutofit lnSpcReduction="10000"/>
          </a:bodyPr>
          <a:lstStyle/>
          <a:p>
            <a:pPr>
              <a:lnSpc>
                <a:spcPct val="150000"/>
              </a:lnSpc>
              <a:buNone/>
            </a:pPr>
            <a:r>
              <a:rPr lang="zh-CN" altLang="en-US" sz="3600" b="1">
                <a:latin typeface="宋体" panose="02010600030101010101" pitchFamily="2" charset="-122"/>
                <a:ea typeface="宋体" panose="02010600030101010101" pitchFamily="2" charset="-122"/>
                <a:cs typeface="宋体" panose="02010600030101010101" pitchFamily="2" charset="-122"/>
              </a:rPr>
              <a:t>　　燕、赵之</a:t>
            </a:r>
            <a:r>
              <a:rPr lang="zh-CN" altLang="en-US" sz="3600" b="1" u="sng">
                <a:solidFill>
                  <a:srgbClr val="FF0000"/>
                </a:solidFill>
                <a:latin typeface="宋体" panose="02010600030101010101" pitchFamily="2" charset="-122"/>
                <a:ea typeface="宋体" panose="02010600030101010101" pitchFamily="2" charset="-122"/>
                <a:cs typeface="宋体" panose="02010600030101010101" pitchFamily="2" charset="-122"/>
              </a:rPr>
              <a:t>收藏</a:t>
            </a:r>
            <a:r>
              <a:rPr lang="zh-CN" altLang="en-US" sz="3600" b="1">
                <a:latin typeface="宋体" panose="02010600030101010101" pitchFamily="2" charset="-122"/>
                <a:ea typeface="宋体" panose="02010600030101010101" pitchFamily="2" charset="-122"/>
                <a:cs typeface="宋体" panose="02010600030101010101" pitchFamily="2" charset="-122"/>
              </a:rPr>
              <a:t>，韩、魏之</a:t>
            </a:r>
            <a:r>
              <a:rPr lang="zh-CN" altLang="en-US" sz="3600" b="1" u="sng">
                <a:solidFill>
                  <a:srgbClr val="FF0000"/>
                </a:solidFill>
                <a:latin typeface="宋体" panose="02010600030101010101" pitchFamily="2" charset="-122"/>
                <a:ea typeface="宋体" panose="02010600030101010101" pitchFamily="2" charset="-122"/>
                <a:cs typeface="宋体" panose="02010600030101010101" pitchFamily="2" charset="-122"/>
              </a:rPr>
              <a:t>经营</a:t>
            </a:r>
            <a:r>
              <a:rPr lang="zh-CN" altLang="en-US" sz="3600" b="1">
                <a:latin typeface="宋体" panose="02010600030101010101" pitchFamily="2" charset="-122"/>
                <a:ea typeface="宋体" panose="02010600030101010101" pitchFamily="2" charset="-122"/>
                <a:cs typeface="宋体" panose="02010600030101010101" pitchFamily="2" charset="-122"/>
              </a:rPr>
              <a:t>，齐、楚之</a:t>
            </a:r>
            <a:r>
              <a:rPr lang="zh-CN" altLang="en-US" sz="3600" b="1" u="sng">
                <a:solidFill>
                  <a:srgbClr val="FF0000"/>
                </a:solidFill>
                <a:latin typeface="宋体" panose="02010600030101010101" pitchFamily="2" charset="-122"/>
                <a:ea typeface="宋体" panose="02010600030101010101" pitchFamily="2" charset="-122"/>
                <a:cs typeface="宋体" panose="02010600030101010101" pitchFamily="2" charset="-122"/>
              </a:rPr>
              <a:t>精英</a:t>
            </a:r>
            <a:r>
              <a:rPr lang="zh-CN" altLang="en-US" sz="3600" b="1">
                <a:latin typeface="宋体" panose="02010600030101010101" pitchFamily="2" charset="-122"/>
                <a:ea typeface="宋体" panose="02010600030101010101" pitchFamily="2" charset="-122"/>
                <a:cs typeface="宋体" panose="02010600030101010101" pitchFamily="2" charset="-122"/>
              </a:rPr>
              <a:t>，几世几年，</a:t>
            </a:r>
            <a:r>
              <a:rPr lang="zh-CN" altLang="en-US" sz="3600" b="1" u="sng">
                <a:solidFill>
                  <a:srgbClr val="FF0000"/>
                </a:solidFill>
                <a:latin typeface="宋体" panose="02010600030101010101" pitchFamily="2" charset="-122"/>
                <a:ea typeface="宋体" panose="02010600030101010101" pitchFamily="2" charset="-122"/>
                <a:cs typeface="宋体" panose="02010600030101010101" pitchFamily="2" charset="-122"/>
              </a:rPr>
              <a:t>摽掠其人</a:t>
            </a:r>
            <a:r>
              <a:rPr lang="zh-CN" altLang="en-US" sz="3600" b="1">
                <a:latin typeface="宋体" panose="02010600030101010101" pitchFamily="2" charset="-122"/>
                <a:ea typeface="宋体" panose="02010600030101010101" pitchFamily="2" charset="-122"/>
                <a:cs typeface="宋体" panose="02010600030101010101" pitchFamily="2" charset="-122"/>
              </a:rPr>
              <a:t>，倚叠如山。 </a:t>
            </a:r>
            <a:endParaRPr lang="zh-CN" altLang="en-US" sz="3600" b="1">
              <a:latin typeface="宋体" panose="02010600030101010101" pitchFamily="2" charset="-122"/>
              <a:ea typeface="宋体" panose="02010600030101010101" pitchFamily="2" charset="-122"/>
              <a:cs typeface="宋体" panose="02010600030101010101" pitchFamily="2" charset="-122"/>
            </a:endParaRPr>
          </a:p>
        </p:txBody>
      </p:sp>
      <p:sp>
        <p:nvSpPr>
          <p:cNvPr id="30723" name="矩形 30722"/>
          <p:cNvSpPr>
            <a:spLocks noRot="1"/>
          </p:cNvSpPr>
          <p:nvPr>
            <p:custDataLst>
              <p:tags r:id="rId2"/>
            </p:custDataLst>
          </p:nvPr>
        </p:nvSpPr>
        <p:spPr>
          <a:xfrm>
            <a:off x="5456555" y="692785"/>
            <a:ext cx="5440045" cy="5472430"/>
          </a:xfrm>
          <a:prstGeom prst="rect">
            <a:avLst/>
          </a:prstGeom>
          <a:noFill/>
          <a:ln w="9525">
            <a:noFill/>
          </a:ln>
        </p:spPr>
        <p:txBody>
          <a:bodyPr anchor="t" anchorCtr="0"/>
          <a:lstStyle/>
          <a:p>
            <a:pPr marL="342900" indent="-342900" algn="just" fontAlgn="base">
              <a:lnSpc>
                <a:spcPct val="150000"/>
              </a:lnSpc>
              <a:spcBef>
                <a:spcPct val="20000"/>
              </a:spcBef>
              <a:spcAft>
                <a:spcPct val="0"/>
              </a:spcAft>
              <a:buClr>
                <a:srgbClr val="CC0066"/>
              </a:buClr>
              <a:buSzPct val="70000"/>
            </a:pPr>
            <a:r>
              <a:rPr lang="zh-CN" altLang="en-US" sz="3200" b="1">
                <a:solidFill>
                  <a:srgbClr val="000000"/>
                </a:solidFill>
                <a:latin typeface="楷体" panose="02010609060101010101" charset="-122"/>
                <a:ea typeface="楷体" panose="02010609060101010101" charset="-122"/>
                <a:cs typeface="楷体" panose="02010609060101010101" charset="-122"/>
              </a:rPr>
              <a:t>     燕国赵国</a:t>
            </a:r>
            <a:r>
              <a:rPr lang="zh-CN" altLang="en-US" sz="3200" b="1" u="sng">
                <a:solidFill>
                  <a:srgbClr val="FF0000"/>
                </a:solidFill>
                <a:latin typeface="楷体" panose="02010609060101010101" charset="-122"/>
                <a:ea typeface="楷体" panose="02010609060101010101" charset="-122"/>
                <a:cs typeface="楷体" panose="02010609060101010101" charset="-122"/>
              </a:rPr>
              <a:t>收藏的奇物</a:t>
            </a:r>
            <a:r>
              <a:rPr lang="zh-CN" altLang="en-US" sz="3200" b="1">
                <a:solidFill>
                  <a:srgbClr val="000000"/>
                </a:solidFill>
                <a:latin typeface="楷体" panose="02010609060101010101" charset="-122"/>
                <a:ea typeface="楷体" panose="02010609060101010101" charset="-122"/>
                <a:cs typeface="楷体" panose="02010609060101010101" charset="-122"/>
              </a:rPr>
              <a:t>，韩国魏国</a:t>
            </a:r>
            <a:r>
              <a:rPr lang="zh-CN" altLang="en-US" sz="3200" b="1" u="sng">
                <a:solidFill>
                  <a:srgbClr val="FF0000"/>
                </a:solidFill>
                <a:latin typeface="楷体" panose="02010609060101010101" charset="-122"/>
                <a:ea typeface="楷体" panose="02010609060101010101" charset="-122"/>
                <a:cs typeface="楷体" panose="02010609060101010101" charset="-122"/>
              </a:rPr>
              <a:t>聚敛的珍品</a:t>
            </a:r>
            <a:r>
              <a:rPr lang="zh-CN" altLang="en-US" sz="3200" b="1">
                <a:solidFill>
                  <a:srgbClr val="000000"/>
                </a:solidFill>
                <a:latin typeface="楷体" panose="02010609060101010101" charset="-122"/>
                <a:ea typeface="楷体" panose="02010609060101010101" charset="-122"/>
                <a:cs typeface="楷体" panose="02010609060101010101" charset="-122"/>
              </a:rPr>
              <a:t>，齐国楚国</a:t>
            </a:r>
            <a:r>
              <a:rPr lang="zh-CN" altLang="en-US" sz="3200" b="1" u="sng">
                <a:solidFill>
                  <a:srgbClr val="FF0000"/>
                </a:solidFill>
                <a:latin typeface="楷体" panose="02010609060101010101" charset="-122"/>
                <a:ea typeface="楷体" panose="02010609060101010101" charset="-122"/>
                <a:cs typeface="楷体" panose="02010609060101010101" charset="-122"/>
              </a:rPr>
              <a:t>保存的瑰宝</a:t>
            </a:r>
            <a:r>
              <a:rPr lang="zh-CN" altLang="en-US" sz="3200" b="1">
                <a:solidFill>
                  <a:srgbClr val="000000"/>
                </a:solidFill>
                <a:latin typeface="楷体" panose="02010609060101010101" charset="-122"/>
                <a:ea typeface="楷体" panose="02010609060101010101" charset="-122"/>
                <a:cs typeface="楷体" panose="02010609060101010101" charset="-122"/>
              </a:rPr>
              <a:t>，都是多少代、多少年，</a:t>
            </a:r>
            <a:r>
              <a:rPr lang="zh-CN" altLang="en-US" sz="3200" b="1" u="sng">
                <a:solidFill>
                  <a:srgbClr val="FF0000"/>
                </a:solidFill>
                <a:latin typeface="楷体" panose="02010609060101010101" charset="-122"/>
                <a:ea typeface="楷体" panose="02010609060101010101" charset="-122"/>
                <a:cs typeface="楷体" panose="02010609060101010101" charset="-122"/>
              </a:rPr>
              <a:t>从</a:t>
            </a:r>
            <a:r>
              <a:rPr lang="en-US" altLang="zh-CN" sz="3200" b="1" u="sng">
                <a:solidFill>
                  <a:srgbClr val="FF0000"/>
                </a:solidFill>
                <a:latin typeface="楷体" panose="02010609060101010101" charset="-122"/>
                <a:ea typeface="楷体" panose="02010609060101010101" charset="-122"/>
                <a:cs typeface="楷体" panose="02010609060101010101" charset="-122"/>
              </a:rPr>
              <a:t>(</a:t>
            </a:r>
            <a:r>
              <a:rPr lang="zh-CN" altLang="en-US" sz="3200" b="1" u="sng">
                <a:solidFill>
                  <a:srgbClr val="FF0000"/>
                </a:solidFill>
                <a:latin typeface="楷体" panose="02010609060101010101" charset="-122"/>
                <a:ea typeface="楷体" panose="02010609060101010101" charset="-122"/>
                <a:cs typeface="楷体" panose="02010609060101010101" charset="-122"/>
              </a:rPr>
              <a:t>本国</a:t>
            </a:r>
            <a:r>
              <a:rPr lang="en-US" altLang="zh-CN" sz="3200" b="1" u="sng">
                <a:solidFill>
                  <a:srgbClr val="FF0000"/>
                </a:solidFill>
                <a:latin typeface="楷体" panose="02010609060101010101" charset="-122"/>
                <a:ea typeface="楷体" panose="02010609060101010101" charset="-122"/>
                <a:cs typeface="楷体" panose="02010609060101010101" charset="-122"/>
              </a:rPr>
              <a:t>)</a:t>
            </a:r>
            <a:r>
              <a:rPr lang="zh-CN" altLang="en-US" sz="3200" b="1" u="sng">
                <a:solidFill>
                  <a:srgbClr val="FF0000"/>
                </a:solidFill>
                <a:latin typeface="楷体" panose="02010609060101010101" charset="-122"/>
                <a:ea typeface="楷体" panose="02010609060101010101" charset="-122"/>
                <a:cs typeface="楷体" panose="02010609060101010101" charset="-122"/>
              </a:rPr>
              <a:t>人民手中掠夺来的</a:t>
            </a:r>
            <a:r>
              <a:rPr lang="zh-CN" altLang="en-US" sz="3200" b="1">
                <a:solidFill>
                  <a:srgbClr val="000000"/>
                </a:solidFill>
                <a:latin typeface="楷体" panose="02010609060101010101" charset="-122"/>
                <a:ea typeface="楷体" panose="02010609060101010101" charset="-122"/>
                <a:cs typeface="楷体" panose="02010609060101010101" charset="-122"/>
              </a:rPr>
              <a:t>，堆积如山。 </a:t>
            </a:r>
            <a:endParaRPr lang="zh-CN" altLang="en-US" sz="3200" b="1">
              <a:solidFill>
                <a:srgbClr val="000000"/>
              </a:solidFill>
              <a:latin typeface="楷体" panose="02010609060101010101" charset="-122"/>
              <a:ea typeface="楷体" panose="02010609060101010101" charset="-122"/>
              <a:cs typeface="楷体" panose="02010609060101010101" charset="-122"/>
            </a:endParaRPr>
          </a:p>
        </p:txBody>
      </p:sp>
      <p:sp>
        <p:nvSpPr>
          <p:cNvPr id="41987" name="直接连接符 30723"/>
          <p:cNvSpPr/>
          <p:nvPr>
            <p:custDataLst>
              <p:tags r:id="rId3"/>
            </p:custDataLst>
          </p:nvPr>
        </p:nvSpPr>
        <p:spPr>
          <a:xfrm>
            <a:off x="4857750" y="193040"/>
            <a:ext cx="81915" cy="6528435"/>
          </a:xfrm>
          <a:prstGeom prst="line">
            <a:avLst/>
          </a:prstGeom>
          <a:ln w="38100" cap="flat" cmpd="sng">
            <a:solidFill>
              <a:schemeClr val="tx1"/>
            </a:solidFill>
            <a:prstDash val="solid"/>
            <a:round/>
            <a:headEnd type="none" w="med" len="med"/>
            <a:tailEnd type="none" w="med" len="med"/>
          </a:ln>
        </p:spPr>
        <p:txBody>
          <a:bodyPr/>
          <a:lstStyle/>
          <a:p/>
        </p:txBody>
      </p:sp>
      <p:sp>
        <p:nvSpPr>
          <p:cNvPr id="5" name="矩形 4"/>
          <p:cNvSpPr/>
          <p:nvPr>
            <p:custDataLst>
              <p:tags r:id="rId4"/>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ipe(up)">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本占位符 31745"/>
          <p:cNvSpPr>
            <a:spLocks noGrp="1" noRot="1"/>
          </p:cNvSpPr>
          <p:nvPr>
            <p:ph idx="1"/>
            <p:custDataLst>
              <p:tags r:id="rId1"/>
            </p:custDataLst>
          </p:nvPr>
        </p:nvSpPr>
        <p:spPr>
          <a:xfrm>
            <a:off x="367983" y="333375"/>
            <a:ext cx="4386866" cy="5832475"/>
          </a:xfrm>
        </p:spPr>
        <p:txBody>
          <a:bodyPr lIns="0" rIns="0" anchor="t" anchorCtr="0"/>
          <a:lstStyle/>
          <a:p>
            <a:pPr algn="just">
              <a:lnSpc>
                <a:spcPct val="170000"/>
              </a:lnSpc>
              <a:buNone/>
            </a:pPr>
            <a:r>
              <a:rPr lang="zh-CN" altLang="en-US" b="1">
                <a:latin typeface="宋体" panose="02010600030101010101" pitchFamily="2" charset="-122"/>
                <a:ea typeface="宋体" panose="02010600030101010101" pitchFamily="2" charset="-122"/>
                <a:cs typeface="宋体" panose="02010600030101010101" pitchFamily="2" charset="-122"/>
              </a:rPr>
              <a:t>　</a:t>
            </a:r>
            <a:r>
              <a:rPr lang="zh-CN" altLang="en-US" sz="3600" b="1">
                <a:latin typeface="宋体" panose="02010600030101010101" pitchFamily="2" charset="-122"/>
                <a:ea typeface="宋体" panose="02010600030101010101" pitchFamily="2" charset="-122"/>
                <a:cs typeface="宋体" panose="02010600030101010101" pitchFamily="2" charset="-122"/>
              </a:rPr>
              <a:t>一旦不能有，输来</a:t>
            </a:r>
            <a:r>
              <a:rPr lang="zh-CN" altLang="en-US" sz="3600" b="1" u="sng">
                <a:solidFill>
                  <a:srgbClr val="FF0000"/>
                </a:solidFill>
                <a:latin typeface="宋体" panose="02010600030101010101" pitchFamily="2" charset="-122"/>
                <a:ea typeface="宋体" panose="02010600030101010101" pitchFamily="2" charset="-122"/>
                <a:cs typeface="宋体" panose="02010600030101010101" pitchFamily="2" charset="-122"/>
              </a:rPr>
              <a:t>其</a:t>
            </a:r>
            <a:r>
              <a:rPr lang="zh-CN" altLang="en-US" sz="3600" b="1">
                <a:latin typeface="宋体" panose="02010600030101010101" pitchFamily="2" charset="-122"/>
                <a:ea typeface="宋体" panose="02010600030101010101" pitchFamily="2" charset="-122"/>
                <a:cs typeface="宋体" panose="02010600030101010101" pitchFamily="2" charset="-122"/>
              </a:rPr>
              <a:t>间。</a:t>
            </a:r>
            <a:r>
              <a:rPr lang="zh-CN" altLang="en-US" sz="3600" b="1" u="sng">
                <a:solidFill>
                  <a:srgbClr val="FF0000"/>
                </a:solidFill>
                <a:latin typeface="宋体" panose="02010600030101010101" pitchFamily="2" charset="-122"/>
                <a:ea typeface="宋体" panose="02010600030101010101" pitchFamily="2" charset="-122"/>
                <a:cs typeface="宋体" panose="02010600030101010101" pitchFamily="2" charset="-122"/>
              </a:rPr>
              <a:t>鼎铛玉石</a:t>
            </a:r>
            <a:r>
              <a:rPr lang="zh-CN" altLang="en-US" sz="3600" b="1">
                <a:latin typeface="宋体" panose="02010600030101010101" pitchFamily="2" charset="-122"/>
                <a:ea typeface="宋体" panose="02010600030101010101" pitchFamily="2" charset="-122"/>
                <a:cs typeface="宋体" panose="02010600030101010101" pitchFamily="2" charset="-122"/>
              </a:rPr>
              <a:t>，</a:t>
            </a:r>
            <a:r>
              <a:rPr lang="zh-CN" altLang="en-US" sz="3600" b="1" u="sng">
                <a:solidFill>
                  <a:srgbClr val="FF0000"/>
                </a:solidFill>
                <a:latin typeface="宋体" panose="02010600030101010101" pitchFamily="2" charset="-122"/>
                <a:ea typeface="宋体" panose="02010600030101010101" pitchFamily="2" charset="-122"/>
                <a:cs typeface="宋体" panose="02010600030101010101" pitchFamily="2" charset="-122"/>
              </a:rPr>
              <a:t>金块珠砾</a:t>
            </a:r>
            <a:r>
              <a:rPr lang="zh-CN" altLang="en-US" sz="3600" b="1">
                <a:latin typeface="宋体" panose="02010600030101010101" pitchFamily="2" charset="-122"/>
                <a:ea typeface="宋体" panose="02010600030101010101" pitchFamily="2" charset="-122"/>
                <a:cs typeface="宋体" panose="02010600030101010101" pitchFamily="2" charset="-122"/>
              </a:rPr>
              <a:t>，弃掷</a:t>
            </a:r>
            <a:r>
              <a:rPr lang="zh-CN" altLang="en-US" sz="3600" b="1" u="sng">
                <a:solidFill>
                  <a:srgbClr val="FF0000"/>
                </a:solidFill>
                <a:latin typeface="宋体" panose="02010600030101010101" pitchFamily="2" charset="-122"/>
                <a:ea typeface="宋体" panose="02010600030101010101" pitchFamily="2" charset="-122"/>
                <a:cs typeface="宋体" panose="02010600030101010101" pitchFamily="2" charset="-122"/>
              </a:rPr>
              <a:t>逦迤</a:t>
            </a:r>
            <a:r>
              <a:rPr lang="zh-CN" altLang="en-US" sz="3600" b="1">
                <a:latin typeface="宋体" panose="02010600030101010101" pitchFamily="2" charset="-122"/>
                <a:ea typeface="宋体" panose="02010600030101010101" pitchFamily="2" charset="-122"/>
                <a:cs typeface="宋体" panose="02010600030101010101" pitchFamily="2" charset="-122"/>
              </a:rPr>
              <a:t>，秦人视</a:t>
            </a:r>
            <a:r>
              <a:rPr lang="zh-CN" altLang="en-US" sz="3600" b="1" u="sng">
                <a:solidFill>
                  <a:srgbClr val="FF0000"/>
                </a:solidFill>
                <a:latin typeface="宋体" panose="02010600030101010101" pitchFamily="2" charset="-122"/>
                <a:ea typeface="宋体" panose="02010600030101010101" pitchFamily="2" charset="-122"/>
                <a:cs typeface="宋体" panose="02010600030101010101" pitchFamily="2" charset="-122"/>
              </a:rPr>
              <a:t>之</a:t>
            </a:r>
            <a:r>
              <a:rPr lang="zh-CN" altLang="en-US" sz="3600" b="1">
                <a:latin typeface="宋体" panose="02010600030101010101" pitchFamily="2" charset="-122"/>
                <a:ea typeface="宋体" panose="02010600030101010101" pitchFamily="2" charset="-122"/>
                <a:cs typeface="宋体" panose="02010600030101010101" pitchFamily="2" charset="-122"/>
              </a:rPr>
              <a:t>，亦不甚惜。 </a:t>
            </a:r>
            <a:endParaRPr lang="zh-CN" altLang="en-US" sz="3600" b="1">
              <a:latin typeface="宋体" panose="02010600030101010101" pitchFamily="2" charset="-122"/>
              <a:ea typeface="宋体" panose="02010600030101010101" pitchFamily="2" charset="-122"/>
              <a:cs typeface="宋体" panose="02010600030101010101" pitchFamily="2" charset="-122"/>
            </a:endParaRPr>
          </a:p>
        </p:txBody>
      </p:sp>
      <p:sp>
        <p:nvSpPr>
          <p:cNvPr id="31747" name="矩形 31746"/>
          <p:cNvSpPr>
            <a:spLocks noRot="1"/>
          </p:cNvSpPr>
          <p:nvPr>
            <p:custDataLst>
              <p:tags r:id="rId2"/>
            </p:custDataLst>
          </p:nvPr>
        </p:nvSpPr>
        <p:spPr>
          <a:xfrm>
            <a:off x="5448300" y="333375"/>
            <a:ext cx="6087745" cy="6551295"/>
          </a:xfrm>
          <a:prstGeom prst="rect">
            <a:avLst/>
          </a:prstGeom>
          <a:noFill/>
          <a:ln w="9525">
            <a:noFill/>
          </a:ln>
        </p:spPr>
        <p:txBody>
          <a:bodyPr anchor="t" anchorCtr="0"/>
          <a:lstStyle/>
          <a:p>
            <a:pPr marL="342900" indent="-342900" algn="just" fontAlgn="base">
              <a:lnSpc>
                <a:spcPct val="150000"/>
              </a:lnSpc>
              <a:spcBef>
                <a:spcPct val="20000"/>
              </a:spcBef>
              <a:spcAft>
                <a:spcPct val="0"/>
              </a:spcAft>
              <a:buClr>
                <a:srgbClr val="CC0066"/>
              </a:buClr>
              <a:buSzPct val="70000"/>
            </a:pPr>
            <a:r>
              <a:rPr lang="zh-CN" altLang="en-US" sz="3200" b="1">
                <a:solidFill>
                  <a:srgbClr val="000000"/>
                </a:solidFill>
                <a:latin typeface="楷体" panose="02010609060101010101" charset="-122"/>
                <a:ea typeface="楷体" panose="02010609060101010101" charset="-122"/>
                <a:cs typeface="楷体" panose="02010609060101010101" charset="-122"/>
              </a:rPr>
              <a:t>  一旦</a:t>
            </a:r>
            <a:r>
              <a:rPr lang="en-US" altLang="zh-CN" sz="3200" b="1">
                <a:solidFill>
                  <a:srgbClr val="000000"/>
                </a:solidFill>
                <a:latin typeface="楷体" panose="02010609060101010101" charset="-122"/>
                <a:ea typeface="楷体" panose="02010609060101010101" charset="-122"/>
                <a:cs typeface="楷体" panose="02010609060101010101" charset="-122"/>
              </a:rPr>
              <a:t>(</a:t>
            </a:r>
            <a:r>
              <a:rPr lang="zh-CN" altLang="en-US" sz="3200" b="1">
                <a:solidFill>
                  <a:srgbClr val="000000"/>
                </a:solidFill>
                <a:latin typeface="楷体" panose="02010609060101010101" charset="-122"/>
                <a:ea typeface="楷体" panose="02010609060101010101" charset="-122"/>
                <a:cs typeface="楷体" panose="02010609060101010101" charset="-122"/>
              </a:rPr>
              <a:t>国家破亡</a:t>
            </a:r>
            <a:r>
              <a:rPr lang="en-US" altLang="zh-CN" sz="3200" b="1">
                <a:solidFill>
                  <a:srgbClr val="000000"/>
                </a:solidFill>
                <a:latin typeface="楷体" panose="02010609060101010101" charset="-122"/>
                <a:ea typeface="楷体" panose="02010609060101010101" charset="-122"/>
                <a:cs typeface="楷体" panose="02010609060101010101" charset="-122"/>
              </a:rPr>
              <a:t>)</a:t>
            </a:r>
            <a:r>
              <a:rPr lang="zh-CN" altLang="en-US" sz="3200" b="1">
                <a:solidFill>
                  <a:srgbClr val="000000"/>
                </a:solidFill>
                <a:latin typeface="楷体" panose="02010609060101010101" charset="-122"/>
                <a:ea typeface="楷体" panose="02010609060101010101" charset="-122"/>
                <a:cs typeface="楷体" panose="02010609060101010101" charset="-122"/>
              </a:rPr>
              <a:t>不能再占有，都运送到</a:t>
            </a:r>
            <a:r>
              <a:rPr lang="zh-CN" altLang="en-US" sz="3200" b="1" u="sng">
                <a:solidFill>
                  <a:srgbClr val="FF0000"/>
                </a:solidFill>
                <a:latin typeface="楷体" panose="02010609060101010101" charset="-122"/>
                <a:ea typeface="楷体" panose="02010609060101010101" charset="-122"/>
                <a:cs typeface="楷体" panose="02010609060101010101" charset="-122"/>
              </a:rPr>
              <a:t>这阿房宫</a:t>
            </a:r>
            <a:r>
              <a:rPr lang="zh-CN" altLang="en-US" sz="3200" b="1">
                <a:solidFill>
                  <a:srgbClr val="000000"/>
                </a:solidFill>
                <a:latin typeface="楷体" panose="02010609060101010101" charset="-122"/>
                <a:ea typeface="楷体" panose="02010609060101010101" charset="-122"/>
                <a:cs typeface="楷体" panose="02010609060101010101" charset="-122"/>
              </a:rPr>
              <a:t>中。而秦人</a:t>
            </a:r>
            <a:r>
              <a:rPr lang="zh-CN" altLang="en-US" sz="3200" b="1" u="sng">
                <a:solidFill>
                  <a:srgbClr val="FF0000"/>
                </a:solidFill>
                <a:latin typeface="楷体" panose="02010609060101010101" charset="-122"/>
                <a:ea typeface="楷体" panose="02010609060101010101" charset="-122"/>
                <a:cs typeface="楷体" panose="02010609060101010101" charset="-122"/>
              </a:rPr>
              <a:t>把宝鼎看作铁锅</a:t>
            </a:r>
            <a:r>
              <a:rPr lang="zh-CN" altLang="en-US" sz="3200" b="1">
                <a:solidFill>
                  <a:srgbClr val="000000"/>
                </a:solidFill>
                <a:latin typeface="楷体" panose="02010609060101010101" charset="-122"/>
                <a:ea typeface="楷体" panose="02010609060101010101" charset="-122"/>
                <a:cs typeface="楷体" panose="02010609060101010101" charset="-122"/>
              </a:rPr>
              <a:t>，</a:t>
            </a:r>
            <a:r>
              <a:rPr lang="zh-CN" altLang="en-US" sz="3200" b="1" u="sng">
                <a:solidFill>
                  <a:srgbClr val="FF0000"/>
                </a:solidFill>
                <a:latin typeface="楷体" panose="02010609060101010101" charset="-122"/>
                <a:ea typeface="楷体" panose="02010609060101010101" charset="-122"/>
                <a:cs typeface="楷体" panose="02010609060101010101" charset="-122"/>
              </a:rPr>
              <a:t>把宝玉看作石头</a:t>
            </a:r>
            <a:r>
              <a:rPr lang="zh-CN" altLang="en-US" sz="3200" b="1">
                <a:solidFill>
                  <a:srgbClr val="000000"/>
                </a:solidFill>
                <a:latin typeface="楷体" panose="02010609060101010101" charset="-122"/>
                <a:ea typeface="楷体" panose="02010609060101010101" charset="-122"/>
                <a:cs typeface="楷体" panose="02010609060101010101" charset="-122"/>
              </a:rPr>
              <a:t>，</a:t>
            </a:r>
            <a:r>
              <a:rPr lang="zh-CN" altLang="en-US" sz="3200" b="1" u="sng">
                <a:solidFill>
                  <a:srgbClr val="FF0000"/>
                </a:solidFill>
                <a:latin typeface="楷体" panose="02010609060101010101" charset="-122"/>
                <a:ea typeface="楷体" panose="02010609060101010101" charset="-122"/>
                <a:cs typeface="楷体" panose="02010609060101010101" charset="-122"/>
              </a:rPr>
              <a:t>把黄金当成土块</a:t>
            </a:r>
            <a:r>
              <a:rPr lang="zh-CN" altLang="en-US" sz="3200" b="1">
                <a:solidFill>
                  <a:srgbClr val="000000"/>
                </a:solidFill>
                <a:latin typeface="楷体" panose="02010609060101010101" charset="-122"/>
                <a:ea typeface="楷体" panose="02010609060101010101" charset="-122"/>
                <a:cs typeface="楷体" panose="02010609060101010101" charset="-122"/>
              </a:rPr>
              <a:t>，</a:t>
            </a:r>
            <a:r>
              <a:rPr lang="zh-CN" altLang="en-US" sz="3200" b="1" u="sng">
                <a:solidFill>
                  <a:srgbClr val="FF0000"/>
                </a:solidFill>
                <a:latin typeface="楷体" panose="02010609060101010101" charset="-122"/>
                <a:ea typeface="楷体" panose="02010609060101010101" charset="-122"/>
                <a:cs typeface="楷体" panose="02010609060101010101" charset="-122"/>
              </a:rPr>
              <a:t>把珍珠当作砂砾</a:t>
            </a:r>
            <a:r>
              <a:rPr lang="zh-CN" altLang="en-US" sz="3200" b="1">
                <a:solidFill>
                  <a:srgbClr val="000000"/>
                </a:solidFill>
                <a:latin typeface="楷体" panose="02010609060101010101" charset="-122"/>
                <a:ea typeface="楷体" panose="02010609060101010101" charset="-122"/>
                <a:cs typeface="楷体" panose="02010609060101010101" charset="-122"/>
              </a:rPr>
              <a:t>，乱丢乱扔，</a:t>
            </a:r>
            <a:r>
              <a:rPr lang="zh-CN" altLang="en-US" sz="3200" b="1" u="sng">
                <a:solidFill>
                  <a:srgbClr val="FF0000"/>
                </a:solidFill>
                <a:latin typeface="楷体" panose="02010609060101010101" charset="-122"/>
                <a:ea typeface="楷体" panose="02010609060101010101" charset="-122"/>
                <a:cs typeface="楷体" panose="02010609060101010101" charset="-122"/>
              </a:rPr>
              <a:t>连绵不断</a:t>
            </a:r>
            <a:r>
              <a:rPr lang="zh-CN" altLang="en-US" sz="3200" b="1">
                <a:solidFill>
                  <a:srgbClr val="000000"/>
                </a:solidFill>
                <a:latin typeface="楷体" panose="02010609060101010101" charset="-122"/>
                <a:ea typeface="楷体" panose="02010609060101010101" charset="-122"/>
                <a:cs typeface="楷体" panose="02010609060101010101" charset="-122"/>
              </a:rPr>
              <a:t>，秦人看到</a:t>
            </a:r>
            <a:r>
              <a:rPr lang="zh-CN" altLang="en-US" sz="3200" b="1" u="sng">
                <a:solidFill>
                  <a:srgbClr val="FF0000"/>
                </a:solidFill>
                <a:latin typeface="楷体" panose="02010609060101010101" charset="-122"/>
                <a:ea typeface="楷体" panose="02010609060101010101" charset="-122"/>
                <a:cs typeface="楷体" panose="02010609060101010101" charset="-122"/>
              </a:rPr>
              <a:t>这些宝物</a:t>
            </a:r>
            <a:r>
              <a:rPr lang="zh-CN" altLang="en-US" sz="3200" b="1">
                <a:solidFill>
                  <a:srgbClr val="000000"/>
                </a:solidFill>
                <a:latin typeface="楷体" panose="02010609060101010101" charset="-122"/>
                <a:ea typeface="楷体" panose="02010609060101010101" charset="-122"/>
                <a:cs typeface="楷体" panose="02010609060101010101" charset="-122"/>
              </a:rPr>
              <a:t>，也不觉得很可惜。 </a:t>
            </a:r>
            <a:endParaRPr lang="zh-CN" altLang="en-US" sz="3200" b="1">
              <a:solidFill>
                <a:srgbClr val="000000"/>
              </a:solidFill>
              <a:latin typeface="楷体" panose="02010609060101010101" charset="-122"/>
              <a:ea typeface="楷体" panose="02010609060101010101" charset="-122"/>
              <a:cs typeface="楷体" panose="02010609060101010101" charset="-122"/>
            </a:endParaRPr>
          </a:p>
        </p:txBody>
      </p:sp>
      <p:sp>
        <p:nvSpPr>
          <p:cNvPr id="43011" name="直接连接符 31747"/>
          <p:cNvSpPr/>
          <p:nvPr>
            <p:custDataLst>
              <p:tags r:id="rId3"/>
            </p:custDataLst>
          </p:nvPr>
        </p:nvSpPr>
        <p:spPr>
          <a:xfrm>
            <a:off x="5448300" y="0"/>
            <a:ext cx="1588" cy="6884988"/>
          </a:xfrm>
          <a:prstGeom prst="line">
            <a:avLst/>
          </a:prstGeom>
          <a:ln w="38100" cap="flat" cmpd="sng">
            <a:solidFill>
              <a:schemeClr val="tx1"/>
            </a:solidFill>
            <a:prstDash val="solid"/>
            <a:round/>
            <a:headEnd type="none" w="med" len="med"/>
            <a:tailEnd type="none" w="med" len="med"/>
          </a:ln>
        </p:spPr>
        <p:txBody>
          <a:bodyPr/>
          <a:lstStyle/>
          <a:p/>
        </p:txBody>
      </p:sp>
      <p:sp>
        <p:nvSpPr>
          <p:cNvPr id="5" name="矩形 4"/>
          <p:cNvSpPr/>
          <p:nvPr>
            <p:custDataLst>
              <p:tags r:id="rId4"/>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up)">
                                      <p:cBhvr>
                                        <p:cTn id="7" dur="5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custDataLst>
              <p:tags r:id="rId1"/>
            </p:custDataLst>
          </p:nvPr>
        </p:nvSpPr>
        <p:spPr bwMode="auto">
          <a:xfrm>
            <a:off x="523558" y="3452813"/>
            <a:ext cx="1389062"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600" b="1">
                <a:solidFill>
                  <a:srgbClr val="FF0000"/>
                </a:solidFill>
                <a:latin typeface="楷体" panose="02010609060101010101" charset="-122"/>
                <a:ea typeface="楷体" panose="02010609060101010101" charset="-122"/>
              </a:rPr>
              <a:t>珍宝</a:t>
            </a:r>
            <a:endParaRPr lang="en-US" altLang="zh-CN" sz="3600" b="1">
              <a:solidFill>
                <a:srgbClr val="FF0000"/>
              </a:solidFill>
              <a:latin typeface="楷体" panose="02010609060101010101" charset="-122"/>
              <a:ea typeface="楷体" panose="02010609060101010101" charset="-122"/>
            </a:endParaRPr>
          </a:p>
        </p:txBody>
      </p:sp>
      <p:sp>
        <p:nvSpPr>
          <p:cNvPr id="18436" name="矩形 5"/>
          <p:cNvSpPr>
            <a:spLocks noChangeArrowheads="1"/>
          </p:cNvSpPr>
          <p:nvPr>
            <p:custDataLst>
              <p:tags r:id="rId2"/>
            </p:custDataLst>
          </p:nvPr>
        </p:nvSpPr>
        <p:spPr bwMode="auto">
          <a:xfrm>
            <a:off x="957274" y="1377252"/>
            <a:ext cx="9301163"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600" b="1">
                <a:latin typeface="楷体" panose="02010609060101010101" charset="-122"/>
                <a:ea typeface="楷体" panose="02010609060101010101" charset="-122"/>
              </a:rPr>
              <a:t>作者是如何描写阿房宫内的珍宝的？</a:t>
            </a:r>
            <a:endParaRPr lang="zh-CN" altLang="en-US" sz="3600" b="1">
              <a:latin typeface="楷体" panose="02010609060101010101" charset="-122"/>
              <a:ea typeface="楷体" panose="02010609060101010101" charset="-122"/>
            </a:endParaRPr>
          </a:p>
        </p:txBody>
      </p:sp>
      <p:sp>
        <p:nvSpPr>
          <p:cNvPr id="2" name="矩形 1"/>
          <p:cNvSpPr>
            <a:spLocks noChangeArrowheads="1"/>
          </p:cNvSpPr>
          <p:nvPr>
            <p:custDataLst>
              <p:tags r:id="rId3"/>
            </p:custDataLst>
          </p:nvPr>
        </p:nvSpPr>
        <p:spPr bwMode="auto">
          <a:xfrm>
            <a:off x="3684603" y="1975289"/>
            <a:ext cx="7239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3200" b="1">
                <a:latin typeface="楷体" panose="02010609060101010101" charset="-122"/>
                <a:ea typeface="楷体" panose="02010609060101010101" charset="-122"/>
              </a:rPr>
              <a:t>几世几年，剽掠其人，</a:t>
            </a:r>
            <a:endParaRPr lang="en-US" altLang="zh-CN" sz="3200" b="1">
              <a:latin typeface="楷体" panose="02010609060101010101" charset="-122"/>
              <a:ea typeface="楷体" panose="02010609060101010101" charset="-122"/>
            </a:endParaRPr>
          </a:p>
          <a:p>
            <a:pPr eaLnBrk="0" hangingPunct="0">
              <a:lnSpc>
                <a:spcPct val="150000"/>
              </a:lnSpc>
            </a:pPr>
            <a:r>
              <a:rPr lang="zh-CN" altLang="en-US" sz="3200" b="1">
                <a:latin typeface="楷体" panose="02010609060101010101" charset="-122"/>
                <a:ea typeface="楷体" panose="02010609060101010101" charset="-122"/>
              </a:rPr>
              <a:t>一旦不能有，输来其间。</a:t>
            </a:r>
            <a:endParaRPr lang="en-US" altLang="zh-CN" sz="3200" b="1">
              <a:latin typeface="楷体" panose="02010609060101010101" charset="-122"/>
              <a:ea typeface="楷体" panose="02010609060101010101" charset="-122"/>
            </a:endParaRPr>
          </a:p>
          <a:p>
            <a:pPr eaLnBrk="0" hangingPunct="0">
              <a:lnSpc>
                <a:spcPct val="150000"/>
              </a:lnSpc>
            </a:pPr>
            <a:r>
              <a:rPr lang="zh-CN" altLang="en-US" sz="3200" b="1">
                <a:latin typeface="楷体" panose="02010609060101010101" charset="-122"/>
                <a:ea typeface="楷体" panose="02010609060101010101" charset="-122"/>
              </a:rPr>
              <a:t>倚叠如山</a:t>
            </a:r>
            <a:endParaRPr lang="en-US" altLang="zh-CN" sz="3200" b="1">
              <a:latin typeface="楷体" panose="02010609060101010101" charset="-122"/>
              <a:ea typeface="楷体" panose="02010609060101010101" charset="-122"/>
            </a:endParaRPr>
          </a:p>
          <a:p>
            <a:pPr eaLnBrk="0" hangingPunct="0">
              <a:lnSpc>
                <a:spcPct val="150000"/>
              </a:lnSpc>
            </a:pPr>
            <a:r>
              <a:rPr lang="zh-CN" altLang="en-US" sz="3200" b="1">
                <a:latin typeface="楷体" panose="02010609060101010101" charset="-122"/>
                <a:ea typeface="楷体" panose="02010609060101010101" charset="-122"/>
              </a:rPr>
              <a:t>鼎铛玉石，金块珠砾，弃掷逦迤，</a:t>
            </a:r>
            <a:endParaRPr lang="en-US" altLang="zh-CN" sz="3200" b="1">
              <a:latin typeface="楷体" panose="02010609060101010101" charset="-122"/>
              <a:ea typeface="楷体" panose="02010609060101010101" charset="-122"/>
            </a:endParaRPr>
          </a:p>
          <a:p>
            <a:pPr eaLnBrk="0" hangingPunct="0">
              <a:lnSpc>
                <a:spcPct val="150000"/>
              </a:lnSpc>
            </a:pPr>
            <a:r>
              <a:rPr lang="zh-CN" altLang="en-US" sz="3200" b="1">
                <a:latin typeface="楷体" panose="02010609060101010101" charset="-122"/>
                <a:ea typeface="楷体" panose="02010609060101010101" charset="-122"/>
              </a:rPr>
              <a:t>秦人视之，亦不甚惜。</a:t>
            </a:r>
            <a:endParaRPr lang="zh-CN" altLang="en-US" sz="3200" b="1">
              <a:latin typeface="楷体" panose="02010609060101010101" charset="-122"/>
              <a:ea typeface="楷体" panose="02010609060101010101" charset="-122"/>
            </a:endParaRPr>
          </a:p>
        </p:txBody>
      </p:sp>
      <p:sp>
        <p:nvSpPr>
          <p:cNvPr id="3" name="左大括号 2"/>
          <p:cNvSpPr/>
          <p:nvPr>
            <p:custDataLst>
              <p:tags r:id="rId4"/>
            </p:custDataLst>
          </p:nvPr>
        </p:nvSpPr>
        <p:spPr>
          <a:xfrm>
            <a:off x="1833880" y="2688908"/>
            <a:ext cx="431800" cy="2557462"/>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0" hangingPunct="0">
              <a:defRPr/>
            </a:pPr>
            <a:endParaRPr lang="zh-CN" altLang="en-US"/>
          </a:p>
        </p:txBody>
      </p:sp>
      <p:sp>
        <p:nvSpPr>
          <p:cNvPr id="9" name="矩形 8"/>
          <p:cNvSpPr>
            <a:spLocks noChangeArrowheads="1"/>
          </p:cNvSpPr>
          <p:nvPr>
            <p:custDataLst>
              <p:tags r:id="rId5"/>
            </p:custDataLst>
          </p:nvPr>
        </p:nvSpPr>
        <p:spPr bwMode="auto">
          <a:xfrm>
            <a:off x="2265363" y="2344420"/>
            <a:ext cx="1833108"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3200" b="1">
                <a:latin typeface="楷体" panose="02010609060101010101" charset="-122"/>
                <a:ea typeface="楷体" panose="02010609060101010101" charset="-122"/>
              </a:rPr>
              <a:t>①来历</a:t>
            </a:r>
            <a:endParaRPr lang="en-US" altLang="zh-CN" sz="3200" b="1">
              <a:latin typeface="楷体" panose="02010609060101010101" charset="-122"/>
              <a:ea typeface="楷体" panose="02010609060101010101" charset="-122"/>
            </a:endParaRPr>
          </a:p>
          <a:p>
            <a:pPr eaLnBrk="0" hangingPunct="0">
              <a:lnSpc>
                <a:spcPct val="150000"/>
              </a:lnSpc>
            </a:pPr>
            <a:endParaRPr lang="en-US" altLang="zh-CN" sz="3200" b="1">
              <a:latin typeface="楷体" panose="02010609060101010101" charset="-122"/>
              <a:ea typeface="楷体" panose="02010609060101010101" charset="-122"/>
            </a:endParaRPr>
          </a:p>
          <a:p>
            <a:pPr eaLnBrk="0" hangingPunct="0">
              <a:lnSpc>
                <a:spcPct val="150000"/>
              </a:lnSpc>
            </a:pPr>
            <a:r>
              <a:rPr lang="zh-CN" altLang="en-US" sz="3200" b="1">
                <a:latin typeface="楷体" panose="02010609060101010101" charset="-122"/>
                <a:ea typeface="楷体" panose="02010609060101010101" charset="-122"/>
              </a:rPr>
              <a:t>②数量</a:t>
            </a:r>
            <a:endParaRPr lang="en-US" altLang="zh-CN" sz="3200" b="1">
              <a:latin typeface="楷体" panose="02010609060101010101" charset="-122"/>
              <a:ea typeface="楷体" panose="02010609060101010101" charset="-122"/>
            </a:endParaRPr>
          </a:p>
          <a:p>
            <a:pPr eaLnBrk="0" hangingPunct="0">
              <a:lnSpc>
                <a:spcPct val="150000"/>
              </a:lnSpc>
            </a:pPr>
            <a:r>
              <a:rPr lang="zh-CN" altLang="en-US" sz="3200" b="1">
                <a:latin typeface="楷体" panose="02010609060101010101" charset="-122"/>
                <a:ea typeface="楷体" panose="02010609060101010101" charset="-122"/>
              </a:rPr>
              <a:t>③处置</a:t>
            </a:r>
            <a:endParaRPr lang="en-US" altLang="zh-CN" sz="2800" b="1">
              <a:latin typeface="楷体" panose="02010609060101010101" charset="-122"/>
              <a:ea typeface="楷体" panose="02010609060101010101" charset="-122"/>
            </a:endParaRPr>
          </a:p>
        </p:txBody>
      </p:sp>
      <p:pic>
        <p:nvPicPr>
          <p:cNvPr id="17413" name="Picture 5"/>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8380730" y="2374265"/>
            <a:ext cx="703580" cy="165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bwMode="auto">
          <a:xfrm>
            <a:off x="9517717" y="4531682"/>
            <a:ext cx="482275" cy="1097283"/>
          </a:xfrm>
          <a:prstGeom prst="rect">
            <a:avLst/>
          </a:prstGeom>
          <a:noFill/>
          <a:ln w="412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a:spLocks noChangeArrowheads="1"/>
          </p:cNvSpPr>
          <p:nvPr>
            <p:custDataLst>
              <p:tags r:id="rId9"/>
            </p:custDataLst>
          </p:nvPr>
        </p:nvSpPr>
        <p:spPr bwMode="auto">
          <a:xfrm>
            <a:off x="9203580" y="2701804"/>
            <a:ext cx="139065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200" b="1">
                <a:latin typeface="楷体" panose="02010609060101010101" charset="-122"/>
                <a:ea typeface="楷体" panose="02010609060101010101" charset="-122"/>
              </a:rPr>
              <a:t>辗转</a:t>
            </a:r>
            <a:endParaRPr lang="en-US" altLang="zh-CN" sz="3200" b="1">
              <a:latin typeface="楷体" panose="02010609060101010101" charset="-122"/>
              <a:ea typeface="楷体" panose="02010609060101010101" charset="-122"/>
            </a:endParaRPr>
          </a:p>
          <a:p>
            <a:pPr eaLnBrk="0" hangingPunct="0">
              <a:lnSpc>
                <a:spcPct val="150000"/>
              </a:lnSpc>
            </a:pPr>
            <a:r>
              <a:rPr lang="zh-CN" altLang="en-US" sz="3200" b="1">
                <a:latin typeface="楷体" panose="02010609060101010101" charset="-122"/>
                <a:ea typeface="楷体" panose="02010609060101010101" charset="-122"/>
              </a:rPr>
              <a:t>掠夺</a:t>
            </a:r>
            <a:endParaRPr lang="en-US" altLang="zh-CN" sz="3200" b="1">
              <a:latin typeface="楷体" panose="02010609060101010101" charset="-122"/>
              <a:ea typeface="楷体" panose="02010609060101010101" charset="-122"/>
            </a:endParaRPr>
          </a:p>
        </p:txBody>
      </p:sp>
      <p:sp>
        <p:nvSpPr>
          <p:cNvPr id="13" name="矩形 12"/>
          <p:cNvSpPr>
            <a:spLocks noChangeArrowheads="1"/>
          </p:cNvSpPr>
          <p:nvPr>
            <p:custDataLst>
              <p:tags r:id="rId10"/>
            </p:custDataLst>
          </p:nvPr>
        </p:nvSpPr>
        <p:spPr bwMode="auto">
          <a:xfrm>
            <a:off x="10116839" y="4306167"/>
            <a:ext cx="139065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200" b="1">
                <a:latin typeface="楷体" panose="02010609060101010101" charset="-122"/>
                <a:ea typeface="楷体" panose="02010609060101010101" charset="-122"/>
              </a:rPr>
              <a:t>暴殄</a:t>
            </a:r>
            <a:endParaRPr lang="en-US" altLang="zh-CN" sz="3200" b="1">
              <a:latin typeface="楷体" panose="02010609060101010101" charset="-122"/>
              <a:ea typeface="楷体" panose="02010609060101010101" charset="-122"/>
            </a:endParaRPr>
          </a:p>
          <a:p>
            <a:pPr eaLnBrk="0" hangingPunct="0">
              <a:lnSpc>
                <a:spcPct val="150000"/>
              </a:lnSpc>
            </a:pPr>
            <a:r>
              <a:rPr lang="zh-CN" altLang="en-US" sz="3200" b="1">
                <a:latin typeface="楷体" panose="02010609060101010101" charset="-122"/>
                <a:ea typeface="楷体" panose="02010609060101010101" charset="-122"/>
              </a:rPr>
              <a:t>天物</a:t>
            </a:r>
            <a:endParaRPr lang="en-US" altLang="zh-CN" sz="3200" b="1">
              <a:latin typeface="楷体" panose="02010609060101010101" charset="-122"/>
              <a:ea typeface="楷体" panose="02010609060101010101" charset="-122"/>
            </a:endParaRPr>
          </a:p>
        </p:txBody>
      </p:sp>
      <p:pic>
        <p:nvPicPr>
          <p:cNvPr id="17415" name="Picture 7"/>
          <p:cNvPicPr>
            <a:picLocks noChangeAspect="1" noChangeArrowheads="1"/>
          </p:cNvPicPr>
          <p:nvPr>
            <p:custDataLst>
              <p:tags r:id="rId11"/>
            </p:custDataLst>
          </p:nvPr>
        </p:nvPicPr>
        <p:blipFill>
          <a:blip r:embed="rId12">
            <a:extLst>
              <a:ext uri="{28A0092B-C50C-407E-A947-70E740481C1C}">
                <a14:useLocalDpi xmlns:a14="http://schemas.microsoft.com/office/drawing/2010/main" val="0"/>
              </a:ext>
            </a:extLst>
          </a:blip>
          <a:stretch>
            <a:fillRect/>
          </a:stretch>
        </p:blipFill>
        <p:spPr bwMode="auto">
          <a:xfrm>
            <a:off x="8752304" y="611187"/>
            <a:ext cx="3012267" cy="21935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矩形 13"/>
          <p:cNvSpPr/>
          <p:nvPr>
            <p:custDataLst>
              <p:tags r:id="rId13"/>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p:cNvSpPr txBox="1"/>
          <p:nvPr>
            <p:custDataLst>
              <p:tags r:id="rId14"/>
            </p:custDataLst>
          </p:nvPr>
        </p:nvSpPr>
        <p:spPr>
          <a:xfrm>
            <a:off x="523813" y="588550"/>
            <a:ext cx="2310520" cy="584775"/>
          </a:xfrm>
          <a:prstGeom prst="rect">
            <a:avLst/>
          </a:prstGeom>
          <a:noFill/>
          <a:effectLst>
            <a:reflection blurRad="6350" stA="50000" endA="300" endPos="55000" dir="5400000" sy="-100000" algn="bl" rotWithShape="0"/>
          </a:effectLst>
        </p:spPr>
        <p:txBody>
          <a:bodyPr wrap="square" rtlCol="0">
            <a:spAutoFit/>
          </a:bodyPr>
          <a:lstStyle/>
          <a:p>
            <a:pPr marL="342900" indent="-342900" algn="dist">
              <a:buFont typeface="Wingdings" panose="05000000000000000000" pitchFamily="2" charset="2"/>
              <a:buChar char="n"/>
            </a:pPr>
            <a:r>
              <a:rPr kumimoji="1" lang="zh-CN" altLang="en-US" sz="3200" b="1">
                <a:latin typeface="微软雅黑" panose="020B0503020204020204" pitchFamily="34" charset="-122"/>
                <a:ea typeface="微软雅黑" panose="020B0503020204020204" pitchFamily="34" charset="-122"/>
              </a:rPr>
              <a:t>问题探究</a:t>
            </a:r>
            <a:endParaRPr kumimoji="1" lang="zh-CN" altLang="en-US" sz="32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413"/>
                                        </p:tgtEl>
                                        <p:attrNameLst>
                                          <p:attrName>style.visibility</p:attrName>
                                        </p:attrNameLst>
                                      </p:cBhvr>
                                      <p:to>
                                        <p:strVal val="visible"/>
                                      </p:to>
                                    </p:set>
                                    <p:animEffect transition="in" filter="wipe(down)">
                                      <p:cBhvr>
                                        <p:cTn id="33" dur="500"/>
                                        <p:tgtEl>
                                          <p:spTgt spid="174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9"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619802" y="438529"/>
            <a:ext cx="2310520" cy="461665"/>
          </a:xfrm>
          <a:prstGeom prst="rect">
            <a:avLst/>
          </a:prstGeom>
          <a:noFill/>
          <a:effectLst>
            <a:reflection blurRad="6350" stA="50000" endA="300" endPos="55000" dir="5400000" sy="-100000" algn="bl" rotWithShape="0"/>
          </a:effectLst>
        </p:spPr>
        <p:txBody>
          <a:bodyPr wrap="square" rtlCol="0">
            <a:spAutoFit/>
          </a:bodyPr>
          <a:lstStyle/>
          <a:p>
            <a:pPr marL="342900" indent="-342900" algn="dist">
              <a:buFont typeface="Wingdings" panose="05000000000000000000" pitchFamily="2" charset="2"/>
              <a:buChar char="n"/>
            </a:pPr>
            <a:r>
              <a:rPr kumimoji="1" lang="zh-CN" altLang="en-US" sz="2400" b="1">
                <a:latin typeface="微软雅黑" panose="020B0503020204020204" pitchFamily="34" charset="-122"/>
                <a:ea typeface="微软雅黑" panose="020B0503020204020204" pitchFamily="34" charset="-122"/>
              </a:rPr>
              <a:t>问题探究</a:t>
            </a:r>
            <a:endParaRPr kumimoji="1" lang="zh-CN" altLang="en-US" sz="2400" b="1">
              <a:latin typeface="微软雅黑" panose="020B0503020204020204" pitchFamily="34" charset="-122"/>
              <a:ea typeface="微软雅黑" panose="020B0503020204020204" pitchFamily="34" charset="-122"/>
            </a:endParaRPr>
          </a:p>
        </p:txBody>
      </p:sp>
      <p:sp>
        <p:nvSpPr>
          <p:cNvPr id="9" name="文本框 8"/>
          <p:cNvSpPr txBox="1"/>
          <p:nvPr>
            <p:custDataLst>
              <p:tags r:id="rId2"/>
            </p:custDataLst>
          </p:nvPr>
        </p:nvSpPr>
        <p:spPr>
          <a:xfrm>
            <a:off x="367665" y="1165225"/>
            <a:ext cx="11424285" cy="4262755"/>
          </a:xfrm>
          <a:prstGeom prst="rect">
            <a:avLst/>
          </a:prstGeom>
          <a:noFill/>
        </p:spPr>
        <p:txBody>
          <a:bodyPr wrap="square" rtlCol="0">
            <a:spAutoFit/>
          </a:bodyPr>
          <a:lstStyle/>
          <a:p>
            <a:pPr>
              <a:lnSpc>
                <a:spcPct val="150000"/>
              </a:lnSpc>
            </a:pPr>
            <a:r>
              <a:rPr lang="zh-CN" altLang="en-US"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a:t>
            </a:r>
            <a:r>
              <a:rPr lang="en-US" altLang="zh-CN"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段主要写什么</a:t>
            </a:r>
            <a:r>
              <a:rPr lang="en-US" altLang="zh-CN"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内容可分几层</a:t>
            </a:r>
            <a:r>
              <a:rPr lang="en-US" altLang="zh-CN"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a:solidFill>
                  <a:schemeClr val="tx1">
                    <a:lumMod val="65000"/>
                    <a:lumOff val="35000"/>
                  </a:schemeClr>
                </a:solidFill>
                <a:latin typeface="微软雅黑" panose="020B0503020204020204" pitchFamily="34" charset="-122"/>
                <a:ea typeface="微软雅黑" panose="020B0503020204020204" pitchFamily="34" charset="-122"/>
              </a:rPr>
              <a:t> </a:t>
            </a:r>
            <a:endParaRPr lang="en-US" altLang="zh-CN" sz="24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2800" b="1">
                <a:solidFill>
                  <a:srgbClr val="C00000"/>
                </a:solidFill>
                <a:latin typeface="楷体" panose="02010609060101010101" charset="-122"/>
                <a:ea typeface="楷体" panose="02010609060101010101" charset="-122"/>
                <a:cs typeface="楷体" panose="02010609060101010101" charset="-122"/>
              </a:rPr>
              <a:t>用铺陈手法写阿房宫里的美人和珍宝，揭露秦朝统治者奢侈的生活。</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nSpc>
                <a:spcPct val="120000"/>
              </a:lnSpc>
            </a:pPr>
            <a:r>
              <a:rPr lang="en-US" altLang="zh-CN" sz="2800" b="1">
                <a:solidFill>
                  <a:srgbClr val="C00000"/>
                </a:solidFill>
                <a:latin typeface="楷体" panose="02010609060101010101" charset="-122"/>
                <a:ea typeface="楷体" panose="02010609060101010101" charset="-122"/>
                <a:cs typeface="楷体" panose="02010609060101010101" charset="-122"/>
              </a:rPr>
              <a:t> </a:t>
            </a:r>
            <a:r>
              <a:rPr lang="zh-CN" altLang="en-US" sz="2800" b="1">
                <a:solidFill>
                  <a:srgbClr val="C00000"/>
                </a:solidFill>
                <a:latin typeface="楷体" panose="02010609060101010101" charset="-122"/>
                <a:ea typeface="楷体" panose="02010609060101010101" charset="-122"/>
                <a:cs typeface="楷体" panose="02010609060101010101" charset="-122"/>
              </a:rPr>
              <a:t>本段内容可分三层。</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nSpc>
                <a:spcPct val="120000"/>
              </a:lnSpc>
            </a:pPr>
            <a:r>
              <a:rPr lang="zh-CN" altLang="en-US" sz="2800" b="1">
                <a:latin typeface="楷体" panose="02010609060101010101" charset="-122"/>
                <a:ea typeface="楷体" panose="02010609060101010101" charset="-122"/>
                <a:cs typeface="楷体" panose="02010609060101010101" charset="-122"/>
              </a:rPr>
              <a:t>第一层</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到“为秦宫人”</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点出那些供秦始皇享乐的歌舞者的由来。</a:t>
            </a:r>
            <a:endParaRPr lang="zh-CN" altLang="en-US" sz="2800" b="1">
              <a:latin typeface="楷体" panose="02010609060101010101" charset="-122"/>
              <a:ea typeface="楷体" panose="02010609060101010101" charset="-122"/>
              <a:cs typeface="楷体" panose="02010609060101010101" charset="-122"/>
            </a:endParaRPr>
          </a:p>
          <a:p>
            <a:pPr>
              <a:lnSpc>
                <a:spcPct val="120000"/>
              </a:lnSpc>
            </a:pPr>
            <a:r>
              <a:rPr lang="zh-CN" altLang="en-US" sz="2800" b="1">
                <a:solidFill>
                  <a:schemeClr val="accent1">
                    <a:lumMod val="75000"/>
                  </a:schemeClr>
                </a:solidFill>
                <a:latin typeface="楷体" panose="02010609060101010101" charset="-122"/>
                <a:ea typeface="楷体" panose="02010609060101010101" charset="-122"/>
                <a:cs typeface="楷体" panose="02010609060101010101" charset="-122"/>
              </a:rPr>
              <a:t>第</a:t>
            </a:r>
            <a:r>
              <a:rPr lang="zh-CN" altLang="en-US" sz="28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二层</a:t>
            </a:r>
            <a:r>
              <a:rPr lang="en-US" altLang="zh-CN" sz="28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a:t>
            </a:r>
            <a:r>
              <a:rPr lang="zh-CN" altLang="en-US" sz="28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从“明星荧荧”到“有不得见者三十六年”</a:t>
            </a:r>
            <a:r>
              <a:rPr lang="en-US" altLang="zh-CN" sz="28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a:t>
            </a:r>
            <a:r>
              <a:rPr lang="zh-CN" altLang="en-US" sz="28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通过六组排比句，既表现了</a:t>
            </a:r>
            <a:r>
              <a:rPr lang="zh-CN" altLang="en-US" sz="28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sym typeface="+mn-ea"/>
              </a:rPr>
              <a:t>宫人</a:t>
            </a:r>
            <a:r>
              <a:rPr lang="zh-CN" altLang="en-US" sz="28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的悲惨命运，又揭示了秦始皇的骄奢淫逸。</a:t>
            </a:r>
            <a:endParaRPr lang="zh-CN" altLang="en-US" sz="2800" b="1">
              <a:solidFill>
                <a:schemeClr val="accent1">
                  <a:lumMod val="75000"/>
                </a:schemeClr>
              </a:solidFill>
              <a:latin typeface="楷体" panose="02010609060101010101" charset="-122"/>
              <a:ea typeface="楷体" panose="02010609060101010101" charset="-122"/>
              <a:cs typeface="楷体" panose="02010609060101010101" charset="-122"/>
            </a:endParaRPr>
          </a:p>
          <a:p>
            <a:pPr>
              <a:lnSpc>
                <a:spcPct val="120000"/>
              </a:lnSpc>
            </a:pPr>
            <a:r>
              <a:rPr lang="zh-CN" altLang="en-US" sz="2800" b="1">
                <a:solidFill>
                  <a:srgbClr val="C00000"/>
                </a:solidFill>
                <a:latin typeface="楷体" panose="02010609060101010101" charset="-122"/>
                <a:ea typeface="楷体" panose="02010609060101010101" charset="-122"/>
                <a:cs typeface="楷体" panose="02010609060101010101" charset="-122"/>
              </a:rPr>
              <a:t>第三层</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从“燕赵之收藏”到段末</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写珍宝之富。由写人的被欺辱转而写物的被践踏。</a:t>
            </a:r>
            <a:r>
              <a:rPr lang="zh-CN" altLang="en-US" sz="2800">
                <a:solidFill>
                  <a:srgbClr val="C00000"/>
                </a:solidFill>
                <a:latin typeface="楷体" panose="02010609060101010101" charset="-122"/>
                <a:ea typeface="楷体" panose="02010609060101010101" charset="-122"/>
                <a:cs typeface="楷体" panose="02010609060101010101" charset="-122"/>
              </a:rPr>
              <a:t> </a:t>
            </a:r>
            <a:endParaRPr lang="zh-CN" altLang="en-US" sz="2800">
              <a:solidFill>
                <a:srgbClr val="C00000"/>
              </a:solidFill>
              <a:latin typeface="楷体" panose="02010609060101010101" charset="-122"/>
              <a:ea typeface="楷体" panose="02010609060101010101" charset="-122"/>
              <a:cs typeface="楷体" panose="02010609060101010101" charset="-122"/>
            </a:endParaRPr>
          </a:p>
        </p:txBody>
      </p:sp>
      <p:sp>
        <p:nvSpPr>
          <p:cNvPr id="5" name="矩形 4"/>
          <p:cNvSpPr/>
          <p:nvPr>
            <p:custDataLst>
              <p:tags r:id="rId3"/>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dissolv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dissolve">
                                      <p:cBhvr>
                                        <p:cTn id="19" dur="5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花"/>
          <p:cNvSpPr/>
          <p:nvPr>
            <p:custDataLst>
              <p:tags r:id="rId1"/>
            </p:custDataLst>
          </p:nvPr>
        </p:nvSpPr>
        <p:spPr bwMode="auto">
          <a:xfrm>
            <a:off x="2651125" y="2733675"/>
            <a:ext cx="1465580" cy="1285240"/>
          </a:xfrm>
          <a:custGeom>
            <a:avLst/>
            <a:gdLst>
              <a:gd name="T0" fmla="*/ 3165133 w 3708400"/>
              <a:gd name="T1" fmla="*/ 2095475 h 3111500"/>
              <a:gd name="T2" fmla="*/ 3420450 w 3708400"/>
              <a:gd name="T3" fmla="*/ 1929522 h 3111500"/>
              <a:gd name="T4" fmla="*/ 1843524 w 3708400"/>
              <a:gd name="T5" fmla="*/ 2206795 h 3111500"/>
              <a:gd name="T6" fmla="*/ 2767572 w 3708400"/>
              <a:gd name="T7" fmla="*/ 2669767 h 3111500"/>
              <a:gd name="T8" fmla="*/ 3321467 w 3708400"/>
              <a:gd name="T9" fmla="*/ 2369986 h 3111500"/>
              <a:gd name="T10" fmla="*/ 783203 w 3708400"/>
              <a:gd name="T11" fmla="*/ 1697039 h 3111500"/>
              <a:gd name="T12" fmla="*/ 2358102 w 3708400"/>
              <a:gd name="T13" fmla="*/ 2808226 h 3111500"/>
              <a:gd name="T14" fmla="*/ 2726625 w 3708400"/>
              <a:gd name="T15" fmla="*/ 2292183 h 3111500"/>
              <a:gd name="T16" fmla="*/ 1899432 w 3708400"/>
              <a:gd name="T17" fmla="*/ 2504951 h 3111500"/>
              <a:gd name="T18" fmla="*/ 1590902 w 3708400"/>
              <a:gd name="T19" fmla="*/ 2460175 h 3111500"/>
              <a:gd name="T20" fmla="*/ 1036372 w 3708400"/>
              <a:gd name="T21" fmla="*/ 1745971 h 3111500"/>
              <a:gd name="T22" fmla="*/ 1100490 w 3708400"/>
              <a:gd name="T23" fmla="*/ 1727870 h 3111500"/>
              <a:gd name="T24" fmla="*/ 537706 w 3708400"/>
              <a:gd name="T25" fmla="*/ 1375179 h 3111500"/>
              <a:gd name="T26" fmla="*/ 2346040 w 3708400"/>
              <a:gd name="T27" fmla="*/ 1666898 h 3111500"/>
              <a:gd name="T28" fmla="*/ 1821030 w 3708400"/>
              <a:gd name="T29" fmla="*/ 1502082 h 3111500"/>
              <a:gd name="T30" fmla="*/ 2539348 w 3708400"/>
              <a:gd name="T31" fmla="*/ 1228341 h 3111500"/>
              <a:gd name="T32" fmla="*/ 1469648 w 3708400"/>
              <a:gd name="T33" fmla="*/ 1219449 h 3111500"/>
              <a:gd name="T34" fmla="*/ 3455800 w 3708400"/>
              <a:gd name="T35" fmla="*/ 1220488 h 3111500"/>
              <a:gd name="T36" fmla="*/ 643803 w 3708400"/>
              <a:gd name="T37" fmla="*/ 1259353 h 3111500"/>
              <a:gd name="T38" fmla="*/ 2216912 w 3708400"/>
              <a:gd name="T39" fmla="*/ 1067857 h 3111500"/>
              <a:gd name="T40" fmla="*/ 2234309 w 3708400"/>
              <a:gd name="T41" fmla="*/ 995248 h 3111500"/>
              <a:gd name="T42" fmla="*/ 1974660 w 3708400"/>
              <a:gd name="T43" fmla="*/ 930148 h 3111500"/>
              <a:gd name="T44" fmla="*/ 1490280 w 3708400"/>
              <a:gd name="T45" fmla="*/ 1338854 h 3111500"/>
              <a:gd name="T46" fmla="*/ 2814550 w 3708400"/>
              <a:gd name="T47" fmla="*/ 1336313 h 3111500"/>
              <a:gd name="T48" fmla="*/ 2134322 w 3708400"/>
              <a:gd name="T49" fmla="*/ 1342664 h 3111500"/>
              <a:gd name="T50" fmla="*/ 1905781 w 3708400"/>
              <a:gd name="T51" fmla="*/ 1195632 h 3111500"/>
              <a:gd name="T52" fmla="*/ 2984686 w 3708400"/>
              <a:gd name="T53" fmla="*/ 1463339 h 3111500"/>
              <a:gd name="T54" fmla="*/ 3015476 w 3708400"/>
              <a:gd name="T55" fmla="*/ 1710087 h 3111500"/>
              <a:gd name="T56" fmla="*/ 1877530 w 3708400"/>
              <a:gd name="T57" fmla="*/ 2347757 h 3111500"/>
              <a:gd name="T58" fmla="*/ 1601376 w 3708400"/>
              <a:gd name="T59" fmla="*/ 1486203 h 3111500"/>
              <a:gd name="T60" fmla="*/ 1778813 w 3708400"/>
              <a:gd name="T61" fmla="*/ 2266778 h 3111500"/>
              <a:gd name="T62" fmla="*/ 2459676 w 3708400"/>
              <a:gd name="T63" fmla="*/ 2094340 h 3111500"/>
              <a:gd name="T64" fmla="*/ 3353209 w 3708400"/>
              <a:gd name="T65" fmla="*/ 1091153 h 3111500"/>
              <a:gd name="T66" fmla="*/ 3506522 w 3708400"/>
              <a:gd name="T67" fmla="*/ 1299158 h 3111500"/>
              <a:gd name="T68" fmla="*/ 3222115 w 3708400"/>
              <a:gd name="T69" fmla="*/ 818682 h 3111500"/>
              <a:gd name="T70" fmla="*/ 2143527 w 3708400"/>
              <a:gd name="T71" fmla="*/ 798041 h 3111500"/>
              <a:gd name="T72" fmla="*/ 2357467 w 3708400"/>
              <a:gd name="T73" fmla="*/ 1271530 h 3111500"/>
              <a:gd name="T74" fmla="*/ 2359372 w 3708400"/>
              <a:gd name="T75" fmla="*/ 1147362 h 3111500"/>
              <a:gd name="T76" fmla="*/ 2155906 w 3708400"/>
              <a:gd name="T77" fmla="*/ 845040 h 3111500"/>
              <a:gd name="T78" fmla="*/ 2515542 w 3708400"/>
              <a:gd name="T79" fmla="*/ 932688 h 3111500"/>
              <a:gd name="T80" fmla="*/ 1425527 w 3708400"/>
              <a:gd name="T81" fmla="*/ 1970490 h 3111500"/>
              <a:gd name="T82" fmla="*/ 1172227 w 3708400"/>
              <a:gd name="T83" fmla="*/ 1242631 h 3111500"/>
              <a:gd name="T84" fmla="*/ 1859120 w 3708400"/>
              <a:gd name="T85" fmla="*/ 975242 h 3111500"/>
              <a:gd name="T86" fmla="*/ 2499988 w 3708400"/>
              <a:gd name="T87" fmla="*/ 796135 h 3111500"/>
              <a:gd name="T88" fmla="*/ 1595345 w 3708400"/>
              <a:gd name="T89" fmla="*/ 1097822 h 3111500"/>
              <a:gd name="T90" fmla="*/ 1876261 w 3708400"/>
              <a:gd name="T91" fmla="*/ 849486 h 3111500"/>
              <a:gd name="T92" fmla="*/ 2718054 w 3708400"/>
              <a:gd name="T93" fmla="*/ 984134 h 3111500"/>
              <a:gd name="T94" fmla="*/ 2723768 w 3708400"/>
              <a:gd name="T95" fmla="*/ 1320435 h 3111500"/>
              <a:gd name="T96" fmla="*/ 2197806 w 3708400"/>
              <a:gd name="T97" fmla="*/ 565266 h 3111500"/>
              <a:gd name="T98" fmla="*/ 58723 w 3708400"/>
              <a:gd name="T99" fmla="*/ 1100362 h 3111500"/>
              <a:gd name="T100" fmla="*/ 904960 w 3708400"/>
              <a:gd name="T101" fmla="*/ 1579567 h 3111500"/>
              <a:gd name="T102" fmla="*/ 914800 w 3708400"/>
              <a:gd name="T103" fmla="*/ 808203 h 3111500"/>
              <a:gd name="T104" fmla="*/ 1487423 w 3708400"/>
              <a:gd name="T105" fmla="*/ 174343 h 3111500"/>
              <a:gd name="T106" fmla="*/ 1193811 w 3708400"/>
              <a:gd name="T107" fmla="*/ 519536 h 3111500"/>
              <a:gd name="T108" fmla="*/ 1744850 w 3708400"/>
              <a:gd name="T109" fmla="*/ 476983 h 3111500"/>
              <a:gd name="T110" fmla="*/ 2148288 w 3708400"/>
              <a:gd name="T111" fmla="*/ 473807 h 3111500"/>
              <a:gd name="T112" fmla="*/ 2296205 w 3708400"/>
              <a:gd name="T113" fmla="*/ 405848 h 3111500"/>
              <a:gd name="T114" fmla="*/ 1906098 w 3708400"/>
              <a:gd name="T115" fmla="*/ 52081 h 3111500"/>
              <a:gd name="T116" fmla="*/ 3112288 w 3708400"/>
              <a:gd name="T117" fmla="*/ 651326 h 3111500"/>
              <a:gd name="T118" fmla="*/ 3278933 w 3708400"/>
              <a:gd name="T119" fmla="*/ 813284 h 3111500"/>
              <a:gd name="T120" fmla="*/ 3083086 w 3708400"/>
              <a:gd name="T121" fmla="*/ 2718037 h 3111500"/>
              <a:gd name="T122" fmla="*/ 1232219 w 3708400"/>
              <a:gd name="T123" fmla="*/ 2597363 h 3111500"/>
              <a:gd name="T124" fmla="*/ 143791 w 3708400"/>
              <a:gd name="T125" fmla="*/ 1020018 h 311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8400" h="3111500">
                <a:moveTo>
                  <a:pt x="2959100" y="2084388"/>
                </a:moveTo>
                <a:lnTo>
                  <a:pt x="2965132" y="2084703"/>
                </a:lnTo>
                <a:lnTo>
                  <a:pt x="2985452" y="2085332"/>
                </a:lnTo>
                <a:lnTo>
                  <a:pt x="3005455" y="2086906"/>
                </a:lnTo>
                <a:lnTo>
                  <a:pt x="3025775" y="2088795"/>
                </a:lnTo>
                <a:lnTo>
                  <a:pt x="3045778" y="2091942"/>
                </a:lnTo>
                <a:lnTo>
                  <a:pt x="3065780" y="2095405"/>
                </a:lnTo>
                <a:lnTo>
                  <a:pt x="3085465" y="2099812"/>
                </a:lnTo>
                <a:lnTo>
                  <a:pt x="3105150" y="2104533"/>
                </a:lnTo>
                <a:lnTo>
                  <a:pt x="3124835" y="2109884"/>
                </a:lnTo>
                <a:lnTo>
                  <a:pt x="3127692" y="2110514"/>
                </a:lnTo>
                <a:lnTo>
                  <a:pt x="3129915" y="2111458"/>
                </a:lnTo>
                <a:lnTo>
                  <a:pt x="3132455" y="2112717"/>
                </a:lnTo>
                <a:lnTo>
                  <a:pt x="3134995" y="2114291"/>
                </a:lnTo>
                <a:lnTo>
                  <a:pt x="3139122" y="2117124"/>
                </a:lnTo>
                <a:lnTo>
                  <a:pt x="3143250" y="2120901"/>
                </a:lnTo>
                <a:lnTo>
                  <a:pt x="3133725" y="2120901"/>
                </a:lnTo>
                <a:lnTo>
                  <a:pt x="3124200" y="2120272"/>
                </a:lnTo>
                <a:lnTo>
                  <a:pt x="3114992" y="2119013"/>
                </a:lnTo>
                <a:lnTo>
                  <a:pt x="3105468" y="2116809"/>
                </a:lnTo>
                <a:lnTo>
                  <a:pt x="3091180" y="2113976"/>
                </a:lnTo>
                <a:lnTo>
                  <a:pt x="3075940" y="2110829"/>
                </a:lnTo>
                <a:lnTo>
                  <a:pt x="3061018" y="2107681"/>
                </a:lnTo>
                <a:lnTo>
                  <a:pt x="3046095" y="2105163"/>
                </a:lnTo>
                <a:lnTo>
                  <a:pt x="3030855" y="2103274"/>
                </a:lnTo>
                <a:lnTo>
                  <a:pt x="3015932" y="2102015"/>
                </a:lnTo>
                <a:lnTo>
                  <a:pt x="3000692" y="2100756"/>
                </a:lnTo>
                <a:lnTo>
                  <a:pt x="2985452" y="2100126"/>
                </a:lnTo>
                <a:lnTo>
                  <a:pt x="2976562" y="2099497"/>
                </a:lnTo>
                <a:lnTo>
                  <a:pt x="2967355" y="2099812"/>
                </a:lnTo>
                <a:lnTo>
                  <a:pt x="2958465" y="2100441"/>
                </a:lnTo>
                <a:lnTo>
                  <a:pt x="2949575" y="2102015"/>
                </a:lnTo>
                <a:lnTo>
                  <a:pt x="2941002" y="2103589"/>
                </a:lnTo>
                <a:lnTo>
                  <a:pt x="2932112" y="2105163"/>
                </a:lnTo>
                <a:lnTo>
                  <a:pt x="2914650" y="2109884"/>
                </a:lnTo>
                <a:lnTo>
                  <a:pt x="2914968" y="2105163"/>
                </a:lnTo>
                <a:lnTo>
                  <a:pt x="2915285" y="2100756"/>
                </a:lnTo>
                <a:lnTo>
                  <a:pt x="2916238" y="2098553"/>
                </a:lnTo>
                <a:lnTo>
                  <a:pt x="2916872" y="2096664"/>
                </a:lnTo>
                <a:lnTo>
                  <a:pt x="2918142" y="2095090"/>
                </a:lnTo>
                <a:lnTo>
                  <a:pt x="2920365" y="2093516"/>
                </a:lnTo>
                <a:lnTo>
                  <a:pt x="2925445" y="2091313"/>
                </a:lnTo>
                <a:lnTo>
                  <a:pt x="2930842" y="2089110"/>
                </a:lnTo>
                <a:lnTo>
                  <a:pt x="2936558" y="2087536"/>
                </a:lnTo>
                <a:lnTo>
                  <a:pt x="2941955" y="2086277"/>
                </a:lnTo>
                <a:lnTo>
                  <a:pt x="2947988" y="2085018"/>
                </a:lnTo>
                <a:lnTo>
                  <a:pt x="2953702" y="2084703"/>
                </a:lnTo>
                <a:lnTo>
                  <a:pt x="2959100" y="2084388"/>
                </a:lnTo>
                <a:close/>
                <a:moveTo>
                  <a:pt x="2862480" y="2064171"/>
                </a:moveTo>
                <a:lnTo>
                  <a:pt x="2858671" y="2072110"/>
                </a:lnTo>
                <a:lnTo>
                  <a:pt x="2854862" y="2080367"/>
                </a:lnTo>
                <a:lnTo>
                  <a:pt x="2851370" y="2088624"/>
                </a:lnTo>
                <a:lnTo>
                  <a:pt x="2848831" y="2096880"/>
                </a:lnTo>
                <a:lnTo>
                  <a:pt x="2845656" y="2105455"/>
                </a:lnTo>
                <a:lnTo>
                  <a:pt x="2843117" y="2114347"/>
                </a:lnTo>
                <a:lnTo>
                  <a:pt x="2840895" y="2122921"/>
                </a:lnTo>
                <a:lnTo>
                  <a:pt x="2838674" y="2131495"/>
                </a:lnTo>
                <a:lnTo>
                  <a:pt x="2842800" y="2123556"/>
                </a:lnTo>
                <a:lnTo>
                  <a:pt x="2846609" y="2115617"/>
                </a:lnTo>
                <a:lnTo>
                  <a:pt x="2849783" y="2107043"/>
                </a:lnTo>
                <a:lnTo>
                  <a:pt x="2852640" y="2098786"/>
                </a:lnTo>
                <a:lnTo>
                  <a:pt x="2857718" y="2081320"/>
                </a:lnTo>
                <a:lnTo>
                  <a:pt x="2862480" y="2064171"/>
                </a:lnTo>
                <a:close/>
                <a:moveTo>
                  <a:pt x="1938104" y="2057400"/>
                </a:moveTo>
                <a:lnTo>
                  <a:pt x="1951390" y="2057400"/>
                </a:lnTo>
                <a:lnTo>
                  <a:pt x="1952317" y="2064024"/>
                </a:lnTo>
                <a:lnTo>
                  <a:pt x="1952626" y="2070963"/>
                </a:lnTo>
                <a:lnTo>
                  <a:pt x="1952317" y="2077271"/>
                </a:lnTo>
                <a:lnTo>
                  <a:pt x="1951699" y="2083895"/>
                </a:lnTo>
                <a:lnTo>
                  <a:pt x="1950154" y="2090519"/>
                </a:lnTo>
                <a:lnTo>
                  <a:pt x="1948918" y="2096827"/>
                </a:lnTo>
                <a:lnTo>
                  <a:pt x="1946138" y="2109444"/>
                </a:lnTo>
                <a:lnTo>
                  <a:pt x="1938413" y="2140354"/>
                </a:lnTo>
                <a:lnTo>
                  <a:pt x="1930998" y="2171265"/>
                </a:lnTo>
                <a:lnTo>
                  <a:pt x="1923891" y="2202176"/>
                </a:lnTo>
                <a:lnTo>
                  <a:pt x="1915549" y="2233087"/>
                </a:lnTo>
                <a:lnTo>
                  <a:pt x="1914004" y="2237502"/>
                </a:lnTo>
                <a:lnTo>
                  <a:pt x="1912459" y="2241603"/>
                </a:lnTo>
                <a:lnTo>
                  <a:pt x="1909987" y="2245703"/>
                </a:lnTo>
                <a:lnTo>
                  <a:pt x="1907515" y="2249488"/>
                </a:lnTo>
                <a:lnTo>
                  <a:pt x="1906897" y="2243495"/>
                </a:lnTo>
                <a:lnTo>
                  <a:pt x="1906588" y="2237818"/>
                </a:lnTo>
                <a:lnTo>
                  <a:pt x="1906588" y="2232140"/>
                </a:lnTo>
                <a:lnTo>
                  <a:pt x="1906897" y="2226147"/>
                </a:lnTo>
                <a:lnTo>
                  <a:pt x="1907515" y="2220470"/>
                </a:lnTo>
                <a:lnTo>
                  <a:pt x="1908442" y="2214792"/>
                </a:lnTo>
                <a:lnTo>
                  <a:pt x="1910605" y="2203122"/>
                </a:lnTo>
                <a:lnTo>
                  <a:pt x="1913386" y="2191767"/>
                </a:lnTo>
                <a:lnTo>
                  <a:pt x="1916167" y="2180412"/>
                </a:lnTo>
                <a:lnTo>
                  <a:pt x="1918638" y="2169057"/>
                </a:lnTo>
                <a:lnTo>
                  <a:pt x="1920801" y="2157702"/>
                </a:lnTo>
                <a:lnTo>
                  <a:pt x="1922655" y="2145401"/>
                </a:lnTo>
                <a:lnTo>
                  <a:pt x="1925127" y="2132469"/>
                </a:lnTo>
                <a:lnTo>
                  <a:pt x="1930380" y="2107867"/>
                </a:lnTo>
                <a:lnTo>
                  <a:pt x="1932852" y="2095250"/>
                </a:lnTo>
                <a:lnTo>
                  <a:pt x="1935014" y="2082949"/>
                </a:lnTo>
                <a:lnTo>
                  <a:pt x="1936868" y="2070017"/>
                </a:lnTo>
                <a:lnTo>
                  <a:pt x="1938104" y="2057400"/>
                </a:lnTo>
                <a:close/>
                <a:moveTo>
                  <a:pt x="2848196" y="2037178"/>
                </a:moveTo>
                <a:lnTo>
                  <a:pt x="2845974" y="2037496"/>
                </a:lnTo>
                <a:lnTo>
                  <a:pt x="2843435" y="2038131"/>
                </a:lnTo>
                <a:lnTo>
                  <a:pt x="2841530" y="2039084"/>
                </a:lnTo>
                <a:lnTo>
                  <a:pt x="2839308" y="2040036"/>
                </a:lnTo>
                <a:lnTo>
                  <a:pt x="2837404" y="2041307"/>
                </a:lnTo>
                <a:lnTo>
                  <a:pt x="2833595" y="2044482"/>
                </a:lnTo>
                <a:lnTo>
                  <a:pt x="2830103" y="2048293"/>
                </a:lnTo>
                <a:lnTo>
                  <a:pt x="2826929" y="2052104"/>
                </a:lnTo>
                <a:lnTo>
                  <a:pt x="2821533" y="2060043"/>
                </a:lnTo>
                <a:lnTo>
                  <a:pt x="2817089" y="2067982"/>
                </a:lnTo>
                <a:lnTo>
                  <a:pt x="2812328" y="2076239"/>
                </a:lnTo>
                <a:lnTo>
                  <a:pt x="2804392" y="2092435"/>
                </a:lnTo>
                <a:lnTo>
                  <a:pt x="2797092" y="2108948"/>
                </a:lnTo>
                <a:lnTo>
                  <a:pt x="2790426" y="2126097"/>
                </a:lnTo>
                <a:lnTo>
                  <a:pt x="2766620" y="2123556"/>
                </a:lnTo>
                <a:lnTo>
                  <a:pt x="2766620" y="2117522"/>
                </a:lnTo>
                <a:lnTo>
                  <a:pt x="2767254" y="2112124"/>
                </a:lnTo>
                <a:lnTo>
                  <a:pt x="2768207" y="2106725"/>
                </a:lnTo>
                <a:lnTo>
                  <a:pt x="2769794" y="2101009"/>
                </a:lnTo>
                <a:lnTo>
                  <a:pt x="2771381" y="2095610"/>
                </a:lnTo>
                <a:lnTo>
                  <a:pt x="2773603" y="2090529"/>
                </a:lnTo>
                <a:lnTo>
                  <a:pt x="2775825" y="2085131"/>
                </a:lnTo>
                <a:lnTo>
                  <a:pt x="2778364" y="2080050"/>
                </a:lnTo>
                <a:lnTo>
                  <a:pt x="2783443" y="2069570"/>
                </a:lnTo>
                <a:lnTo>
                  <a:pt x="2789474" y="2059725"/>
                </a:lnTo>
                <a:lnTo>
                  <a:pt x="2794870" y="2049563"/>
                </a:lnTo>
                <a:lnTo>
                  <a:pt x="2799948" y="2039401"/>
                </a:lnTo>
                <a:lnTo>
                  <a:pt x="2788521" y="2039084"/>
                </a:lnTo>
                <a:lnTo>
                  <a:pt x="2777412" y="2039084"/>
                </a:lnTo>
                <a:lnTo>
                  <a:pt x="2771698" y="2051151"/>
                </a:lnTo>
                <a:lnTo>
                  <a:pt x="2766937" y="2063536"/>
                </a:lnTo>
                <a:lnTo>
                  <a:pt x="2762810" y="2076239"/>
                </a:lnTo>
                <a:lnTo>
                  <a:pt x="2759319" y="2088941"/>
                </a:lnTo>
                <a:lnTo>
                  <a:pt x="2756145" y="2101644"/>
                </a:lnTo>
                <a:lnTo>
                  <a:pt x="2753605" y="2114982"/>
                </a:lnTo>
                <a:lnTo>
                  <a:pt x="2751066" y="2128002"/>
                </a:lnTo>
                <a:lnTo>
                  <a:pt x="2748527" y="2140705"/>
                </a:lnTo>
                <a:lnTo>
                  <a:pt x="2757732" y="2138799"/>
                </a:lnTo>
                <a:lnTo>
                  <a:pt x="2766620" y="2136576"/>
                </a:lnTo>
                <a:lnTo>
                  <a:pt x="2775507" y="2134988"/>
                </a:lnTo>
                <a:lnTo>
                  <a:pt x="2784395" y="2134036"/>
                </a:lnTo>
                <a:lnTo>
                  <a:pt x="2802488" y="2131813"/>
                </a:lnTo>
                <a:lnTo>
                  <a:pt x="2820898" y="2130225"/>
                </a:lnTo>
                <a:lnTo>
                  <a:pt x="2822168" y="2120063"/>
                </a:lnTo>
                <a:lnTo>
                  <a:pt x="2809154" y="2118157"/>
                </a:lnTo>
                <a:lnTo>
                  <a:pt x="2810423" y="2111489"/>
                </a:lnTo>
                <a:lnTo>
                  <a:pt x="2812010" y="2104820"/>
                </a:lnTo>
                <a:lnTo>
                  <a:pt x="2814232" y="2098468"/>
                </a:lnTo>
                <a:lnTo>
                  <a:pt x="2816137" y="2091799"/>
                </a:lnTo>
                <a:lnTo>
                  <a:pt x="2818994" y="2085448"/>
                </a:lnTo>
                <a:lnTo>
                  <a:pt x="2821850" y="2079732"/>
                </a:lnTo>
                <a:lnTo>
                  <a:pt x="2825342" y="2073381"/>
                </a:lnTo>
                <a:lnTo>
                  <a:pt x="2829151" y="2067982"/>
                </a:lnTo>
                <a:lnTo>
                  <a:pt x="2834547" y="2060361"/>
                </a:lnTo>
                <a:lnTo>
                  <a:pt x="2840260" y="2052739"/>
                </a:lnTo>
                <a:lnTo>
                  <a:pt x="2845974" y="2045117"/>
                </a:lnTo>
                <a:lnTo>
                  <a:pt x="2848831" y="2041307"/>
                </a:lnTo>
                <a:lnTo>
                  <a:pt x="2851053" y="2037178"/>
                </a:lnTo>
                <a:lnTo>
                  <a:pt x="2848196" y="2037178"/>
                </a:lnTo>
                <a:close/>
                <a:moveTo>
                  <a:pt x="3002663" y="2036763"/>
                </a:moveTo>
                <a:lnTo>
                  <a:pt x="3012201" y="2036763"/>
                </a:lnTo>
                <a:lnTo>
                  <a:pt x="3021422" y="2037086"/>
                </a:lnTo>
                <a:lnTo>
                  <a:pt x="3030642" y="2038376"/>
                </a:lnTo>
                <a:lnTo>
                  <a:pt x="3039863" y="2039666"/>
                </a:lnTo>
                <a:lnTo>
                  <a:pt x="3049083" y="2041602"/>
                </a:lnTo>
                <a:lnTo>
                  <a:pt x="3066570" y="2045150"/>
                </a:lnTo>
                <a:lnTo>
                  <a:pt x="3084375" y="2049667"/>
                </a:lnTo>
                <a:lnTo>
                  <a:pt x="3102180" y="2054183"/>
                </a:lnTo>
                <a:lnTo>
                  <a:pt x="3111082" y="2056441"/>
                </a:lnTo>
                <a:lnTo>
                  <a:pt x="3119667" y="2059345"/>
                </a:lnTo>
                <a:lnTo>
                  <a:pt x="3128251" y="2062571"/>
                </a:lnTo>
                <a:lnTo>
                  <a:pt x="3136518" y="2066119"/>
                </a:lnTo>
                <a:lnTo>
                  <a:pt x="3144785" y="2069345"/>
                </a:lnTo>
                <a:lnTo>
                  <a:pt x="3152733" y="2073861"/>
                </a:lnTo>
                <a:lnTo>
                  <a:pt x="3160682" y="2078378"/>
                </a:lnTo>
                <a:lnTo>
                  <a:pt x="3168313" y="2083217"/>
                </a:lnTo>
                <a:lnTo>
                  <a:pt x="3175625" y="2088701"/>
                </a:lnTo>
                <a:lnTo>
                  <a:pt x="3182938" y="2094830"/>
                </a:lnTo>
                <a:lnTo>
                  <a:pt x="3180394" y="2095798"/>
                </a:lnTo>
                <a:lnTo>
                  <a:pt x="3178487" y="2096443"/>
                </a:lnTo>
                <a:lnTo>
                  <a:pt x="3175943" y="2097088"/>
                </a:lnTo>
                <a:lnTo>
                  <a:pt x="3173718" y="2097088"/>
                </a:lnTo>
                <a:lnTo>
                  <a:pt x="3171810" y="2097088"/>
                </a:lnTo>
                <a:lnTo>
                  <a:pt x="3169266" y="2096765"/>
                </a:lnTo>
                <a:lnTo>
                  <a:pt x="3165133" y="2095475"/>
                </a:lnTo>
                <a:lnTo>
                  <a:pt x="3160682" y="2093217"/>
                </a:lnTo>
                <a:lnTo>
                  <a:pt x="3156549" y="2091281"/>
                </a:lnTo>
                <a:lnTo>
                  <a:pt x="3152415" y="2088701"/>
                </a:lnTo>
                <a:lnTo>
                  <a:pt x="3148282" y="2086765"/>
                </a:lnTo>
                <a:lnTo>
                  <a:pt x="3141923" y="2083539"/>
                </a:lnTo>
                <a:lnTo>
                  <a:pt x="3135564" y="2080313"/>
                </a:lnTo>
                <a:lnTo>
                  <a:pt x="3129205" y="2077410"/>
                </a:lnTo>
                <a:lnTo>
                  <a:pt x="3122846" y="2075152"/>
                </a:lnTo>
                <a:lnTo>
                  <a:pt x="3115852" y="2072571"/>
                </a:lnTo>
                <a:lnTo>
                  <a:pt x="3109175" y="2070635"/>
                </a:lnTo>
                <a:lnTo>
                  <a:pt x="3095821" y="2066764"/>
                </a:lnTo>
                <a:lnTo>
                  <a:pt x="3081831" y="2063538"/>
                </a:lnTo>
                <a:lnTo>
                  <a:pt x="3068160" y="2060635"/>
                </a:lnTo>
                <a:lnTo>
                  <a:pt x="3040498" y="2055151"/>
                </a:lnTo>
                <a:lnTo>
                  <a:pt x="3033504" y="2053861"/>
                </a:lnTo>
                <a:lnTo>
                  <a:pt x="3026509" y="2052570"/>
                </a:lnTo>
                <a:lnTo>
                  <a:pt x="3019832" y="2052248"/>
                </a:lnTo>
                <a:lnTo>
                  <a:pt x="3012837" y="2051925"/>
                </a:lnTo>
                <a:lnTo>
                  <a:pt x="3005524" y="2051925"/>
                </a:lnTo>
                <a:lnTo>
                  <a:pt x="2998530" y="2051925"/>
                </a:lnTo>
                <a:lnTo>
                  <a:pt x="2984540" y="2052893"/>
                </a:lnTo>
                <a:lnTo>
                  <a:pt x="2996622" y="2055473"/>
                </a:lnTo>
                <a:lnTo>
                  <a:pt x="3008068" y="2058377"/>
                </a:lnTo>
                <a:lnTo>
                  <a:pt x="3019832" y="2061280"/>
                </a:lnTo>
                <a:lnTo>
                  <a:pt x="3030960" y="2064829"/>
                </a:lnTo>
                <a:lnTo>
                  <a:pt x="3054170" y="2072248"/>
                </a:lnTo>
                <a:lnTo>
                  <a:pt x="3077062" y="2080313"/>
                </a:lnTo>
                <a:lnTo>
                  <a:pt x="3083421" y="2082894"/>
                </a:lnTo>
                <a:lnTo>
                  <a:pt x="3089462" y="2086120"/>
                </a:lnTo>
                <a:lnTo>
                  <a:pt x="3095821" y="2089991"/>
                </a:lnTo>
                <a:lnTo>
                  <a:pt x="3101544" y="2093540"/>
                </a:lnTo>
                <a:lnTo>
                  <a:pt x="3092324" y="2093540"/>
                </a:lnTo>
                <a:lnTo>
                  <a:pt x="3083103" y="2092894"/>
                </a:lnTo>
                <a:lnTo>
                  <a:pt x="3073883" y="2091927"/>
                </a:lnTo>
                <a:lnTo>
                  <a:pt x="3064662" y="2089991"/>
                </a:lnTo>
                <a:lnTo>
                  <a:pt x="3055760" y="2087733"/>
                </a:lnTo>
                <a:lnTo>
                  <a:pt x="3046539" y="2085152"/>
                </a:lnTo>
                <a:lnTo>
                  <a:pt x="3028734" y="2079991"/>
                </a:lnTo>
                <a:lnTo>
                  <a:pt x="3019832" y="2077087"/>
                </a:lnTo>
                <a:lnTo>
                  <a:pt x="3010612" y="2075152"/>
                </a:lnTo>
                <a:lnTo>
                  <a:pt x="3001709" y="2072894"/>
                </a:lnTo>
                <a:lnTo>
                  <a:pt x="2992807" y="2071281"/>
                </a:lnTo>
                <a:lnTo>
                  <a:pt x="2983904" y="2070313"/>
                </a:lnTo>
                <a:lnTo>
                  <a:pt x="2974366" y="2069990"/>
                </a:lnTo>
                <a:lnTo>
                  <a:pt x="2969915" y="2069990"/>
                </a:lnTo>
                <a:lnTo>
                  <a:pt x="2965145" y="2070313"/>
                </a:lnTo>
                <a:lnTo>
                  <a:pt x="2960376" y="2070635"/>
                </a:lnTo>
                <a:lnTo>
                  <a:pt x="2955925" y="2071281"/>
                </a:lnTo>
                <a:lnTo>
                  <a:pt x="2955925" y="2067732"/>
                </a:lnTo>
                <a:lnTo>
                  <a:pt x="2956561" y="2064506"/>
                </a:lnTo>
                <a:lnTo>
                  <a:pt x="2957833" y="2061925"/>
                </a:lnTo>
                <a:lnTo>
                  <a:pt x="2959422" y="2059345"/>
                </a:lnTo>
                <a:lnTo>
                  <a:pt x="2961966" y="2056764"/>
                </a:lnTo>
                <a:lnTo>
                  <a:pt x="2964510" y="2055151"/>
                </a:lnTo>
                <a:lnTo>
                  <a:pt x="2969915" y="2051280"/>
                </a:lnTo>
                <a:lnTo>
                  <a:pt x="2972140" y="2045150"/>
                </a:lnTo>
                <a:lnTo>
                  <a:pt x="2973094" y="2042247"/>
                </a:lnTo>
                <a:lnTo>
                  <a:pt x="2974684" y="2039344"/>
                </a:lnTo>
                <a:lnTo>
                  <a:pt x="2983904" y="2038053"/>
                </a:lnTo>
                <a:lnTo>
                  <a:pt x="2993125" y="2037086"/>
                </a:lnTo>
                <a:lnTo>
                  <a:pt x="3002663" y="2036763"/>
                </a:lnTo>
                <a:close/>
                <a:moveTo>
                  <a:pt x="3032421" y="2001838"/>
                </a:moveTo>
                <a:lnTo>
                  <a:pt x="3035273" y="2001838"/>
                </a:lnTo>
                <a:lnTo>
                  <a:pt x="3040343" y="2001838"/>
                </a:lnTo>
                <a:lnTo>
                  <a:pt x="3044779" y="2002470"/>
                </a:lnTo>
                <a:lnTo>
                  <a:pt x="3049532" y="2003101"/>
                </a:lnTo>
                <a:lnTo>
                  <a:pt x="3053968" y="2003733"/>
                </a:lnTo>
                <a:lnTo>
                  <a:pt x="3062841" y="2005627"/>
                </a:lnTo>
                <a:lnTo>
                  <a:pt x="3072030" y="2008153"/>
                </a:lnTo>
                <a:lnTo>
                  <a:pt x="3080903" y="2011310"/>
                </a:lnTo>
                <a:lnTo>
                  <a:pt x="3089459" y="2014468"/>
                </a:lnTo>
                <a:lnTo>
                  <a:pt x="3107204" y="2021099"/>
                </a:lnTo>
                <a:lnTo>
                  <a:pt x="3126217" y="2028045"/>
                </a:lnTo>
                <a:lnTo>
                  <a:pt x="3145546" y="2035307"/>
                </a:lnTo>
                <a:lnTo>
                  <a:pt x="3155370" y="2039096"/>
                </a:lnTo>
                <a:lnTo>
                  <a:pt x="3164559" y="2043201"/>
                </a:lnTo>
                <a:lnTo>
                  <a:pt x="3173749" y="2047621"/>
                </a:lnTo>
                <a:lnTo>
                  <a:pt x="3182938" y="2052357"/>
                </a:lnTo>
                <a:lnTo>
                  <a:pt x="3177868" y="2058988"/>
                </a:lnTo>
                <a:lnTo>
                  <a:pt x="3164242" y="2055199"/>
                </a:lnTo>
                <a:lnTo>
                  <a:pt x="3150300" y="2050779"/>
                </a:lnTo>
                <a:lnTo>
                  <a:pt x="3136991" y="2046674"/>
                </a:lnTo>
                <a:lnTo>
                  <a:pt x="3123365" y="2041938"/>
                </a:lnTo>
                <a:lnTo>
                  <a:pt x="3096113" y="2032465"/>
                </a:lnTo>
                <a:lnTo>
                  <a:pt x="3069179" y="2022993"/>
                </a:lnTo>
                <a:lnTo>
                  <a:pt x="3063792" y="2021099"/>
                </a:lnTo>
                <a:lnTo>
                  <a:pt x="3057771" y="2020151"/>
                </a:lnTo>
                <a:lnTo>
                  <a:pt x="3052384" y="2019520"/>
                </a:lnTo>
                <a:lnTo>
                  <a:pt x="3046363" y="2018888"/>
                </a:lnTo>
                <a:lnTo>
                  <a:pt x="3034956" y="2018573"/>
                </a:lnTo>
                <a:lnTo>
                  <a:pt x="3023548" y="2018257"/>
                </a:lnTo>
                <a:lnTo>
                  <a:pt x="3022597" y="2016362"/>
                </a:lnTo>
                <a:lnTo>
                  <a:pt x="3021647" y="2015099"/>
                </a:lnTo>
                <a:lnTo>
                  <a:pt x="3021330" y="2013205"/>
                </a:lnTo>
                <a:lnTo>
                  <a:pt x="3021013" y="2011942"/>
                </a:lnTo>
                <a:lnTo>
                  <a:pt x="3021330" y="2010679"/>
                </a:lnTo>
                <a:lnTo>
                  <a:pt x="3021647" y="2009100"/>
                </a:lnTo>
                <a:lnTo>
                  <a:pt x="3022281" y="2007837"/>
                </a:lnTo>
                <a:lnTo>
                  <a:pt x="3023231" y="2006890"/>
                </a:lnTo>
                <a:lnTo>
                  <a:pt x="3025766" y="2004680"/>
                </a:lnTo>
                <a:lnTo>
                  <a:pt x="3028935" y="2003101"/>
                </a:lnTo>
                <a:lnTo>
                  <a:pt x="3032421" y="2001838"/>
                </a:lnTo>
                <a:close/>
                <a:moveTo>
                  <a:pt x="3093063" y="1968500"/>
                </a:moveTo>
                <a:lnTo>
                  <a:pt x="3096852" y="1968819"/>
                </a:lnTo>
                <a:lnTo>
                  <a:pt x="3100324" y="1969138"/>
                </a:lnTo>
                <a:lnTo>
                  <a:pt x="3104113" y="1969777"/>
                </a:lnTo>
                <a:lnTo>
                  <a:pt x="3107585" y="1971054"/>
                </a:lnTo>
                <a:lnTo>
                  <a:pt x="3110742" y="1972011"/>
                </a:lnTo>
                <a:lnTo>
                  <a:pt x="3117688" y="1974884"/>
                </a:lnTo>
                <a:lnTo>
                  <a:pt x="3124317" y="1978395"/>
                </a:lnTo>
                <a:lnTo>
                  <a:pt x="3130947" y="1981586"/>
                </a:lnTo>
                <a:lnTo>
                  <a:pt x="3137261" y="1985097"/>
                </a:lnTo>
                <a:lnTo>
                  <a:pt x="3143890" y="1988608"/>
                </a:lnTo>
                <a:lnTo>
                  <a:pt x="3151151" y="1993077"/>
                </a:lnTo>
                <a:lnTo>
                  <a:pt x="3158728" y="1997545"/>
                </a:lnTo>
                <a:lnTo>
                  <a:pt x="3165989" y="2001695"/>
                </a:lnTo>
                <a:lnTo>
                  <a:pt x="3173566" y="2006482"/>
                </a:lnTo>
                <a:lnTo>
                  <a:pt x="3181143" y="2011270"/>
                </a:lnTo>
                <a:lnTo>
                  <a:pt x="3188088" y="2016377"/>
                </a:lnTo>
                <a:lnTo>
                  <a:pt x="3191561" y="2019250"/>
                </a:lnTo>
                <a:lnTo>
                  <a:pt x="3194717" y="2022441"/>
                </a:lnTo>
                <a:lnTo>
                  <a:pt x="3197559" y="2025314"/>
                </a:lnTo>
                <a:lnTo>
                  <a:pt x="3200400" y="2028825"/>
                </a:lnTo>
                <a:lnTo>
                  <a:pt x="3193139" y="2026910"/>
                </a:lnTo>
                <a:lnTo>
                  <a:pt x="3186194" y="2024676"/>
                </a:lnTo>
                <a:lnTo>
                  <a:pt x="3178933" y="2021803"/>
                </a:lnTo>
                <a:lnTo>
                  <a:pt x="3171987" y="2019250"/>
                </a:lnTo>
                <a:lnTo>
                  <a:pt x="3165358" y="2016058"/>
                </a:lnTo>
                <a:lnTo>
                  <a:pt x="3158728" y="2012866"/>
                </a:lnTo>
                <a:lnTo>
                  <a:pt x="3145469" y="2005844"/>
                </a:lnTo>
                <a:lnTo>
                  <a:pt x="3132210" y="1998822"/>
                </a:lnTo>
                <a:lnTo>
                  <a:pt x="3119266" y="1991800"/>
                </a:lnTo>
                <a:lnTo>
                  <a:pt x="3112321" y="1988608"/>
                </a:lnTo>
                <a:lnTo>
                  <a:pt x="3105375" y="1985736"/>
                </a:lnTo>
                <a:lnTo>
                  <a:pt x="3098430" y="1983182"/>
                </a:lnTo>
                <a:lnTo>
                  <a:pt x="3091485" y="1980629"/>
                </a:lnTo>
                <a:lnTo>
                  <a:pt x="3090222" y="1974884"/>
                </a:lnTo>
                <a:lnTo>
                  <a:pt x="3089275" y="1968819"/>
                </a:lnTo>
                <a:lnTo>
                  <a:pt x="3093063" y="1968500"/>
                </a:lnTo>
                <a:close/>
                <a:moveTo>
                  <a:pt x="3338513" y="1941513"/>
                </a:moveTo>
                <a:lnTo>
                  <a:pt x="3344646" y="1942466"/>
                </a:lnTo>
                <a:lnTo>
                  <a:pt x="3350133" y="1943736"/>
                </a:lnTo>
                <a:lnTo>
                  <a:pt x="3355943" y="1945006"/>
                </a:lnTo>
                <a:lnTo>
                  <a:pt x="3361753" y="1946276"/>
                </a:lnTo>
                <a:lnTo>
                  <a:pt x="3367562" y="1948498"/>
                </a:lnTo>
                <a:lnTo>
                  <a:pt x="3373372" y="1950403"/>
                </a:lnTo>
                <a:lnTo>
                  <a:pt x="3378537" y="1953261"/>
                </a:lnTo>
                <a:lnTo>
                  <a:pt x="3383701" y="1956118"/>
                </a:lnTo>
                <a:lnTo>
                  <a:pt x="3389188" y="1958976"/>
                </a:lnTo>
                <a:lnTo>
                  <a:pt x="3394030" y="1962468"/>
                </a:lnTo>
                <a:lnTo>
                  <a:pt x="3398549" y="1965961"/>
                </a:lnTo>
                <a:lnTo>
                  <a:pt x="3402745" y="1970088"/>
                </a:lnTo>
                <a:lnTo>
                  <a:pt x="3406618" y="1974216"/>
                </a:lnTo>
                <a:lnTo>
                  <a:pt x="3410491" y="1979296"/>
                </a:lnTo>
                <a:lnTo>
                  <a:pt x="3413719" y="1984058"/>
                </a:lnTo>
                <a:lnTo>
                  <a:pt x="3416301" y="1989138"/>
                </a:lnTo>
                <a:lnTo>
                  <a:pt x="3411137" y="1987233"/>
                </a:lnTo>
                <a:lnTo>
                  <a:pt x="3406295" y="1985011"/>
                </a:lnTo>
                <a:lnTo>
                  <a:pt x="3401453" y="1982153"/>
                </a:lnTo>
                <a:lnTo>
                  <a:pt x="3396289" y="1979613"/>
                </a:lnTo>
                <a:lnTo>
                  <a:pt x="3387252" y="1973263"/>
                </a:lnTo>
                <a:lnTo>
                  <a:pt x="3377891" y="1967866"/>
                </a:lnTo>
                <a:lnTo>
                  <a:pt x="3357557" y="1955801"/>
                </a:lnTo>
                <a:lnTo>
                  <a:pt x="3352715" y="1952626"/>
                </a:lnTo>
                <a:lnTo>
                  <a:pt x="3347551" y="1949133"/>
                </a:lnTo>
                <a:lnTo>
                  <a:pt x="3343032" y="1945641"/>
                </a:lnTo>
                <a:lnTo>
                  <a:pt x="3338513" y="1941513"/>
                </a:lnTo>
                <a:close/>
                <a:moveTo>
                  <a:pt x="3334042" y="1884363"/>
                </a:moveTo>
                <a:lnTo>
                  <a:pt x="3337840" y="1884363"/>
                </a:lnTo>
                <a:lnTo>
                  <a:pt x="3341639" y="1884679"/>
                </a:lnTo>
                <a:lnTo>
                  <a:pt x="3345753" y="1884995"/>
                </a:lnTo>
                <a:lnTo>
                  <a:pt x="3349551" y="1885942"/>
                </a:lnTo>
                <a:lnTo>
                  <a:pt x="3357148" y="1888153"/>
                </a:lnTo>
                <a:lnTo>
                  <a:pt x="3364111" y="1890995"/>
                </a:lnTo>
                <a:lnTo>
                  <a:pt x="3371391" y="1893837"/>
                </a:lnTo>
                <a:lnTo>
                  <a:pt x="3378670" y="1897626"/>
                </a:lnTo>
                <a:lnTo>
                  <a:pt x="3385634" y="1901416"/>
                </a:lnTo>
                <a:lnTo>
                  <a:pt x="3391964" y="1905206"/>
                </a:lnTo>
                <a:lnTo>
                  <a:pt x="3398294" y="1909311"/>
                </a:lnTo>
                <a:lnTo>
                  <a:pt x="3404624" y="1913732"/>
                </a:lnTo>
                <a:lnTo>
                  <a:pt x="3410321" y="1918785"/>
                </a:lnTo>
                <a:lnTo>
                  <a:pt x="3415386" y="1924153"/>
                </a:lnTo>
                <a:lnTo>
                  <a:pt x="3418234" y="1926995"/>
                </a:lnTo>
                <a:lnTo>
                  <a:pt x="3420450" y="1929522"/>
                </a:lnTo>
                <a:lnTo>
                  <a:pt x="3422349" y="1932680"/>
                </a:lnTo>
                <a:lnTo>
                  <a:pt x="3424564" y="1936154"/>
                </a:lnTo>
                <a:lnTo>
                  <a:pt x="3426147" y="1939627"/>
                </a:lnTo>
                <a:lnTo>
                  <a:pt x="3427413" y="1943101"/>
                </a:lnTo>
                <a:lnTo>
                  <a:pt x="3424248" y="1942785"/>
                </a:lnTo>
                <a:lnTo>
                  <a:pt x="3420766" y="1941838"/>
                </a:lnTo>
                <a:lnTo>
                  <a:pt x="3417285" y="1940890"/>
                </a:lnTo>
                <a:lnTo>
                  <a:pt x="3414120" y="1939312"/>
                </a:lnTo>
                <a:lnTo>
                  <a:pt x="3411271" y="1937733"/>
                </a:lnTo>
                <a:lnTo>
                  <a:pt x="3408422" y="1935838"/>
                </a:lnTo>
                <a:lnTo>
                  <a:pt x="3402725" y="1931732"/>
                </a:lnTo>
                <a:lnTo>
                  <a:pt x="3391964" y="1922574"/>
                </a:lnTo>
                <a:lnTo>
                  <a:pt x="3386583" y="1917837"/>
                </a:lnTo>
                <a:lnTo>
                  <a:pt x="3383418" y="1916258"/>
                </a:lnTo>
                <a:lnTo>
                  <a:pt x="3380886" y="1914679"/>
                </a:lnTo>
                <a:lnTo>
                  <a:pt x="3377404" y="1912469"/>
                </a:lnTo>
                <a:lnTo>
                  <a:pt x="3373923" y="1910258"/>
                </a:lnTo>
                <a:lnTo>
                  <a:pt x="3366959" y="1907100"/>
                </a:lnTo>
                <a:lnTo>
                  <a:pt x="3359680" y="1903627"/>
                </a:lnTo>
                <a:lnTo>
                  <a:pt x="3352400" y="1900469"/>
                </a:lnTo>
                <a:lnTo>
                  <a:pt x="3345753" y="1897311"/>
                </a:lnTo>
                <a:lnTo>
                  <a:pt x="3338473" y="1893837"/>
                </a:lnTo>
                <a:lnTo>
                  <a:pt x="3335308" y="1891942"/>
                </a:lnTo>
                <a:lnTo>
                  <a:pt x="3331827" y="1889732"/>
                </a:lnTo>
                <a:lnTo>
                  <a:pt x="3328662" y="1887837"/>
                </a:lnTo>
                <a:lnTo>
                  <a:pt x="3325813" y="1884995"/>
                </a:lnTo>
                <a:lnTo>
                  <a:pt x="3329928" y="1884679"/>
                </a:lnTo>
                <a:lnTo>
                  <a:pt x="3334042" y="1884363"/>
                </a:lnTo>
                <a:close/>
                <a:moveTo>
                  <a:pt x="2079944" y="1862138"/>
                </a:moveTo>
                <a:lnTo>
                  <a:pt x="2082801" y="1864990"/>
                </a:lnTo>
                <a:lnTo>
                  <a:pt x="2085024" y="1867842"/>
                </a:lnTo>
                <a:lnTo>
                  <a:pt x="2086294" y="1869109"/>
                </a:lnTo>
                <a:lnTo>
                  <a:pt x="2087246" y="1870694"/>
                </a:lnTo>
                <a:lnTo>
                  <a:pt x="2087564" y="1872595"/>
                </a:lnTo>
                <a:lnTo>
                  <a:pt x="2087881" y="1874496"/>
                </a:lnTo>
                <a:lnTo>
                  <a:pt x="2088834" y="1885904"/>
                </a:lnTo>
                <a:lnTo>
                  <a:pt x="2089151" y="1897311"/>
                </a:lnTo>
                <a:lnTo>
                  <a:pt x="2088516" y="1908718"/>
                </a:lnTo>
                <a:lnTo>
                  <a:pt x="2087881" y="1920126"/>
                </a:lnTo>
                <a:lnTo>
                  <a:pt x="2086294" y="1931533"/>
                </a:lnTo>
                <a:lnTo>
                  <a:pt x="2084389" y="1942624"/>
                </a:lnTo>
                <a:lnTo>
                  <a:pt x="2082166" y="1953714"/>
                </a:lnTo>
                <a:lnTo>
                  <a:pt x="2079309" y="1964805"/>
                </a:lnTo>
                <a:lnTo>
                  <a:pt x="2075816" y="1977163"/>
                </a:lnTo>
                <a:lnTo>
                  <a:pt x="2072324" y="1989521"/>
                </a:lnTo>
                <a:lnTo>
                  <a:pt x="2068196" y="2001879"/>
                </a:lnTo>
                <a:lnTo>
                  <a:pt x="2063751" y="2013920"/>
                </a:lnTo>
                <a:lnTo>
                  <a:pt x="2059306" y="2026278"/>
                </a:lnTo>
                <a:lnTo>
                  <a:pt x="2054544" y="2038319"/>
                </a:lnTo>
                <a:lnTo>
                  <a:pt x="2044384" y="2061451"/>
                </a:lnTo>
                <a:lnTo>
                  <a:pt x="2033589" y="2084899"/>
                </a:lnTo>
                <a:lnTo>
                  <a:pt x="2022476" y="2108348"/>
                </a:lnTo>
                <a:lnTo>
                  <a:pt x="1999298" y="2154295"/>
                </a:lnTo>
                <a:lnTo>
                  <a:pt x="1994853" y="2163167"/>
                </a:lnTo>
                <a:lnTo>
                  <a:pt x="1992313" y="2167920"/>
                </a:lnTo>
                <a:lnTo>
                  <a:pt x="1989456" y="2172039"/>
                </a:lnTo>
                <a:lnTo>
                  <a:pt x="1986281" y="2175842"/>
                </a:lnTo>
                <a:lnTo>
                  <a:pt x="1984693" y="2177743"/>
                </a:lnTo>
                <a:lnTo>
                  <a:pt x="1982788" y="2179328"/>
                </a:lnTo>
                <a:lnTo>
                  <a:pt x="1980566" y="2180278"/>
                </a:lnTo>
                <a:lnTo>
                  <a:pt x="1978343" y="2181863"/>
                </a:lnTo>
                <a:lnTo>
                  <a:pt x="1976121" y="2182496"/>
                </a:lnTo>
                <a:lnTo>
                  <a:pt x="1973263" y="2182813"/>
                </a:lnTo>
                <a:lnTo>
                  <a:pt x="1973581" y="2179328"/>
                </a:lnTo>
                <a:lnTo>
                  <a:pt x="1974216" y="2175525"/>
                </a:lnTo>
                <a:lnTo>
                  <a:pt x="1975168" y="2172039"/>
                </a:lnTo>
                <a:lnTo>
                  <a:pt x="1976121" y="2168871"/>
                </a:lnTo>
                <a:lnTo>
                  <a:pt x="1978978" y="2162216"/>
                </a:lnTo>
                <a:lnTo>
                  <a:pt x="1981836" y="2155562"/>
                </a:lnTo>
                <a:lnTo>
                  <a:pt x="1988503" y="2142887"/>
                </a:lnTo>
                <a:lnTo>
                  <a:pt x="1991996" y="2136233"/>
                </a:lnTo>
                <a:lnTo>
                  <a:pt x="1995171" y="2129895"/>
                </a:lnTo>
                <a:lnTo>
                  <a:pt x="2008188" y="2104546"/>
                </a:lnTo>
                <a:lnTo>
                  <a:pt x="2021206" y="2078879"/>
                </a:lnTo>
                <a:lnTo>
                  <a:pt x="2027556" y="2065887"/>
                </a:lnTo>
                <a:lnTo>
                  <a:pt x="2033271" y="2052578"/>
                </a:lnTo>
                <a:lnTo>
                  <a:pt x="2039304" y="2039587"/>
                </a:lnTo>
                <a:lnTo>
                  <a:pt x="2044384" y="2026595"/>
                </a:lnTo>
                <a:lnTo>
                  <a:pt x="2049464" y="2012969"/>
                </a:lnTo>
                <a:lnTo>
                  <a:pt x="2054544" y="1999661"/>
                </a:lnTo>
                <a:lnTo>
                  <a:pt x="2058989" y="1985718"/>
                </a:lnTo>
                <a:lnTo>
                  <a:pt x="2063116" y="1972093"/>
                </a:lnTo>
                <a:lnTo>
                  <a:pt x="2066609" y="1958150"/>
                </a:lnTo>
                <a:lnTo>
                  <a:pt x="2069466" y="1944208"/>
                </a:lnTo>
                <a:lnTo>
                  <a:pt x="2072006" y="1929949"/>
                </a:lnTo>
                <a:lnTo>
                  <a:pt x="2074229" y="1916006"/>
                </a:lnTo>
                <a:lnTo>
                  <a:pt x="2076451" y="1889072"/>
                </a:lnTo>
                <a:lnTo>
                  <a:pt x="2078039" y="1875764"/>
                </a:lnTo>
                <a:lnTo>
                  <a:pt x="2078991" y="1868792"/>
                </a:lnTo>
                <a:lnTo>
                  <a:pt x="2079944" y="1862138"/>
                </a:lnTo>
                <a:close/>
                <a:moveTo>
                  <a:pt x="1655763" y="1860550"/>
                </a:moveTo>
                <a:lnTo>
                  <a:pt x="1660494" y="1865306"/>
                </a:lnTo>
                <a:lnTo>
                  <a:pt x="1665224" y="1870062"/>
                </a:lnTo>
                <a:lnTo>
                  <a:pt x="1669639" y="1875135"/>
                </a:lnTo>
                <a:lnTo>
                  <a:pt x="1671847" y="1877671"/>
                </a:lnTo>
                <a:lnTo>
                  <a:pt x="1673739" y="1880525"/>
                </a:lnTo>
                <a:lnTo>
                  <a:pt x="1686984" y="1904304"/>
                </a:lnTo>
                <a:lnTo>
                  <a:pt x="1699914" y="1928084"/>
                </a:lnTo>
                <a:lnTo>
                  <a:pt x="1712528" y="1951863"/>
                </a:lnTo>
                <a:lnTo>
                  <a:pt x="1724512" y="1975959"/>
                </a:lnTo>
                <a:lnTo>
                  <a:pt x="1736496" y="2000373"/>
                </a:lnTo>
                <a:lnTo>
                  <a:pt x="1747849" y="2024786"/>
                </a:lnTo>
                <a:lnTo>
                  <a:pt x="1758887" y="2049517"/>
                </a:lnTo>
                <a:lnTo>
                  <a:pt x="1769609" y="2074565"/>
                </a:lnTo>
                <a:lnTo>
                  <a:pt x="1779700" y="2099612"/>
                </a:lnTo>
                <a:lnTo>
                  <a:pt x="1789477" y="2124660"/>
                </a:lnTo>
                <a:lnTo>
                  <a:pt x="1798622" y="2150342"/>
                </a:lnTo>
                <a:lnTo>
                  <a:pt x="1807452" y="2175706"/>
                </a:lnTo>
                <a:lnTo>
                  <a:pt x="1816282" y="2201388"/>
                </a:lnTo>
                <a:lnTo>
                  <a:pt x="1824167" y="2227387"/>
                </a:lnTo>
                <a:lnTo>
                  <a:pt x="1831104" y="2253386"/>
                </a:lnTo>
                <a:lnTo>
                  <a:pt x="1838358" y="2279384"/>
                </a:lnTo>
                <a:lnTo>
                  <a:pt x="1840881" y="2288579"/>
                </a:lnTo>
                <a:lnTo>
                  <a:pt x="1842142" y="2297457"/>
                </a:lnTo>
                <a:lnTo>
                  <a:pt x="1842773" y="2302213"/>
                </a:lnTo>
                <a:lnTo>
                  <a:pt x="1843088" y="2306651"/>
                </a:lnTo>
                <a:lnTo>
                  <a:pt x="1843088" y="2311090"/>
                </a:lnTo>
                <a:lnTo>
                  <a:pt x="1843088" y="2316163"/>
                </a:lnTo>
                <a:lnTo>
                  <a:pt x="1833312" y="2311090"/>
                </a:lnTo>
                <a:lnTo>
                  <a:pt x="1829843" y="2301578"/>
                </a:lnTo>
                <a:lnTo>
                  <a:pt x="1826689" y="2291750"/>
                </a:lnTo>
                <a:lnTo>
                  <a:pt x="1821328" y="2272409"/>
                </a:lnTo>
                <a:lnTo>
                  <a:pt x="1816282" y="2252117"/>
                </a:lnTo>
                <a:lnTo>
                  <a:pt x="1810606" y="2232777"/>
                </a:lnTo>
                <a:lnTo>
                  <a:pt x="1802091" y="2205193"/>
                </a:lnTo>
                <a:lnTo>
                  <a:pt x="1793261" y="2177609"/>
                </a:lnTo>
                <a:lnTo>
                  <a:pt x="1783800" y="2150342"/>
                </a:lnTo>
                <a:lnTo>
                  <a:pt x="1774339" y="2123075"/>
                </a:lnTo>
                <a:lnTo>
                  <a:pt x="1763932" y="2096125"/>
                </a:lnTo>
                <a:lnTo>
                  <a:pt x="1753210" y="2069492"/>
                </a:lnTo>
                <a:lnTo>
                  <a:pt x="1747534" y="2056175"/>
                </a:lnTo>
                <a:lnTo>
                  <a:pt x="1741857" y="2043176"/>
                </a:lnTo>
                <a:lnTo>
                  <a:pt x="1735550" y="2029859"/>
                </a:lnTo>
                <a:lnTo>
                  <a:pt x="1729558" y="2016860"/>
                </a:lnTo>
                <a:lnTo>
                  <a:pt x="1720097" y="1997202"/>
                </a:lnTo>
                <a:lnTo>
                  <a:pt x="1710952" y="1977862"/>
                </a:lnTo>
                <a:lnTo>
                  <a:pt x="1691715" y="1938864"/>
                </a:lnTo>
                <a:lnTo>
                  <a:pt x="1682569" y="1919840"/>
                </a:lnTo>
                <a:lnTo>
                  <a:pt x="1673108" y="1900182"/>
                </a:lnTo>
                <a:lnTo>
                  <a:pt x="1664278" y="1880525"/>
                </a:lnTo>
                <a:lnTo>
                  <a:pt x="1655763" y="1860550"/>
                </a:lnTo>
                <a:close/>
                <a:moveTo>
                  <a:pt x="1835552" y="1789113"/>
                </a:moveTo>
                <a:lnTo>
                  <a:pt x="1838741" y="1791648"/>
                </a:lnTo>
                <a:lnTo>
                  <a:pt x="1841930" y="1794817"/>
                </a:lnTo>
                <a:lnTo>
                  <a:pt x="1844800" y="1797986"/>
                </a:lnTo>
                <a:lnTo>
                  <a:pt x="1847032" y="1801472"/>
                </a:lnTo>
                <a:lnTo>
                  <a:pt x="1849264" y="1804958"/>
                </a:lnTo>
                <a:lnTo>
                  <a:pt x="1851178" y="1808444"/>
                </a:lnTo>
                <a:lnTo>
                  <a:pt x="1854686" y="1815733"/>
                </a:lnTo>
                <a:lnTo>
                  <a:pt x="1857874" y="1823656"/>
                </a:lnTo>
                <a:lnTo>
                  <a:pt x="1860107" y="1831578"/>
                </a:lnTo>
                <a:lnTo>
                  <a:pt x="1865209" y="1847424"/>
                </a:lnTo>
                <a:lnTo>
                  <a:pt x="1870311" y="1866121"/>
                </a:lnTo>
                <a:lnTo>
                  <a:pt x="1874456" y="1884819"/>
                </a:lnTo>
                <a:lnTo>
                  <a:pt x="1878283" y="1903833"/>
                </a:lnTo>
                <a:lnTo>
                  <a:pt x="1881472" y="1922214"/>
                </a:lnTo>
                <a:lnTo>
                  <a:pt x="1883704" y="1941228"/>
                </a:lnTo>
                <a:lnTo>
                  <a:pt x="1885617" y="1960242"/>
                </a:lnTo>
                <a:lnTo>
                  <a:pt x="1887212" y="1979573"/>
                </a:lnTo>
                <a:lnTo>
                  <a:pt x="1888169" y="1998588"/>
                </a:lnTo>
                <a:lnTo>
                  <a:pt x="1888806" y="2017602"/>
                </a:lnTo>
                <a:lnTo>
                  <a:pt x="1889125" y="2036617"/>
                </a:lnTo>
                <a:lnTo>
                  <a:pt x="1889125" y="2055948"/>
                </a:lnTo>
                <a:lnTo>
                  <a:pt x="1888806" y="2074962"/>
                </a:lnTo>
                <a:lnTo>
                  <a:pt x="1887531" y="2113625"/>
                </a:lnTo>
                <a:lnTo>
                  <a:pt x="1885936" y="2151336"/>
                </a:lnTo>
                <a:lnTo>
                  <a:pt x="1884661" y="2169717"/>
                </a:lnTo>
                <a:lnTo>
                  <a:pt x="1883066" y="2187781"/>
                </a:lnTo>
                <a:lnTo>
                  <a:pt x="1882110" y="2206161"/>
                </a:lnTo>
                <a:lnTo>
                  <a:pt x="1880196" y="2224542"/>
                </a:lnTo>
                <a:lnTo>
                  <a:pt x="1878602" y="2242288"/>
                </a:lnTo>
                <a:lnTo>
                  <a:pt x="1876051" y="2260669"/>
                </a:lnTo>
                <a:lnTo>
                  <a:pt x="1874456" y="2269542"/>
                </a:lnTo>
                <a:lnTo>
                  <a:pt x="1872862" y="2278416"/>
                </a:lnTo>
                <a:lnTo>
                  <a:pt x="1870630" y="2286972"/>
                </a:lnTo>
                <a:lnTo>
                  <a:pt x="1868079" y="2296162"/>
                </a:lnTo>
                <a:lnTo>
                  <a:pt x="1856918" y="2297113"/>
                </a:lnTo>
                <a:lnTo>
                  <a:pt x="1855642" y="2291092"/>
                </a:lnTo>
                <a:lnTo>
                  <a:pt x="1855004" y="2285071"/>
                </a:lnTo>
                <a:lnTo>
                  <a:pt x="1855004" y="2279050"/>
                </a:lnTo>
                <a:lnTo>
                  <a:pt x="1855004" y="2273345"/>
                </a:lnTo>
                <a:lnTo>
                  <a:pt x="1845757" y="2267958"/>
                </a:lnTo>
                <a:lnTo>
                  <a:pt x="1845119" y="2237535"/>
                </a:lnTo>
                <a:lnTo>
                  <a:pt x="1843524" y="2206795"/>
                </a:lnTo>
                <a:lnTo>
                  <a:pt x="1840336" y="2145949"/>
                </a:lnTo>
                <a:lnTo>
                  <a:pt x="1839060" y="2132322"/>
                </a:lnTo>
                <a:lnTo>
                  <a:pt x="1837466" y="2119012"/>
                </a:lnTo>
                <a:lnTo>
                  <a:pt x="1835233" y="2105702"/>
                </a:lnTo>
                <a:lnTo>
                  <a:pt x="1832363" y="2092075"/>
                </a:lnTo>
                <a:lnTo>
                  <a:pt x="1829812" y="2078765"/>
                </a:lnTo>
                <a:lnTo>
                  <a:pt x="1826624" y="2065772"/>
                </a:lnTo>
                <a:lnTo>
                  <a:pt x="1819608" y="2039152"/>
                </a:lnTo>
                <a:lnTo>
                  <a:pt x="1818014" y="2031546"/>
                </a:lnTo>
                <a:lnTo>
                  <a:pt x="1817057" y="2023940"/>
                </a:lnTo>
                <a:lnTo>
                  <a:pt x="1816100" y="2016335"/>
                </a:lnTo>
                <a:lnTo>
                  <a:pt x="1816100" y="2008729"/>
                </a:lnTo>
                <a:lnTo>
                  <a:pt x="1818651" y="2011898"/>
                </a:lnTo>
                <a:lnTo>
                  <a:pt x="1821202" y="2015384"/>
                </a:lnTo>
                <a:lnTo>
                  <a:pt x="1823116" y="2018870"/>
                </a:lnTo>
                <a:lnTo>
                  <a:pt x="1825029" y="2022356"/>
                </a:lnTo>
                <a:lnTo>
                  <a:pt x="1829175" y="2034081"/>
                </a:lnTo>
                <a:lnTo>
                  <a:pt x="1833001" y="2045490"/>
                </a:lnTo>
                <a:lnTo>
                  <a:pt x="1836190" y="2057215"/>
                </a:lnTo>
                <a:lnTo>
                  <a:pt x="1839379" y="2068941"/>
                </a:lnTo>
                <a:lnTo>
                  <a:pt x="1842249" y="2080983"/>
                </a:lnTo>
                <a:lnTo>
                  <a:pt x="1844800" y="2093026"/>
                </a:lnTo>
                <a:lnTo>
                  <a:pt x="1847032" y="2105385"/>
                </a:lnTo>
                <a:lnTo>
                  <a:pt x="1849264" y="2117428"/>
                </a:lnTo>
                <a:lnTo>
                  <a:pt x="1850540" y="2126618"/>
                </a:lnTo>
                <a:lnTo>
                  <a:pt x="1851497" y="2136125"/>
                </a:lnTo>
                <a:lnTo>
                  <a:pt x="1853410" y="2155139"/>
                </a:lnTo>
                <a:lnTo>
                  <a:pt x="1854686" y="2174471"/>
                </a:lnTo>
                <a:lnTo>
                  <a:pt x="1855323" y="2193485"/>
                </a:lnTo>
                <a:lnTo>
                  <a:pt x="1856918" y="2231514"/>
                </a:lnTo>
                <a:lnTo>
                  <a:pt x="1857874" y="2250528"/>
                </a:lnTo>
                <a:lnTo>
                  <a:pt x="1858831" y="2269859"/>
                </a:lnTo>
                <a:lnTo>
                  <a:pt x="1862339" y="2244824"/>
                </a:lnTo>
                <a:lnTo>
                  <a:pt x="1865209" y="2219471"/>
                </a:lnTo>
                <a:lnTo>
                  <a:pt x="1867441" y="2194436"/>
                </a:lnTo>
                <a:lnTo>
                  <a:pt x="1869673" y="2169400"/>
                </a:lnTo>
                <a:lnTo>
                  <a:pt x="1871268" y="2144048"/>
                </a:lnTo>
                <a:lnTo>
                  <a:pt x="1872862" y="2119012"/>
                </a:lnTo>
                <a:lnTo>
                  <a:pt x="1873819" y="2093976"/>
                </a:lnTo>
                <a:lnTo>
                  <a:pt x="1874456" y="2068307"/>
                </a:lnTo>
                <a:lnTo>
                  <a:pt x="1875094" y="2039786"/>
                </a:lnTo>
                <a:lnTo>
                  <a:pt x="1875094" y="2024891"/>
                </a:lnTo>
                <a:lnTo>
                  <a:pt x="1875094" y="2010630"/>
                </a:lnTo>
                <a:lnTo>
                  <a:pt x="1874456" y="1996053"/>
                </a:lnTo>
                <a:lnTo>
                  <a:pt x="1873819" y="1981475"/>
                </a:lnTo>
                <a:lnTo>
                  <a:pt x="1872862" y="1967214"/>
                </a:lnTo>
                <a:lnTo>
                  <a:pt x="1871586" y="1952636"/>
                </a:lnTo>
                <a:lnTo>
                  <a:pt x="1869992" y="1938059"/>
                </a:lnTo>
                <a:lnTo>
                  <a:pt x="1868079" y="1924115"/>
                </a:lnTo>
                <a:lnTo>
                  <a:pt x="1865847" y="1909537"/>
                </a:lnTo>
                <a:lnTo>
                  <a:pt x="1863295" y="1895593"/>
                </a:lnTo>
                <a:lnTo>
                  <a:pt x="1860744" y="1881016"/>
                </a:lnTo>
                <a:lnTo>
                  <a:pt x="1857237" y="1866755"/>
                </a:lnTo>
                <a:lnTo>
                  <a:pt x="1853410" y="1853128"/>
                </a:lnTo>
                <a:lnTo>
                  <a:pt x="1849264" y="1838867"/>
                </a:lnTo>
                <a:lnTo>
                  <a:pt x="1847351" y="1832846"/>
                </a:lnTo>
                <a:lnTo>
                  <a:pt x="1845119" y="1826825"/>
                </a:lnTo>
                <a:lnTo>
                  <a:pt x="1840336" y="1814466"/>
                </a:lnTo>
                <a:lnTo>
                  <a:pt x="1838741" y="1808444"/>
                </a:lnTo>
                <a:lnTo>
                  <a:pt x="1837147" y="1802106"/>
                </a:lnTo>
                <a:lnTo>
                  <a:pt x="1835871" y="1795451"/>
                </a:lnTo>
                <a:lnTo>
                  <a:pt x="1835552" y="1789113"/>
                </a:lnTo>
                <a:close/>
                <a:moveTo>
                  <a:pt x="3316388" y="1730728"/>
                </a:moveTo>
                <a:lnTo>
                  <a:pt x="3309088" y="1743113"/>
                </a:lnTo>
                <a:lnTo>
                  <a:pt x="3301470" y="1755498"/>
                </a:lnTo>
                <a:lnTo>
                  <a:pt x="3297343" y="1761532"/>
                </a:lnTo>
                <a:lnTo>
                  <a:pt x="3293217" y="1767248"/>
                </a:lnTo>
                <a:lnTo>
                  <a:pt x="3288138" y="1772964"/>
                </a:lnTo>
                <a:lnTo>
                  <a:pt x="3283377" y="1778045"/>
                </a:lnTo>
                <a:lnTo>
                  <a:pt x="3278616" y="1783126"/>
                </a:lnTo>
                <a:lnTo>
                  <a:pt x="3274172" y="1788843"/>
                </a:lnTo>
                <a:lnTo>
                  <a:pt x="3269728" y="1794241"/>
                </a:lnTo>
                <a:lnTo>
                  <a:pt x="3265601" y="1799957"/>
                </a:lnTo>
                <a:lnTo>
                  <a:pt x="3257348" y="1811707"/>
                </a:lnTo>
                <a:lnTo>
                  <a:pt x="3249730" y="1823775"/>
                </a:lnTo>
                <a:lnTo>
                  <a:pt x="3241795" y="1836160"/>
                </a:lnTo>
                <a:lnTo>
                  <a:pt x="3233860" y="1848227"/>
                </a:lnTo>
                <a:lnTo>
                  <a:pt x="3225606" y="1859342"/>
                </a:lnTo>
                <a:lnTo>
                  <a:pt x="3220845" y="1865058"/>
                </a:lnTo>
                <a:lnTo>
                  <a:pt x="3216401" y="1870457"/>
                </a:lnTo>
                <a:lnTo>
                  <a:pt x="3191008" y="1894592"/>
                </a:lnTo>
                <a:lnTo>
                  <a:pt x="3178311" y="1906659"/>
                </a:lnTo>
                <a:lnTo>
                  <a:pt x="3164980" y="1918092"/>
                </a:lnTo>
                <a:lnTo>
                  <a:pt x="3151648" y="1929524"/>
                </a:lnTo>
                <a:lnTo>
                  <a:pt x="3144348" y="1934605"/>
                </a:lnTo>
                <a:lnTo>
                  <a:pt x="3137364" y="1940003"/>
                </a:lnTo>
                <a:lnTo>
                  <a:pt x="3130381" y="1944767"/>
                </a:lnTo>
                <a:lnTo>
                  <a:pt x="3122763" y="1949213"/>
                </a:lnTo>
                <a:lnTo>
                  <a:pt x="3115145" y="1953659"/>
                </a:lnTo>
                <a:lnTo>
                  <a:pt x="3107210" y="1957787"/>
                </a:lnTo>
                <a:lnTo>
                  <a:pt x="3086895" y="1967632"/>
                </a:lnTo>
                <a:lnTo>
                  <a:pt x="3065628" y="1976841"/>
                </a:lnTo>
                <a:lnTo>
                  <a:pt x="3044678" y="1985415"/>
                </a:lnTo>
                <a:lnTo>
                  <a:pt x="3023728" y="1993672"/>
                </a:lnTo>
                <a:lnTo>
                  <a:pt x="3001826" y="2000976"/>
                </a:lnTo>
                <a:lnTo>
                  <a:pt x="2980242" y="2008280"/>
                </a:lnTo>
                <a:lnTo>
                  <a:pt x="2958340" y="2014314"/>
                </a:lnTo>
                <a:lnTo>
                  <a:pt x="2936438" y="2020347"/>
                </a:lnTo>
                <a:lnTo>
                  <a:pt x="2933899" y="2024476"/>
                </a:lnTo>
                <a:lnTo>
                  <a:pt x="2931360" y="2028286"/>
                </a:lnTo>
                <a:lnTo>
                  <a:pt x="2925646" y="2035908"/>
                </a:lnTo>
                <a:lnTo>
                  <a:pt x="2913902" y="2050834"/>
                </a:lnTo>
                <a:lnTo>
                  <a:pt x="2908188" y="2059725"/>
                </a:lnTo>
                <a:lnTo>
                  <a:pt x="2902474" y="2068935"/>
                </a:lnTo>
                <a:lnTo>
                  <a:pt x="2897396" y="2078462"/>
                </a:lnTo>
                <a:lnTo>
                  <a:pt x="2892952" y="2087989"/>
                </a:lnTo>
                <a:lnTo>
                  <a:pt x="2888508" y="2097516"/>
                </a:lnTo>
                <a:lnTo>
                  <a:pt x="2884382" y="2107678"/>
                </a:lnTo>
                <a:lnTo>
                  <a:pt x="2880573" y="2117522"/>
                </a:lnTo>
                <a:lnTo>
                  <a:pt x="2876764" y="2128002"/>
                </a:lnTo>
                <a:lnTo>
                  <a:pt x="2891365" y="2128955"/>
                </a:lnTo>
                <a:lnTo>
                  <a:pt x="2898666" y="2129272"/>
                </a:lnTo>
                <a:lnTo>
                  <a:pt x="2906284" y="2130225"/>
                </a:lnTo>
                <a:lnTo>
                  <a:pt x="2913584" y="2131178"/>
                </a:lnTo>
                <a:lnTo>
                  <a:pt x="2920567" y="2132448"/>
                </a:lnTo>
                <a:lnTo>
                  <a:pt x="2927550" y="2134671"/>
                </a:lnTo>
                <a:lnTo>
                  <a:pt x="2931042" y="2135941"/>
                </a:lnTo>
                <a:lnTo>
                  <a:pt x="2934534" y="2137211"/>
                </a:lnTo>
                <a:lnTo>
                  <a:pt x="2940247" y="2139752"/>
                </a:lnTo>
                <a:lnTo>
                  <a:pt x="2945961" y="2141975"/>
                </a:lnTo>
                <a:lnTo>
                  <a:pt x="2957705" y="2145786"/>
                </a:lnTo>
                <a:lnTo>
                  <a:pt x="2963736" y="2147691"/>
                </a:lnTo>
                <a:lnTo>
                  <a:pt x="2969450" y="2150231"/>
                </a:lnTo>
                <a:lnTo>
                  <a:pt x="2974528" y="2153090"/>
                </a:lnTo>
                <a:lnTo>
                  <a:pt x="2977385" y="2154995"/>
                </a:lnTo>
                <a:lnTo>
                  <a:pt x="2979924" y="2156900"/>
                </a:lnTo>
                <a:lnTo>
                  <a:pt x="2991986" y="2167062"/>
                </a:lnTo>
                <a:lnTo>
                  <a:pt x="2998335" y="2171826"/>
                </a:lnTo>
                <a:lnTo>
                  <a:pt x="3004366" y="2176907"/>
                </a:lnTo>
                <a:lnTo>
                  <a:pt x="3010079" y="2182623"/>
                </a:lnTo>
                <a:lnTo>
                  <a:pt x="3015793" y="2188339"/>
                </a:lnTo>
                <a:lnTo>
                  <a:pt x="3020554" y="2194691"/>
                </a:lnTo>
                <a:lnTo>
                  <a:pt x="3022459" y="2197866"/>
                </a:lnTo>
                <a:lnTo>
                  <a:pt x="3024680" y="2201359"/>
                </a:lnTo>
                <a:lnTo>
                  <a:pt x="3025316" y="2208346"/>
                </a:lnTo>
                <a:lnTo>
                  <a:pt x="3026585" y="2215650"/>
                </a:lnTo>
                <a:lnTo>
                  <a:pt x="3028172" y="2222636"/>
                </a:lnTo>
                <a:lnTo>
                  <a:pt x="3029759" y="2229623"/>
                </a:lnTo>
                <a:lnTo>
                  <a:pt x="3033886" y="2243278"/>
                </a:lnTo>
                <a:lnTo>
                  <a:pt x="3037377" y="2257251"/>
                </a:lnTo>
                <a:lnTo>
                  <a:pt x="3037060" y="2269636"/>
                </a:lnTo>
                <a:lnTo>
                  <a:pt x="3035790" y="2281703"/>
                </a:lnTo>
                <a:lnTo>
                  <a:pt x="3033886" y="2294088"/>
                </a:lnTo>
                <a:lnTo>
                  <a:pt x="3031664" y="2306156"/>
                </a:lnTo>
                <a:lnTo>
                  <a:pt x="3029124" y="2317906"/>
                </a:lnTo>
                <a:lnTo>
                  <a:pt x="3025950" y="2329973"/>
                </a:lnTo>
                <a:lnTo>
                  <a:pt x="3020237" y="2353790"/>
                </a:lnTo>
                <a:lnTo>
                  <a:pt x="3018332" y="2362047"/>
                </a:lnTo>
                <a:lnTo>
                  <a:pt x="3015793" y="2369669"/>
                </a:lnTo>
                <a:lnTo>
                  <a:pt x="3012936" y="2377608"/>
                </a:lnTo>
                <a:lnTo>
                  <a:pt x="3009762" y="2385229"/>
                </a:lnTo>
                <a:lnTo>
                  <a:pt x="3003414" y="2400473"/>
                </a:lnTo>
                <a:lnTo>
                  <a:pt x="2996748" y="2415716"/>
                </a:lnTo>
                <a:lnTo>
                  <a:pt x="2992304" y="2424607"/>
                </a:lnTo>
                <a:lnTo>
                  <a:pt x="2987860" y="2432864"/>
                </a:lnTo>
                <a:lnTo>
                  <a:pt x="2982464" y="2441121"/>
                </a:lnTo>
                <a:lnTo>
                  <a:pt x="2977385" y="2449377"/>
                </a:lnTo>
                <a:lnTo>
                  <a:pt x="2971989" y="2457317"/>
                </a:lnTo>
                <a:lnTo>
                  <a:pt x="2966593" y="2465573"/>
                </a:lnTo>
                <a:lnTo>
                  <a:pt x="2961832" y="2473830"/>
                </a:lnTo>
                <a:lnTo>
                  <a:pt x="2957388" y="2482404"/>
                </a:lnTo>
                <a:lnTo>
                  <a:pt x="2952309" y="2492884"/>
                </a:lnTo>
                <a:lnTo>
                  <a:pt x="2946278" y="2502411"/>
                </a:lnTo>
                <a:lnTo>
                  <a:pt x="2940247" y="2512255"/>
                </a:lnTo>
                <a:lnTo>
                  <a:pt x="2933582" y="2521465"/>
                </a:lnTo>
                <a:lnTo>
                  <a:pt x="2926598" y="2530357"/>
                </a:lnTo>
                <a:lnTo>
                  <a:pt x="2919298" y="2539566"/>
                </a:lnTo>
                <a:lnTo>
                  <a:pt x="2911680" y="2548140"/>
                </a:lnTo>
                <a:lnTo>
                  <a:pt x="2903744" y="2556397"/>
                </a:lnTo>
                <a:lnTo>
                  <a:pt x="2900888" y="2559572"/>
                </a:lnTo>
                <a:lnTo>
                  <a:pt x="2897396" y="2562113"/>
                </a:lnTo>
                <a:lnTo>
                  <a:pt x="2893587" y="2564336"/>
                </a:lnTo>
                <a:lnTo>
                  <a:pt x="2889778" y="2566876"/>
                </a:lnTo>
                <a:lnTo>
                  <a:pt x="2885651" y="2568782"/>
                </a:lnTo>
                <a:lnTo>
                  <a:pt x="2881842" y="2571005"/>
                </a:lnTo>
                <a:lnTo>
                  <a:pt x="2878351" y="2573545"/>
                </a:lnTo>
                <a:lnTo>
                  <a:pt x="2874859" y="2576403"/>
                </a:lnTo>
                <a:lnTo>
                  <a:pt x="2862480" y="2589106"/>
                </a:lnTo>
                <a:lnTo>
                  <a:pt x="2849466" y="2601173"/>
                </a:lnTo>
                <a:lnTo>
                  <a:pt x="2836134" y="2612923"/>
                </a:lnTo>
                <a:lnTo>
                  <a:pt x="2822803" y="2624673"/>
                </a:lnTo>
                <a:lnTo>
                  <a:pt x="2809471" y="2636106"/>
                </a:lnTo>
                <a:lnTo>
                  <a:pt x="2795505" y="2647538"/>
                </a:lnTo>
                <a:lnTo>
                  <a:pt x="2767572" y="2669767"/>
                </a:lnTo>
                <a:lnTo>
                  <a:pt x="2755827" y="2678342"/>
                </a:lnTo>
                <a:lnTo>
                  <a:pt x="2744400" y="2686598"/>
                </a:lnTo>
                <a:lnTo>
                  <a:pt x="2720911" y="2703112"/>
                </a:lnTo>
                <a:lnTo>
                  <a:pt x="2709167" y="2711686"/>
                </a:lnTo>
                <a:lnTo>
                  <a:pt x="2698057" y="2720260"/>
                </a:lnTo>
                <a:lnTo>
                  <a:pt x="2686947" y="2729470"/>
                </a:lnTo>
                <a:lnTo>
                  <a:pt x="2675838" y="2738997"/>
                </a:lnTo>
                <a:lnTo>
                  <a:pt x="2699644" y="2737726"/>
                </a:lnTo>
                <a:lnTo>
                  <a:pt x="2723451" y="2735503"/>
                </a:lnTo>
                <a:lnTo>
                  <a:pt x="2747257" y="2733280"/>
                </a:lnTo>
                <a:lnTo>
                  <a:pt x="2771063" y="2730105"/>
                </a:lnTo>
                <a:lnTo>
                  <a:pt x="2794552" y="2726612"/>
                </a:lnTo>
                <a:lnTo>
                  <a:pt x="2818041" y="2722801"/>
                </a:lnTo>
                <a:lnTo>
                  <a:pt x="2841530" y="2718672"/>
                </a:lnTo>
                <a:lnTo>
                  <a:pt x="2865019" y="2714227"/>
                </a:lnTo>
                <a:lnTo>
                  <a:pt x="2875494" y="2712639"/>
                </a:lnTo>
                <a:lnTo>
                  <a:pt x="2886286" y="2711368"/>
                </a:lnTo>
                <a:lnTo>
                  <a:pt x="2907553" y="2707875"/>
                </a:lnTo>
                <a:lnTo>
                  <a:pt x="2929138" y="2703747"/>
                </a:lnTo>
                <a:lnTo>
                  <a:pt x="2950087" y="2699301"/>
                </a:lnTo>
                <a:lnTo>
                  <a:pt x="2966593" y="2694538"/>
                </a:lnTo>
                <a:lnTo>
                  <a:pt x="2974846" y="2691997"/>
                </a:lnTo>
                <a:lnTo>
                  <a:pt x="2982781" y="2689774"/>
                </a:lnTo>
                <a:lnTo>
                  <a:pt x="2991034" y="2686598"/>
                </a:lnTo>
                <a:lnTo>
                  <a:pt x="2998652" y="2683105"/>
                </a:lnTo>
                <a:lnTo>
                  <a:pt x="3006270" y="2679294"/>
                </a:lnTo>
                <a:lnTo>
                  <a:pt x="3010079" y="2676754"/>
                </a:lnTo>
                <a:lnTo>
                  <a:pt x="3013888" y="2674531"/>
                </a:lnTo>
                <a:lnTo>
                  <a:pt x="3022459" y="2668180"/>
                </a:lnTo>
                <a:lnTo>
                  <a:pt x="3031664" y="2661828"/>
                </a:lnTo>
                <a:lnTo>
                  <a:pt x="3039917" y="2654842"/>
                </a:lnTo>
                <a:lnTo>
                  <a:pt x="3048487" y="2647856"/>
                </a:lnTo>
                <a:lnTo>
                  <a:pt x="3064993" y="2633565"/>
                </a:lnTo>
                <a:lnTo>
                  <a:pt x="3081181" y="2618957"/>
                </a:lnTo>
                <a:lnTo>
                  <a:pt x="3089434" y="2610383"/>
                </a:lnTo>
                <a:lnTo>
                  <a:pt x="3097052" y="2601173"/>
                </a:lnTo>
                <a:lnTo>
                  <a:pt x="3104353" y="2591964"/>
                </a:lnTo>
                <a:lnTo>
                  <a:pt x="3111336" y="2582437"/>
                </a:lnTo>
                <a:lnTo>
                  <a:pt x="3118002" y="2572593"/>
                </a:lnTo>
                <a:lnTo>
                  <a:pt x="3124668" y="2562748"/>
                </a:lnTo>
                <a:lnTo>
                  <a:pt x="3138316" y="2543059"/>
                </a:lnTo>
                <a:lnTo>
                  <a:pt x="3138951" y="2526863"/>
                </a:lnTo>
                <a:lnTo>
                  <a:pt x="3139269" y="2510350"/>
                </a:lnTo>
                <a:lnTo>
                  <a:pt x="3139269" y="2502093"/>
                </a:lnTo>
                <a:lnTo>
                  <a:pt x="3138951" y="2494154"/>
                </a:lnTo>
                <a:lnTo>
                  <a:pt x="3138316" y="2485897"/>
                </a:lnTo>
                <a:lnTo>
                  <a:pt x="3136729" y="2477958"/>
                </a:lnTo>
                <a:lnTo>
                  <a:pt x="3135777" y="2469384"/>
                </a:lnTo>
                <a:lnTo>
                  <a:pt x="3133872" y="2460810"/>
                </a:lnTo>
                <a:lnTo>
                  <a:pt x="3131651" y="2452553"/>
                </a:lnTo>
                <a:lnTo>
                  <a:pt x="3129111" y="2444296"/>
                </a:lnTo>
                <a:lnTo>
                  <a:pt x="3124350" y="2427783"/>
                </a:lnTo>
                <a:lnTo>
                  <a:pt x="3121811" y="2419209"/>
                </a:lnTo>
                <a:lnTo>
                  <a:pt x="3120224" y="2410952"/>
                </a:lnTo>
                <a:lnTo>
                  <a:pt x="3122763" y="2412540"/>
                </a:lnTo>
                <a:lnTo>
                  <a:pt x="3124668" y="2414128"/>
                </a:lnTo>
                <a:lnTo>
                  <a:pt x="3127207" y="2416033"/>
                </a:lnTo>
                <a:lnTo>
                  <a:pt x="3128794" y="2417621"/>
                </a:lnTo>
                <a:lnTo>
                  <a:pt x="3131016" y="2419844"/>
                </a:lnTo>
                <a:lnTo>
                  <a:pt x="3132286" y="2422067"/>
                </a:lnTo>
                <a:lnTo>
                  <a:pt x="3133872" y="2424290"/>
                </a:lnTo>
                <a:lnTo>
                  <a:pt x="3135142" y="2426830"/>
                </a:lnTo>
                <a:lnTo>
                  <a:pt x="3140221" y="2438263"/>
                </a:lnTo>
                <a:lnTo>
                  <a:pt x="3144665" y="2450013"/>
                </a:lnTo>
                <a:lnTo>
                  <a:pt x="3148156" y="2461763"/>
                </a:lnTo>
                <a:lnTo>
                  <a:pt x="3151330" y="2474148"/>
                </a:lnTo>
                <a:lnTo>
                  <a:pt x="3154187" y="2486215"/>
                </a:lnTo>
                <a:lnTo>
                  <a:pt x="3155774" y="2498600"/>
                </a:lnTo>
                <a:lnTo>
                  <a:pt x="3157362" y="2511303"/>
                </a:lnTo>
                <a:lnTo>
                  <a:pt x="3158631" y="2523688"/>
                </a:lnTo>
                <a:lnTo>
                  <a:pt x="3163075" y="2519559"/>
                </a:lnTo>
                <a:lnTo>
                  <a:pt x="3160853" y="2511303"/>
                </a:lnTo>
                <a:lnTo>
                  <a:pt x="3160536" y="2507174"/>
                </a:lnTo>
                <a:lnTo>
                  <a:pt x="3160536" y="2505269"/>
                </a:lnTo>
                <a:lnTo>
                  <a:pt x="3160536" y="2503364"/>
                </a:lnTo>
                <a:lnTo>
                  <a:pt x="3163392" y="2481452"/>
                </a:lnTo>
                <a:lnTo>
                  <a:pt x="3164027" y="2470654"/>
                </a:lnTo>
                <a:lnTo>
                  <a:pt x="3164662" y="2459857"/>
                </a:lnTo>
                <a:lnTo>
                  <a:pt x="3164980" y="2449060"/>
                </a:lnTo>
                <a:lnTo>
                  <a:pt x="3164662" y="2438263"/>
                </a:lnTo>
                <a:lnTo>
                  <a:pt x="3163710" y="2427148"/>
                </a:lnTo>
                <a:lnTo>
                  <a:pt x="3163075" y="2422067"/>
                </a:lnTo>
                <a:lnTo>
                  <a:pt x="3162123" y="2416668"/>
                </a:lnTo>
                <a:lnTo>
                  <a:pt x="3159901" y="2408094"/>
                </a:lnTo>
                <a:lnTo>
                  <a:pt x="3157362" y="2398885"/>
                </a:lnTo>
                <a:lnTo>
                  <a:pt x="3154822" y="2390628"/>
                </a:lnTo>
                <a:lnTo>
                  <a:pt x="3151966" y="2381736"/>
                </a:lnTo>
                <a:lnTo>
                  <a:pt x="3154822" y="2381736"/>
                </a:lnTo>
                <a:lnTo>
                  <a:pt x="3157044" y="2381736"/>
                </a:lnTo>
                <a:lnTo>
                  <a:pt x="3159584" y="2382054"/>
                </a:lnTo>
                <a:lnTo>
                  <a:pt x="3161488" y="2382689"/>
                </a:lnTo>
                <a:lnTo>
                  <a:pt x="3163710" y="2383959"/>
                </a:lnTo>
                <a:lnTo>
                  <a:pt x="3165297" y="2385229"/>
                </a:lnTo>
                <a:lnTo>
                  <a:pt x="3167202" y="2386500"/>
                </a:lnTo>
                <a:lnTo>
                  <a:pt x="3168788" y="2388405"/>
                </a:lnTo>
                <a:lnTo>
                  <a:pt x="3171645" y="2392216"/>
                </a:lnTo>
                <a:lnTo>
                  <a:pt x="3173550" y="2396662"/>
                </a:lnTo>
                <a:lnTo>
                  <a:pt x="3175454" y="2401108"/>
                </a:lnTo>
                <a:lnTo>
                  <a:pt x="3176724" y="2405554"/>
                </a:lnTo>
                <a:lnTo>
                  <a:pt x="3180533" y="2420479"/>
                </a:lnTo>
                <a:lnTo>
                  <a:pt x="3182438" y="2427783"/>
                </a:lnTo>
                <a:lnTo>
                  <a:pt x="3184342" y="2435087"/>
                </a:lnTo>
                <a:lnTo>
                  <a:pt x="3184977" y="2425243"/>
                </a:lnTo>
                <a:lnTo>
                  <a:pt x="3184660" y="2414763"/>
                </a:lnTo>
                <a:lnTo>
                  <a:pt x="3184342" y="2404918"/>
                </a:lnTo>
                <a:lnTo>
                  <a:pt x="3183707" y="2394756"/>
                </a:lnTo>
                <a:lnTo>
                  <a:pt x="3182755" y="2385229"/>
                </a:lnTo>
                <a:lnTo>
                  <a:pt x="3180850" y="2375067"/>
                </a:lnTo>
                <a:lnTo>
                  <a:pt x="3179581" y="2365223"/>
                </a:lnTo>
                <a:lnTo>
                  <a:pt x="3177359" y="2355378"/>
                </a:lnTo>
                <a:lnTo>
                  <a:pt x="3190373" y="2354743"/>
                </a:lnTo>
                <a:lnTo>
                  <a:pt x="3192595" y="2361412"/>
                </a:lnTo>
                <a:lnTo>
                  <a:pt x="3194817" y="2368398"/>
                </a:lnTo>
                <a:lnTo>
                  <a:pt x="3196404" y="2374750"/>
                </a:lnTo>
                <a:lnTo>
                  <a:pt x="3197991" y="2381736"/>
                </a:lnTo>
                <a:lnTo>
                  <a:pt x="3198943" y="2388405"/>
                </a:lnTo>
                <a:lnTo>
                  <a:pt x="3199896" y="2395074"/>
                </a:lnTo>
                <a:lnTo>
                  <a:pt x="3200848" y="2409047"/>
                </a:lnTo>
                <a:lnTo>
                  <a:pt x="3201165" y="2423020"/>
                </a:lnTo>
                <a:lnTo>
                  <a:pt x="3201800" y="2436992"/>
                </a:lnTo>
                <a:lnTo>
                  <a:pt x="3202118" y="2450648"/>
                </a:lnTo>
                <a:lnTo>
                  <a:pt x="3203070" y="2464621"/>
                </a:lnTo>
                <a:lnTo>
                  <a:pt x="3206244" y="2455729"/>
                </a:lnTo>
                <a:lnTo>
                  <a:pt x="3209101" y="2446519"/>
                </a:lnTo>
                <a:lnTo>
                  <a:pt x="3212275" y="2437310"/>
                </a:lnTo>
                <a:lnTo>
                  <a:pt x="3214814" y="2428101"/>
                </a:lnTo>
                <a:lnTo>
                  <a:pt x="3217036" y="2418574"/>
                </a:lnTo>
                <a:lnTo>
                  <a:pt x="3219258" y="2409364"/>
                </a:lnTo>
                <a:lnTo>
                  <a:pt x="3220845" y="2399837"/>
                </a:lnTo>
                <a:lnTo>
                  <a:pt x="3222432" y="2390310"/>
                </a:lnTo>
                <a:lnTo>
                  <a:pt x="3223384" y="2380783"/>
                </a:lnTo>
                <a:lnTo>
                  <a:pt x="3224020" y="2370939"/>
                </a:lnTo>
                <a:lnTo>
                  <a:pt x="3224337" y="2361412"/>
                </a:lnTo>
                <a:lnTo>
                  <a:pt x="3224337" y="2351568"/>
                </a:lnTo>
                <a:lnTo>
                  <a:pt x="3223702" y="2342358"/>
                </a:lnTo>
                <a:lnTo>
                  <a:pt x="3222750" y="2332831"/>
                </a:lnTo>
                <a:lnTo>
                  <a:pt x="3221163" y="2322987"/>
                </a:lnTo>
                <a:lnTo>
                  <a:pt x="3219258" y="2313777"/>
                </a:lnTo>
                <a:lnTo>
                  <a:pt x="3218623" y="2310284"/>
                </a:lnTo>
                <a:lnTo>
                  <a:pt x="3217036" y="2307108"/>
                </a:lnTo>
                <a:lnTo>
                  <a:pt x="3215449" y="2303933"/>
                </a:lnTo>
                <a:lnTo>
                  <a:pt x="3213862" y="2301392"/>
                </a:lnTo>
                <a:lnTo>
                  <a:pt x="3210053" y="2295359"/>
                </a:lnTo>
                <a:lnTo>
                  <a:pt x="3205926" y="2289960"/>
                </a:lnTo>
                <a:lnTo>
                  <a:pt x="3208148" y="2289642"/>
                </a:lnTo>
                <a:lnTo>
                  <a:pt x="3210688" y="2288690"/>
                </a:lnTo>
                <a:lnTo>
                  <a:pt x="3215449" y="2287102"/>
                </a:lnTo>
                <a:lnTo>
                  <a:pt x="3217988" y="2286467"/>
                </a:lnTo>
                <a:lnTo>
                  <a:pt x="3219893" y="2286467"/>
                </a:lnTo>
                <a:lnTo>
                  <a:pt x="3222432" y="2286784"/>
                </a:lnTo>
                <a:lnTo>
                  <a:pt x="3224337" y="2287737"/>
                </a:lnTo>
                <a:lnTo>
                  <a:pt x="3226559" y="2290278"/>
                </a:lnTo>
                <a:lnTo>
                  <a:pt x="3228463" y="2293136"/>
                </a:lnTo>
                <a:lnTo>
                  <a:pt x="3230050" y="2295676"/>
                </a:lnTo>
                <a:lnTo>
                  <a:pt x="3231320" y="2298534"/>
                </a:lnTo>
                <a:lnTo>
                  <a:pt x="3233860" y="2304568"/>
                </a:lnTo>
                <a:lnTo>
                  <a:pt x="3235446" y="2310284"/>
                </a:lnTo>
                <a:lnTo>
                  <a:pt x="3236716" y="2316635"/>
                </a:lnTo>
                <a:lnTo>
                  <a:pt x="3237986" y="2322987"/>
                </a:lnTo>
                <a:lnTo>
                  <a:pt x="3239573" y="2335372"/>
                </a:lnTo>
                <a:lnTo>
                  <a:pt x="3240208" y="2343628"/>
                </a:lnTo>
                <a:lnTo>
                  <a:pt x="3240842" y="2352203"/>
                </a:lnTo>
                <a:lnTo>
                  <a:pt x="3240842" y="2360459"/>
                </a:lnTo>
                <a:lnTo>
                  <a:pt x="3240842" y="2368716"/>
                </a:lnTo>
                <a:lnTo>
                  <a:pt x="3240208" y="2376973"/>
                </a:lnTo>
                <a:lnTo>
                  <a:pt x="3239573" y="2385229"/>
                </a:lnTo>
                <a:lnTo>
                  <a:pt x="3238621" y="2393486"/>
                </a:lnTo>
                <a:lnTo>
                  <a:pt x="3237034" y="2401743"/>
                </a:lnTo>
                <a:lnTo>
                  <a:pt x="3234177" y="2417939"/>
                </a:lnTo>
                <a:lnTo>
                  <a:pt x="3230685" y="2434134"/>
                </a:lnTo>
                <a:lnTo>
                  <a:pt x="3226559" y="2450330"/>
                </a:lnTo>
                <a:lnTo>
                  <a:pt x="3222432" y="2466526"/>
                </a:lnTo>
                <a:lnTo>
                  <a:pt x="3238938" y="2450965"/>
                </a:lnTo>
                <a:lnTo>
                  <a:pt x="3255444" y="2436040"/>
                </a:lnTo>
                <a:lnTo>
                  <a:pt x="3271632" y="2420162"/>
                </a:lnTo>
                <a:lnTo>
                  <a:pt x="3287820" y="2404283"/>
                </a:lnTo>
                <a:lnTo>
                  <a:pt x="3293534" y="2399202"/>
                </a:lnTo>
                <a:lnTo>
                  <a:pt x="3298930" y="2394439"/>
                </a:lnTo>
                <a:lnTo>
                  <a:pt x="3304326" y="2389358"/>
                </a:lnTo>
                <a:lnTo>
                  <a:pt x="3310040" y="2384594"/>
                </a:lnTo>
                <a:lnTo>
                  <a:pt x="3315118" y="2378878"/>
                </a:lnTo>
                <a:lnTo>
                  <a:pt x="3317658" y="2376338"/>
                </a:lnTo>
                <a:lnTo>
                  <a:pt x="3319562" y="2373162"/>
                </a:lnTo>
                <a:lnTo>
                  <a:pt x="3321467" y="2369986"/>
                </a:lnTo>
                <a:lnTo>
                  <a:pt x="3323054" y="2366493"/>
                </a:lnTo>
                <a:lnTo>
                  <a:pt x="3324324" y="2363000"/>
                </a:lnTo>
                <a:lnTo>
                  <a:pt x="3325593" y="2359507"/>
                </a:lnTo>
                <a:lnTo>
                  <a:pt x="3335751" y="2322034"/>
                </a:lnTo>
                <a:lnTo>
                  <a:pt x="3341464" y="2303298"/>
                </a:lnTo>
                <a:lnTo>
                  <a:pt x="3347178" y="2284879"/>
                </a:lnTo>
                <a:lnTo>
                  <a:pt x="3354478" y="2251852"/>
                </a:lnTo>
                <a:lnTo>
                  <a:pt x="3361462" y="2219143"/>
                </a:lnTo>
                <a:lnTo>
                  <a:pt x="3368128" y="2186434"/>
                </a:lnTo>
                <a:lnTo>
                  <a:pt x="3375746" y="2153725"/>
                </a:lnTo>
                <a:lnTo>
                  <a:pt x="3377332" y="2142610"/>
                </a:lnTo>
                <a:lnTo>
                  <a:pt x="3378920" y="2131495"/>
                </a:lnTo>
                <a:lnTo>
                  <a:pt x="3381459" y="2120380"/>
                </a:lnTo>
                <a:lnTo>
                  <a:pt x="3384633" y="2109583"/>
                </a:lnTo>
                <a:lnTo>
                  <a:pt x="3390664" y="2088306"/>
                </a:lnTo>
                <a:lnTo>
                  <a:pt x="3393838" y="2077509"/>
                </a:lnTo>
                <a:lnTo>
                  <a:pt x="3397012" y="2067029"/>
                </a:lnTo>
                <a:lnTo>
                  <a:pt x="3399869" y="2056232"/>
                </a:lnTo>
                <a:lnTo>
                  <a:pt x="3403678" y="2045435"/>
                </a:lnTo>
                <a:lnTo>
                  <a:pt x="3411614" y="2024476"/>
                </a:lnTo>
                <a:lnTo>
                  <a:pt x="3415423" y="2013679"/>
                </a:lnTo>
                <a:lnTo>
                  <a:pt x="3419232" y="2003199"/>
                </a:lnTo>
                <a:lnTo>
                  <a:pt x="3422406" y="1992402"/>
                </a:lnTo>
                <a:lnTo>
                  <a:pt x="3425263" y="1981287"/>
                </a:lnTo>
                <a:lnTo>
                  <a:pt x="3425898" y="1977476"/>
                </a:lnTo>
                <a:lnTo>
                  <a:pt x="3426850" y="1973983"/>
                </a:lnTo>
                <a:lnTo>
                  <a:pt x="3429389" y="1966361"/>
                </a:lnTo>
                <a:lnTo>
                  <a:pt x="3432246" y="1958740"/>
                </a:lnTo>
                <a:lnTo>
                  <a:pt x="3434785" y="1951436"/>
                </a:lnTo>
                <a:lnTo>
                  <a:pt x="3436055" y="1947625"/>
                </a:lnTo>
                <a:lnTo>
                  <a:pt x="3436690" y="1944132"/>
                </a:lnTo>
                <a:lnTo>
                  <a:pt x="3437325" y="1940321"/>
                </a:lnTo>
                <a:lnTo>
                  <a:pt x="3437642" y="1936510"/>
                </a:lnTo>
                <a:lnTo>
                  <a:pt x="3437325" y="1932699"/>
                </a:lnTo>
                <a:lnTo>
                  <a:pt x="3437007" y="1928571"/>
                </a:lnTo>
                <a:lnTo>
                  <a:pt x="3436055" y="1924760"/>
                </a:lnTo>
                <a:lnTo>
                  <a:pt x="3434468" y="1920950"/>
                </a:lnTo>
                <a:lnTo>
                  <a:pt x="3433833" y="1917456"/>
                </a:lnTo>
                <a:lnTo>
                  <a:pt x="3433198" y="1913963"/>
                </a:lnTo>
                <a:lnTo>
                  <a:pt x="3432563" y="1906977"/>
                </a:lnTo>
                <a:lnTo>
                  <a:pt x="3432563" y="1893321"/>
                </a:lnTo>
                <a:lnTo>
                  <a:pt x="3425898" y="1887288"/>
                </a:lnTo>
                <a:lnTo>
                  <a:pt x="3426215" y="1897450"/>
                </a:lnTo>
                <a:lnTo>
                  <a:pt x="3426532" y="1907612"/>
                </a:lnTo>
                <a:lnTo>
                  <a:pt x="3421771" y="1904436"/>
                </a:lnTo>
                <a:lnTo>
                  <a:pt x="3417010" y="1900625"/>
                </a:lnTo>
                <a:lnTo>
                  <a:pt x="3412566" y="1896815"/>
                </a:lnTo>
                <a:lnTo>
                  <a:pt x="3407805" y="1892686"/>
                </a:lnTo>
                <a:lnTo>
                  <a:pt x="3399234" y="1884747"/>
                </a:lnTo>
                <a:lnTo>
                  <a:pt x="3394790" y="1880936"/>
                </a:lnTo>
                <a:lnTo>
                  <a:pt x="3390029" y="1877126"/>
                </a:lnTo>
                <a:lnTo>
                  <a:pt x="3383998" y="1873632"/>
                </a:lnTo>
                <a:lnTo>
                  <a:pt x="3378285" y="1870139"/>
                </a:lnTo>
                <a:lnTo>
                  <a:pt x="3372571" y="1866646"/>
                </a:lnTo>
                <a:lnTo>
                  <a:pt x="3366223" y="1863470"/>
                </a:lnTo>
                <a:lnTo>
                  <a:pt x="3353844" y="1858072"/>
                </a:lnTo>
                <a:lnTo>
                  <a:pt x="3341147" y="1853308"/>
                </a:lnTo>
                <a:lnTo>
                  <a:pt x="3334798" y="1851085"/>
                </a:lnTo>
                <a:lnTo>
                  <a:pt x="3329085" y="1849180"/>
                </a:lnTo>
                <a:lnTo>
                  <a:pt x="3325911" y="1847592"/>
                </a:lnTo>
                <a:lnTo>
                  <a:pt x="3323372" y="1846004"/>
                </a:lnTo>
                <a:lnTo>
                  <a:pt x="3321150" y="1844099"/>
                </a:lnTo>
                <a:lnTo>
                  <a:pt x="3319245" y="1841241"/>
                </a:lnTo>
                <a:lnTo>
                  <a:pt x="3325911" y="1841241"/>
                </a:lnTo>
                <a:lnTo>
                  <a:pt x="3332259" y="1841876"/>
                </a:lnTo>
                <a:lnTo>
                  <a:pt x="3338925" y="1842829"/>
                </a:lnTo>
                <a:lnTo>
                  <a:pt x="3345591" y="1844099"/>
                </a:lnTo>
                <a:lnTo>
                  <a:pt x="3351622" y="1845687"/>
                </a:lnTo>
                <a:lnTo>
                  <a:pt x="3357970" y="1847592"/>
                </a:lnTo>
                <a:lnTo>
                  <a:pt x="3364001" y="1849815"/>
                </a:lnTo>
                <a:lnTo>
                  <a:pt x="3370349" y="1852356"/>
                </a:lnTo>
                <a:lnTo>
                  <a:pt x="3376063" y="1854896"/>
                </a:lnTo>
                <a:lnTo>
                  <a:pt x="3382094" y="1857754"/>
                </a:lnTo>
                <a:lnTo>
                  <a:pt x="3393838" y="1864423"/>
                </a:lnTo>
                <a:lnTo>
                  <a:pt x="3405265" y="1870774"/>
                </a:lnTo>
                <a:lnTo>
                  <a:pt x="3416375" y="1877761"/>
                </a:lnTo>
                <a:lnTo>
                  <a:pt x="3409709" y="1870139"/>
                </a:lnTo>
                <a:lnTo>
                  <a:pt x="3402091" y="1863153"/>
                </a:lnTo>
                <a:lnTo>
                  <a:pt x="3394473" y="1856802"/>
                </a:lnTo>
                <a:lnTo>
                  <a:pt x="3386220" y="1850450"/>
                </a:lnTo>
                <a:lnTo>
                  <a:pt x="3377967" y="1845052"/>
                </a:lnTo>
                <a:lnTo>
                  <a:pt x="3369080" y="1839653"/>
                </a:lnTo>
                <a:lnTo>
                  <a:pt x="3359874" y="1834890"/>
                </a:lnTo>
                <a:lnTo>
                  <a:pt x="3350987" y="1830761"/>
                </a:lnTo>
                <a:lnTo>
                  <a:pt x="3345273" y="1828221"/>
                </a:lnTo>
                <a:lnTo>
                  <a:pt x="3339560" y="1825045"/>
                </a:lnTo>
                <a:lnTo>
                  <a:pt x="3329402" y="1818059"/>
                </a:lnTo>
                <a:lnTo>
                  <a:pt x="3331624" y="1816788"/>
                </a:lnTo>
                <a:lnTo>
                  <a:pt x="3334481" y="1815201"/>
                </a:lnTo>
                <a:lnTo>
                  <a:pt x="3337338" y="1814565"/>
                </a:lnTo>
                <a:lnTo>
                  <a:pt x="3339877" y="1814248"/>
                </a:lnTo>
                <a:lnTo>
                  <a:pt x="3342734" y="1813930"/>
                </a:lnTo>
                <a:lnTo>
                  <a:pt x="3345591" y="1814248"/>
                </a:lnTo>
                <a:lnTo>
                  <a:pt x="3348765" y="1814565"/>
                </a:lnTo>
                <a:lnTo>
                  <a:pt x="3351304" y="1815201"/>
                </a:lnTo>
                <a:lnTo>
                  <a:pt x="3357018" y="1817423"/>
                </a:lnTo>
                <a:lnTo>
                  <a:pt x="3362414" y="1819646"/>
                </a:lnTo>
                <a:lnTo>
                  <a:pt x="3372889" y="1824410"/>
                </a:lnTo>
                <a:lnTo>
                  <a:pt x="3381459" y="1828538"/>
                </a:lnTo>
                <a:lnTo>
                  <a:pt x="3389394" y="1832984"/>
                </a:lnTo>
                <a:lnTo>
                  <a:pt x="3397012" y="1838065"/>
                </a:lnTo>
                <a:lnTo>
                  <a:pt x="3404630" y="1843464"/>
                </a:lnTo>
                <a:lnTo>
                  <a:pt x="3411296" y="1849498"/>
                </a:lnTo>
                <a:lnTo>
                  <a:pt x="3418597" y="1855214"/>
                </a:lnTo>
                <a:lnTo>
                  <a:pt x="3425263" y="1861883"/>
                </a:lnTo>
                <a:lnTo>
                  <a:pt x="3432246" y="1868234"/>
                </a:lnTo>
                <a:lnTo>
                  <a:pt x="3429389" y="1862835"/>
                </a:lnTo>
                <a:lnTo>
                  <a:pt x="3426215" y="1857754"/>
                </a:lnTo>
                <a:lnTo>
                  <a:pt x="3423041" y="1852991"/>
                </a:lnTo>
                <a:lnTo>
                  <a:pt x="3419549" y="1848227"/>
                </a:lnTo>
                <a:lnTo>
                  <a:pt x="3416375" y="1843464"/>
                </a:lnTo>
                <a:lnTo>
                  <a:pt x="3412566" y="1838700"/>
                </a:lnTo>
                <a:lnTo>
                  <a:pt x="3408757" y="1834572"/>
                </a:lnTo>
                <a:lnTo>
                  <a:pt x="3404630" y="1830126"/>
                </a:lnTo>
                <a:lnTo>
                  <a:pt x="3395743" y="1822187"/>
                </a:lnTo>
                <a:lnTo>
                  <a:pt x="3386855" y="1814565"/>
                </a:lnTo>
                <a:lnTo>
                  <a:pt x="3377332" y="1807579"/>
                </a:lnTo>
                <a:lnTo>
                  <a:pt x="3367175" y="1801545"/>
                </a:lnTo>
                <a:lnTo>
                  <a:pt x="3362096" y="1798370"/>
                </a:lnTo>
                <a:lnTo>
                  <a:pt x="3356066" y="1795194"/>
                </a:lnTo>
                <a:lnTo>
                  <a:pt x="3344956" y="1789478"/>
                </a:lnTo>
                <a:lnTo>
                  <a:pt x="3339560" y="1786302"/>
                </a:lnTo>
                <a:lnTo>
                  <a:pt x="3334481" y="1782491"/>
                </a:lnTo>
                <a:lnTo>
                  <a:pt x="3331942" y="1780586"/>
                </a:lnTo>
                <a:lnTo>
                  <a:pt x="3330037" y="1778045"/>
                </a:lnTo>
                <a:lnTo>
                  <a:pt x="3327815" y="1775505"/>
                </a:lnTo>
                <a:lnTo>
                  <a:pt x="3326228" y="1772964"/>
                </a:lnTo>
                <a:lnTo>
                  <a:pt x="3332894" y="1773600"/>
                </a:lnTo>
                <a:lnTo>
                  <a:pt x="3338925" y="1774552"/>
                </a:lnTo>
                <a:lnTo>
                  <a:pt x="3345273" y="1775822"/>
                </a:lnTo>
                <a:lnTo>
                  <a:pt x="3351304" y="1777728"/>
                </a:lnTo>
                <a:lnTo>
                  <a:pt x="3357335" y="1779951"/>
                </a:lnTo>
                <a:lnTo>
                  <a:pt x="3363049" y="1782491"/>
                </a:lnTo>
                <a:lnTo>
                  <a:pt x="3369080" y="1785667"/>
                </a:lnTo>
                <a:lnTo>
                  <a:pt x="3374476" y="1788843"/>
                </a:lnTo>
                <a:lnTo>
                  <a:pt x="3379872" y="1792018"/>
                </a:lnTo>
                <a:lnTo>
                  <a:pt x="3385586" y="1795511"/>
                </a:lnTo>
                <a:lnTo>
                  <a:pt x="3396378" y="1803133"/>
                </a:lnTo>
                <a:lnTo>
                  <a:pt x="3417010" y="1818694"/>
                </a:lnTo>
                <a:lnTo>
                  <a:pt x="3414788" y="1812978"/>
                </a:lnTo>
                <a:lnTo>
                  <a:pt x="3412248" y="1807579"/>
                </a:lnTo>
                <a:lnTo>
                  <a:pt x="3409074" y="1802498"/>
                </a:lnTo>
                <a:lnTo>
                  <a:pt x="3405265" y="1798052"/>
                </a:lnTo>
                <a:lnTo>
                  <a:pt x="3401456" y="1793606"/>
                </a:lnTo>
                <a:lnTo>
                  <a:pt x="3397012" y="1789160"/>
                </a:lnTo>
                <a:lnTo>
                  <a:pt x="3387807" y="1781221"/>
                </a:lnTo>
                <a:lnTo>
                  <a:pt x="3379872" y="1773600"/>
                </a:lnTo>
                <a:lnTo>
                  <a:pt x="3371619" y="1766296"/>
                </a:lnTo>
                <a:lnTo>
                  <a:pt x="3363049" y="1759309"/>
                </a:lnTo>
                <a:lnTo>
                  <a:pt x="3354478" y="1752323"/>
                </a:lnTo>
                <a:lnTo>
                  <a:pt x="3345591" y="1746289"/>
                </a:lnTo>
                <a:lnTo>
                  <a:pt x="3336068" y="1740255"/>
                </a:lnTo>
                <a:lnTo>
                  <a:pt x="3326546" y="1735174"/>
                </a:lnTo>
                <a:lnTo>
                  <a:pt x="3316388" y="1730728"/>
                </a:lnTo>
                <a:close/>
                <a:moveTo>
                  <a:pt x="3334798" y="1704370"/>
                </a:moveTo>
                <a:lnTo>
                  <a:pt x="3324958" y="1718343"/>
                </a:lnTo>
                <a:lnTo>
                  <a:pt x="3331624" y="1721201"/>
                </a:lnTo>
                <a:lnTo>
                  <a:pt x="3338290" y="1724377"/>
                </a:lnTo>
                <a:lnTo>
                  <a:pt x="3344321" y="1727870"/>
                </a:lnTo>
                <a:lnTo>
                  <a:pt x="3350987" y="1731681"/>
                </a:lnTo>
                <a:lnTo>
                  <a:pt x="3363366" y="1739620"/>
                </a:lnTo>
                <a:lnTo>
                  <a:pt x="3375746" y="1747559"/>
                </a:lnTo>
                <a:lnTo>
                  <a:pt x="3371619" y="1741525"/>
                </a:lnTo>
                <a:lnTo>
                  <a:pt x="3367492" y="1735174"/>
                </a:lnTo>
                <a:lnTo>
                  <a:pt x="3363049" y="1729140"/>
                </a:lnTo>
                <a:lnTo>
                  <a:pt x="3358288" y="1723424"/>
                </a:lnTo>
                <a:lnTo>
                  <a:pt x="3352891" y="1718026"/>
                </a:lnTo>
                <a:lnTo>
                  <a:pt x="3347178" y="1712627"/>
                </a:lnTo>
                <a:lnTo>
                  <a:pt x="3341464" y="1708181"/>
                </a:lnTo>
                <a:lnTo>
                  <a:pt x="3334798" y="1704370"/>
                </a:lnTo>
                <a:close/>
                <a:moveTo>
                  <a:pt x="864608" y="1671638"/>
                </a:moveTo>
                <a:lnTo>
                  <a:pt x="869951" y="1684338"/>
                </a:lnTo>
                <a:lnTo>
                  <a:pt x="865237" y="1686561"/>
                </a:lnTo>
                <a:lnTo>
                  <a:pt x="860522" y="1688148"/>
                </a:lnTo>
                <a:lnTo>
                  <a:pt x="850779" y="1691006"/>
                </a:lnTo>
                <a:lnTo>
                  <a:pt x="841035" y="1693228"/>
                </a:lnTo>
                <a:lnTo>
                  <a:pt x="830977" y="1694498"/>
                </a:lnTo>
                <a:lnTo>
                  <a:pt x="821234" y="1695769"/>
                </a:lnTo>
                <a:lnTo>
                  <a:pt x="810862" y="1696404"/>
                </a:lnTo>
                <a:lnTo>
                  <a:pt x="791061" y="1698309"/>
                </a:lnTo>
                <a:lnTo>
                  <a:pt x="789175" y="1698626"/>
                </a:lnTo>
                <a:lnTo>
                  <a:pt x="786975" y="1698309"/>
                </a:lnTo>
                <a:lnTo>
                  <a:pt x="785403" y="1697991"/>
                </a:lnTo>
                <a:lnTo>
                  <a:pt x="783203" y="1697039"/>
                </a:lnTo>
                <a:lnTo>
                  <a:pt x="779746" y="1694816"/>
                </a:lnTo>
                <a:lnTo>
                  <a:pt x="776288" y="1692911"/>
                </a:lnTo>
                <a:lnTo>
                  <a:pt x="781317" y="1690688"/>
                </a:lnTo>
                <a:lnTo>
                  <a:pt x="786346" y="1689101"/>
                </a:lnTo>
                <a:lnTo>
                  <a:pt x="791061" y="1687196"/>
                </a:lnTo>
                <a:lnTo>
                  <a:pt x="796089" y="1685926"/>
                </a:lnTo>
                <a:lnTo>
                  <a:pt x="806462" y="1683703"/>
                </a:lnTo>
                <a:lnTo>
                  <a:pt x="816834" y="1682433"/>
                </a:lnTo>
                <a:lnTo>
                  <a:pt x="822805" y="1681481"/>
                </a:lnTo>
                <a:lnTo>
                  <a:pt x="829092" y="1680211"/>
                </a:lnTo>
                <a:lnTo>
                  <a:pt x="840721" y="1677353"/>
                </a:lnTo>
                <a:lnTo>
                  <a:pt x="852664" y="1674178"/>
                </a:lnTo>
                <a:lnTo>
                  <a:pt x="858636" y="1672591"/>
                </a:lnTo>
                <a:lnTo>
                  <a:pt x="864608" y="1671638"/>
                </a:lnTo>
                <a:close/>
                <a:moveTo>
                  <a:pt x="934798" y="1628155"/>
                </a:moveTo>
                <a:lnTo>
                  <a:pt x="936385" y="1639587"/>
                </a:lnTo>
                <a:lnTo>
                  <a:pt x="937972" y="1650702"/>
                </a:lnTo>
                <a:lnTo>
                  <a:pt x="942416" y="1672296"/>
                </a:lnTo>
                <a:lnTo>
                  <a:pt x="944638" y="1683411"/>
                </a:lnTo>
                <a:lnTo>
                  <a:pt x="946225" y="1694526"/>
                </a:lnTo>
                <a:lnTo>
                  <a:pt x="948129" y="1705958"/>
                </a:lnTo>
                <a:lnTo>
                  <a:pt x="949081" y="1717073"/>
                </a:lnTo>
                <a:lnTo>
                  <a:pt x="960509" y="1766296"/>
                </a:lnTo>
                <a:lnTo>
                  <a:pt x="971618" y="1815836"/>
                </a:lnTo>
                <a:lnTo>
                  <a:pt x="977014" y="1840923"/>
                </a:lnTo>
                <a:lnTo>
                  <a:pt x="982093" y="1865376"/>
                </a:lnTo>
                <a:lnTo>
                  <a:pt x="986854" y="1890463"/>
                </a:lnTo>
                <a:lnTo>
                  <a:pt x="991616" y="1915551"/>
                </a:lnTo>
                <a:lnTo>
                  <a:pt x="995742" y="1928889"/>
                </a:lnTo>
                <a:lnTo>
                  <a:pt x="999551" y="1942544"/>
                </a:lnTo>
                <a:lnTo>
                  <a:pt x="1002725" y="1956517"/>
                </a:lnTo>
                <a:lnTo>
                  <a:pt x="1006217" y="1970172"/>
                </a:lnTo>
                <a:lnTo>
                  <a:pt x="1009708" y="1984145"/>
                </a:lnTo>
                <a:lnTo>
                  <a:pt x="1013200" y="1997800"/>
                </a:lnTo>
                <a:lnTo>
                  <a:pt x="1017009" y="2011773"/>
                </a:lnTo>
                <a:lnTo>
                  <a:pt x="1021135" y="2025111"/>
                </a:lnTo>
                <a:lnTo>
                  <a:pt x="1022405" y="2029557"/>
                </a:lnTo>
                <a:lnTo>
                  <a:pt x="1023992" y="2034638"/>
                </a:lnTo>
                <a:lnTo>
                  <a:pt x="1025897" y="2043847"/>
                </a:lnTo>
                <a:lnTo>
                  <a:pt x="1027801" y="2053057"/>
                </a:lnTo>
                <a:lnTo>
                  <a:pt x="1029706" y="2062583"/>
                </a:lnTo>
                <a:lnTo>
                  <a:pt x="1043355" y="2098468"/>
                </a:lnTo>
                <a:lnTo>
                  <a:pt x="1056686" y="2134036"/>
                </a:lnTo>
                <a:lnTo>
                  <a:pt x="1070653" y="2169920"/>
                </a:lnTo>
                <a:lnTo>
                  <a:pt x="1084619" y="2205488"/>
                </a:lnTo>
                <a:lnTo>
                  <a:pt x="1099538" y="2240420"/>
                </a:lnTo>
                <a:lnTo>
                  <a:pt x="1114774" y="2275670"/>
                </a:lnTo>
                <a:lnTo>
                  <a:pt x="1122709" y="2293453"/>
                </a:lnTo>
                <a:lnTo>
                  <a:pt x="1130962" y="2310602"/>
                </a:lnTo>
                <a:lnTo>
                  <a:pt x="1139215" y="2327750"/>
                </a:lnTo>
                <a:lnTo>
                  <a:pt x="1147468" y="2345216"/>
                </a:lnTo>
                <a:lnTo>
                  <a:pt x="1149372" y="2348709"/>
                </a:lnTo>
                <a:lnTo>
                  <a:pt x="1151594" y="2352203"/>
                </a:lnTo>
                <a:lnTo>
                  <a:pt x="1154451" y="2355061"/>
                </a:lnTo>
                <a:lnTo>
                  <a:pt x="1156673" y="2357919"/>
                </a:lnTo>
                <a:lnTo>
                  <a:pt x="1162704" y="2363635"/>
                </a:lnTo>
                <a:lnTo>
                  <a:pt x="1165243" y="2366811"/>
                </a:lnTo>
                <a:lnTo>
                  <a:pt x="1167783" y="2369986"/>
                </a:lnTo>
                <a:lnTo>
                  <a:pt x="1175401" y="2385865"/>
                </a:lnTo>
                <a:lnTo>
                  <a:pt x="1182701" y="2402060"/>
                </a:lnTo>
                <a:lnTo>
                  <a:pt x="1196668" y="2434134"/>
                </a:lnTo>
                <a:lnTo>
                  <a:pt x="1203968" y="2450330"/>
                </a:lnTo>
                <a:lnTo>
                  <a:pt x="1211586" y="2466208"/>
                </a:lnTo>
                <a:lnTo>
                  <a:pt x="1219522" y="2481769"/>
                </a:lnTo>
                <a:lnTo>
                  <a:pt x="1223966" y="2489708"/>
                </a:lnTo>
                <a:lnTo>
                  <a:pt x="1228410" y="2497330"/>
                </a:lnTo>
                <a:lnTo>
                  <a:pt x="1234123" y="2507174"/>
                </a:lnTo>
                <a:lnTo>
                  <a:pt x="1239202" y="2516701"/>
                </a:lnTo>
                <a:lnTo>
                  <a:pt x="1249359" y="2536390"/>
                </a:lnTo>
                <a:lnTo>
                  <a:pt x="1259199" y="2556079"/>
                </a:lnTo>
                <a:lnTo>
                  <a:pt x="1269357" y="2576086"/>
                </a:lnTo>
                <a:lnTo>
                  <a:pt x="1277610" y="2590694"/>
                </a:lnTo>
                <a:lnTo>
                  <a:pt x="1285862" y="2604667"/>
                </a:lnTo>
                <a:lnTo>
                  <a:pt x="1303320" y="2633248"/>
                </a:lnTo>
                <a:lnTo>
                  <a:pt x="1321413" y="2661193"/>
                </a:lnTo>
                <a:lnTo>
                  <a:pt x="1339506" y="2689139"/>
                </a:lnTo>
                <a:lnTo>
                  <a:pt x="1357916" y="2717402"/>
                </a:lnTo>
                <a:lnTo>
                  <a:pt x="1375692" y="2745348"/>
                </a:lnTo>
                <a:lnTo>
                  <a:pt x="1384897" y="2759638"/>
                </a:lnTo>
                <a:lnTo>
                  <a:pt x="1393467" y="2773929"/>
                </a:lnTo>
                <a:lnTo>
                  <a:pt x="1401720" y="2788219"/>
                </a:lnTo>
                <a:lnTo>
                  <a:pt x="1409973" y="2802827"/>
                </a:lnTo>
                <a:lnTo>
                  <a:pt x="1428066" y="2828867"/>
                </a:lnTo>
                <a:lnTo>
                  <a:pt x="1445841" y="2854908"/>
                </a:lnTo>
                <a:lnTo>
                  <a:pt x="1463934" y="2881583"/>
                </a:lnTo>
                <a:lnTo>
                  <a:pt x="1482027" y="2907306"/>
                </a:lnTo>
                <a:lnTo>
                  <a:pt x="1491550" y="2920326"/>
                </a:lnTo>
                <a:lnTo>
                  <a:pt x="1501072" y="2933029"/>
                </a:lnTo>
                <a:lnTo>
                  <a:pt x="1510595" y="2945414"/>
                </a:lnTo>
                <a:lnTo>
                  <a:pt x="1520752" y="2957799"/>
                </a:lnTo>
                <a:lnTo>
                  <a:pt x="1531227" y="2969866"/>
                </a:lnTo>
                <a:lnTo>
                  <a:pt x="1541384" y="2981934"/>
                </a:lnTo>
                <a:lnTo>
                  <a:pt x="1552494" y="2993366"/>
                </a:lnTo>
                <a:lnTo>
                  <a:pt x="1563921" y="3004798"/>
                </a:lnTo>
                <a:lnTo>
                  <a:pt x="1568047" y="3008927"/>
                </a:lnTo>
                <a:lnTo>
                  <a:pt x="1572174" y="3013055"/>
                </a:lnTo>
                <a:lnTo>
                  <a:pt x="1576618" y="3016866"/>
                </a:lnTo>
                <a:lnTo>
                  <a:pt x="1581062" y="3020677"/>
                </a:lnTo>
                <a:lnTo>
                  <a:pt x="1590902" y="3027663"/>
                </a:lnTo>
                <a:lnTo>
                  <a:pt x="1600424" y="3034014"/>
                </a:lnTo>
                <a:lnTo>
                  <a:pt x="1620421" y="3046082"/>
                </a:lnTo>
                <a:lnTo>
                  <a:pt x="1630579" y="3052751"/>
                </a:lnTo>
                <a:lnTo>
                  <a:pt x="1640101" y="3059419"/>
                </a:lnTo>
                <a:lnTo>
                  <a:pt x="1644545" y="3061960"/>
                </a:lnTo>
                <a:lnTo>
                  <a:pt x="1649307" y="3064818"/>
                </a:lnTo>
                <a:lnTo>
                  <a:pt x="1654385" y="3067359"/>
                </a:lnTo>
                <a:lnTo>
                  <a:pt x="1659464" y="3069264"/>
                </a:lnTo>
                <a:lnTo>
                  <a:pt x="1664225" y="3071169"/>
                </a:lnTo>
                <a:lnTo>
                  <a:pt x="1669939" y="3072122"/>
                </a:lnTo>
                <a:lnTo>
                  <a:pt x="1675017" y="3072757"/>
                </a:lnTo>
                <a:lnTo>
                  <a:pt x="1680414" y="3072757"/>
                </a:lnTo>
                <a:lnTo>
                  <a:pt x="1687079" y="3073075"/>
                </a:lnTo>
                <a:lnTo>
                  <a:pt x="1694063" y="3073392"/>
                </a:lnTo>
                <a:lnTo>
                  <a:pt x="1707394" y="3074980"/>
                </a:lnTo>
                <a:lnTo>
                  <a:pt x="1714060" y="3075615"/>
                </a:lnTo>
                <a:lnTo>
                  <a:pt x="1720726" y="3076250"/>
                </a:lnTo>
                <a:lnTo>
                  <a:pt x="1727392" y="3076250"/>
                </a:lnTo>
                <a:lnTo>
                  <a:pt x="1734057" y="3075933"/>
                </a:lnTo>
                <a:lnTo>
                  <a:pt x="1741993" y="3074980"/>
                </a:lnTo>
                <a:lnTo>
                  <a:pt x="1749928" y="3074663"/>
                </a:lnTo>
                <a:lnTo>
                  <a:pt x="1765799" y="3073710"/>
                </a:lnTo>
                <a:lnTo>
                  <a:pt x="1773735" y="3073075"/>
                </a:lnTo>
                <a:lnTo>
                  <a:pt x="1781353" y="3072122"/>
                </a:lnTo>
                <a:lnTo>
                  <a:pt x="1789288" y="3070852"/>
                </a:lnTo>
                <a:lnTo>
                  <a:pt x="1796906" y="3068946"/>
                </a:lnTo>
                <a:lnTo>
                  <a:pt x="1805159" y="3067041"/>
                </a:lnTo>
                <a:lnTo>
                  <a:pt x="1813094" y="3065136"/>
                </a:lnTo>
                <a:lnTo>
                  <a:pt x="1829600" y="3062913"/>
                </a:lnTo>
                <a:lnTo>
                  <a:pt x="1837853" y="3061642"/>
                </a:lnTo>
                <a:lnTo>
                  <a:pt x="1845789" y="3060372"/>
                </a:lnTo>
                <a:lnTo>
                  <a:pt x="1853724" y="3058149"/>
                </a:lnTo>
                <a:lnTo>
                  <a:pt x="1857850" y="3056879"/>
                </a:lnTo>
                <a:lnTo>
                  <a:pt x="1861660" y="3055609"/>
                </a:lnTo>
                <a:lnTo>
                  <a:pt x="1878483" y="3048622"/>
                </a:lnTo>
                <a:lnTo>
                  <a:pt x="1886736" y="3044812"/>
                </a:lnTo>
                <a:lnTo>
                  <a:pt x="1894988" y="3041001"/>
                </a:lnTo>
                <a:lnTo>
                  <a:pt x="1902924" y="3036872"/>
                </a:lnTo>
                <a:lnTo>
                  <a:pt x="1911177" y="3032744"/>
                </a:lnTo>
                <a:lnTo>
                  <a:pt x="1918795" y="3028298"/>
                </a:lnTo>
                <a:lnTo>
                  <a:pt x="1926730" y="3023217"/>
                </a:lnTo>
                <a:lnTo>
                  <a:pt x="1932761" y="3019724"/>
                </a:lnTo>
                <a:lnTo>
                  <a:pt x="1938792" y="3015913"/>
                </a:lnTo>
                <a:lnTo>
                  <a:pt x="1951172" y="3009562"/>
                </a:lnTo>
                <a:lnTo>
                  <a:pt x="1964186" y="3003846"/>
                </a:lnTo>
                <a:lnTo>
                  <a:pt x="1976882" y="2998129"/>
                </a:lnTo>
                <a:lnTo>
                  <a:pt x="1989579" y="2992413"/>
                </a:lnTo>
                <a:lnTo>
                  <a:pt x="2002276" y="2986062"/>
                </a:lnTo>
                <a:lnTo>
                  <a:pt x="2008624" y="2982569"/>
                </a:lnTo>
                <a:lnTo>
                  <a:pt x="2014338" y="2979393"/>
                </a:lnTo>
                <a:lnTo>
                  <a:pt x="2020686" y="2975582"/>
                </a:lnTo>
                <a:lnTo>
                  <a:pt x="2026082" y="2971454"/>
                </a:lnTo>
                <a:lnTo>
                  <a:pt x="2034018" y="2966373"/>
                </a:lnTo>
                <a:lnTo>
                  <a:pt x="2041953" y="2962245"/>
                </a:lnTo>
                <a:lnTo>
                  <a:pt x="2057824" y="2953988"/>
                </a:lnTo>
                <a:lnTo>
                  <a:pt x="2066077" y="2949860"/>
                </a:lnTo>
                <a:lnTo>
                  <a:pt x="2074012" y="2945731"/>
                </a:lnTo>
                <a:lnTo>
                  <a:pt x="2081631" y="2940968"/>
                </a:lnTo>
                <a:lnTo>
                  <a:pt x="2088931" y="2936204"/>
                </a:lnTo>
                <a:lnTo>
                  <a:pt x="2098771" y="2928900"/>
                </a:lnTo>
                <a:lnTo>
                  <a:pt x="2108294" y="2921914"/>
                </a:lnTo>
                <a:lnTo>
                  <a:pt x="2118451" y="2915880"/>
                </a:lnTo>
                <a:lnTo>
                  <a:pt x="2128608" y="2909529"/>
                </a:lnTo>
                <a:lnTo>
                  <a:pt x="2139083" y="2903495"/>
                </a:lnTo>
                <a:lnTo>
                  <a:pt x="2149241" y="2897779"/>
                </a:lnTo>
                <a:lnTo>
                  <a:pt x="2170508" y="2886664"/>
                </a:lnTo>
                <a:lnTo>
                  <a:pt x="2176221" y="2884441"/>
                </a:lnTo>
                <a:lnTo>
                  <a:pt x="2181300" y="2881266"/>
                </a:lnTo>
                <a:lnTo>
                  <a:pt x="2192410" y="2875232"/>
                </a:lnTo>
                <a:lnTo>
                  <a:pt x="2213677" y="2862529"/>
                </a:lnTo>
                <a:lnTo>
                  <a:pt x="2224151" y="2856813"/>
                </a:lnTo>
                <a:lnTo>
                  <a:pt x="2229865" y="2853955"/>
                </a:lnTo>
                <a:lnTo>
                  <a:pt x="2235261" y="2851097"/>
                </a:lnTo>
                <a:lnTo>
                  <a:pt x="2240657" y="2848874"/>
                </a:lnTo>
                <a:lnTo>
                  <a:pt x="2246688" y="2846651"/>
                </a:lnTo>
                <a:lnTo>
                  <a:pt x="2252402" y="2845063"/>
                </a:lnTo>
                <a:lnTo>
                  <a:pt x="2258750" y="2843158"/>
                </a:lnTo>
                <a:lnTo>
                  <a:pt x="2270494" y="2837759"/>
                </a:lnTo>
                <a:lnTo>
                  <a:pt x="2282556" y="2832043"/>
                </a:lnTo>
                <a:lnTo>
                  <a:pt x="2294936" y="2826962"/>
                </a:lnTo>
                <a:lnTo>
                  <a:pt x="2307315" y="2822516"/>
                </a:lnTo>
                <a:lnTo>
                  <a:pt x="2319694" y="2818388"/>
                </a:lnTo>
                <a:lnTo>
                  <a:pt x="2332708" y="2814577"/>
                </a:lnTo>
                <a:lnTo>
                  <a:pt x="2345405" y="2811084"/>
                </a:lnTo>
                <a:lnTo>
                  <a:pt x="2358102" y="2808226"/>
                </a:lnTo>
                <a:lnTo>
                  <a:pt x="2370164" y="2803780"/>
                </a:lnTo>
                <a:lnTo>
                  <a:pt x="2382226" y="2800287"/>
                </a:lnTo>
                <a:lnTo>
                  <a:pt x="2394605" y="2797429"/>
                </a:lnTo>
                <a:lnTo>
                  <a:pt x="2406984" y="2794570"/>
                </a:lnTo>
                <a:lnTo>
                  <a:pt x="2432060" y="2789489"/>
                </a:lnTo>
                <a:lnTo>
                  <a:pt x="2444440" y="2786631"/>
                </a:lnTo>
                <a:lnTo>
                  <a:pt x="2456819" y="2783456"/>
                </a:lnTo>
                <a:lnTo>
                  <a:pt x="2471738" y="2779645"/>
                </a:lnTo>
                <a:lnTo>
                  <a:pt x="2486339" y="2776152"/>
                </a:lnTo>
                <a:lnTo>
                  <a:pt x="2516494" y="2769800"/>
                </a:lnTo>
                <a:lnTo>
                  <a:pt x="2531412" y="2765990"/>
                </a:lnTo>
                <a:lnTo>
                  <a:pt x="2546014" y="2761861"/>
                </a:lnTo>
                <a:lnTo>
                  <a:pt x="2553314" y="2759321"/>
                </a:lnTo>
                <a:lnTo>
                  <a:pt x="2560615" y="2756463"/>
                </a:lnTo>
                <a:lnTo>
                  <a:pt x="2567598" y="2753922"/>
                </a:lnTo>
                <a:lnTo>
                  <a:pt x="2574264" y="2750747"/>
                </a:lnTo>
                <a:lnTo>
                  <a:pt x="2579025" y="2748206"/>
                </a:lnTo>
                <a:lnTo>
                  <a:pt x="2583469" y="2746301"/>
                </a:lnTo>
                <a:lnTo>
                  <a:pt x="2592357" y="2742490"/>
                </a:lnTo>
                <a:lnTo>
                  <a:pt x="2596801" y="2740267"/>
                </a:lnTo>
                <a:lnTo>
                  <a:pt x="2600927" y="2738044"/>
                </a:lnTo>
                <a:lnTo>
                  <a:pt x="2604736" y="2734868"/>
                </a:lnTo>
                <a:lnTo>
                  <a:pt x="2608545" y="2731693"/>
                </a:lnTo>
                <a:lnTo>
                  <a:pt x="2611084" y="2728835"/>
                </a:lnTo>
                <a:lnTo>
                  <a:pt x="2613306" y="2726929"/>
                </a:lnTo>
                <a:lnTo>
                  <a:pt x="2616163" y="2724706"/>
                </a:lnTo>
                <a:lnTo>
                  <a:pt x="2619337" y="2723118"/>
                </a:lnTo>
                <a:lnTo>
                  <a:pt x="2625051" y="2719943"/>
                </a:lnTo>
                <a:lnTo>
                  <a:pt x="2631399" y="2717402"/>
                </a:lnTo>
                <a:lnTo>
                  <a:pt x="2637748" y="2714544"/>
                </a:lnTo>
                <a:lnTo>
                  <a:pt x="2644096" y="2711686"/>
                </a:lnTo>
                <a:lnTo>
                  <a:pt x="2649810" y="2708510"/>
                </a:lnTo>
                <a:lnTo>
                  <a:pt x="2652666" y="2706605"/>
                </a:lnTo>
                <a:lnTo>
                  <a:pt x="2655523" y="2704382"/>
                </a:lnTo>
                <a:lnTo>
                  <a:pt x="2717737" y="2654207"/>
                </a:lnTo>
                <a:lnTo>
                  <a:pt x="2748844" y="2629119"/>
                </a:lnTo>
                <a:lnTo>
                  <a:pt x="2780269" y="2604349"/>
                </a:lnTo>
                <a:lnTo>
                  <a:pt x="2795187" y="2590694"/>
                </a:lnTo>
                <a:lnTo>
                  <a:pt x="2810423" y="2577039"/>
                </a:lnTo>
                <a:lnTo>
                  <a:pt x="2825977" y="2564018"/>
                </a:lnTo>
                <a:lnTo>
                  <a:pt x="2841213" y="2550681"/>
                </a:lnTo>
                <a:lnTo>
                  <a:pt x="2855814" y="2536708"/>
                </a:lnTo>
                <a:lnTo>
                  <a:pt x="2863114" y="2529404"/>
                </a:lnTo>
                <a:lnTo>
                  <a:pt x="2870415" y="2522100"/>
                </a:lnTo>
                <a:lnTo>
                  <a:pt x="2877398" y="2515113"/>
                </a:lnTo>
                <a:lnTo>
                  <a:pt x="2883747" y="2507174"/>
                </a:lnTo>
                <a:lnTo>
                  <a:pt x="2890095" y="2499235"/>
                </a:lnTo>
                <a:lnTo>
                  <a:pt x="2895809" y="2490661"/>
                </a:lnTo>
                <a:lnTo>
                  <a:pt x="2902157" y="2482404"/>
                </a:lnTo>
                <a:lnTo>
                  <a:pt x="2908188" y="2473512"/>
                </a:lnTo>
                <a:lnTo>
                  <a:pt x="2913267" y="2464621"/>
                </a:lnTo>
                <a:lnTo>
                  <a:pt x="2918028" y="2455411"/>
                </a:lnTo>
                <a:lnTo>
                  <a:pt x="2927233" y="2436357"/>
                </a:lnTo>
                <a:lnTo>
                  <a:pt x="2932312" y="2426830"/>
                </a:lnTo>
                <a:lnTo>
                  <a:pt x="2937073" y="2417939"/>
                </a:lnTo>
                <a:lnTo>
                  <a:pt x="2941834" y="2411270"/>
                </a:lnTo>
                <a:lnTo>
                  <a:pt x="2945961" y="2404601"/>
                </a:lnTo>
                <a:lnTo>
                  <a:pt x="2949452" y="2397614"/>
                </a:lnTo>
                <a:lnTo>
                  <a:pt x="2952944" y="2390628"/>
                </a:lnTo>
                <a:lnTo>
                  <a:pt x="2956118" y="2383324"/>
                </a:lnTo>
                <a:lnTo>
                  <a:pt x="2958340" y="2376020"/>
                </a:lnTo>
                <a:lnTo>
                  <a:pt x="2960880" y="2368716"/>
                </a:lnTo>
                <a:lnTo>
                  <a:pt x="2962466" y="2360777"/>
                </a:lnTo>
                <a:lnTo>
                  <a:pt x="2964371" y="2353155"/>
                </a:lnTo>
                <a:lnTo>
                  <a:pt x="2965641" y="2345216"/>
                </a:lnTo>
                <a:lnTo>
                  <a:pt x="2966593" y="2337595"/>
                </a:lnTo>
                <a:lnTo>
                  <a:pt x="2967228" y="2329656"/>
                </a:lnTo>
                <a:lnTo>
                  <a:pt x="2967863" y="2321716"/>
                </a:lnTo>
                <a:lnTo>
                  <a:pt x="2968180" y="2313777"/>
                </a:lnTo>
                <a:lnTo>
                  <a:pt x="2968180" y="2305838"/>
                </a:lnTo>
                <a:lnTo>
                  <a:pt x="2968180" y="2298217"/>
                </a:lnTo>
                <a:lnTo>
                  <a:pt x="2966910" y="2279798"/>
                </a:lnTo>
                <a:lnTo>
                  <a:pt x="2966593" y="2270906"/>
                </a:lnTo>
                <a:lnTo>
                  <a:pt x="2965958" y="2262014"/>
                </a:lnTo>
                <a:lnTo>
                  <a:pt x="2965323" y="2252487"/>
                </a:lnTo>
                <a:lnTo>
                  <a:pt x="2964054" y="2243596"/>
                </a:lnTo>
                <a:lnTo>
                  <a:pt x="2961832" y="2235021"/>
                </a:lnTo>
                <a:lnTo>
                  <a:pt x="2959292" y="2226129"/>
                </a:lnTo>
                <a:lnTo>
                  <a:pt x="2952626" y="2220731"/>
                </a:lnTo>
                <a:lnTo>
                  <a:pt x="2945326" y="2216285"/>
                </a:lnTo>
                <a:lnTo>
                  <a:pt x="2937708" y="2211839"/>
                </a:lnTo>
                <a:lnTo>
                  <a:pt x="2929772" y="2208028"/>
                </a:lnTo>
                <a:lnTo>
                  <a:pt x="2913902" y="2200724"/>
                </a:lnTo>
                <a:lnTo>
                  <a:pt x="2897713" y="2193738"/>
                </a:lnTo>
                <a:lnTo>
                  <a:pt x="2890730" y="2190880"/>
                </a:lnTo>
                <a:lnTo>
                  <a:pt x="2883430" y="2188657"/>
                </a:lnTo>
                <a:lnTo>
                  <a:pt x="2875811" y="2187069"/>
                </a:lnTo>
                <a:lnTo>
                  <a:pt x="2868511" y="2186116"/>
                </a:lnTo>
                <a:lnTo>
                  <a:pt x="2853275" y="2184211"/>
                </a:lnTo>
                <a:lnTo>
                  <a:pt x="2838038" y="2182941"/>
                </a:lnTo>
                <a:lnTo>
                  <a:pt x="2828834" y="2182305"/>
                </a:lnTo>
                <a:lnTo>
                  <a:pt x="2819311" y="2181670"/>
                </a:lnTo>
                <a:lnTo>
                  <a:pt x="2810106" y="2181670"/>
                </a:lnTo>
                <a:lnTo>
                  <a:pt x="2800583" y="2181670"/>
                </a:lnTo>
                <a:lnTo>
                  <a:pt x="2791378" y="2182305"/>
                </a:lnTo>
                <a:lnTo>
                  <a:pt x="2782173" y="2183258"/>
                </a:lnTo>
                <a:lnTo>
                  <a:pt x="2773285" y="2184528"/>
                </a:lnTo>
                <a:lnTo>
                  <a:pt x="2763763" y="2186751"/>
                </a:lnTo>
                <a:lnTo>
                  <a:pt x="2777412" y="2190880"/>
                </a:lnTo>
                <a:lnTo>
                  <a:pt x="2790743" y="2195326"/>
                </a:lnTo>
                <a:lnTo>
                  <a:pt x="2804075" y="2200089"/>
                </a:lnTo>
                <a:lnTo>
                  <a:pt x="2817089" y="2205805"/>
                </a:lnTo>
                <a:lnTo>
                  <a:pt x="2829786" y="2211839"/>
                </a:lnTo>
                <a:lnTo>
                  <a:pt x="2835816" y="2215332"/>
                </a:lnTo>
                <a:lnTo>
                  <a:pt x="2842165" y="2218825"/>
                </a:lnTo>
                <a:lnTo>
                  <a:pt x="2847878" y="2222636"/>
                </a:lnTo>
                <a:lnTo>
                  <a:pt x="2853910" y="2226447"/>
                </a:lnTo>
                <a:lnTo>
                  <a:pt x="2859306" y="2230575"/>
                </a:lnTo>
                <a:lnTo>
                  <a:pt x="2865019" y="2235021"/>
                </a:lnTo>
                <a:lnTo>
                  <a:pt x="2868511" y="2243278"/>
                </a:lnTo>
                <a:lnTo>
                  <a:pt x="2861210" y="2241055"/>
                </a:lnTo>
                <a:lnTo>
                  <a:pt x="2853910" y="2238197"/>
                </a:lnTo>
                <a:lnTo>
                  <a:pt x="2846926" y="2235021"/>
                </a:lnTo>
                <a:lnTo>
                  <a:pt x="2839943" y="2231528"/>
                </a:lnTo>
                <a:lnTo>
                  <a:pt x="2826294" y="2224542"/>
                </a:lnTo>
                <a:lnTo>
                  <a:pt x="2819311" y="2221684"/>
                </a:lnTo>
                <a:lnTo>
                  <a:pt x="2812010" y="2218508"/>
                </a:lnTo>
                <a:lnTo>
                  <a:pt x="2799631" y="2213744"/>
                </a:lnTo>
                <a:lnTo>
                  <a:pt x="2786934" y="2209616"/>
                </a:lnTo>
                <a:lnTo>
                  <a:pt x="2774238" y="2205805"/>
                </a:lnTo>
                <a:lnTo>
                  <a:pt x="2761541" y="2202630"/>
                </a:lnTo>
                <a:lnTo>
                  <a:pt x="2748209" y="2199772"/>
                </a:lnTo>
                <a:lnTo>
                  <a:pt x="2734878" y="2198184"/>
                </a:lnTo>
                <a:lnTo>
                  <a:pt x="2721864" y="2196913"/>
                </a:lnTo>
                <a:lnTo>
                  <a:pt x="2708215" y="2196596"/>
                </a:lnTo>
                <a:lnTo>
                  <a:pt x="2696787" y="2198501"/>
                </a:lnTo>
                <a:lnTo>
                  <a:pt x="2685995" y="2201359"/>
                </a:lnTo>
                <a:lnTo>
                  <a:pt x="2675203" y="2204217"/>
                </a:lnTo>
                <a:lnTo>
                  <a:pt x="2664411" y="2208028"/>
                </a:lnTo>
                <a:lnTo>
                  <a:pt x="2699327" y="2218825"/>
                </a:lnTo>
                <a:lnTo>
                  <a:pt x="2716467" y="2224224"/>
                </a:lnTo>
                <a:lnTo>
                  <a:pt x="2733925" y="2230258"/>
                </a:lnTo>
                <a:lnTo>
                  <a:pt x="2751066" y="2235974"/>
                </a:lnTo>
                <a:lnTo>
                  <a:pt x="2768207" y="2242643"/>
                </a:lnTo>
                <a:lnTo>
                  <a:pt x="2785347" y="2249312"/>
                </a:lnTo>
                <a:lnTo>
                  <a:pt x="2801853" y="2256933"/>
                </a:lnTo>
                <a:lnTo>
                  <a:pt x="2811058" y="2261062"/>
                </a:lnTo>
                <a:lnTo>
                  <a:pt x="2820263" y="2265507"/>
                </a:lnTo>
                <a:lnTo>
                  <a:pt x="2825025" y="2268048"/>
                </a:lnTo>
                <a:lnTo>
                  <a:pt x="2829151" y="2270906"/>
                </a:lnTo>
                <a:lnTo>
                  <a:pt x="2832960" y="2274082"/>
                </a:lnTo>
                <a:lnTo>
                  <a:pt x="2836134" y="2277893"/>
                </a:lnTo>
                <a:lnTo>
                  <a:pt x="2832325" y="2277893"/>
                </a:lnTo>
                <a:lnTo>
                  <a:pt x="2828834" y="2277575"/>
                </a:lnTo>
                <a:lnTo>
                  <a:pt x="2821215" y="2276305"/>
                </a:lnTo>
                <a:lnTo>
                  <a:pt x="2813915" y="2274399"/>
                </a:lnTo>
                <a:lnTo>
                  <a:pt x="2806614" y="2272176"/>
                </a:lnTo>
                <a:lnTo>
                  <a:pt x="2799314" y="2269636"/>
                </a:lnTo>
                <a:lnTo>
                  <a:pt x="2792013" y="2266778"/>
                </a:lnTo>
                <a:lnTo>
                  <a:pt x="2778047" y="2261062"/>
                </a:lnTo>
                <a:lnTo>
                  <a:pt x="2764080" y="2255663"/>
                </a:lnTo>
                <a:lnTo>
                  <a:pt x="2750431" y="2250582"/>
                </a:lnTo>
                <a:lnTo>
                  <a:pt x="2736465" y="2246136"/>
                </a:lnTo>
                <a:lnTo>
                  <a:pt x="2722498" y="2241690"/>
                </a:lnTo>
                <a:lnTo>
                  <a:pt x="2708215" y="2237244"/>
                </a:lnTo>
                <a:lnTo>
                  <a:pt x="2694566" y="2233433"/>
                </a:lnTo>
                <a:lnTo>
                  <a:pt x="2665680" y="2225494"/>
                </a:lnTo>
                <a:lnTo>
                  <a:pt x="2659015" y="2223589"/>
                </a:lnTo>
                <a:lnTo>
                  <a:pt x="2652031" y="2222636"/>
                </a:lnTo>
                <a:lnTo>
                  <a:pt x="2644731" y="2222001"/>
                </a:lnTo>
                <a:lnTo>
                  <a:pt x="2637748" y="2221684"/>
                </a:lnTo>
                <a:lnTo>
                  <a:pt x="2631082" y="2221684"/>
                </a:lnTo>
                <a:lnTo>
                  <a:pt x="2623781" y="2222319"/>
                </a:lnTo>
                <a:lnTo>
                  <a:pt x="2616798" y="2222954"/>
                </a:lnTo>
                <a:lnTo>
                  <a:pt x="2609815" y="2224224"/>
                </a:lnTo>
                <a:lnTo>
                  <a:pt x="2603149" y="2225812"/>
                </a:lnTo>
                <a:lnTo>
                  <a:pt x="2596166" y="2227082"/>
                </a:lnTo>
                <a:lnTo>
                  <a:pt x="2582199" y="2230575"/>
                </a:lnTo>
                <a:lnTo>
                  <a:pt x="2555219" y="2238514"/>
                </a:lnTo>
                <a:lnTo>
                  <a:pt x="2572042" y="2242008"/>
                </a:lnTo>
                <a:lnTo>
                  <a:pt x="2588865" y="2246136"/>
                </a:lnTo>
                <a:lnTo>
                  <a:pt x="2605688" y="2250264"/>
                </a:lnTo>
                <a:lnTo>
                  <a:pt x="2622829" y="2254710"/>
                </a:lnTo>
                <a:lnTo>
                  <a:pt x="2656158" y="2264237"/>
                </a:lnTo>
                <a:lnTo>
                  <a:pt x="2690122" y="2274082"/>
                </a:lnTo>
                <a:lnTo>
                  <a:pt x="2702501" y="2277575"/>
                </a:lnTo>
                <a:lnTo>
                  <a:pt x="2708532" y="2279163"/>
                </a:lnTo>
                <a:lnTo>
                  <a:pt x="2714880" y="2281386"/>
                </a:lnTo>
                <a:lnTo>
                  <a:pt x="2720911" y="2283609"/>
                </a:lnTo>
                <a:lnTo>
                  <a:pt x="2726625" y="2286467"/>
                </a:lnTo>
                <a:lnTo>
                  <a:pt x="2732021" y="2290278"/>
                </a:lnTo>
                <a:lnTo>
                  <a:pt x="2734560" y="2292183"/>
                </a:lnTo>
                <a:lnTo>
                  <a:pt x="2737100" y="2294406"/>
                </a:lnTo>
                <a:lnTo>
                  <a:pt x="2726625" y="2292183"/>
                </a:lnTo>
                <a:lnTo>
                  <a:pt x="2716150" y="2289960"/>
                </a:lnTo>
                <a:lnTo>
                  <a:pt x="2695835" y="2283609"/>
                </a:lnTo>
                <a:lnTo>
                  <a:pt x="2685360" y="2281068"/>
                </a:lnTo>
                <a:lnTo>
                  <a:pt x="2675203" y="2278528"/>
                </a:lnTo>
                <a:lnTo>
                  <a:pt x="2664728" y="2276305"/>
                </a:lnTo>
                <a:lnTo>
                  <a:pt x="2659649" y="2275670"/>
                </a:lnTo>
                <a:lnTo>
                  <a:pt x="2654253" y="2275352"/>
                </a:lnTo>
                <a:lnTo>
                  <a:pt x="2637748" y="2272176"/>
                </a:lnTo>
                <a:lnTo>
                  <a:pt x="2621242" y="2269001"/>
                </a:lnTo>
                <a:lnTo>
                  <a:pt x="2588548" y="2261697"/>
                </a:lnTo>
                <a:lnTo>
                  <a:pt x="2572359" y="2257886"/>
                </a:lnTo>
                <a:lnTo>
                  <a:pt x="2556171" y="2254393"/>
                </a:lnTo>
                <a:lnTo>
                  <a:pt x="2539665" y="2251535"/>
                </a:lnTo>
                <a:lnTo>
                  <a:pt x="2523160" y="2249312"/>
                </a:lnTo>
                <a:lnTo>
                  <a:pt x="2516494" y="2250264"/>
                </a:lnTo>
                <a:lnTo>
                  <a:pt x="2509828" y="2251217"/>
                </a:lnTo>
                <a:lnTo>
                  <a:pt x="2503480" y="2253122"/>
                </a:lnTo>
                <a:lnTo>
                  <a:pt x="2497131" y="2255028"/>
                </a:lnTo>
                <a:lnTo>
                  <a:pt x="2484434" y="2259791"/>
                </a:lnTo>
                <a:lnTo>
                  <a:pt x="2472055" y="2264872"/>
                </a:lnTo>
                <a:lnTo>
                  <a:pt x="2490148" y="2266778"/>
                </a:lnTo>
                <a:lnTo>
                  <a:pt x="2508241" y="2269636"/>
                </a:lnTo>
                <a:lnTo>
                  <a:pt x="2525699" y="2273129"/>
                </a:lnTo>
                <a:lnTo>
                  <a:pt x="2543792" y="2276305"/>
                </a:lnTo>
                <a:lnTo>
                  <a:pt x="2561250" y="2280751"/>
                </a:lnTo>
                <a:lnTo>
                  <a:pt x="2579025" y="2285196"/>
                </a:lnTo>
                <a:lnTo>
                  <a:pt x="2596483" y="2290278"/>
                </a:lnTo>
                <a:lnTo>
                  <a:pt x="2613624" y="2295359"/>
                </a:lnTo>
                <a:lnTo>
                  <a:pt x="2631082" y="2301392"/>
                </a:lnTo>
                <a:lnTo>
                  <a:pt x="2647905" y="2307426"/>
                </a:lnTo>
                <a:lnTo>
                  <a:pt x="2664728" y="2314095"/>
                </a:lnTo>
                <a:lnTo>
                  <a:pt x="2681551" y="2321081"/>
                </a:lnTo>
                <a:lnTo>
                  <a:pt x="2698375" y="2328385"/>
                </a:lnTo>
                <a:lnTo>
                  <a:pt x="2714880" y="2336324"/>
                </a:lnTo>
                <a:lnTo>
                  <a:pt x="2731069" y="2344264"/>
                </a:lnTo>
                <a:lnTo>
                  <a:pt x="2747257" y="2352520"/>
                </a:lnTo>
                <a:lnTo>
                  <a:pt x="2766302" y="2362682"/>
                </a:lnTo>
                <a:lnTo>
                  <a:pt x="2775507" y="2368081"/>
                </a:lnTo>
                <a:lnTo>
                  <a:pt x="2784712" y="2373480"/>
                </a:lnTo>
                <a:lnTo>
                  <a:pt x="2794235" y="2378878"/>
                </a:lnTo>
                <a:lnTo>
                  <a:pt x="2803123" y="2385229"/>
                </a:lnTo>
                <a:lnTo>
                  <a:pt x="2811376" y="2391898"/>
                </a:lnTo>
                <a:lnTo>
                  <a:pt x="2819628" y="2398567"/>
                </a:lnTo>
                <a:lnTo>
                  <a:pt x="2821215" y="2400155"/>
                </a:lnTo>
                <a:lnTo>
                  <a:pt x="2822485" y="2401743"/>
                </a:lnTo>
                <a:lnTo>
                  <a:pt x="2824390" y="2405236"/>
                </a:lnTo>
                <a:lnTo>
                  <a:pt x="2827564" y="2412540"/>
                </a:lnTo>
                <a:lnTo>
                  <a:pt x="2824390" y="2412540"/>
                </a:lnTo>
                <a:lnTo>
                  <a:pt x="2821533" y="2412222"/>
                </a:lnTo>
                <a:lnTo>
                  <a:pt x="2818676" y="2411905"/>
                </a:lnTo>
                <a:lnTo>
                  <a:pt x="2815819" y="2410635"/>
                </a:lnTo>
                <a:lnTo>
                  <a:pt x="2813280" y="2409682"/>
                </a:lnTo>
                <a:lnTo>
                  <a:pt x="2810741" y="2408412"/>
                </a:lnTo>
                <a:lnTo>
                  <a:pt x="2805662" y="2405236"/>
                </a:lnTo>
                <a:lnTo>
                  <a:pt x="2800583" y="2401743"/>
                </a:lnTo>
                <a:lnTo>
                  <a:pt x="2795822" y="2397932"/>
                </a:lnTo>
                <a:lnTo>
                  <a:pt x="2791061" y="2394439"/>
                </a:lnTo>
                <a:lnTo>
                  <a:pt x="2786299" y="2391263"/>
                </a:lnTo>
                <a:lnTo>
                  <a:pt x="2767254" y="2380148"/>
                </a:lnTo>
                <a:lnTo>
                  <a:pt x="2748209" y="2369034"/>
                </a:lnTo>
                <a:lnTo>
                  <a:pt x="2728529" y="2358554"/>
                </a:lnTo>
                <a:lnTo>
                  <a:pt x="2708849" y="2348709"/>
                </a:lnTo>
                <a:lnTo>
                  <a:pt x="2688852" y="2339183"/>
                </a:lnTo>
                <a:lnTo>
                  <a:pt x="2668855" y="2330608"/>
                </a:lnTo>
                <a:lnTo>
                  <a:pt x="2648222" y="2322352"/>
                </a:lnTo>
                <a:lnTo>
                  <a:pt x="2627590" y="2314730"/>
                </a:lnTo>
                <a:lnTo>
                  <a:pt x="2606641" y="2308061"/>
                </a:lnTo>
                <a:lnTo>
                  <a:pt x="2585374" y="2302027"/>
                </a:lnTo>
                <a:lnTo>
                  <a:pt x="2564107" y="2296629"/>
                </a:lnTo>
                <a:lnTo>
                  <a:pt x="2542522" y="2291548"/>
                </a:lnTo>
                <a:lnTo>
                  <a:pt x="2520938" y="2287419"/>
                </a:lnTo>
                <a:lnTo>
                  <a:pt x="2499353" y="2283926"/>
                </a:lnTo>
                <a:lnTo>
                  <a:pt x="2477134" y="2281703"/>
                </a:lnTo>
                <a:lnTo>
                  <a:pt x="2454915" y="2279480"/>
                </a:lnTo>
                <a:lnTo>
                  <a:pt x="2452693" y="2278845"/>
                </a:lnTo>
                <a:lnTo>
                  <a:pt x="2450153" y="2277893"/>
                </a:lnTo>
                <a:lnTo>
                  <a:pt x="2445075" y="2275352"/>
                </a:lnTo>
                <a:lnTo>
                  <a:pt x="2442535" y="2274717"/>
                </a:lnTo>
                <a:lnTo>
                  <a:pt x="2439996" y="2274082"/>
                </a:lnTo>
                <a:lnTo>
                  <a:pt x="2437457" y="2274082"/>
                </a:lnTo>
                <a:lnTo>
                  <a:pt x="2434600" y="2274717"/>
                </a:lnTo>
                <a:lnTo>
                  <a:pt x="2400319" y="2283926"/>
                </a:lnTo>
                <a:lnTo>
                  <a:pt x="2366037" y="2293453"/>
                </a:lnTo>
                <a:lnTo>
                  <a:pt x="2331756" y="2302345"/>
                </a:lnTo>
                <a:lnTo>
                  <a:pt x="2314933" y="2306791"/>
                </a:lnTo>
                <a:lnTo>
                  <a:pt x="2297792" y="2310602"/>
                </a:lnTo>
                <a:lnTo>
                  <a:pt x="2285731" y="2311872"/>
                </a:lnTo>
                <a:lnTo>
                  <a:pt x="2273986" y="2313777"/>
                </a:lnTo>
                <a:lnTo>
                  <a:pt x="2267955" y="2314730"/>
                </a:lnTo>
                <a:lnTo>
                  <a:pt x="2262559" y="2316635"/>
                </a:lnTo>
                <a:lnTo>
                  <a:pt x="2256528" y="2318223"/>
                </a:lnTo>
                <a:lnTo>
                  <a:pt x="2251132" y="2320764"/>
                </a:lnTo>
                <a:lnTo>
                  <a:pt x="2235578" y="2325845"/>
                </a:lnTo>
                <a:lnTo>
                  <a:pt x="2220025" y="2330926"/>
                </a:lnTo>
                <a:lnTo>
                  <a:pt x="2188283" y="2340770"/>
                </a:lnTo>
                <a:lnTo>
                  <a:pt x="2172730" y="2345851"/>
                </a:lnTo>
                <a:lnTo>
                  <a:pt x="2157176" y="2351250"/>
                </a:lnTo>
                <a:lnTo>
                  <a:pt x="2141623" y="2357284"/>
                </a:lnTo>
                <a:lnTo>
                  <a:pt x="2126704" y="2363317"/>
                </a:lnTo>
                <a:lnTo>
                  <a:pt x="2104802" y="2371257"/>
                </a:lnTo>
                <a:lnTo>
                  <a:pt x="2083218" y="2378878"/>
                </a:lnTo>
                <a:lnTo>
                  <a:pt x="2060998" y="2386182"/>
                </a:lnTo>
                <a:lnTo>
                  <a:pt x="2039096" y="2393169"/>
                </a:lnTo>
                <a:lnTo>
                  <a:pt x="2016560" y="2399202"/>
                </a:lnTo>
                <a:lnTo>
                  <a:pt x="1994023" y="2404918"/>
                </a:lnTo>
                <a:lnTo>
                  <a:pt x="1982596" y="2407777"/>
                </a:lnTo>
                <a:lnTo>
                  <a:pt x="1971169" y="2409682"/>
                </a:lnTo>
                <a:lnTo>
                  <a:pt x="1960059" y="2411905"/>
                </a:lnTo>
                <a:lnTo>
                  <a:pt x="1948632" y="2413810"/>
                </a:lnTo>
                <a:lnTo>
                  <a:pt x="1954663" y="2417303"/>
                </a:lnTo>
                <a:lnTo>
                  <a:pt x="1961329" y="2421114"/>
                </a:lnTo>
                <a:lnTo>
                  <a:pt x="1967042" y="2425243"/>
                </a:lnTo>
                <a:lnTo>
                  <a:pt x="1973073" y="2429688"/>
                </a:lnTo>
                <a:lnTo>
                  <a:pt x="1978787" y="2434134"/>
                </a:lnTo>
                <a:lnTo>
                  <a:pt x="1984183" y="2439533"/>
                </a:lnTo>
                <a:lnTo>
                  <a:pt x="1988627" y="2444932"/>
                </a:lnTo>
                <a:lnTo>
                  <a:pt x="1992753" y="2450965"/>
                </a:lnTo>
                <a:lnTo>
                  <a:pt x="1987675" y="2450330"/>
                </a:lnTo>
                <a:lnTo>
                  <a:pt x="1982279" y="2449060"/>
                </a:lnTo>
                <a:lnTo>
                  <a:pt x="1979739" y="2448425"/>
                </a:lnTo>
                <a:lnTo>
                  <a:pt x="1977200" y="2446837"/>
                </a:lnTo>
                <a:lnTo>
                  <a:pt x="1974660" y="2445884"/>
                </a:lnTo>
                <a:lnTo>
                  <a:pt x="1972756" y="2444296"/>
                </a:lnTo>
                <a:lnTo>
                  <a:pt x="1966725" y="2440486"/>
                </a:lnTo>
                <a:lnTo>
                  <a:pt x="1961012" y="2436992"/>
                </a:lnTo>
                <a:lnTo>
                  <a:pt x="1954663" y="2433817"/>
                </a:lnTo>
                <a:lnTo>
                  <a:pt x="1948950" y="2430641"/>
                </a:lnTo>
                <a:lnTo>
                  <a:pt x="1936570" y="2424925"/>
                </a:lnTo>
                <a:lnTo>
                  <a:pt x="1930222" y="2421749"/>
                </a:lnTo>
                <a:lnTo>
                  <a:pt x="1924508" y="2418256"/>
                </a:lnTo>
                <a:lnTo>
                  <a:pt x="1918795" y="2418574"/>
                </a:lnTo>
                <a:lnTo>
                  <a:pt x="1913081" y="2418891"/>
                </a:lnTo>
                <a:lnTo>
                  <a:pt x="1901972" y="2420797"/>
                </a:lnTo>
                <a:lnTo>
                  <a:pt x="1890545" y="2422702"/>
                </a:lnTo>
                <a:lnTo>
                  <a:pt x="1879435" y="2424925"/>
                </a:lnTo>
                <a:lnTo>
                  <a:pt x="1898480" y="2437945"/>
                </a:lnTo>
                <a:lnTo>
                  <a:pt x="1917208" y="2451600"/>
                </a:lnTo>
                <a:lnTo>
                  <a:pt x="1926413" y="2457952"/>
                </a:lnTo>
                <a:lnTo>
                  <a:pt x="1935301" y="2465256"/>
                </a:lnTo>
                <a:lnTo>
                  <a:pt x="1944506" y="2472560"/>
                </a:lnTo>
                <a:lnTo>
                  <a:pt x="1953393" y="2479864"/>
                </a:lnTo>
                <a:lnTo>
                  <a:pt x="1962599" y="2487485"/>
                </a:lnTo>
                <a:lnTo>
                  <a:pt x="1967677" y="2491296"/>
                </a:lnTo>
                <a:lnTo>
                  <a:pt x="1972121" y="2495424"/>
                </a:lnTo>
                <a:lnTo>
                  <a:pt x="1976248" y="2499553"/>
                </a:lnTo>
                <a:lnTo>
                  <a:pt x="1980374" y="2503999"/>
                </a:lnTo>
                <a:lnTo>
                  <a:pt x="1983866" y="2508762"/>
                </a:lnTo>
                <a:lnTo>
                  <a:pt x="1986722" y="2514161"/>
                </a:lnTo>
                <a:lnTo>
                  <a:pt x="1978470" y="2510032"/>
                </a:lnTo>
                <a:lnTo>
                  <a:pt x="1970534" y="2505586"/>
                </a:lnTo>
                <a:lnTo>
                  <a:pt x="1962916" y="2500823"/>
                </a:lnTo>
                <a:lnTo>
                  <a:pt x="1955298" y="2495742"/>
                </a:lnTo>
                <a:lnTo>
                  <a:pt x="1940697" y="2484945"/>
                </a:lnTo>
                <a:lnTo>
                  <a:pt x="1933079" y="2479864"/>
                </a:lnTo>
                <a:lnTo>
                  <a:pt x="1925143" y="2475418"/>
                </a:lnTo>
                <a:lnTo>
                  <a:pt x="1916573" y="2469702"/>
                </a:lnTo>
                <a:lnTo>
                  <a:pt x="1908320" y="2464303"/>
                </a:lnTo>
                <a:lnTo>
                  <a:pt x="1891179" y="2452553"/>
                </a:lnTo>
                <a:lnTo>
                  <a:pt x="1882609" y="2446837"/>
                </a:lnTo>
                <a:lnTo>
                  <a:pt x="1878165" y="2444614"/>
                </a:lnTo>
                <a:lnTo>
                  <a:pt x="1873721" y="2442074"/>
                </a:lnTo>
                <a:lnTo>
                  <a:pt x="1869278" y="2439851"/>
                </a:lnTo>
                <a:lnTo>
                  <a:pt x="1864516" y="2437945"/>
                </a:lnTo>
                <a:lnTo>
                  <a:pt x="1859438" y="2436357"/>
                </a:lnTo>
                <a:lnTo>
                  <a:pt x="1854676" y="2434770"/>
                </a:lnTo>
                <a:lnTo>
                  <a:pt x="1851185" y="2433182"/>
                </a:lnTo>
                <a:lnTo>
                  <a:pt x="1847693" y="2431911"/>
                </a:lnTo>
                <a:lnTo>
                  <a:pt x="1843884" y="2430324"/>
                </a:lnTo>
                <a:lnTo>
                  <a:pt x="1840710" y="2429688"/>
                </a:lnTo>
                <a:lnTo>
                  <a:pt x="1836901" y="2429371"/>
                </a:lnTo>
                <a:lnTo>
                  <a:pt x="1833092" y="2429053"/>
                </a:lnTo>
                <a:lnTo>
                  <a:pt x="1825474" y="2429371"/>
                </a:lnTo>
                <a:lnTo>
                  <a:pt x="1817856" y="2430006"/>
                </a:lnTo>
                <a:lnTo>
                  <a:pt x="1810238" y="2430641"/>
                </a:lnTo>
                <a:lnTo>
                  <a:pt x="1802620" y="2431594"/>
                </a:lnTo>
                <a:lnTo>
                  <a:pt x="1795002" y="2430959"/>
                </a:lnTo>
                <a:lnTo>
                  <a:pt x="1803255" y="2436040"/>
                </a:lnTo>
                <a:lnTo>
                  <a:pt x="1811190" y="2441121"/>
                </a:lnTo>
                <a:lnTo>
                  <a:pt x="1826743" y="2451918"/>
                </a:lnTo>
                <a:lnTo>
                  <a:pt x="1842297" y="2462715"/>
                </a:lnTo>
                <a:lnTo>
                  <a:pt x="1857850" y="2473512"/>
                </a:lnTo>
                <a:lnTo>
                  <a:pt x="1872452" y="2483357"/>
                </a:lnTo>
                <a:lnTo>
                  <a:pt x="1886101" y="2493837"/>
                </a:lnTo>
                <a:lnTo>
                  <a:pt x="1899432" y="2504951"/>
                </a:lnTo>
                <a:lnTo>
                  <a:pt x="1912446" y="2516701"/>
                </a:lnTo>
                <a:lnTo>
                  <a:pt x="1924826" y="2528769"/>
                </a:lnTo>
                <a:lnTo>
                  <a:pt x="1936888" y="2541154"/>
                </a:lnTo>
                <a:lnTo>
                  <a:pt x="1948315" y="2554809"/>
                </a:lnTo>
                <a:lnTo>
                  <a:pt x="1958790" y="2568147"/>
                </a:lnTo>
                <a:lnTo>
                  <a:pt x="1951806" y="2571322"/>
                </a:lnTo>
                <a:lnTo>
                  <a:pt x="1939427" y="2558620"/>
                </a:lnTo>
                <a:lnTo>
                  <a:pt x="1927048" y="2546235"/>
                </a:lnTo>
                <a:lnTo>
                  <a:pt x="1914034" y="2534802"/>
                </a:lnTo>
                <a:lnTo>
                  <a:pt x="1900702" y="2523370"/>
                </a:lnTo>
                <a:lnTo>
                  <a:pt x="1887053" y="2512573"/>
                </a:lnTo>
                <a:lnTo>
                  <a:pt x="1873087" y="2502093"/>
                </a:lnTo>
                <a:lnTo>
                  <a:pt x="1858485" y="2492566"/>
                </a:lnTo>
                <a:lnTo>
                  <a:pt x="1843567" y="2483357"/>
                </a:lnTo>
                <a:lnTo>
                  <a:pt x="1835631" y="2477958"/>
                </a:lnTo>
                <a:lnTo>
                  <a:pt x="1827696" y="2472560"/>
                </a:lnTo>
                <a:lnTo>
                  <a:pt x="1811825" y="2461445"/>
                </a:lnTo>
                <a:lnTo>
                  <a:pt x="1803572" y="2456046"/>
                </a:lnTo>
                <a:lnTo>
                  <a:pt x="1795319" y="2450965"/>
                </a:lnTo>
                <a:lnTo>
                  <a:pt x="1786749" y="2446519"/>
                </a:lnTo>
                <a:lnTo>
                  <a:pt x="1782622" y="2444932"/>
                </a:lnTo>
                <a:lnTo>
                  <a:pt x="1777861" y="2443026"/>
                </a:lnTo>
                <a:lnTo>
                  <a:pt x="1774369" y="2441756"/>
                </a:lnTo>
                <a:lnTo>
                  <a:pt x="1771195" y="2440486"/>
                </a:lnTo>
                <a:lnTo>
                  <a:pt x="1764529" y="2437310"/>
                </a:lnTo>
                <a:lnTo>
                  <a:pt x="1761355" y="2436040"/>
                </a:lnTo>
                <a:lnTo>
                  <a:pt x="1757864" y="2434770"/>
                </a:lnTo>
                <a:lnTo>
                  <a:pt x="1754372" y="2434134"/>
                </a:lnTo>
                <a:lnTo>
                  <a:pt x="1750563" y="2434134"/>
                </a:lnTo>
                <a:lnTo>
                  <a:pt x="1732788" y="2434452"/>
                </a:lnTo>
                <a:lnTo>
                  <a:pt x="1715012" y="2434770"/>
                </a:lnTo>
                <a:lnTo>
                  <a:pt x="1697237" y="2434452"/>
                </a:lnTo>
                <a:lnTo>
                  <a:pt x="1679779" y="2433817"/>
                </a:lnTo>
                <a:lnTo>
                  <a:pt x="1730248" y="2471289"/>
                </a:lnTo>
                <a:lnTo>
                  <a:pt x="1755007" y="2489708"/>
                </a:lnTo>
                <a:lnTo>
                  <a:pt x="1767386" y="2499553"/>
                </a:lnTo>
                <a:lnTo>
                  <a:pt x="1779448" y="2509397"/>
                </a:lnTo>
                <a:lnTo>
                  <a:pt x="1791510" y="2519559"/>
                </a:lnTo>
                <a:lnTo>
                  <a:pt x="1803572" y="2529404"/>
                </a:lnTo>
                <a:lnTo>
                  <a:pt x="1814999" y="2540201"/>
                </a:lnTo>
                <a:lnTo>
                  <a:pt x="1826426" y="2550998"/>
                </a:lnTo>
                <a:lnTo>
                  <a:pt x="1837536" y="2561795"/>
                </a:lnTo>
                <a:lnTo>
                  <a:pt x="1848011" y="2573228"/>
                </a:lnTo>
                <a:lnTo>
                  <a:pt x="1858485" y="2585295"/>
                </a:lnTo>
                <a:lnTo>
                  <a:pt x="1868325" y="2597363"/>
                </a:lnTo>
                <a:lnTo>
                  <a:pt x="1874039" y="2604984"/>
                </a:lnTo>
                <a:lnTo>
                  <a:pt x="1879118" y="2612923"/>
                </a:lnTo>
                <a:lnTo>
                  <a:pt x="1884196" y="2621180"/>
                </a:lnTo>
                <a:lnTo>
                  <a:pt x="1886101" y="2625626"/>
                </a:lnTo>
                <a:lnTo>
                  <a:pt x="1887688" y="2630389"/>
                </a:lnTo>
                <a:lnTo>
                  <a:pt x="1889592" y="2634835"/>
                </a:lnTo>
                <a:lnTo>
                  <a:pt x="1891179" y="2639281"/>
                </a:lnTo>
                <a:lnTo>
                  <a:pt x="1892449" y="2643727"/>
                </a:lnTo>
                <a:lnTo>
                  <a:pt x="1893401" y="2648491"/>
                </a:lnTo>
                <a:lnTo>
                  <a:pt x="1894036" y="2652937"/>
                </a:lnTo>
                <a:lnTo>
                  <a:pt x="1894354" y="2658018"/>
                </a:lnTo>
                <a:lnTo>
                  <a:pt x="1894354" y="2662781"/>
                </a:lnTo>
                <a:lnTo>
                  <a:pt x="1894354" y="2667545"/>
                </a:lnTo>
                <a:lnTo>
                  <a:pt x="1892132" y="2665957"/>
                </a:lnTo>
                <a:lnTo>
                  <a:pt x="1890227" y="2663734"/>
                </a:lnTo>
                <a:lnTo>
                  <a:pt x="1888323" y="2661828"/>
                </a:lnTo>
                <a:lnTo>
                  <a:pt x="1886736" y="2659605"/>
                </a:lnTo>
                <a:lnTo>
                  <a:pt x="1884514" y="2654842"/>
                </a:lnTo>
                <a:lnTo>
                  <a:pt x="1881974" y="2649443"/>
                </a:lnTo>
                <a:lnTo>
                  <a:pt x="1878483" y="2639281"/>
                </a:lnTo>
                <a:lnTo>
                  <a:pt x="1876578" y="2634200"/>
                </a:lnTo>
                <a:lnTo>
                  <a:pt x="1873721" y="2629119"/>
                </a:lnTo>
                <a:lnTo>
                  <a:pt x="1867373" y="2619275"/>
                </a:lnTo>
                <a:lnTo>
                  <a:pt x="1860707" y="2609430"/>
                </a:lnTo>
                <a:lnTo>
                  <a:pt x="1853407" y="2600221"/>
                </a:lnTo>
                <a:lnTo>
                  <a:pt x="1846106" y="2591329"/>
                </a:lnTo>
                <a:lnTo>
                  <a:pt x="1838171" y="2582437"/>
                </a:lnTo>
                <a:lnTo>
                  <a:pt x="1829918" y="2573545"/>
                </a:lnTo>
                <a:lnTo>
                  <a:pt x="1821665" y="2565289"/>
                </a:lnTo>
                <a:lnTo>
                  <a:pt x="1813094" y="2557032"/>
                </a:lnTo>
                <a:lnTo>
                  <a:pt x="1804207" y="2549093"/>
                </a:lnTo>
                <a:lnTo>
                  <a:pt x="1795319" y="2541154"/>
                </a:lnTo>
                <a:lnTo>
                  <a:pt x="1777226" y="2526228"/>
                </a:lnTo>
                <a:lnTo>
                  <a:pt x="1758499" y="2511620"/>
                </a:lnTo>
                <a:lnTo>
                  <a:pt x="1739453" y="2497330"/>
                </a:lnTo>
                <a:lnTo>
                  <a:pt x="1728979" y="2489708"/>
                </a:lnTo>
                <a:lnTo>
                  <a:pt x="1718821" y="2482087"/>
                </a:lnTo>
                <a:lnTo>
                  <a:pt x="1697872" y="2466844"/>
                </a:lnTo>
                <a:lnTo>
                  <a:pt x="1687397" y="2459540"/>
                </a:lnTo>
                <a:lnTo>
                  <a:pt x="1676605" y="2452236"/>
                </a:lnTo>
                <a:lnTo>
                  <a:pt x="1665495" y="2445249"/>
                </a:lnTo>
                <a:lnTo>
                  <a:pt x="1654385" y="2438898"/>
                </a:lnTo>
                <a:lnTo>
                  <a:pt x="1651211" y="2436992"/>
                </a:lnTo>
                <a:lnTo>
                  <a:pt x="1648354" y="2435087"/>
                </a:lnTo>
                <a:lnTo>
                  <a:pt x="1645180" y="2433499"/>
                </a:lnTo>
                <a:lnTo>
                  <a:pt x="1642323" y="2432229"/>
                </a:lnTo>
                <a:lnTo>
                  <a:pt x="1635340" y="2429688"/>
                </a:lnTo>
                <a:lnTo>
                  <a:pt x="1628674" y="2428418"/>
                </a:lnTo>
                <a:lnTo>
                  <a:pt x="1621374" y="2427148"/>
                </a:lnTo>
                <a:lnTo>
                  <a:pt x="1614708" y="2426195"/>
                </a:lnTo>
                <a:lnTo>
                  <a:pt x="1600424" y="2424925"/>
                </a:lnTo>
                <a:lnTo>
                  <a:pt x="1622326" y="2442709"/>
                </a:lnTo>
                <a:lnTo>
                  <a:pt x="1643910" y="2460810"/>
                </a:lnTo>
                <a:lnTo>
                  <a:pt x="1664860" y="2479546"/>
                </a:lnTo>
                <a:lnTo>
                  <a:pt x="1686127" y="2498282"/>
                </a:lnTo>
                <a:lnTo>
                  <a:pt x="1706442" y="2517654"/>
                </a:lnTo>
                <a:lnTo>
                  <a:pt x="1726122" y="2537343"/>
                </a:lnTo>
                <a:lnTo>
                  <a:pt x="1745484" y="2557985"/>
                </a:lnTo>
                <a:lnTo>
                  <a:pt x="1764212" y="2578944"/>
                </a:lnTo>
                <a:lnTo>
                  <a:pt x="1772465" y="2588788"/>
                </a:lnTo>
                <a:lnTo>
                  <a:pt x="1781353" y="2599268"/>
                </a:lnTo>
                <a:lnTo>
                  <a:pt x="1789606" y="2609430"/>
                </a:lnTo>
                <a:lnTo>
                  <a:pt x="1797541" y="2619910"/>
                </a:lnTo>
                <a:lnTo>
                  <a:pt x="1805159" y="2631025"/>
                </a:lnTo>
                <a:lnTo>
                  <a:pt x="1812142" y="2642139"/>
                </a:lnTo>
                <a:lnTo>
                  <a:pt x="1819125" y="2652937"/>
                </a:lnTo>
                <a:lnTo>
                  <a:pt x="1825791" y="2664686"/>
                </a:lnTo>
                <a:lnTo>
                  <a:pt x="1828965" y="2672626"/>
                </a:lnTo>
                <a:lnTo>
                  <a:pt x="1830553" y="2676436"/>
                </a:lnTo>
                <a:lnTo>
                  <a:pt x="1831822" y="2680565"/>
                </a:lnTo>
                <a:lnTo>
                  <a:pt x="1832774" y="2684693"/>
                </a:lnTo>
                <a:lnTo>
                  <a:pt x="1832774" y="2686916"/>
                </a:lnTo>
                <a:lnTo>
                  <a:pt x="1832140" y="2688821"/>
                </a:lnTo>
                <a:lnTo>
                  <a:pt x="1831822" y="2691044"/>
                </a:lnTo>
                <a:lnTo>
                  <a:pt x="1830870" y="2692632"/>
                </a:lnTo>
                <a:lnTo>
                  <a:pt x="1829918" y="2694855"/>
                </a:lnTo>
                <a:lnTo>
                  <a:pt x="1828013" y="2696443"/>
                </a:lnTo>
                <a:lnTo>
                  <a:pt x="1816904" y="2674531"/>
                </a:lnTo>
                <a:lnTo>
                  <a:pt x="1810873" y="2663416"/>
                </a:lnTo>
                <a:lnTo>
                  <a:pt x="1804842" y="2652619"/>
                </a:lnTo>
                <a:lnTo>
                  <a:pt x="1798176" y="2642139"/>
                </a:lnTo>
                <a:lnTo>
                  <a:pt x="1791510" y="2631660"/>
                </a:lnTo>
                <a:lnTo>
                  <a:pt x="1783892" y="2622133"/>
                </a:lnTo>
                <a:lnTo>
                  <a:pt x="1775957" y="2612288"/>
                </a:lnTo>
                <a:lnTo>
                  <a:pt x="1766751" y="2600856"/>
                </a:lnTo>
                <a:lnTo>
                  <a:pt x="1757546" y="2589741"/>
                </a:lnTo>
                <a:lnTo>
                  <a:pt x="1747706" y="2578944"/>
                </a:lnTo>
                <a:lnTo>
                  <a:pt x="1738184" y="2568147"/>
                </a:lnTo>
                <a:lnTo>
                  <a:pt x="1728026" y="2557350"/>
                </a:lnTo>
                <a:lnTo>
                  <a:pt x="1717869" y="2547187"/>
                </a:lnTo>
                <a:lnTo>
                  <a:pt x="1707712" y="2536708"/>
                </a:lnTo>
                <a:lnTo>
                  <a:pt x="1696919" y="2526228"/>
                </a:lnTo>
                <a:lnTo>
                  <a:pt x="1686445" y="2516384"/>
                </a:lnTo>
                <a:lnTo>
                  <a:pt x="1675652" y="2506539"/>
                </a:lnTo>
                <a:lnTo>
                  <a:pt x="1664543" y="2497012"/>
                </a:lnTo>
                <a:lnTo>
                  <a:pt x="1653433" y="2487803"/>
                </a:lnTo>
                <a:lnTo>
                  <a:pt x="1642323" y="2478276"/>
                </a:lnTo>
                <a:lnTo>
                  <a:pt x="1630896" y="2469384"/>
                </a:lnTo>
                <a:lnTo>
                  <a:pt x="1619152" y="2460810"/>
                </a:lnTo>
                <a:lnTo>
                  <a:pt x="1607407" y="2452236"/>
                </a:lnTo>
                <a:lnTo>
                  <a:pt x="1615978" y="2464303"/>
                </a:lnTo>
                <a:lnTo>
                  <a:pt x="1624865" y="2476053"/>
                </a:lnTo>
                <a:lnTo>
                  <a:pt x="1634388" y="2487803"/>
                </a:lnTo>
                <a:lnTo>
                  <a:pt x="1642958" y="2499870"/>
                </a:lnTo>
                <a:lnTo>
                  <a:pt x="1658829" y="2523370"/>
                </a:lnTo>
                <a:lnTo>
                  <a:pt x="1674383" y="2546870"/>
                </a:lnTo>
                <a:lnTo>
                  <a:pt x="1688984" y="2570687"/>
                </a:lnTo>
                <a:lnTo>
                  <a:pt x="1703903" y="2594822"/>
                </a:lnTo>
                <a:lnTo>
                  <a:pt x="1733422" y="2642774"/>
                </a:lnTo>
                <a:lnTo>
                  <a:pt x="1748024" y="2666909"/>
                </a:lnTo>
                <a:lnTo>
                  <a:pt x="1762942" y="2690727"/>
                </a:lnTo>
                <a:lnTo>
                  <a:pt x="1766751" y="2696760"/>
                </a:lnTo>
                <a:lnTo>
                  <a:pt x="1770243" y="2703429"/>
                </a:lnTo>
                <a:lnTo>
                  <a:pt x="1773417" y="2710416"/>
                </a:lnTo>
                <a:lnTo>
                  <a:pt x="1775639" y="2717402"/>
                </a:lnTo>
                <a:lnTo>
                  <a:pt x="1773100" y="2716132"/>
                </a:lnTo>
                <a:lnTo>
                  <a:pt x="1769926" y="2714862"/>
                </a:lnTo>
                <a:lnTo>
                  <a:pt x="1767069" y="2712956"/>
                </a:lnTo>
                <a:lnTo>
                  <a:pt x="1764212" y="2711368"/>
                </a:lnTo>
                <a:lnTo>
                  <a:pt x="1761990" y="2709781"/>
                </a:lnTo>
                <a:lnTo>
                  <a:pt x="1759768" y="2707240"/>
                </a:lnTo>
                <a:lnTo>
                  <a:pt x="1757546" y="2704700"/>
                </a:lnTo>
                <a:lnTo>
                  <a:pt x="1755642" y="2702477"/>
                </a:lnTo>
                <a:lnTo>
                  <a:pt x="1745484" y="2687234"/>
                </a:lnTo>
                <a:lnTo>
                  <a:pt x="1735327" y="2671990"/>
                </a:lnTo>
                <a:lnTo>
                  <a:pt x="1725804" y="2656747"/>
                </a:lnTo>
                <a:lnTo>
                  <a:pt x="1715964" y="2641187"/>
                </a:lnTo>
                <a:lnTo>
                  <a:pt x="1696919" y="2610383"/>
                </a:lnTo>
                <a:lnTo>
                  <a:pt x="1687714" y="2595140"/>
                </a:lnTo>
                <a:lnTo>
                  <a:pt x="1677874" y="2579897"/>
                </a:lnTo>
                <a:lnTo>
                  <a:pt x="1664225" y="2559572"/>
                </a:lnTo>
                <a:lnTo>
                  <a:pt x="1650894" y="2539248"/>
                </a:lnTo>
                <a:lnTo>
                  <a:pt x="1637245" y="2519242"/>
                </a:lnTo>
                <a:lnTo>
                  <a:pt x="1630261" y="2509080"/>
                </a:lnTo>
                <a:lnTo>
                  <a:pt x="1622961" y="2499553"/>
                </a:lnTo>
                <a:lnTo>
                  <a:pt x="1615343" y="2489073"/>
                </a:lnTo>
                <a:lnTo>
                  <a:pt x="1607407" y="2479546"/>
                </a:lnTo>
                <a:lnTo>
                  <a:pt x="1599154" y="2469384"/>
                </a:lnTo>
                <a:lnTo>
                  <a:pt x="1590902" y="2460175"/>
                </a:lnTo>
                <a:lnTo>
                  <a:pt x="1582014" y="2450330"/>
                </a:lnTo>
                <a:lnTo>
                  <a:pt x="1573444" y="2441438"/>
                </a:lnTo>
                <a:lnTo>
                  <a:pt x="1555668" y="2423020"/>
                </a:lnTo>
                <a:lnTo>
                  <a:pt x="1536940" y="2417621"/>
                </a:lnTo>
                <a:lnTo>
                  <a:pt x="1518213" y="2411905"/>
                </a:lnTo>
                <a:lnTo>
                  <a:pt x="1525831" y="2424607"/>
                </a:lnTo>
                <a:lnTo>
                  <a:pt x="1534084" y="2437310"/>
                </a:lnTo>
                <a:lnTo>
                  <a:pt x="1542019" y="2450330"/>
                </a:lnTo>
                <a:lnTo>
                  <a:pt x="1549955" y="2463668"/>
                </a:lnTo>
                <a:lnTo>
                  <a:pt x="1553446" y="2470019"/>
                </a:lnTo>
                <a:lnTo>
                  <a:pt x="1556938" y="2477006"/>
                </a:lnTo>
                <a:lnTo>
                  <a:pt x="1560112" y="2483992"/>
                </a:lnTo>
                <a:lnTo>
                  <a:pt x="1562969" y="2490661"/>
                </a:lnTo>
                <a:lnTo>
                  <a:pt x="1565191" y="2497965"/>
                </a:lnTo>
                <a:lnTo>
                  <a:pt x="1567413" y="2505269"/>
                </a:lnTo>
                <a:lnTo>
                  <a:pt x="1569000" y="2512573"/>
                </a:lnTo>
                <a:lnTo>
                  <a:pt x="1570269" y="2520194"/>
                </a:lnTo>
                <a:lnTo>
                  <a:pt x="1562016" y="2521147"/>
                </a:lnTo>
                <a:lnTo>
                  <a:pt x="1557255" y="2512890"/>
                </a:lnTo>
                <a:lnTo>
                  <a:pt x="1552811" y="2504634"/>
                </a:lnTo>
                <a:lnTo>
                  <a:pt x="1544241" y="2487485"/>
                </a:lnTo>
                <a:lnTo>
                  <a:pt x="1540115" y="2478593"/>
                </a:lnTo>
                <a:lnTo>
                  <a:pt x="1535671" y="2470337"/>
                </a:lnTo>
                <a:lnTo>
                  <a:pt x="1530592" y="2461763"/>
                </a:lnTo>
                <a:lnTo>
                  <a:pt x="1525513" y="2453823"/>
                </a:lnTo>
                <a:lnTo>
                  <a:pt x="1519482" y="2444296"/>
                </a:lnTo>
                <a:lnTo>
                  <a:pt x="1512817" y="2434452"/>
                </a:lnTo>
                <a:lnTo>
                  <a:pt x="1498533" y="2416351"/>
                </a:lnTo>
                <a:lnTo>
                  <a:pt x="1491867" y="2406824"/>
                </a:lnTo>
                <a:lnTo>
                  <a:pt x="1484884" y="2397614"/>
                </a:lnTo>
                <a:lnTo>
                  <a:pt x="1478535" y="2388087"/>
                </a:lnTo>
                <a:lnTo>
                  <a:pt x="1472504" y="2377925"/>
                </a:lnTo>
                <a:lnTo>
                  <a:pt x="1474726" y="2389040"/>
                </a:lnTo>
                <a:lnTo>
                  <a:pt x="1477901" y="2399837"/>
                </a:lnTo>
                <a:lnTo>
                  <a:pt x="1481075" y="2410317"/>
                </a:lnTo>
                <a:lnTo>
                  <a:pt x="1484566" y="2421114"/>
                </a:lnTo>
                <a:lnTo>
                  <a:pt x="1491550" y="2442391"/>
                </a:lnTo>
                <a:lnTo>
                  <a:pt x="1498850" y="2463668"/>
                </a:lnTo>
                <a:lnTo>
                  <a:pt x="1499802" y="2465891"/>
                </a:lnTo>
                <a:lnTo>
                  <a:pt x="1500120" y="2468431"/>
                </a:lnTo>
                <a:lnTo>
                  <a:pt x="1500437" y="2473512"/>
                </a:lnTo>
                <a:lnTo>
                  <a:pt x="1500755" y="2483674"/>
                </a:lnTo>
                <a:lnTo>
                  <a:pt x="1497581" y="2480499"/>
                </a:lnTo>
                <a:lnTo>
                  <a:pt x="1494406" y="2477323"/>
                </a:lnTo>
                <a:lnTo>
                  <a:pt x="1491867" y="2474148"/>
                </a:lnTo>
                <a:lnTo>
                  <a:pt x="1489328" y="2470654"/>
                </a:lnTo>
                <a:lnTo>
                  <a:pt x="1487423" y="2466844"/>
                </a:lnTo>
                <a:lnTo>
                  <a:pt x="1485201" y="2463668"/>
                </a:lnTo>
                <a:lnTo>
                  <a:pt x="1481392" y="2455729"/>
                </a:lnTo>
                <a:lnTo>
                  <a:pt x="1477901" y="2447790"/>
                </a:lnTo>
                <a:lnTo>
                  <a:pt x="1475044" y="2439851"/>
                </a:lnTo>
                <a:lnTo>
                  <a:pt x="1472187" y="2431911"/>
                </a:lnTo>
                <a:lnTo>
                  <a:pt x="1469013" y="2423972"/>
                </a:lnTo>
                <a:lnTo>
                  <a:pt x="1464886" y="2413175"/>
                </a:lnTo>
                <a:lnTo>
                  <a:pt x="1460760" y="2402378"/>
                </a:lnTo>
                <a:lnTo>
                  <a:pt x="1458855" y="2397297"/>
                </a:lnTo>
                <a:lnTo>
                  <a:pt x="1457268" y="2391898"/>
                </a:lnTo>
                <a:lnTo>
                  <a:pt x="1455999" y="2386500"/>
                </a:lnTo>
                <a:lnTo>
                  <a:pt x="1455046" y="2380783"/>
                </a:lnTo>
                <a:lnTo>
                  <a:pt x="1462347" y="2369669"/>
                </a:lnTo>
                <a:lnTo>
                  <a:pt x="1454094" y="2363635"/>
                </a:lnTo>
                <a:lnTo>
                  <a:pt x="1445841" y="2357919"/>
                </a:lnTo>
                <a:lnTo>
                  <a:pt x="1437588" y="2351568"/>
                </a:lnTo>
                <a:lnTo>
                  <a:pt x="1429653" y="2345534"/>
                </a:lnTo>
                <a:lnTo>
                  <a:pt x="1414099" y="2332514"/>
                </a:lnTo>
                <a:lnTo>
                  <a:pt x="1398863" y="2318541"/>
                </a:lnTo>
                <a:lnTo>
                  <a:pt x="1390611" y="2309331"/>
                </a:lnTo>
                <a:lnTo>
                  <a:pt x="1382358" y="2299487"/>
                </a:lnTo>
                <a:lnTo>
                  <a:pt x="1366169" y="2279798"/>
                </a:lnTo>
                <a:lnTo>
                  <a:pt x="1350298" y="2259791"/>
                </a:lnTo>
                <a:lnTo>
                  <a:pt x="1342363" y="2249947"/>
                </a:lnTo>
                <a:lnTo>
                  <a:pt x="1334110" y="2240102"/>
                </a:lnTo>
                <a:lnTo>
                  <a:pt x="1324270" y="2228352"/>
                </a:lnTo>
                <a:lnTo>
                  <a:pt x="1315382" y="2216285"/>
                </a:lnTo>
                <a:lnTo>
                  <a:pt x="1306812" y="2203900"/>
                </a:lnTo>
                <a:lnTo>
                  <a:pt x="1298559" y="2190880"/>
                </a:lnTo>
                <a:lnTo>
                  <a:pt x="1290624" y="2177860"/>
                </a:lnTo>
                <a:lnTo>
                  <a:pt x="1283323" y="2164522"/>
                </a:lnTo>
                <a:lnTo>
                  <a:pt x="1276022" y="2151184"/>
                </a:lnTo>
                <a:lnTo>
                  <a:pt x="1269357" y="2137211"/>
                </a:lnTo>
                <a:lnTo>
                  <a:pt x="1265230" y="2128955"/>
                </a:lnTo>
                <a:lnTo>
                  <a:pt x="1260469" y="2120698"/>
                </a:lnTo>
                <a:lnTo>
                  <a:pt x="1255708" y="2112759"/>
                </a:lnTo>
                <a:lnTo>
                  <a:pt x="1250629" y="2104820"/>
                </a:lnTo>
                <a:lnTo>
                  <a:pt x="1240472" y="2088941"/>
                </a:lnTo>
                <a:lnTo>
                  <a:pt x="1235393" y="2081002"/>
                </a:lnTo>
                <a:lnTo>
                  <a:pt x="1230949" y="2072746"/>
                </a:lnTo>
                <a:lnTo>
                  <a:pt x="1216983" y="2054009"/>
                </a:lnTo>
                <a:lnTo>
                  <a:pt x="1202699" y="2036226"/>
                </a:lnTo>
                <a:lnTo>
                  <a:pt x="1187463" y="2018760"/>
                </a:lnTo>
                <a:lnTo>
                  <a:pt x="1171909" y="2001293"/>
                </a:lnTo>
                <a:lnTo>
                  <a:pt x="1161117" y="1991449"/>
                </a:lnTo>
                <a:lnTo>
                  <a:pt x="1150325" y="1981287"/>
                </a:lnTo>
                <a:lnTo>
                  <a:pt x="1138898" y="1971760"/>
                </a:lnTo>
                <a:lnTo>
                  <a:pt x="1127153" y="1962233"/>
                </a:lnTo>
                <a:lnTo>
                  <a:pt x="1103982" y="1943814"/>
                </a:lnTo>
                <a:lnTo>
                  <a:pt x="1092555" y="1933970"/>
                </a:lnTo>
                <a:lnTo>
                  <a:pt x="1081128" y="1924443"/>
                </a:lnTo>
                <a:lnTo>
                  <a:pt x="1057321" y="1907612"/>
                </a:lnTo>
                <a:lnTo>
                  <a:pt x="1033197" y="1890781"/>
                </a:lnTo>
                <a:lnTo>
                  <a:pt x="1020818" y="1882842"/>
                </a:lnTo>
                <a:lnTo>
                  <a:pt x="1008439" y="1874903"/>
                </a:lnTo>
                <a:lnTo>
                  <a:pt x="995742" y="1867916"/>
                </a:lnTo>
                <a:lnTo>
                  <a:pt x="982410" y="1860930"/>
                </a:lnTo>
                <a:lnTo>
                  <a:pt x="985902" y="1848227"/>
                </a:lnTo>
                <a:lnTo>
                  <a:pt x="990028" y="1849180"/>
                </a:lnTo>
                <a:lnTo>
                  <a:pt x="994155" y="1850133"/>
                </a:lnTo>
                <a:lnTo>
                  <a:pt x="997964" y="1851403"/>
                </a:lnTo>
                <a:lnTo>
                  <a:pt x="1001773" y="1853308"/>
                </a:lnTo>
                <a:lnTo>
                  <a:pt x="1009391" y="1856802"/>
                </a:lnTo>
                <a:lnTo>
                  <a:pt x="1017009" y="1860930"/>
                </a:lnTo>
                <a:lnTo>
                  <a:pt x="1024310" y="1864741"/>
                </a:lnTo>
                <a:lnTo>
                  <a:pt x="1031928" y="1868551"/>
                </a:lnTo>
                <a:lnTo>
                  <a:pt x="1035737" y="1869822"/>
                </a:lnTo>
                <a:lnTo>
                  <a:pt x="1039546" y="1871092"/>
                </a:lnTo>
                <a:lnTo>
                  <a:pt x="1043672" y="1872362"/>
                </a:lnTo>
                <a:lnTo>
                  <a:pt x="1047799" y="1873315"/>
                </a:lnTo>
                <a:lnTo>
                  <a:pt x="1045577" y="1870139"/>
                </a:lnTo>
                <a:lnTo>
                  <a:pt x="1043355" y="1867281"/>
                </a:lnTo>
                <a:lnTo>
                  <a:pt x="1037641" y="1861883"/>
                </a:lnTo>
                <a:lnTo>
                  <a:pt x="1031928" y="1857119"/>
                </a:lnTo>
                <a:lnTo>
                  <a:pt x="1025897" y="1852356"/>
                </a:lnTo>
                <a:lnTo>
                  <a:pt x="1020501" y="1846957"/>
                </a:lnTo>
                <a:lnTo>
                  <a:pt x="1017644" y="1844416"/>
                </a:lnTo>
                <a:lnTo>
                  <a:pt x="1015422" y="1841558"/>
                </a:lnTo>
                <a:lnTo>
                  <a:pt x="1012883" y="1838700"/>
                </a:lnTo>
                <a:lnTo>
                  <a:pt x="1011295" y="1835525"/>
                </a:lnTo>
                <a:lnTo>
                  <a:pt x="1009391" y="1832349"/>
                </a:lnTo>
                <a:lnTo>
                  <a:pt x="1008121" y="1828856"/>
                </a:lnTo>
                <a:lnTo>
                  <a:pt x="1014470" y="1830126"/>
                </a:lnTo>
                <a:lnTo>
                  <a:pt x="1021453" y="1831714"/>
                </a:lnTo>
                <a:lnTo>
                  <a:pt x="1034467" y="1835207"/>
                </a:lnTo>
                <a:lnTo>
                  <a:pt x="1028119" y="1828856"/>
                </a:lnTo>
                <a:lnTo>
                  <a:pt x="1021135" y="1822822"/>
                </a:lnTo>
                <a:lnTo>
                  <a:pt x="1013835" y="1817423"/>
                </a:lnTo>
                <a:lnTo>
                  <a:pt x="1006217" y="1812342"/>
                </a:lnTo>
                <a:lnTo>
                  <a:pt x="998281" y="1807261"/>
                </a:lnTo>
                <a:lnTo>
                  <a:pt x="990346" y="1802498"/>
                </a:lnTo>
                <a:lnTo>
                  <a:pt x="974475" y="1793606"/>
                </a:lnTo>
                <a:lnTo>
                  <a:pt x="974158" y="1778363"/>
                </a:lnTo>
                <a:lnTo>
                  <a:pt x="979871" y="1778998"/>
                </a:lnTo>
                <a:lnTo>
                  <a:pt x="984950" y="1779951"/>
                </a:lnTo>
                <a:lnTo>
                  <a:pt x="990028" y="1781856"/>
                </a:lnTo>
                <a:lnTo>
                  <a:pt x="995425" y="1784079"/>
                </a:lnTo>
                <a:lnTo>
                  <a:pt x="1000186" y="1786620"/>
                </a:lnTo>
                <a:lnTo>
                  <a:pt x="1004947" y="1789160"/>
                </a:lnTo>
                <a:lnTo>
                  <a:pt x="1014152" y="1794559"/>
                </a:lnTo>
                <a:lnTo>
                  <a:pt x="1011295" y="1785349"/>
                </a:lnTo>
                <a:lnTo>
                  <a:pt x="1008121" y="1775822"/>
                </a:lnTo>
                <a:lnTo>
                  <a:pt x="1002090" y="1757086"/>
                </a:lnTo>
                <a:lnTo>
                  <a:pt x="998599" y="1747559"/>
                </a:lnTo>
                <a:lnTo>
                  <a:pt x="994790" y="1738667"/>
                </a:lnTo>
                <a:lnTo>
                  <a:pt x="990663" y="1729776"/>
                </a:lnTo>
                <a:lnTo>
                  <a:pt x="988441" y="1725647"/>
                </a:lnTo>
                <a:lnTo>
                  <a:pt x="985585" y="1721519"/>
                </a:lnTo>
                <a:lnTo>
                  <a:pt x="982093" y="1715485"/>
                </a:lnTo>
                <a:lnTo>
                  <a:pt x="978601" y="1710087"/>
                </a:lnTo>
                <a:lnTo>
                  <a:pt x="972570" y="1698337"/>
                </a:lnTo>
                <a:lnTo>
                  <a:pt x="966539" y="1686269"/>
                </a:lnTo>
                <a:lnTo>
                  <a:pt x="961143" y="1674519"/>
                </a:lnTo>
                <a:lnTo>
                  <a:pt x="955112" y="1662452"/>
                </a:lnTo>
                <a:lnTo>
                  <a:pt x="949081" y="1650702"/>
                </a:lnTo>
                <a:lnTo>
                  <a:pt x="945907" y="1644668"/>
                </a:lnTo>
                <a:lnTo>
                  <a:pt x="942416" y="1639270"/>
                </a:lnTo>
                <a:lnTo>
                  <a:pt x="938607" y="1633871"/>
                </a:lnTo>
                <a:lnTo>
                  <a:pt x="934798" y="1628155"/>
                </a:lnTo>
                <a:close/>
                <a:moveTo>
                  <a:pt x="1051925" y="1588459"/>
                </a:moveTo>
                <a:lnTo>
                  <a:pt x="1050973" y="1594811"/>
                </a:lnTo>
                <a:lnTo>
                  <a:pt x="1050338" y="1601162"/>
                </a:lnTo>
                <a:lnTo>
                  <a:pt x="1050338" y="1607831"/>
                </a:lnTo>
                <a:lnTo>
                  <a:pt x="1050338" y="1614182"/>
                </a:lnTo>
                <a:lnTo>
                  <a:pt x="1051925" y="1627202"/>
                </a:lnTo>
                <a:lnTo>
                  <a:pt x="1052877" y="1639905"/>
                </a:lnTo>
                <a:lnTo>
                  <a:pt x="1054782" y="1659911"/>
                </a:lnTo>
                <a:lnTo>
                  <a:pt x="1056051" y="1679918"/>
                </a:lnTo>
                <a:lnTo>
                  <a:pt x="1057956" y="1719614"/>
                </a:lnTo>
                <a:lnTo>
                  <a:pt x="1048116" y="1720566"/>
                </a:lnTo>
                <a:lnTo>
                  <a:pt x="1037959" y="1721836"/>
                </a:lnTo>
                <a:lnTo>
                  <a:pt x="1037006" y="1725965"/>
                </a:lnTo>
                <a:lnTo>
                  <a:pt x="1036372" y="1730093"/>
                </a:lnTo>
                <a:lnTo>
                  <a:pt x="1036054" y="1733904"/>
                </a:lnTo>
                <a:lnTo>
                  <a:pt x="1035737" y="1738032"/>
                </a:lnTo>
                <a:lnTo>
                  <a:pt x="1036054" y="1741843"/>
                </a:lnTo>
                <a:lnTo>
                  <a:pt x="1036372" y="1745971"/>
                </a:lnTo>
                <a:lnTo>
                  <a:pt x="1037006" y="1749782"/>
                </a:lnTo>
                <a:lnTo>
                  <a:pt x="1037641" y="1753593"/>
                </a:lnTo>
                <a:lnTo>
                  <a:pt x="1039863" y="1761532"/>
                </a:lnTo>
                <a:lnTo>
                  <a:pt x="1043037" y="1768836"/>
                </a:lnTo>
                <a:lnTo>
                  <a:pt x="1046212" y="1776140"/>
                </a:lnTo>
                <a:lnTo>
                  <a:pt x="1049703" y="1783126"/>
                </a:lnTo>
                <a:lnTo>
                  <a:pt x="1043037" y="1791701"/>
                </a:lnTo>
                <a:lnTo>
                  <a:pt x="1036054" y="1799957"/>
                </a:lnTo>
                <a:lnTo>
                  <a:pt x="1045577" y="1821869"/>
                </a:lnTo>
                <a:lnTo>
                  <a:pt x="1055417" y="1843464"/>
                </a:lnTo>
                <a:lnTo>
                  <a:pt x="1064622" y="1865376"/>
                </a:lnTo>
                <a:lnTo>
                  <a:pt x="1073827" y="1886970"/>
                </a:lnTo>
                <a:lnTo>
                  <a:pt x="1075097" y="1889828"/>
                </a:lnTo>
                <a:lnTo>
                  <a:pt x="1076366" y="1892686"/>
                </a:lnTo>
                <a:lnTo>
                  <a:pt x="1077953" y="1895227"/>
                </a:lnTo>
                <a:lnTo>
                  <a:pt x="1079858" y="1897767"/>
                </a:lnTo>
                <a:lnTo>
                  <a:pt x="1083984" y="1902531"/>
                </a:lnTo>
                <a:lnTo>
                  <a:pt x="1088428" y="1906659"/>
                </a:lnTo>
                <a:lnTo>
                  <a:pt x="1092872" y="1910788"/>
                </a:lnTo>
                <a:lnTo>
                  <a:pt x="1097951" y="1914916"/>
                </a:lnTo>
                <a:lnTo>
                  <a:pt x="1107473" y="1922537"/>
                </a:lnTo>
                <a:lnTo>
                  <a:pt x="1115409" y="1928571"/>
                </a:lnTo>
                <a:lnTo>
                  <a:pt x="1123027" y="1934605"/>
                </a:lnTo>
                <a:lnTo>
                  <a:pt x="1138263" y="1947307"/>
                </a:lnTo>
                <a:lnTo>
                  <a:pt x="1153181" y="1959692"/>
                </a:lnTo>
                <a:lnTo>
                  <a:pt x="1168418" y="1972078"/>
                </a:lnTo>
                <a:lnTo>
                  <a:pt x="1173814" y="1976523"/>
                </a:lnTo>
                <a:lnTo>
                  <a:pt x="1178575" y="1980969"/>
                </a:lnTo>
                <a:lnTo>
                  <a:pt x="1188098" y="1990179"/>
                </a:lnTo>
                <a:lnTo>
                  <a:pt x="1197620" y="2000023"/>
                </a:lnTo>
                <a:lnTo>
                  <a:pt x="1206508" y="2009868"/>
                </a:lnTo>
                <a:lnTo>
                  <a:pt x="1214761" y="2020347"/>
                </a:lnTo>
                <a:lnTo>
                  <a:pt x="1223331" y="2030827"/>
                </a:lnTo>
                <a:lnTo>
                  <a:pt x="1240154" y="2051469"/>
                </a:lnTo>
                <a:lnTo>
                  <a:pt x="1249994" y="2066394"/>
                </a:lnTo>
                <a:lnTo>
                  <a:pt x="1259199" y="2080685"/>
                </a:lnTo>
                <a:lnTo>
                  <a:pt x="1268404" y="2095610"/>
                </a:lnTo>
                <a:lnTo>
                  <a:pt x="1277610" y="2110853"/>
                </a:lnTo>
                <a:lnTo>
                  <a:pt x="1295068" y="2141022"/>
                </a:lnTo>
                <a:lnTo>
                  <a:pt x="1311891" y="2171826"/>
                </a:lnTo>
                <a:lnTo>
                  <a:pt x="1320778" y="2185799"/>
                </a:lnTo>
                <a:lnTo>
                  <a:pt x="1329349" y="2199454"/>
                </a:lnTo>
                <a:lnTo>
                  <a:pt x="1333793" y="2206440"/>
                </a:lnTo>
                <a:lnTo>
                  <a:pt x="1338554" y="2212792"/>
                </a:lnTo>
                <a:lnTo>
                  <a:pt x="1343315" y="2219461"/>
                </a:lnTo>
                <a:lnTo>
                  <a:pt x="1348711" y="2225812"/>
                </a:lnTo>
                <a:lnTo>
                  <a:pt x="1359186" y="2238197"/>
                </a:lnTo>
                <a:lnTo>
                  <a:pt x="1369661" y="2250582"/>
                </a:lnTo>
                <a:lnTo>
                  <a:pt x="1389658" y="2276305"/>
                </a:lnTo>
                <a:lnTo>
                  <a:pt x="1400450" y="2289325"/>
                </a:lnTo>
                <a:lnTo>
                  <a:pt x="1405529" y="2295359"/>
                </a:lnTo>
                <a:lnTo>
                  <a:pt x="1410925" y="2301392"/>
                </a:lnTo>
                <a:lnTo>
                  <a:pt x="1416639" y="2307108"/>
                </a:lnTo>
                <a:lnTo>
                  <a:pt x="1422670" y="2312825"/>
                </a:lnTo>
                <a:lnTo>
                  <a:pt x="1428701" y="2318223"/>
                </a:lnTo>
                <a:lnTo>
                  <a:pt x="1435049" y="2323304"/>
                </a:lnTo>
                <a:lnTo>
                  <a:pt x="1466791" y="2349027"/>
                </a:lnTo>
                <a:lnTo>
                  <a:pt x="1482662" y="2361730"/>
                </a:lnTo>
                <a:lnTo>
                  <a:pt x="1490915" y="2367446"/>
                </a:lnTo>
                <a:lnTo>
                  <a:pt x="1499485" y="2373480"/>
                </a:lnTo>
                <a:lnTo>
                  <a:pt x="1507738" y="2376973"/>
                </a:lnTo>
                <a:lnTo>
                  <a:pt x="1515356" y="2380466"/>
                </a:lnTo>
                <a:lnTo>
                  <a:pt x="1531227" y="2388087"/>
                </a:lnTo>
                <a:lnTo>
                  <a:pt x="1539162" y="2391263"/>
                </a:lnTo>
                <a:lnTo>
                  <a:pt x="1547098" y="2394439"/>
                </a:lnTo>
                <a:lnTo>
                  <a:pt x="1555351" y="2397297"/>
                </a:lnTo>
                <a:lnTo>
                  <a:pt x="1559477" y="2398567"/>
                </a:lnTo>
                <a:lnTo>
                  <a:pt x="1563604" y="2399202"/>
                </a:lnTo>
                <a:lnTo>
                  <a:pt x="1583284" y="2402378"/>
                </a:lnTo>
                <a:lnTo>
                  <a:pt x="1602963" y="2404918"/>
                </a:lnTo>
                <a:lnTo>
                  <a:pt x="1622326" y="2407141"/>
                </a:lnTo>
                <a:lnTo>
                  <a:pt x="1641689" y="2410317"/>
                </a:lnTo>
                <a:lnTo>
                  <a:pt x="1654385" y="2411270"/>
                </a:lnTo>
                <a:lnTo>
                  <a:pt x="1666765" y="2412540"/>
                </a:lnTo>
                <a:lnTo>
                  <a:pt x="1679144" y="2413175"/>
                </a:lnTo>
                <a:lnTo>
                  <a:pt x="1691841" y="2413493"/>
                </a:lnTo>
                <a:lnTo>
                  <a:pt x="1704220" y="2413493"/>
                </a:lnTo>
                <a:lnTo>
                  <a:pt x="1716599" y="2413493"/>
                </a:lnTo>
                <a:lnTo>
                  <a:pt x="1741993" y="2412858"/>
                </a:lnTo>
                <a:lnTo>
                  <a:pt x="1767069" y="2411270"/>
                </a:lnTo>
                <a:lnTo>
                  <a:pt x="1791827" y="2409682"/>
                </a:lnTo>
                <a:lnTo>
                  <a:pt x="1817221" y="2407777"/>
                </a:lnTo>
                <a:lnTo>
                  <a:pt x="1841980" y="2405236"/>
                </a:lnTo>
                <a:lnTo>
                  <a:pt x="1834679" y="2396979"/>
                </a:lnTo>
                <a:lnTo>
                  <a:pt x="1826743" y="2389040"/>
                </a:lnTo>
                <a:lnTo>
                  <a:pt x="1818808" y="2381419"/>
                </a:lnTo>
                <a:lnTo>
                  <a:pt x="1810873" y="2374115"/>
                </a:lnTo>
                <a:lnTo>
                  <a:pt x="1794367" y="2359189"/>
                </a:lnTo>
                <a:lnTo>
                  <a:pt x="1786114" y="2352203"/>
                </a:lnTo>
                <a:lnTo>
                  <a:pt x="1777861" y="2344581"/>
                </a:lnTo>
                <a:lnTo>
                  <a:pt x="1752785" y="2319176"/>
                </a:lnTo>
                <a:lnTo>
                  <a:pt x="1728026" y="2294088"/>
                </a:lnTo>
                <a:lnTo>
                  <a:pt x="1703268" y="2269001"/>
                </a:lnTo>
                <a:lnTo>
                  <a:pt x="1678192" y="2243913"/>
                </a:lnTo>
                <a:lnTo>
                  <a:pt x="1675017" y="2240102"/>
                </a:lnTo>
                <a:lnTo>
                  <a:pt x="1671843" y="2236609"/>
                </a:lnTo>
                <a:lnTo>
                  <a:pt x="1664860" y="2230258"/>
                </a:lnTo>
                <a:lnTo>
                  <a:pt x="1657559" y="2223906"/>
                </a:lnTo>
                <a:lnTo>
                  <a:pt x="1650576" y="2218508"/>
                </a:lnTo>
                <a:lnTo>
                  <a:pt x="1635340" y="2207076"/>
                </a:lnTo>
                <a:lnTo>
                  <a:pt x="1628040" y="2201359"/>
                </a:lnTo>
                <a:lnTo>
                  <a:pt x="1621056" y="2194691"/>
                </a:lnTo>
                <a:lnTo>
                  <a:pt x="1611534" y="2186751"/>
                </a:lnTo>
                <a:lnTo>
                  <a:pt x="1602011" y="2178812"/>
                </a:lnTo>
                <a:lnTo>
                  <a:pt x="1593441" y="2170238"/>
                </a:lnTo>
                <a:lnTo>
                  <a:pt x="1584553" y="2161664"/>
                </a:lnTo>
                <a:lnTo>
                  <a:pt x="1575983" y="2152454"/>
                </a:lnTo>
                <a:lnTo>
                  <a:pt x="1567095" y="2143880"/>
                </a:lnTo>
                <a:lnTo>
                  <a:pt x="1557890" y="2135623"/>
                </a:lnTo>
                <a:lnTo>
                  <a:pt x="1548685" y="2127684"/>
                </a:lnTo>
                <a:lnTo>
                  <a:pt x="1545193" y="2125144"/>
                </a:lnTo>
                <a:lnTo>
                  <a:pt x="1541702" y="2123238"/>
                </a:lnTo>
                <a:lnTo>
                  <a:pt x="1534084" y="2119428"/>
                </a:lnTo>
                <a:lnTo>
                  <a:pt x="1526466" y="2115934"/>
                </a:lnTo>
                <a:lnTo>
                  <a:pt x="1523291" y="2114029"/>
                </a:lnTo>
                <a:lnTo>
                  <a:pt x="1519800" y="2111806"/>
                </a:lnTo>
                <a:lnTo>
                  <a:pt x="1514086" y="2107043"/>
                </a:lnTo>
                <a:lnTo>
                  <a:pt x="1509008" y="2102597"/>
                </a:lnTo>
                <a:lnTo>
                  <a:pt x="1498850" y="2092435"/>
                </a:lnTo>
                <a:lnTo>
                  <a:pt x="1489010" y="2082590"/>
                </a:lnTo>
                <a:lnTo>
                  <a:pt x="1479805" y="2072110"/>
                </a:lnTo>
                <a:lnTo>
                  <a:pt x="1461077" y="2050834"/>
                </a:lnTo>
                <a:lnTo>
                  <a:pt x="1451237" y="2040354"/>
                </a:lnTo>
                <a:lnTo>
                  <a:pt x="1441397" y="2030192"/>
                </a:lnTo>
                <a:lnTo>
                  <a:pt x="1430288" y="2019077"/>
                </a:lnTo>
                <a:lnTo>
                  <a:pt x="1419496" y="2007010"/>
                </a:lnTo>
                <a:lnTo>
                  <a:pt x="1409338" y="1995260"/>
                </a:lnTo>
                <a:lnTo>
                  <a:pt x="1398863" y="1983192"/>
                </a:lnTo>
                <a:lnTo>
                  <a:pt x="1378549" y="1958105"/>
                </a:lnTo>
                <a:lnTo>
                  <a:pt x="1358551" y="1933335"/>
                </a:lnTo>
                <a:lnTo>
                  <a:pt x="1350298" y="1924125"/>
                </a:lnTo>
                <a:lnTo>
                  <a:pt x="1342045" y="1913963"/>
                </a:lnTo>
                <a:lnTo>
                  <a:pt x="1326175" y="1894274"/>
                </a:lnTo>
                <a:lnTo>
                  <a:pt x="1310304" y="1874268"/>
                </a:lnTo>
                <a:lnTo>
                  <a:pt x="1302051" y="1864741"/>
                </a:lnTo>
                <a:lnTo>
                  <a:pt x="1293480" y="1855214"/>
                </a:lnTo>
                <a:lnTo>
                  <a:pt x="1280466" y="1840923"/>
                </a:lnTo>
                <a:lnTo>
                  <a:pt x="1267770" y="1826633"/>
                </a:lnTo>
                <a:lnTo>
                  <a:pt x="1242694" y="1797734"/>
                </a:lnTo>
                <a:lnTo>
                  <a:pt x="1229997" y="1783126"/>
                </a:lnTo>
                <a:lnTo>
                  <a:pt x="1216983" y="1769471"/>
                </a:lnTo>
                <a:lnTo>
                  <a:pt x="1203651" y="1755498"/>
                </a:lnTo>
                <a:lnTo>
                  <a:pt x="1190002" y="1742161"/>
                </a:lnTo>
                <a:lnTo>
                  <a:pt x="1181749" y="1738667"/>
                </a:lnTo>
                <a:lnTo>
                  <a:pt x="1172861" y="1735174"/>
                </a:lnTo>
                <a:lnTo>
                  <a:pt x="1169052" y="1733269"/>
                </a:lnTo>
                <a:lnTo>
                  <a:pt x="1164926" y="1730728"/>
                </a:lnTo>
                <a:lnTo>
                  <a:pt x="1161117" y="1728188"/>
                </a:lnTo>
                <a:lnTo>
                  <a:pt x="1157943" y="1725330"/>
                </a:lnTo>
                <a:lnTo>
                  <a:pt x="1164926" y="1752958"/>
                </a:lnTo>
                <a:lnTo>
                  <a:pt x="1168735" y="1766931"/>
                </a:lnTo>
                <a:lnTo>
                  <a:pt x="1171592" y="1780904"/>
                </a:lnTo>
                <a:lnTo>
                  <a:pt x="1166830" y="1776775"/>
                </a:lnTo>
                <a:lnTo>
                  <a:pt x="1164291" y="1774235"/>
                </a:lnTo>
                <a:lnTo>
                  <a:pt x="1162069" y="1771694"/>
                </a:lnTo>
                <a:lnTo>
                  <a:pt x="1159847" y="1769471"/>
                </a:lnTo>
                <a:lnTo>
                  <a:pt x="1158260" y="1766613"/>
                </a:lnTo>
                <a:lnTo>
                  <a:pt x="1156356" y="1763437"/>
                </a:lnTo>
                <a:lnTo>
                  <a:pt x="1155086" y="1760262"/>
                </a:lnTo>
                <a:lnTo>
                  <a:pt x="1148103" y="1742478"/>
                </a:lnTo>
                <a:lnTo>
                  <a:pt x="1142072" y="1723742"/>
                </a:lnTo>
                <a:lnTo>
                  <a:pt x="1136041" y="1705323"/>
                </a:lnTo>
                <a:lnTo>
                  <a:pt x="1130645" y="1686587"/>
                </a:lnTo>
                <a:lnTo>
                  <a:pt x="1127788" y="1680871"/>
                </a:lnTo>
                <a:lnTo>
                  <a:pt x="1124931" y="1675790"/>
                </a:lnTo>
                <a:lnTo>
                  <a:pt x="1121440" y="1670709"/>
                </a:lnTo>
                <a:lnTo>
                  <a:pt x="1118265" y="1665627"/>
                </a:lnTo>
                <a:lnTo>
                  <a:pt x="1111282" y="1655783"/>
                </a:lnTo>
                <a:lnTo>
                  <a:pt x="1103664" y="1646256"/>
                </a:lnTo>
                <a:lnTo>
                  <a:pt x="1104934" y="1660229"/>
                </a:lnTo>
                <a:lnTo>
                  <a:pt x="1106838" y="1674837"/>
                </a:lnTo>
                <a:lnTo>
                  <a:pt x="1110965" y="1703418"/>
                </a:lnTo>
                <a:lnTo>
                  <a:pt x="1115091" y="1731999"/>
                </a:lnTo>
                <a:lnTo>
                  <a:pt x="1116678" y="1746607"/>
                </a:lnTo>
                <a:lnTo>
                  <a:pt x="1118583" y="1760897"/>
                </a:lnTo>
                <a:lnTo>
                  <a:pt x="1115409" y="1758356"/>
                </a:lnTo>
                <a:lnTo>
                  <a:pt x="1112552" y="1755498"/>
                </a:lnTo>
                <a:lnTo>
                  <a:pt x="1110330" y="1752958"/>
                </a:lnTo>
                <a:lnTo>
                  <a:pt x="1108108" y="1749782"/>
                </a:lnTo>
                <a:lnTo>
                  <a:pt x="1106521" y="1746289"/>
                </a:lnTo>
                <a:lnTo>
                  <a:pt x="1104616" y="1742796"/>
                </a:lnTo>
                <a:lnTo>
                  <a:pt x="1103664" y="1739303"/>
                </a:lnTo>
                <a:lnTo>
                  <a:pt x="1102395" y="1735492"/>
                </a:lnTo>
                <a:lnTo>
                  <a:pt x="1100490" y="1727870"/>
                </a:lnTo>
                <a:lnTo>
                  <a:pt x="1099220" y="1720249"/>
                </a:lnTo>
                <a:lnTo>
                  <a:pt x="1097951" y="1712627"/>
                </a:lnTo>
                <a:lnTo>
                  <a:pt x="1096364" y="1705323"/>
                </a:lnTo>
                <a:lnTo>
                  <a:pt x="1091920" y="1682776"/>
                </a:lnTo>
                <a:lnTo>
                  <a:pt x="1087793" y="1660229"/>
                </a:lnTo>
                <a:lnTo>
                  <a:pt x="1086524" y="1648797"/>
                </a:lnTo>
                <a:lnTo>
                  <a:pt x="1084619" y="1637999"/>
                </a:lnTo>
                <a:lnTo>
                  <a:pt x="1083667" y="1626567"/>
                </a:lnTo>
                <a:lnTo>
                  <a:pt x="1082715" y="1615135"/>
                </a:lnTo>
                <a:lnTo>
                  <a:pt x="1082080" y="1612277"/>
                </a:lnTo>
                <a:lnTo>
                  <a:pt x="1081445" y="1610054"/>
                </a:lnTo>
                <a:lnTo>
                  <a:pt x="1080493" y="1607513"/>
                </a:lnTo>
                <a:lnTo>
                  <a:pt x="1079223" y="1604973"/>
                </a:lnTo>
                <a:lnTo>
                  <a:pt x="1076049" y="1600527"/>
                </a:lnTo>
                <a:lnTo>
                  <a:pt x="1072875" y="1596398"/>
                </a:lnTo>
                <a:lnTo>
                  <a:pt x="1072875" y="1604337"/>
                </a:lnTo>
                <a:lnTo>
                  <a:pt x="1072875" y="1612277"/>
                </a:lnTo>
                <a:lnTo>
                  <a:pt x="1073509" y="1620216"/>
                </a:lnTo>
                <a:lnTo>
                  <a:pt x="1074144" y="1628155"/>
                </a:lnTo>
                <a:lnTo>
                  <a:pt x="1076049" y="1644033"/>
                </a:lnTo>
                <a:lnTo>
                  <a:pt x="1077953" y="1659911"/>
                </a:lnTo>
                <a:lnTo>
                  <a:pt x="1083032" y="1691668"/>
                </a:lnTo>
                <a:lnTo>
                  <a:pt x="1084937" y="1707546"/>
                </a:lnTo>
                <a:lnTo>
                  <a:pt x="1086524" y="1723424"/>
                </a:lnTo>
                <a:lnTo>
                  <a:pt x="1083667" y="1721519"/>
                </a:lnTo>
                <a:lnTo>
                  <a:pt x="1080810" y="1718978"/>
                </a:lnTo>
                <a:lnTo>
                  <a:pt x="1078588" y="1716438"/>
                </a:lnTo>
                <a:lnTo>
                  <a:pt x="1076366" y="1713897"/>
                </a:lnTo>
                <a:lnTo>
                  <a:pt x="1074779" y="1711039"/>
                </a:lnTo>
                <a:lnTo>
                  <a:pt x="1073192" y="1707864"/>
                </a:lnTo>
                <a:lnTo>
                  <a:pt x="1071922" y="1704370"/>
                </a:lnTo>
                <a:lnTo>
                  <a:pt x="1071288" y="1701512"/>
                </a:lnTo>
                <a:lnTo>
                  <a:pt x="1065257" y="1672931"/>
                </a:lnTo>
                <a:lnTo>
                  <a:pt x="1060178" y="1644986"/>
                </a:lnTo>
                <a:lnTo>
                  <a:pt x="1055734" y="1616723"/>
                </a:lnTo>
                <a:lnTo>
                  <a:pt x="1053512" y="1602750"/>
                </a:lnTo>
                <a:lnTo>
                  <a:pt x="1051925" y="1588459"/>
                </a:lnTo>
                <a:close/>
                <a:moveTo>
                  <a:pt x="673322" y="1543050"/>
                </a:moveTo>
                <a:lnTo>
                  <a:pt x="684456" y="1543050"/>
                </a:lnTo>
                <a:lnTo>
                  <a:pt x="695907" y="1543368"/>
                </a:lnTo>
                <a:lnTo>
                  <a:pt x="707359" y="1544003"/>
                </a:lnTo>
                <a:lnTo>
                  <a:pt x="718811" y="1544955"/>
                </a:lnTo>
                <a:lnTo>
                  <a:pt x="729945" y="1546543"/>
                </a:lnTo>
                <a:lnTo>
                  <a:pt x="741397" y="1548130"/>
                </a:lnTo>
                <a:lnTo>
                  <a:pt x="752530" y="1550353"/>
                </a:lnTo>
                <a:lnTo>
                  <a:pt x="763346" y="1552575"/>
                </a:lnTo>
                <a:lnTo>
                  <a:pt x="774480" y="1555433"/>
                </a:lnTo>
                <a:lnTo>
                  <a:pt x="789749" y="1559878"/>
                </a:lnTo>
                <a:lnTo>
                  <a:pt x="804700" y="1564323"/>
                </a:lnTo>
                <a:lnTo>
                  <a:pt x="819651" y="1569085"/>
                </a:lnTo>
                <a:lnTo>
                  <a:pt x="834602" y="1574800"/>
                </a:lnTo>
                <a:lnTo>
                  <a:pt x="849234" y="1580515"/>
                </a:lnTo>
                <a:lnTo>
                  <a:pt x="856551" y="1583690"/>
                </a:lnTo>
                <a:lnTo>
                  <a:pt x="863231" y="1587183"/>
                </a:lnTo>
                <a:lnTo>
                  <a:pt x="870548" y="1590675"/>
                </a:lnTo>
                <a:lnTo>
                  <a:pt x="877228" y="1594485"/>
                </a:lnTo>
                <a:lnTo>
                  <a:pt x="884226" y="1598295"/>
                </a:lnTo>
                <a:lnTo>
                  <a:pt x="890588" y="1602740"/>
                </a:lnTo>
                <a:lnTo>
                  <a:pt x="889952" y="1616075"/>
                </a:lnTo>
                <a:lnTo>
                  <a:pt x="885499" y="1616075"/>
                </a:lnTo>
                <a:lnTo>
                  <a:pt x="881045" y="1616075"/>
                </a:lnTo>
                <a:lnTo>
                  <a:pt x="878818" y="1615758"/>
                </a:lnTo>
                <a:lnTo>
                  <a:pt x="876910" y="1615123"/>
                </a:lnTo>
                <a:lnTo>
                  <a:pt x="874683" y="1614488"/>
                </a:lnTo>
                <a:lnTo>
                  <a:pt x="872774" y="1612900"/>
                </a:lnTo>
                <a:lnTo>
                  <a:pt x="866094" y="1608455"/>
                </a:lnTo>
                <a:lnTo>
                  <a:pt x="859414" y="1604328"/>
                </a:lnTo>
                <a:lnTo>
                  <a:pt x="852734" y="1600518"/>
                </a:lnTo>
                <a:lnTo>
                  <a:pt x="845735" y="1597025"/>
                </a:lnTo>
                <a:lnTo>
                  <a:pt x="838419" y="1593850"/>
                </a:lnTo>
                <a:lnTo>
                  <a:pt x="831102" y="1590358"/>
                </a:lnTo>
                <a:lnTo>
                  <a:pt x="816788" y="1584325"/>
                </a:lnTo>
                <a:lnTo>
                  <a:pt x="801837" y="1579245"/>
                </a:lnTo>
                <a:lnTo>
                  <a:pt x="786886" y="1574483"/>
                </a:lnTo>
                <a:lnTo>
                  <a:pt x="771617" y="1570038"/>
                </a:lnTo>
                <a:lnTo>
                  <a:pt x="756666" y="1565910"/>
                </a:lnTo>
                <a:lnTo>
                  <a:pt x="746804" y="1563370"/>
                </a:lnTo>
                <a:lnTo>
                  <a:pt x="736943" y="1561465"/>
                </a:lnTo>
                <a:lnTo>
                  <a:pt x="726764" y="1559878"/>
                </a:lnTo>
                <a:lnTo>
                  <a:pt x="716902" y="1558925"/>
                </a:lnTo>
                <a:lnTo>
                  <a:pt x="706723" y="1557973"/>
                </a:lnTo>
                <a:lnTo>
                  <a:pt x="696862" y="1557020"/>
                </a:lnTo>
                <a:lnTo>
                  <a:pt x="686682" y="1556385"/>
                </a:lnTo>
                <a:lnTo>
                  <a:pt x="676503" y="1556068"/>
                </a:lnTo>
                <a:lnTo>
                  <a:pt x="666324" y="1556068"/>
                </a:lnTo>
                <a:lnTo>
                  <a:pt x="656144" y="1556385"/>
                </a:lnTo>
                <a:lnTo>
                  <a:pt x="646283" y="1556703"/>
                </a:lnTo>
                <a:lnTo>
                  <a:pt x="636104" y="1557338"/>
                </a:lnTo>
                <a:lnTo>
                  <a:pt x="616063" y="1559560"/>
                </a:lnTo>
                <a:lnTo>
                  <a:pt x="596022" y="1562418"/>
                </a:lnTo>
                <a:lnTo>
                  <a:pt x="586479" y="1564005"/>
                </a:lnTo>
                <a:lnTo>
                  <a:pt x="576618" y="1565275"/>
                </a:lnTo>
                <a:lnTo>
                  <a:pt x="571846" y="1566228"/>
                </a:lnTo>
                <a:lnTo>
                  <a:pt x="567075" y="1566228"/>
                </a:lnTo>
                <a:lnTo>
                  <a:pt x="562303" y="1566228"/>
                </a:lnTo>
                <a:lnTo>
                  <a:pt x="557213" y="1565275"/>
                </a:lnTo>
                <a:lnTo>
                  <a:pt x="559122" y="1563688"/>
                </a:lnTo>
                <a:lnTo>
                  <a:pt x="561031" y="1562100"/>
                </a:lnTo>
                <a:lnTo>
                  <a:pt x="564848" y="1558925"/>
                </a:lnTo>
                <a:lnTo>
                  <a:pt x="569619" y="1556703"/>
                </a:lnTo>
                <a:lnTo>
                  <a:pt x="574391" y="1555115"/>
                </a:lnTo>
                <a:lnTo>
                  <a:pt x="579163" y="1553528"/>
                </a:lnTo>
                <a:lnTo>
                  <a:pt x="584252" y="1552575"/>
                </a:lnTo>
                <a:lnTo>
                  <a:pt x="594114" y="1550988"/>
                </a:lnTo>
                <a:lnTo>
                  <a:pt x="605565" y="1548765"/>
                </a:lnTo>
                <a:lnTo>
                  <a:pt x="616381" y="1547178"/>
                </a:lnTo>
                <a:lnTo>
                  <a:pt x="627833" y="1545590"/>
                </a:lnTo>
                <a:lnTo>
                  <a:pt x="639285" y="1544638"/>
                </a:lnTo>
                <a:lnTo>
                  <a:pt x="650736" y="1544003"/>
                </a:lnTo>
                <a:lnTo>
                  <a:pt x="661870" y="1543368"/>
                </a:lnTo>
                <a:lnTo>
                  <a:pt x="673322" y="1543050"/>
                </a:lnTo>
                <a:close/>
                <a:moveTo>
                  <a:pt x="1018596" y="1489379"/>
                </a:moveTo>
                <a:lnTo>
                  <a:pt x="1018279" y="1506845"/>
                </a:lnTo>
                <a:lnTo>
                  <a:pt x="1018596" y="1523676"/>
                </a:lnTo>
                <a:lnTo>
                  <a:pt x="1019548" y="1540825"/>
                </a:lnTo>
                <a:lnTo>
                  <a:pt x="1020501" y="1558291"/>
                </a:lnTo>
                <a:lnTo>
                  <a:pt x="1022088" y="1575122"/>
                </a:lnTo>
                <a:lnTo>
                  <a:pt x="1023992" y="1591952"/>
                </a:lnTo>
                <a:lnTo>
                  <a:pt x="1027801" y="1626249"/>
                </a:lnTo>
                <a:lnTo>
                  <a:pt x="1030341" y="1644668"/>
                </a:lnTo>
                <a:lnTo>
                  <a:pt x="1033197" y="1663087"/>
                </a:lnTo>
                <a:lnTo>
                  <a:pt x="1035102" y="1672296"/>
                </a:lnTo>
                <a:lnTo>
                  <a:pt x="1037006" y="1681506"/>
                </a:lnTo>
                <a:lnTo>
                  <a:pt x="1039546" y="1690398"/>
                </a:lnTo>
                <a:lnTo>
                  <a:pt x="1042085" y="1699289"/>
                </a:lnTo>
                <a:lnTo>
                  <a:pt x="1042402" y="1694208"/>
                </a:lnTo>
                <a:lnTo>
                  <a:pt x="1042402" y="1688810"/>
                </a:lnTo>
                <a:lnTo>
                  <a:pt x="1041768" y="1678965"/>
                </a:lnTo>
                <a:lnTo>
                  <a:pt x="1040815" y="1668803"/>
                </a:lnTo>
                <a:lnTo>
                  <a:pt x="1039228" y="1658959"/>
                </a:lnTo>
                <a:lnTo>
                  <a:pt x="1036054" y="1638952"/>
                </a:lnTo>
                <a:lnTo>
                  <a:pt x="1034467" y="1628790"/>
                </a:lnTo>
                <a:lnTo>
                  <a:pt x="1033832" y="1618945"/>
                </a:lnTo>
                <a:lnTo>
                  <a:pt x="1032245" y="1596398"/>
                </a:lnTo>
                <a:lnTo>
                  <a:pt x="1031293" y="1574169"/>
                </a:lnTo>
                <a:lnTo>
                  <a:pt x="1030975" y="1551304"/>
                </a:lnTo>
                <a:lnTo>
                  <a:pt x="1031293" y="1540189"/>
                </a:lnTo>
                <a:lnTo>
                  <a:pt x="1031610" y="1528757"/>
                </a:lnTo>
                <a:lnTo>
                  <a:pt x="1031928" y="1523676"/>
                </a:lnTo>
                <a:lnTo>
                  <a:pt x="1031293" y="1517960"/>
                </a:lnTo>
                <a:lnTo>
                  <a:pt x="1030023" y="1513196"/>
                </a:lnTo>
                <a:lnTo>
                  <a:pt x="1028436" y="1508115"/>
                </a:lnTo>
                <a:lnTo>
                  <a:pt x="1026214" y="1503352"/>
                </a:lnTo>
                <a:lnTo>
                  <a:pt x="1023992" y="1498906"/>
                </a:lnTo>
                <a:lnTo>
                  <a:pt x="1018596" y="1489379"/>
                </a:lnTo>
                <a:close/>
                <a:moveTo>
                  <a:pt x="1359186" y="1431900"/>
                </a:moveTo>
                <a:lnTo>
                  <a:pt x="1350933" y="1434123"/>
                </a:lnTo>
                <a:lnTo>
                  <a:pt x="1353473" y="1443332"/>
                </a:lnTo>
                <a:lnTo>
                  <a:pt x="1354742" y="1451906"/>
                </a:lnTo>
                <a:lnTo>
                  <a:pt x="1357282" y="1469690"/>
                </a:lnTo>
                <a:lnTo>
                  <a:pt x="1361725" y="1463021"/>
                </a:lnTo>
                <a:lnTo>
                  <a:pt x="1363313" y="1459210"/>
                </a:lnTo>
                <a:lnTo>
                  <a:pt x="1365217" y="1455400"/>
                </a:lnTo>
                <a:lnTo>
                  <a:pt x="1363630" y="1449366"/>
                </a:lnTo>
                <a:lnTo>
                  <a:pt x="1362360" y="1443650"/>
                </a:lnTo>
                <a:lnTo>
                  <a:pt x="1359186" y="1431900"/>
                </a:lnTo>
                <a:close/>
                <a:moveTo>
                  <a:pt x="1480123" y="1368704"/>
                </a:moveTo>
                <a:lnTo>
                  <a:pt x="1474092" y="1377596"/>
                </a:lnTo>
                <a:lnTo>
                  <a:pt x="1468378" y="1386806"/>
                </a:lnTo>
                <a:lnTo>
                  <a:pt x="1465521" y="1391887"/>
                </a:lnTo>
                <a:lnTo>
                  <a:pt x="1462982" y="1396650"/>
                </a:lnTo>
                <a:lnTo>
                  <a:pt x="1461077" y="1401414"/>
                </a:lnTo>
                <a:lnTo>
                  <a:pt x="1459173" y="1406495"/>
                </a:lnTo>
                <a:lnTo>
                  <a:pt x="1461712" y="1405225"/>
                </a:lnTo>
                <a:lnTo>
                  <a:pt x="1463934" y="1403002"/>
                </a:lnTo>
                <a:lnTo>
                  <a:pt x="1465521" y="1401414"/>
                </a:lnTo>
                <a:lnTo>
                  <a:pt x="1467108" y="1398873"/>
                </a:lnTo>
                <a:lnTo>
                  <a:pt x="1470283" y="1394427"/>
                </a:lnTo>
                <a:lnTo>
                  <a:pt x="1472822" y="1389664"/>
                </a:lnTo>
                <a:lnTo>
                  <a:pt x="1475044" y="1384583"/>
                </a:lnTo>
                <a:lnTo>
                  <a:pt x="1476948" y="1379184"/>
                </a:lnTo>
                <a:lnTo>
                  <a:pt x="1480123" y="1368704"/>
                </a:lnTo>
                <a:close/>
                <a:moveTo>
                  <a:pt x="392019" y="1360488"/>
                </a:moveTo>
                <a:lnTo>
                  <a:pt x="405004" y="1360488"/>
                </a:lnTo>
                <a:lnTo>
                  <a:pt x="417989" y="1360807"/>
                </a:lnTo>
                <a:lnTo>
                  <a:pt x="431607" y="1361446"/>
                </a:lnTo>
                <a:lnTo>
                  <a:pt x="444909" y="1362404"/>
                </a:lnTo>
                <a:lnTo>
                  <a:pt x="458211" y="1363682"/>
                </a:lnTo>
                <a:lnTo>
                  <a:pt x="471513" y="1364959"/>
                </a:lnTo>
                <a:lnTo>
                  <a:pt x="484815" y="1366556"/>
                </a:lnTo>
                <a:lnTo>
                  <a:pt x="498117" y="1368473"/>
                </a:lnTo>
                <a:lnTo>
                  <a:pt x="511419" y="1370069"/>
                </a:lnTo>
                <a:lnTo>
                  <a:pt x="524404" y="1372624"/>
                </a:lnTo>
                <a:lnTo>
                  <a:pt x="537706" y="1375179"/>
                </a:lnTo>
                <a:lnTo>
                  <a:pt x="551007" y="1377735"/>
                </a:lnTo>
                <a:lnTo>
                  <a:pt x="563993" y="1380609"/>
                </a:lnTo>
                <a:lnTo>
                  <a:pt x="576978" y="1383803"/>
                </a:lnTo>
                <a:lnTo>
                  <a:pt x="589646" y="1386677"/>
                </a:lnTo>
                <a:lnTo>
                  <a:pt x="602948" y="1390510"/>
                </a:lnTo>
                <a:lnTo>
                  <a:pt x="615617" y="1394342"/>
                </a:lnTo>
                <a:lnTo>
                  <a:pt x="624484" y="1396897"/>
                </a:lnTo>
                <a:lnTo>
                  <a:pt x="633986" y="1399452"/>
                </a:lnTo>
                <a:lnTo>
                  <a:pt x="642854" y="1401369"/>
                </a:lnTo>
                <a:lnTo>
                  <a:pt x="652038" y="1403285"/>
                </a:lnTo>
                <a:lnTo>
                  <a:pt x="670724" y="1406479"/>
                </a:lnTo>
                <a:lnTo>
                  <a:pt x="679592" y="1408714"/>
                </a:lnTo>
                <a:lnTo>
                  <a:pt x="689093" y="1410631"/>
                </a:lnTo>
                <a:lnTo>
                  <a:pt x="698912" y="1413824"/>
                </a:lnTo>
                <a:lnTo>
                  <a:pt x="709363" y="1417018"/>
                </a:lnTo>
                <a:lnTo>
                  <a:pt x="719181" y="1420531"/>
                </a:lnTo>
                <a:lnTo>
                  <a:pt x="728999" y="1424044"/>
                </a:lnTo>
                <a:lnTo>
                  <a:pt x="738817" y="1428196"/>
                </a:lnTo>
                <a:lnTo>
                  <a:pt x="748635" y="1432348"/>
                </a:lnTo>
                <a:lnTo>
                  <a:pt x="758136" y="1436820"/>
                </a:lnTo>
                <a:lnTo>
                  <a:pt x="767321" y="1441291"/>
                </a:lnTo>
                <a:lnTo>
                  <a:pt x="776822" y="1446082"/>
                </a:lnTo>
                <a:lnTo>
                  <a:pt x="786007" y="1451511"/>
                </a:lnTo>
                <a:lnTo>
                  <a:pt x="795192" y="1456940"/>
                </a:lnTo>
                <a:lnTo>
                  <a:pt x="804376" y="1462370"/>
                </a:lnTo>
                <a:lnTo>
                  <a:pt x="812927" y="1468438"/>
                </a:lnTo>
                <a:lnTo>
                  <a:pt x="821479" y="1474187"/>
                </a:lnTo>
                <a:lnTo>
                  <a:pt x="830030" y="1480574"/>
                </a:lnTo>
                <a:lnTo>
                  <a:pt x="838264" y="1487281"/>
                </a:lnTo>
                <a:lnTo>
                  <a:pt x="845232" y="1492711"/>
                </a:lnTo>
                <a:lnTo>
                  <a:pt x="852200" y="1498460"/>
                </a:lnTo>
                <a:lnTo>
                  <a:pt x="855683" y="1501973"/>
                </a:lnTo>
                <a:lnTo>
                  <a:pt x="858217" y="1505167"/>
                </a:lnTo>
                <a:lnTo>
                  <a:pt x="861068" y="1508999"/>
                </a:lnTo>
                <a:lnTo>
                  <a:pt x="863601" y="1512832"/>
                </a:lnTo>
                <a:lnTo>
                  <a:pt x="863285" y="1515067"/>
                </a:lnTo>
                <a:lnTo>
                  <a:pt x="862651" y="1516984"/>
                </a:lnTo>
                <a:lnTo>
                  <a:pt x="861701" y="1518261"/>
                </a:lnTo>
                <a:lnTo>
                  <a:pt x="860751" y="1519858"/>
                </a:lnTo>
                <a:lnTo>
                  <a:pt x="859484" y="1520816"/>
                </a:lnTo>
                <a:lnTo>
                  <a:pt x="857900" y="1521455"/>
                </a:lnTo>
                <a:lnTo>
                  <a:pt x="856000" y="1522094"/>
                </a:lnTo>
                <a:lnTo>
                  <a:pt x="853783" y="1522413"/>
                </a:lnTo>
                <a:lnTo>
                  <a:pt x="849033" y="1518900"/>
                </a:lnTo>
                <a:lnTo>
                  <a:pt x="843965" y="1514429"/>
                </a:lnTo>
                <a:lnTo>
                  <a:pt x="834464" y="1506125"/>
                </a:lnTo>
                <a:lnTo>
                  <a:pt x="825279" y="1497502"/>
                </a:lnTo>
                <a:lnTo>
                  <a:pt x="820529" y="1493350"/>
                </a:lnTo>
                <a:lnTo>
                  <a:pt x="815778" y="1489517"/>
                </a:lnTo>
                <a:lnTo>
                  <a:pt x="803426" y="1480574"/>
                </a:lnTo>
                <a:lnTo>
                  <a:pt x="790758" y="1471951"/>
                </a:lnTo>
                <a:lnTo>
                  <a:pt x="778089" y="1463967"/>
                </a:lnTo>
                <a:lnTo>
                  <a:pt x="765104" y="1456621"/>
                </a:lnTo>
                <a:lnTo>
                  <a:pt x="751486" y="1449595"/>
                </a:lnTo>
                <a:lnTo>
                  <a:pt x="737867" y="1443207"/>
                </a:lnTo>
                <a:lnTo>
                  <a:pt x="723932" y="1437458"/>
                </a:lnTo>
                <a:lnTo>
                  <a:pt x="709996" y="1432348"/>
                </a:lnTo>
                <a:lnTo>
                  <a:pt x="708413" y="1431710"/>
                </a:lnTo>
                <a:lnTo>
                  <a:pt x="707146" y="1431390"/>
                </a:lnTo>
                <a:lnTo>
                  <a:pt x="704929" y="1431071"/>
                </a:lnTo>
                <a:lnTo>
                  <a:pt x="702079" y="1431710"/>
                </a:lnTo>
                <a:lnTo>
                  <a:pt x="699545" y="1432668"/>
                </a:lnTo>
                <a:lnTo>
                  <a:pt x="694794" y="1435542"/>
                </a:lnTo>
                <a:lnTo>
                  <a:pt x="692261" y="1436820"/>
                </a:lnTo>
                <a:lnTo>
                  <a:pt x="690044" y="1437778"/>
                </a:lnTo>
                <a:lnTo>
                  <a:pt x="676108" y="1432348"/>
                </a:lnTo>
                <a:lnTo>
                  <a:pt x="662806" y="1426599"/>
                </a:lnTo>
                <a:lnTo>
                  <a:pt x="648871" y="1421170"/>
                </a:lnTo>
                <a:lnTo>
                  <a:pt x="642220" y="1418615"/>
                </a:lnTo>
                <a:lnTo>
                  <a:pt x="635253" y="1416379"/>
                </a:lnTo>
                <a:lnTo>
                  <a:pt x="628918" y="1414463"/>
                </a:lnTo>
                <a:lnTo>
                  <a:pt x="622901" y="1413505"/>
                </a:lnTo>
                <a:lnTo>
                  <a:pt x="616567" y="1412547"/>
                </a:lnTo>
                <a:lnTo>
                  <a:pt x="610549" y="1411908"/>
                </a:lnTo>
                <a:lnTo>
                  <a:pt x="597564" y="1411269"/>
                </a:lnTo>
                <a:lnTo>
                  <a:pt x="591546" y="1410631"/>
                </a:lnTo>
                <a:lnTo>
                  <a:pt x="584896" y="1409992"/>
                </a:lnTo>
                <a:lnTo>
                  <a:pt x="583312" y="1405840"/>
                </a:lnTo>
                <a:lnTo>
                  <a:pt x="581728" y="1403924"/>
                </a:lnTo>
                <a:lnTo>
                  <a:pt x="580462" y="1402007"/>
                </a:lnTo>
                <a:lnTo>
                  <a:pt x="579195" y="1400410"/>
                </a:lnTo>
                <a:lnTo>
                  <a:pt x="577294" y="1399133"/>
                </a:lnTo>
                <a:lnTo>
                  <a:pt x="575078" y="1398175"/>
                </a:lnTo>
                <a:lnTo>
                  <a:pt x="572544" y="1397536"/>
                </a:lnTo>
                <a:lnTo>
                  <a:pt x="560192" y="1394342"/>
                </a:lnTo>
                <a:lnTo>
                  <a:pt x="547840" y="1391468"/>
                </a:lnTo>
                <a:lnTo>
                  <a:pt x="535172" y="1388593"/>
                </a:lnTo>
                <a:lnTo>
                  <a:pt x="522187" y="1386038"/>
                </a:lnTo>
                <a:lnTo>
                  <a:pt x="509835" y="1384122"/>
                </a:lnTo>
                <a:lnTo>
                  <a:pt x="497167" y="1381886"/>
                </a:lnTo>
                <a:lnTo>
                  <a:pt x="471513" y="1378373"/>
                </a:lnTo>
                <a:lnTo>
                  <a:pt x="445859" y="1375818"/>
                </a:lnTo>
                <a:lnTo>
                  <a:pt x="420206" y="1373902"/>
                </a:lnTo>
                <a:lnTo>
                  <a:pt x="394236" y="1372305"/>
                </a:lnTo>
                <a:lnTo>
                  <a:pt x="368899" y="1371347"/>
                </a:lnTo>
                <a:lnTo>
                  <a:pt x="366682" y="1370708"/>
                </a:lnTo>
                <a:lnTo>
                  <a:pt x="364781" y="1370069"/>
                </a:lnTo>
                <a:lnTo>
                  <a:pt x="360981" y="1368473"/>
                </a:lnTo>
                <a:lnTo>
                  <a:pt x="354013" y="1364321"/>
                </a:lnTo>
                <a:lnTo>
                  <a:pt x="360347" y="1363362"/>
                </a:lnTo>
                <a:lnTo>
                  <a:pt x="366365" y="1362085"/>
                </a:lnTo>
                <a:lnTo>
                  <a:pt x="379033" y="1361127"/>
                </a:lnTo>
                <a:lnTo>
                  <a:pt x="392019" y="1360488"/>
                </a:lnTo>
                <a:close/>
                <a:moveTo>
                  <a:pt x="2879620" y="1324563"/>
                </a:moveTo>
                <a:lnTo>
                  <a:pt x="2872954" y="1336313"/>
                </a:lnTo>
                <a:lnTo>
                  <a:pt x="2865336" y="1347110"/>
                </a:lnTo>
                <a:lnTo>
                  <a:pt x="2857401" y="1358225"/>
                </a:lnTo>
                <a:lnTo>
                  <a:pt x="2849148" y="1369022"/>
                </a:lnTo>
                <a:lnTo>
                  <a:pt x="2840895" y="1379819"/>
                </a:lnTo>
                <a:lnTo>
                  <a:pt x="2831690" y="1389981"/>
                </a:lnTo>
                <a:lnTo>
                  <a:pt x="2813915" y="1410306"/>
                </a:lnTo>
                <a:lnTo>
                  <a:pt x="2809471" y="1416339"/>
                </a:lnTo>
                <a:lnTo>
                  <a:pt x="2805027" y="1421738"/>
                </a:lnTo>
                <a:lnTo>
                  <a:pt x="2799631" y="1426819"/>
                </a:lnTo>
                <a:lnTo>
                  <a:pt x="2794870" y="1432217"/>
                </a:lnTo>
                <a:lnTo>
                  <a:pt x="2789474" y="1436981"/>
                </a:lnTo>
                <a:lnTo>
                  <a:pt x="2783760" y="1441744"/>
                </a:lnTo>
                <a:lnTo>
                  <a:pt x="2772650" y="1451271"/>
                </a:lnTo>
                <a:lnTo>
                  <a:pt x="2761541" y="1460481"/>
                </a:lnTo>
                <a:lnTo>
                  <a:pt x="2750431" y="1469372"/>
                </a:lnTo>
                <a:lnTo>
                  <a:pt x="2739322" y="1479217"/>
                </a:lnTo>
                <a:lnTo>
                  <a:pt x="2734243" y="1484298"/>
                </a:lnTo>
                <a:lnTo>
                  <a:pt x="2728847" y="1489379"/>
                </a:lnTo>
                <a:lnTo>
                  <a:pt x="2724085" y="1493507"/>
                </a:lnTo>
                <a:lnTo>
                  <a:pt x="2719007" y="1497636"/>
                </a:lnTo>
                <a:lnTo>
                  <a:pt x="2708215" y="1505257"/>
                </a:lnTo>
                <a:lnTo>
                  <a:pt x="2697105" y="1512561"/>
                </a:lnTo>
                <a:lnTo>
                  <a:pt x="2686313" y="1519865"/>
                </a:lnTo>
                <a:lnTo>
                  <a:pt x="2677108" y="1525581"/>
                </a:lnTo>
                <a:lnTo>
                  <a:pt x="2668537" y="1531933"/>
                </a:lnTo>
                <a:lnTo>
                  <a:pt x="2651714" y="1544635"/>
                </a:lnTo>
                <a:lnTo>
                  <a:pt x="2634891" y="1557338"/>
                </a:lnTo>
                <a:lnTo>
                  <a:pt x="2626003" y="1563689"/>
                </a:lnTo>
                <a:lnTo>
                  <a:pt x="2617115" y="1569405"/>
                </a:lnTo>
                <a:lnTo>
                  <a:pt x="2610450" y="1574169"/>
                </a:lnTo>
                <a:lnTo>
                  <a:pt x="2603466" y="1578297"/>
                </a:lnTo>
                <a:lnTo>
                  <a:pt x="2589183" y="1586236"/>
                </a:lnTo>
                <a:lnTo>
                  <a:pt x="2574899" y="1593540"/>
                </a:lnTo>
                <a:lnTo>
                  <a:pt x="2559980" y="1600527"/>
                </a:lnTo>
                <a:lnTo>
                  <a:pt x="2530143" y="1614500"/>
                </a:lnTo>
                <a:lnTo>
                  <a:pt x="2515542" y="1620851"/>
                </a:lnTo>
                <a:lnTo>
                  <a:pt x="2500940" y="1628155"/>
                </a:lnTo>
                <a:lnTo>
                  <a:pt x="2495862" y="1630695"/>
                </a:lnTo>
                <a:lnTo>
                  <a:pt x="2490465" y="1632601"/>
                </a:lnTo>
                <a:lnTo>
                  <a:pt x="2480625" y="1636412"/>
                </a:lnTo>
                <a:lnTo>
                  <a:pt x="2470151" y="1640222"/>
                </a:lnTo>
                <a:lnTo>
                  <a:pt x="2459993" y="1644351"/>
                </a:lnTo>
                <a:lnTo>
                  <a:pt x="2453645" y="1646891"/>
                </a:lnTo>
                <a:lnTo>
                  <a:pt x="2447931" y="1648797"/>
                </a:lnTo>
                <a:lnTo>
                  <a:pt x="2444757" y="1649749"/>
                </a:lnTo>
                <a:lnTo>
                  <a:pt x="2441266" y="1650067"/>
                </a:lnTo>
                <a:lnTo>
                  <a:pt x="2438091" y="1650067"/>
                </a:lnTo>
                <a:lnTo>
                  <a:pt x="2434917" y="1649749"/>
                </a:lnTo>
                <a:lnTo>
                  <a:pt x="2428251" y="1648479"/>
                </a:lnTo>
                <a:lnTo>
                  <a:pt x="2421268" y="1648161"/>
                </a:lnTo>
                <a:lnTo>
                  <a:pt x="2414285" y="1648161"/>
                </a:lnTo>
                <a:lnTo>
                  <a:pt x="2407302" y="1648479"/>
                </a:lnTo>
                <a:lnTo>
                  <a:pt x="2393653" y="1650067"/>
                </a:lnTo>
                <a:lnTo>
                  <a:pt x="2380321" y="1651337"/>
                </a:lnTo>
                <a:lnTo>
                  <a:pt x="2387304" y="1658006"/>
                </a:lnTo>
                <a:lnTo>
                  <a:pt x="2394922" y="1664357"/>
                </a:lnTo>
                <a:lnTo>
                  <a:pt x="2410159" y="1677377"/>
                </a:lnTo>
                <a:lnTo>
                  <a:pt x="2417459" y="1684046"/>
                </a:lnTo>
                <a:lnTo>
                  <a:pt x="2424760" y="1691033"/>
                </a:lnTo>
                <a:lnTo>
                  <a:pt x="2431108" y="1698337"/>
                </a:lnTo>
                <a:lnTo>
                  <a:pt x="2434282" y="1702147"/>
                </a:lnTo>
                <a:lnTo>
                  <a:pt x="2437457" y="1706276"/>
                </a:lnTo>
                <a:lnTo>
                  <a:pt x="2431426" y="1704053"/>
                </a:lnTo>
                <a:lnTo>
                  <a:pt x="2426030" y="1701512"/>
                </a:lnTo>
                <a:lnTo>
                  <a:pt x="2420633" y="1698654"/>
                </a:lnTo>
                <a:lnTo>
                  <a:pt x="2415237" y="1695479"/>
                </a:lnTo>
                <a:lnTo>
                  <a:pt x="2405080" y="1688492"/>
                </a:lnTo>
                <a:lnTo>
                  <a:pt x="2395240" y="1681506"/>
                </a:lnTo>
                <a:lnTo>
                  <a:pt x="2385400" y="1673884"/>
                </a:lnTo>
                <a:lnTo>
                  <a:pt x="2375243" y="1666580"/>
                </a:lnTo>
                <a:lnTo>
                  <a:pt x="2370164" y="1663087"/>
                </a:lnTo>
                <a:lnTo>
                  <a:pt x="2365085" y="1659911"/>
                </a:lnTo>
                <a:lnTo>
                  <a:pt x="2359372" y="1656736"/>
                </a:lnTo>
                <a:lnTo>
                  <a:pt x="2353976" y="1654513"/>
                </a:lnTo>
                <a:lnTo>
                  <a:pt x="2351119" y="1653560"/>
                </a:lnTo>
                <a:lnTo>
                  <a:pt x="2347945" y="1652607"/>
                </a:lnTo>
                <a:lnTo>
                  <a:pt x="2341914" y="1651972"/>
                </a:lnTo>
                <a:lnTo>
                  <a:pt x="2329534" y="1651655"/>
                </a:lnTo>
                <a:lnTo>
                  <a:pt x="2346040" y="1666898"/>
                </a:lnTo>
                <a:lnTo>
                  <a:pt x="2353976" y="1674519"/>
                </a:lnTo>
                <a:lnTo>
                  <a:pt x="2361911" y="1682458"/>
                </a:lnTo>
                <a:lnTo>
                  <a:pt x="2371751" y="1692303"/>
                </a:lnTo>
                <a:lnTo>
                  <a:pt x="2377147" y="1697702"/>
                </a:lnTo>
                <a:lnTo>
                  <a:pt x="2381908" y="1702783"/>
                </a:lnTo>
                <a:lnTo>
                  <a:pt x="2386352" y="1708181"/>
                </a:lnTo>
                <a:lnTo>
                  <a:pt x="2390479" y="1714215"/>
                </a:lnTo>
                <a:lnTo>
                  <a:pt x="2393970" y="1720249"/>
                </a:lnTo>
                <a:lnTo>
                  <a:pt x="2395557" y="1723424"/>
                </a:lnTo>
                <a:lnTo>
                  <a:pt x="2397144" y="1726917"/>
                </a:lnTo>
                <a:lnTo>
                  <a:pt x="2393970" y="1725647"/>
                </a:lnTo>
                <a:lnTo>
                  <a:pt x="2390796" y="1723742"/>
                </a:lnTo>
                <a:lnTo>
                  <a:pt x="2385400" y="1720249"/>
                </a:lnTo>
                <a:lnTo>
                  <a:pt x="2379686" y="1716120"/>
                </a:lnTo>
                <a:lnTo>
                  <a:pt x="2374925" y="1711674"/>
                </a:lnTo>
                <a:lnTo>
                  <a:pt x="2365403" y="1702465"/>
                </a:lnTo>
                <a:lnTo>
                  <a:pt x="2360641" y="1697702"/>
                </a:lnTo>
                <a:lnTo>
                  <a:pt x="2355245" y="1693256"/>
                </a:lnTo>
                <a:lnTo>
                  <a:pt x="2344136" y="1683411"/>
                </a:lnTo>
                <a:lnTo>
                  <a:pt x="2333026" y="1674519"/>
                </a:lnTo>
                <a:lnTo>
                  <a:pt x="2326995" y="1670073"/>
                </a:lnTo>
                <a:lnTo>
                  <a:pt x="2320964" y="1665945"/>
                </a:lnTo>
                <a:lnTo>
                  <a:pt x="2314616" y="1662134"/>
                </a:lnTo>
                <a:lnTo>
                  <a:pt x="2307950" y="1658959"/>
                </a:lnTo>
                <a:lnTo>
                  <a:pt x="2300014" y="1656418"/>
                </a:lnTo>
                <a:lnTo>
                  <a:pt x="2292079" y="1654830"/>
                </a:lnTo>
                <a:lnTo>
                  <a:pt x="2276208" y="1651655"/>
                </a:lnTo>
                <a:lnTo>
                  <a:pt x="2289540" y="1660546"/>
                </a:lnTo>
                <a:lnTo>
                  <a:pt x="2302554" y="1670391"/>
                </a:lnTo>
                <a:lnTo>
                  <a:pt x="2315250" y="1680553"/>
                </a:lnTo>
                <a:lnTo>
                  <a:pt x="2327312" y="1691350"/>
                </a:lnTo>
                <a:lnTo>
                  <a:pt x="2339057" y="1702465"/>
                </a:lnTo>
                <a:lnTo>
                  <a:pt x="2344770" y="1708181"/>
                </a:lnTo>
                <a:lnTo>
                  <a:pt x="2349849" y="1714532"/>
                </a:lnTo>
                <a:lnTo>
                  <a:pt x="2355245" y="1720566"/>
                </a:lnTo>
                <a:lnTo>
                  <a:pt x="2360006" y="1726917"/>
                </a:lnTo>
                <a:lnTo>
                  <a:pt x="2365403" y="1733269"/>
                </a:lnTo>
                <a:lnTo>
                  <a:pt x="2369846" y="1739938"/>
                </a:lnTo>
                <a:lnTo>
                  <a:pt x="2371751" y="1742478"/>
                </a:lnTo>
                <a:lnTo>
                  <a:pt x="2373338" y="1745654"/>
                </a:lnTo>
                <a:lnTo>
                  <a:pt x="2374608" y="1748194"/>
                </a:lnTo>
                <a:lnTo>
                  <a:pt x="2375560" y="1751370"/>
                </a:lnTo>
                <a:lnTo>
                  <a:pt x="2377464" y="1757721"/>
                </a:lnTo>
                <a:lnTo>
                  <a:pt x="2378417" y="1763755"/>
                </a:lnTo>
                <a:lnTo>
                  <a:pt x="2375560" y="1762802"/>
                </a:lnTo>
                <a:lnTo>
                  <a:pt x="2373021" y="1761532"/>
                </a:lnTo>
                <a:lnTo>
                  <a:pt x="2370481" y="1759627"/>
                </a:lnTo>
                <a:lnTo>
                  <a:pt x="2368577" y="1758039"/>
                </a:lnTo>
                <a:lnTo>
                  <a:pt x="2364450" y="1753911"/>
                </a:lnTo>
                <a:lnTo>
                  <a:pt x="2360959" y="1749147"/>
                </a:lnTo>
                <a:lnTo>
                  <a:pt x="2353976" y="1739303"/>
                </a:lnTo>
                <a:lnTo>
                  <a:pt x="2350484" y="1734857"/>
                </a:lnTo>
                <a:lnTo>
                  <a:pt x="2346675" y="1730411"/>
                </a:lnTo>
                <a:lnTo>
                  <a:pt x="2338105" y="1721519"/>
                </a:lnTo>
                <a:lnTo>
                  <a:pt x="2329534" y="1712310"/>
                </a:lnTo>
                <a:lnTo>
                  <a:pt x="2320012" y="1703735"/>
                </a:lnTo>
                <a:lnTo>
                  <a:pt x="2310807" y="1695479"/>
                </a:lnTo>
                <a:lnTo>
                  <a:pt x="2301284" y="1687539"/>
                </a:lnTo>
                <a:lnTo>
                  <a:pt x="2291127" y="1680235"/>
                </a:lnTo>
                <a:lnTo>
                  <a:pt x="2280334" y="1673884"/>
                </a:lnTo>
                <a:lnTo>
                  <a:pt x="2274938" y="1670709"/>
                </a:lnTo>
                <a:lnTo>
                  <a:pt x="2269542" y="1667533"/>
                </a:lnTo>
                <a:lnTo>
                  <a:pt x="2279065" y="1677695"/>
                </a:lnTo>
                <a:lnTo>
                  <a:pt x="2289222" y="1687222"/>
                </a:lnTo>
                <a:lnTo>
                  <a:pt x="2309537" y="1705958"/>
                </a:lnTo>
                <a:lnTo>
                  <a:pt x="2319377" y="1715168"/>
                </a:lnTo>
                <a:lnTo>
                  <a:pt x="2329534" y="1725330"/>
                </a:lnTo>
                <a:lnTo>
                  <a:pt x="2338739" y="1735174"/>
                </a:lnTo>
                <a:lnTo>
                  <a:pt x="2343183" y="1740255"/>
                </a:lnTo>
                <a:lnTo>
                  <a:pt x="2347627" y="1745971"/>
                </a:lnTo>
                <a:lnTo>
                  <a:pt x="2354293" y="1754228"/>
                </a:lnTo>
                <a:lnTo>
                  <a:pt x="2361594" y="1762485"/>
                </a:lnTo>
                <a:lnTo>
                  <a:pt x="2368577" y="1770741"/>
                </a:lnTo>
                <a:lnTo>
                  <a:pt x="2375243" y="1779316"/>
                </a:lnTo>
                <a:lnTo>
                  <a:pt x="2378417" y="1783762"/>
                </a:lnTo>
                <a:lnTo>
                  <a:pt x="2381591" y="1788525"/>
                </a:lnTo>
                <a:lnTo>
                  <a:pt x="2384448" y="1792971"/>
                </a:lnTo>
                <a:lnTo>
                  <a:pt x="2386670" y="1797734"/>
                </a:lnTo>
                <a:lnTo>
                  <a:pt x="2389209" y="1802498"/>
                </a:lnTo>
                <a:lnTo>
                  <a:pt x="2390796" y="1807261"/>
                </a:lnTo>
                <a:lnTo>
                  <a:pt x="2392701" y="1812660"/>
                </a:lnTo>
                <a:lnTo>
                  <a:pt x="2393653" y="1818059"/>
                </a:lnTo>
                <a:lnTo>
                  <a:pt x="2391113" y="1818059"/>
                </a:lnTo>
                <a:lnTo>
                  <a:pt x="2389209" y="1817741"/>
                </a:lnTo>
                <a:lnTo>
                  <a:pt x="2386987" y="1816788"/>
                </a:lnTo>
                <a:lnTo>
                  <a:pt x="2385083" y="1815518"/>
                </a:lnTo>
                <a:lnTo>
                  <a:pt x="2383178" y="1814565"/>
                </a:lnTo>
                <a:lnTo>
                  <a:pt x="2381591" y="1813295"/>
                </a:lnTo>
                <a:lnTo>
                  <a:pt x="2378734" y="1809802"/>
                </a:lnTo>
                <a:lnTo>
                  <a:pt x="2376512" y="1805674"/>
                </a:lnTo>
                <a:lnTo>
                  <a:pt x="2373973" y="1801863"/>
                </a:lnTo>
                <a:lnTo>
                  <a:pt x="2371434" y="1797734"/>
                </a:lnTo>
                <a:lnTo>
                  <a:pt x="2369212" y="1793924"/>
                </a:lnTo>
                <a:lnTo>
                  <a:pt x="2363498" y="1786620"/>
                </a:lnTo>
                <a:lnTo>
                  <a:pt x="2358419" y="1779316"/>
                </a:lnTo>
                <a:lnTo>
                  <a:pt x="2352706" y="1772647"/>
                </a:lnTo>
                <a:lnTo>
                  <a:pt x="2346675" y="1765343"/>
                </a:lnTo>
                <a:lnTo>
                  <a:pt x="2334613" y="1751688"/>
                </a:lnTo>
                <a:lnTo>
                  <a:pt x="2322234" y="1738667"/>
                </a:lnTo>
                <a:lnTo>
                  <a:pt x="2309537" y="1725965"/>
                </a:lnTo>
                <a:lnTo>
                  <a:pt x="2296205" y="1713262"/>
                </a:lnTo>
                <a:lnTo>
                  <a:pt x="2269860" y="1688492"/>
                </a:lnTo>
                <a:lnTo>
                  <a:pt x="2273669" y="1694843"/>
                </a:lnTo>
                <a:lnTo>
                  <a:pt x="2277795" y="1701512"/>
                </a:lnTo>
                <a:lnTo>
                  <a:pt x="2281604" y="1707546"/>
                </a:lnTo>
                <a:lnTo>
                  <a:pt x="2285413" y="1713897"/>
                </a:lnTo>
                <a:lnTo>
                  <a:pt x="2288587" y="1720566"/>
                </a:lnTo>
                <a:lnTo>
                  <a:pt x="2290174" y="1723742"/>
                </a:lnTo>
                <a:lnTo>
                  <a:pt x="2291444" y="1727235"/>
                </a:lnTo>
                <a:lnTo>
                  <a:pt x="2292396" y="1731046"/>
                </a:lnTo>
                <a:lnTo>
                  <a:pt x="2293349" y="1734539"/>
                </a:lnTo>
                <a:lnTo>
                  <a:pt x="2293666" y="1738350"/>
                </a:lnTo>
                <a:lnTo>
                  <a:pt x="2293666" y="1742161"/>
                </a:lnTo>
                <a:lnTo>
                  <a:pt x="2291127" y="1741843"/>
                </a:lnTo>
                <a:lnTo>
                  <a:pt x="2289222" y="1741208"/>
                </a:lnTo>
                <a:lnTo>
                  <a:pt x="2287000" y="1740255"/>
                </a:lnTo>
                <a:lnTo>
                  <a:pt x="2285413" y="1739303"/>
                </a:lnTo>
                <a:lnTo>
                  <a:pt x="2283509" y="1738032"/>
                </a:lnTo>
                <a:lnTo>
                  <a:pt x="2282239" y="1736127"/>
                </a:lnTo>
                <a:lnTo>
                  <a:pt x="2279382" y="1732951"/>
                </a:lnTo>
                <a:lnTo>
                  <a:pt x="2277160" y="1729140"/>
                </a:lnTo>
                <a:lnTo>
                  <a:pt x="2274621" y="1725012"/>
                </a:lnTo>
                <a:lnTo>
                  <a:pt x="2272399" y="1721201"/>
                </a:lnTo>
                <a:lnTo>
                  <a:pt x="2270177" y="1717391"/>
                </a:lnTo>
                <a:lnTo>
                  <a:pt x="2263511" y="1707228"/>
                </a:lnTo>
                <a:lnTo>
                  <a:pt x="2256528" y="1697384"/>
                </a:lnTo>
                <a:lnTo>
                  <a:pt x="2248910" y="1687857"/>
                </a:lnTo>
                <a:lnTo>
                  <a:pt x="2241609" y="1678648"/>
                </a:lnTo>
                <a:lnTo>
                  <a:pt x="2226056" y="1659911"/>
                </a:lnTo>
                <a:lnTo>
                  <a:pt x="2218120" y="1650702"/>
                </a:lnTo>
                <a:lnTo>
                  <a:pt x="2210820" y="1641175"/>
                </a:lnTo>
                <a:lnTo>
                  <a:pt x="2203519" y="1638634"/>
                </a:lnTo>
                <a:lnTo>
                  <a:pt x="2196219" y="1636094"/>
                </a:lnTo>
                <a:lnTo>
                  <a:pt x="2188918" y="1633871"/>
                </a:lnTo>
                <a:lnTo>
                  <a:pt x="2181300" y="1631966"/>
                </a:lnTo>
                <a:lnTo>
                  <a:pt x="2187966" y="1643080"/>
                </a:lnTo>
                <a:lnTo>
                  <a:pt x="2194314" y="1654195"/>
                </a:lnTo>
                <a:lnTo>
                  <a:pt x="2197171" y="1659594"/>
                </a:lnTo>
                <a:lnTo>
                  <a:pt x="2200028" y="1665627"/>
                </a:lnTo>
                <a:lnTo>
                  <a:pt x="2202567" y="1671344"/>
                </a:lnTo>
                <a:lnTo>
                  <a:pt x="2204471" y="1677695"/>
                </a:lnTo>
                <a:lnTo>
                  <a:pt x="2200345" y="1675790"/>
                </a:lnTo>
                <a:lnTo>
                  <a:pt x="2196219" y="1673884"/>
                </a:lnTo>
                <a:lnTo>
                  <a:pt x="2192727" y="1671026"/>
                </a:lnTo>
                <a:lnTo>
                  <a:pt x="2189235" y="1668168"/>
                </a:lnTo>
                <a:lnTo>
                  <a:pt x="2186061" y="1664992"/>
                </a:lnTo>
                <a:lnTo>
                  <a:pt x="2183204" y="1662134"/>
                </a:lnTo>
                <a:lnTo>
                  <a:pt x="2180030" y="1658641"/>
                </a:lnTo>
                <a:lnTo>
                  <a:pt x="2177491" y="1654830"/>
                </a:lnTo>
                <a:lnTo>
                  <a:pt x="2172412" y="1647526"/>
                </a:lnTo>
                <a:lnTo>
                  <a:pt x="2167333" y="1639905"/>
                </a:lnTo>
                <a:lnTo>
                  <a:pt x="2162255" y="1632283"/>
                </a:lnTo>
                <a:lnTo>
                  <a:pt x="2159398" y="1628790"/>
                </a:lnTo>
                <a:lnTo>
                  <a:pt x="2156541" y="1625297"/>
                </a:lnTo>
                <a:lnTo>
                  <a:pt x="2148606" y="1622121"/>
                </a:lnTo>
                <a:lnTo>
                  <a:pt x="2140670" y="1618945"/>
                </a:lnTo>
                <a:lnTo>
                  <a:pt x="2132735" y="1616087"/>
                </a:lnTo>
                <a:lnTo>
                  <a:pt x="2124799" y="1613864"/>
                </a:lnTo>
                <a:lnTo>
                  <a:pt x="2108294" y="1609101"/>
                </a:lnTo>
                <a:lnTo>
                  <a:pt x="2100041" y="1606878"/>
                </a:lnTo>
                <a:lnTo>
                  <a:pt x="2092105" y="1604020"/>
                </a:lnTo>
                <a:lnTo>
                  <a:pt x="2081948" y="1599574"/>
                </a:lnTo>
                <a:lnTo>
                  <a:pt x="2072108" y="1595763"/>
                </a:lnTo>
                <a:lnTo>
                  <a:pt x="2061633" y="1591952"/>
                </a:lnTo>
                <a:lnTo>
                  <a:pt x="2051476" y="1588459"/>
                </a:lnTo>
                <a:lnTo>
                  <a:pt x="2036240" y="1583696"/>
                </a:lnTo>
                <a:lnTo>
                  <a:pt x="2021321" y="1578615"/>
                </a:lnTo>
                <a:lnTo>
                  <a:pt x="2006720" y="1572263"/>
                </a:lnTo>
                <a:lnTo>
                  <a:pt x="1992436" y="1566547"/>
                </a:lnTo>
                <a:lnTo>
                  <a:pt x="1962916" y="1553845"/>
                </a:lnTo>
                <a:lnTo>
                  <a:pt x="1948632" y="1548129"/>
                </a:lnTo>
                <a:lnTo>
                  <a:pt x="1933714" y="1542730"/>
                </a:lnTo>
                <a:lnTo>
                  <a:pt x="1924826" y="1539872"/>
                </a:lnTo>
                <a:lnTo>
                  <a:pt x="1916255" y="1536696"/>
                </a:lnTo>
                <a:lnTo>
                  <a:pt x="1908003" y="1532886"/>
                </a:lnTo>
                <a:lnTo>
                  <a:pt x="1899115" y="1529075"/>
                </a:lnTo>
                <a:lnTo>
                  <a:pt x="1890862" y="1525581"/>
                </a:lnTo>
                <a:lnTo>
                  <a:pt x="1882292" y="1522088"/>
                </a:lnTo>
                <a:lnTo>
                  <a:pt x="1873721" y="1518913"/>
                </a:lnTo>
                <a:lnTo>
                  <a:pt x="1864834" y="1516372"/>
                </a:lnTo>
                <a:lnTo>
                  <a:pt x="1855946" y="1513196"/>
                </a:lnTo>
                <a:lnTo>
                  <a:pt x="1847058" y="1510656"/>
                </a:lnTo>
                <a:lnTo>
                  <a:pt x="1829600" y="1504940"/>
                </a:lnTo>
                <a:lnTo>
                  <a:pt x="1821030" y="1502082"/>
                </a:lnTo>
                <a:lnTo>
                  <a:pt x="1812142" y="1499541"/>
                </a:lnTo>
                <a:lnTo>
                  <a:pt x="1803572" y="1496048"/>
                </a:lnTo>
                <a:lnTo>
                  <a:pt x="1795319" y="1492237"/>
                </a:lnTo>
                <a:lnTo>
                  <a:pt x="1789288" y="1489697"/>
                </a:lnTo>
                <a:lnTo>
                  <a:pt x="1782622" y="1487791"/>
                </a:lnTo>
                <a:lnTo>
                  <a:pt x="1769926" y="1483663"/>
                </a:lnTo>
                <a:lnTo>
                  <a:pt x="1757229" y="1479852"/>
                </a:lnTo>
                <a:lnTo>
                  <a:pt x="1743897" y="1476359"/>
                </a:lnTo>
                <a:lnTo>
                  <a:pt x="1730883" y="1472866"/>
                </a:lnTo>
                <a:lnTo>
                  <a:pt x="1718186" y="1469055"/>
                </a:lnTo>
                <a:lnTo>
                  <a:pt x="1705172" y="1464927"/>
                </a:lnTo>
                <a:lnTo>
                  <a:pt x="1699141" y="1462386"/>
                </a:lnTo>
                <a:lnTo>
                  <a:pt x="1692793" y="1459846"/>
                </a:lnTo>
                <a:lnTo>
                  <a:pt x="1686762" y="1457623"/>
                </a:lnTo>
                <a:lnTo>
                  <a:pt x="1680731" y="1456035"/>
                </a:lnTo>
                <a:lnTo>
                  <a:pt x="1674700" y="1454130"/>
                </a:lnTo>
                <a:lnTo>
                  <a:pt x="1668352" y="1452859"/>
                </a:lnTo>
                <a:lnTo>
                  <a:pt x="1655655" y="1450319"/>
                </a:lnTo>
                <a:lnTo>
                  <a:pt x="1643276" y="1448413"/>
                </a:lnTo>
                <a:lnTo>
                  <a:pt x="1630579" y="1446190"/>
                </a:lnTo>
                <a:lnTo>
                  <a:pt x="1617565" y="1444285"/>
                </a:lnTo>
                <a:lnTo>
                  <a:pt x="1611534" y="1442697"/>
                </a:lnTo>
                <a:lnTo>
                  <a:pt x="1605185" y="1441109"/>
                </a:lnTo>
                <a:lnTo>
                  <a:pt x="1599154" y="1439521"/>
                </a:lnTo>
                <a:lnTo>
                  <a:pt x="1593123" y="1437299"/>
                </a:lnTo>
                <a:lnTo>
                  <a:pt x="1563604" y="1434758"/>
                </a:lnTo>
                <a:lnTo>
                  <a:pt x="1548685" y="1433170"/>
                </a:lnTo>
                <a:lnTo>
                  <a:pt x="1541384" y="1432217"/>
                </a:lnTo>
                <a:lnTo>
                  <a:pt x="1533766" y="1431265"/>
                </a:lnTo>
                <a:lnTo>
                  <a:pt x="1526466" y="1431582"/>
                </a:lnTo>
                <a:lnTo>
                  <a:pt x="1519165" y="1431582"/>
                </a:lnTo>
                <a:lnTo>
                  <a:pt x="1511547" y="1431582"/>
                </a:lnTo>
                <a:lnTo>
                  <a:pt x="1504246" y="1430630"/>
                </a:lnTo>
                <a:lnTo>
                  <a:pt x="1496946" y="1429359"/>
                </a:lnTo>
                <a:lnTo>
                  <a:pt x="1489645" y="1428089"/>
                </a:lnTo>
                <a:lnTo>
                  <a:pt x="1482344" y="1425548"/>
                </a:lnTo>
                <a:lnTo>
                  <a:pt x="1475679" y="1422691"/>
                </a:lnTo>
                <a:lnTo>
                  <a:pt x="1472187" y="1428724"/>
                </a:lnTo>
                <a:lnTo>
                  <a:pt x="1470283" y="1431582"/>
                </a:lnTo>
                <a:lnTo>
                  <a:pt x="1468378" y="1434123"/>
                </a:lnTo>
                <a:lnTo>
                  <a:pt x="1466156" y="1436663"/>
                </a:lnTo>
                <a:lnTo>
                  <a:pt x="1463617" y="1438569"/>
                </a:lnTo>
                <a:lnTo>
                  <a:pt x="1460443" y="1440157"/>
                </a:lnTo>
                <a:lnTo>
                  <a:pt x="1456951" y="1441109"/>
                </a:lnTo>
                <a:lnTo>
                  <a:pt x="1457903" y="1424278"/>
                </a:lnTo>
                <a:lnTo>
                  <a:pt x="1438541" y="1424914"/>
                </a:lnTo>
                <a:lnTo>
                  <a:pt x="1419496" y="1425866"/>
                </a:lnTo>
                <a:lnTo>
                  <a:pt x="1414417" y="1435393"/>
                </a:lnTo>
                <a:lnTo>
                  <a:pt x="1431240" y="1438251"/>
                </a:lnTo>
                <a:lnTo>
                  <a:pt x="1448381" y="1440792"/>
                </a:lnTo>
                <a:lnTo>
                  <a:pt x="1482027" y="1444920"/>
                </a:lnTo>
                <a:lnTo>
                  <a:pt x="1498850" y="1447143"/>
                </a:lnTo>
                <a:lnTo>
                  <a:pt x="1515991" y="1449049"/>
                </a:lnTo>
                <a:lnTo>
                  <a:pt x="1532814" y="1451906"/>
                </a:lnTo>
                <a:lnTo>
                  <a:pt x="1549637" y="1455082"/>
                </a:lnTo>
                <a:lnTo>
                  <a:pt x="1564238" y="1458258"/>
                </a:lnTo>
                <a:lnTo>
                  <a:pt x="1579157" y="1461433"/>
                </a:lnTo>
                <a:lnTo>
                  <a:pt x="1608042" y="1467149"/>
                </a:lnTo>
                <a:lnTo>
                  <a:pt x="1637562" y="1472231"/>
                </a:lnTo>
                <a:lnTo>
                  <a:pt x="1652163" y="1475089"/>
                </a:lnTo>
                <a:lnTo>
                  <a:pt x="1666765" y="1477947"/>
                </a:lnTo>
                <a:lnTo>
                  <a:pt x="1697872" y="1487156"/>
                </a:lnTo>
                <a:lnTo>
                  <a:pt x="1728661" y="1496683"/>
                </a:lnTo>
                <a:lnTo>
                  <a:pt x="1744215" y="1501446"/>
                </a:lnTo>
                <a:lnTo>
                  <a:pt x="1759451" y="1506845"/>
                </a:lnTo>
                <a:lnTo>
                  <a:pt x="1774687" y="1512244"/>
                </a:lnTo>
                <a:lnTo>
                  <a:pt x="1789923" y="1517960"/>
                </a:lnTo>
                <a:lnTo>
                  <a:pt x="1806746" y="1523994"/>
                </a:lnTo>
                <a:lnTo>
                  <a:pt x="1823569" y="1530027"/>
                </a:lnTo>
                <a:lnTo>
                  <a:pt x="1840075" y="1536379"/>
                </a:lnTo>
                <a:lnTo>
                  <a:pt x="1856898" y="1543048"/>
                </a:lnTo>
                <a:lnTo>
                  <a:pt x="1889910" y="1556703"/>
                </a:lnTo>
                <a:lnTo>
                  <a:pt x="1922604" y="1571311"/>
                </a:lnTo>
                <a:lnTo>
                  <a:pt x="1954981" y="1586236"/>
                </a:lnTo>
                <a:lnTo>
                  <a:pt x="1987040" y="1601479"/>
                </a:lnTo>
                <a:lnTo>
                  <a:pt x="2051793" y="1632283"/>
                </a:lnTo>
                <a:lnTo>
                  <a:pt x="2070838" y="1642763"/>
                </a:lnTo>
                <a:lnTo>
                  <a:pt x="2089566" y="1652607"/>
                </a:lnTo>
                <a:lnTo>
                  <a:pt x="2108928" y="1661817"/>
                </a:lnTo>
                <a:lnTo>
                  <a:pt x="2128608" y="1670391"/>
                </a:lnTo>
                <a:lnTo>
                  <a:pt x="2141623" y="1678330"/>
                </a:lnTo>
                <a:lnTo>
                  <a:pt x="2155272" y="1685952"/>
                </a:lnTo>
                <a:lnTo>
                  <a:pt x="2182252" y="1700242"/>
                </a:lnTo>
                <a:lnTo>
                  <a:pt x="2195584" y="1707864"/>
                </a:lnTo>
                <a:lnTo>
                  <a:pt x="2208598" y="1715485"/>
                </a:lnTo>
                <a:lnTo>
                  <a:pt x="2221929" y="1723742"/>
                </a:lnTo>
                <a:lnTo>
                  <a:pt x="2234309" y="1732316"/>
                </a:lnTo>
                <a:lnTo>
                  <a:pt x="2238753" y="1735174"/>
                </a:lnTo>
                <a:lnTo>
                  <a:pt x="2242879" y="1738032"/>
                </a:lnTo>
                <a:lnTo>
                  <a:pt x="2250815" y="1744066"/>
                </a:lnTo>
                <a:lnTo>
                  <a:pt x="2258433" y="1751052"/>
                </a:lnTo>
                <a:lnTo>
                  <a:pt x="2265733" y="1758039"/>
                </a:lnTo>
                <a:lnTo>
                  <a:pt x="2280017" y="1772647"/>
                </a:lnTo>
                <a:lnTo>
                  <a:pt x="2287635" y="1779316"/>
                </a:lnTo>
                <a:lnTo>
                  <a:pt x="2295571" y="1785667"/>
                </a:lnTo>
                <a:lnTo>
                  <a:pt x="2302236" y="1791383"/>
                </a:lnTo>
                <a:lnTo>
                  <a:pt x="2308902" y="1797417"/>
                </a:lnTo>
                <a:lnTo>
                  <a:pt x="2314616" y="1803451"/>
                </a:lnTo>
                <a:lnTo>
                  <a:pt x="2320329" y="1810119"/>
                </a:lnTo>
                <a:lnTo>
                  <a:pt x="2326043" y="1817106"/>
                </a:lnTo>
                <a:lnTo>
                  <a:pt x="2330804" y="1824410"/>
                </a:lnTo>
                <a:lnTo>
                  <a:pt x="2335883" y="1831396"/>
                </a:lnTo>
                <a:lnTo>
                  <a:pt x="2340644" y="1839018"/>
                </a:lnTo>
                <a:lnTo>
                  <a:pt x="2354928" y="1834254"/>
                </a:lnTo>
                <a:lnTo>
                  <a:pt x="2369529" y="1829173"/>
                </a:lnTo>
                <a:lnTo>
                  <a:pt x="2383495" y="1823140"/>
                </a:lnTo>
                <a:lnTo>
                  <a:pt x="2397779" y="1816788"/>
                </a:lnTo>
                <a:lnTo>
                  <a:pt x="2425395" y="1803451"/>
                </a:lnTo>
                <a:lnTo>
                  <a:pt x="2453327" y="1790113"/>
                </a:lnTo>
                <a:lnTo>
                  <a:pt x="2461898" y="1785667"/>
                </a:lnTo>
                <a:lnTo>
                  <a:pt x="2466024" y="1783444"/>
                </a:lnTo>
                <a:lnTo>
                  <a:pt x="2470468" y="1781221"/>
                </a:lnTo>
                <a:lnTo>
                  <a:pt x="2474277" y="1778363"/>
                </a:lnTo>
                <a:lnTo>
                  <a:pt x="2477769" y="1775187"/>
                </a:lnTo>
                <a:lnTo>
                  <a:pt x="2479673" y="1773600"/>
                </a:lnTo>
                <a:lnTo>
                  <a:pt x="2480943" y="1771377"/>
                </a:lnTo>
                <a:lnTo>
                  <a:pt x="2482213" y="1769471"/>
                </a:lnTo>
                <a:lnTo>
                  <a:pt x="2483482" y="1767248"/>
                </a:lnTo>
                <a:lnTo>
                  <a:pt x="2484117" y="1765343"/>
                </a:lnTo>
                <a:lnTo>
                  <a:pt x="2485069" y="1763437"/>
                </a:lnTo>
                <a:lnTo>
                  <a:pt x="2486022" y="1762167"/>
                </a:lnTo>
                <a:lnTo>
                  <a:pt x="2487609" y="1760897"/>
                </a:lnTo>
                <a:lnTo>
                  <a:pt x="2490148" y="1758356"/>
                </a:lnTo>
                <a:lnTo>
                  <a:pt x="2493640" y="1756769"/>
                </a:lnTo>
                <a:lnTo>
                  <a:pt x="2497131" y="1755181"/>
                </a:lnTo>
                <a:lnTo>
                  <a:pt x="2500940" y="1753911"/>
                </a:lnTo>
                <a:lnTo>
                  <a:pt x="2504432" y="1752323"/>
                </a:lnTo>
                <a:lnTo>
                  <a:pt x="2508241" y="1751052"/>
                </a:lnTo>
                <a:lnTo>
                  <a:pt x="2514589" y="1748194"/>
                </a:lnTo>
                <a:lnTo>
                  <a:pt x="2520938" y="1745019"/>
                </a:lnTo>
                <a:lnTo>
                  <a:pt x="2526651" y="1740890"/>
                </a:lnTo>
                <a:lnTo>
                  <a:pt x="2529508" y="1738350"/>
                </a:lnTo>
                <a:lnTo>
                  <a:pt x="2532365" y="1735809"/>
                </a:lnTo>
                <a:lnTo>
                  <a:pt x="2534587" y="1733586"/>
                </a:lnTo>
                <a:lnTo>
                  <a:pt x="2537126" y="1730728"/>
                </a:lnTo>
                <a:lnTo>
                  <a:pt x="2539348" y="1727553"/>
                </a:lnTo>
                <a:lnTo>
                  <a:pt x="2540935" y="1724377"/>
                </a:lnTo>
                <a:lnTo>
                  <a:pt x="2542522" y="1721519"/>
                </a:lnTo>
                <a:lnTo>
                  <a:pt x="2544427" y="1718343"/>
                </a:lnTo>
                <a:lnTo>
                  <a:pt x="2545696" y="1714850"/>
                </a:lnTo>
                <a:lnTo>
                  <a:pt x="2546966" y="1711357"/>
                </a:lnTo>
                <a:lnTo>
                  <a:pt x="2549188" y="1708181"/>
                </a:lnTo>
                <a:lnTo>
                  <a:pt x="2551727" y="1705323"/>
                </a:lnTo>
                <a:lnTo>
                  <a:pt x="2554901" y="1702465"/>
                </a:lnTo>
                <a:lnTo>
                  <a:pt x="2557441" y="1699607"/>
                </a:lnTo>
                <a:lnTo>
                  <a:pt x="2564107" y="1695161"/>
                </a:lnTo>
                <a:lnTo>
                  <a:pt x="2570772" y="1690715"/>
                </a:lnTo>
                <a:lnTo>
                  <a:pt x="2577438" y="1686269"/>
                </a:lnTo>
                <a:lnTo>
                  <a:pt x="2584104" y="1682141"/>
                </a:lnTo>
                <a:lnTo>
                  <a:pt x="2590770" y="1676742"/>
                </a:lnTo>
                <a:lnTo>
                  <a:pt x="2593309" y="1674519"/>
                </a:lnTo>
                <a:lnTo>
                  <a:pt x="2596483" y="1671344"/>
                </a:lnTo>
                <a:lnTo>
                  <a:pt x="2612037" y="1656736"/>
                </a:lnTo>
                <a:lnTo>
                  <a:pt x="2627273" y="1642128"/>
                </a:lnTo>
                <a:lnTo>
                  <a:pt x="2657110" y="1611959"/>
                </a:lnTo>
                <a:lnTo>
                  <a:pt x="2672346" y="1596716"/>
                </a:lnTo>
                <a:lnTo>
                  <a:pt x="2687900" y="1582108"/>
                </a:lnTo>
                <a:lnTo>
                  <a:pt x="2703453" y="1567500"/>
                </a:lnTo>
                <a:lnTo>
                  <a:pt x="2719324" y="1553210"/>
                </a:lnTo>
                <a:lnTo>
                  <a:pt x="2745670" y="1525899"/>
                </a:lnTo>
                <a:lnTo>
                  <a:pt x="2771381" y="1498906"/>
                </a:lnTo>
                <a:lnTo>
                  <a:pt x="2784078" y="1484616"/>
                </a:lnTo>
                <a:lnTo>
                  <a:pt x="2796139" y="1470325"/>
                </a:lnTo>
                <a:lnTo>
                  <a:pt x="2808201" y="1456035"/>
                </a:lnTo>
                <a:lnTo>
                  <a:pt x="2813915" y="1448413"/>
                </a:lnTo>
                <a:lnTo>
                  <a:pt x="2819628" y="1440792"/>
                </a:lnTo>
                <a:lnTo>
                  <a:pt x="2830738" y="1426184"/>
                </a:lnTo>
                <a:lnTo>
                  <a:pt x="2841848" y="1411893"/>
                </a:lnTo>
                <a:lnTo>
                  <a:pt x="2852640" y="1396968"/>
                </a:lnTo>
                <a:lnTo>
                  <a:pt x="2862797" y="1381725"/>
                </a:lnTo>
                <a:lnTo>
                  <a:pt x="2866606" y="1375056"/>
                </a:lnTo>
                <a:lnTo>
                  <a:pt x="2869780" y="1368387"/>
                </a:lnTo>
                <a:lnTo>
                  <a:pt x="2872637" y="1361401"/>
                </a:lnTo>
                <a:lnTo>
                  <a:pt x="2874542" y="1354097"/>
                </a:lnTo>
                <a:lnTo>
                  <a:pt x="2876446" y="1346475"/>
                </a:lnTo>
                <a:lnTo>
                  <a:pt x="2877716" y="1339171"/>
                </a:lnTo>
                <a:lnTo>
                  <a:pt x="2879620" y="1324563"/>
                </a:lnTo>
                <a:close/>
                <a:moveTo>
                  <a:pt x="2561567" y="1222307"/>
                </a:moveTo>
                <a:lnTo>
                  <a:pt x="2555536" y="1225165"/>
                </a:lnTo>
                <a:lnTo>
                  <a:pt x="2552362" y="1226435"/>
                </a:lnTo>
                <a:lnTo>
                  <a:pt x="2549188" y="1227071"/>
                </a:lnTo>
                <a:lnTo>
                  <a:pt x="2546014" y="1227706"/>
                </a:lnTo>
                <a:lnTo>
                  <a:pt x="2542522" y="1228023"/>
                </a:lnTo>
                <a:lnTo>
                  <a:pt x="2539348" y="1228341"/>
                </a:lnTo>
                <a:lnTo>
                  <a:pt x="2535856" y="1228023"/>
                </a:lnTo>
                <a:lnTo>
                  <a:pt x="2532365" y="1242314"/>
                </a:lnTo>
                <a:lnTo>
                  <a:pt x="2528238" y="1256604"/>
                </a:lnTo>
                <a:lnTo>
                  <a:pt x="2523477" y="1269942"/>
                </a:lnTo>
                <a:lnTo>
                  <a:pt x="2520620" y="1276928"/>
                </a:lnTo>
                <a:lnTo>
                  <a:pt x="2517446" y="1283280"/>
                </a:lnTo>
                <a:lnTo>
                  <a:pt x="2514272" y="1289949"/>
                </a:lnTo>
                <a:lnTo>
                  <a:pt x="2511415" y="1296617"/>
                </a:lnTo>
                <a:lnTo>
                  <a:pt x="2507606" y="1302651"/>
                </a:lnTo>
                <a:lnTo>
                  <a:pt x="2503797" y="1309002"/>
                </a:lnTo>
                <a:lnTo>
                  <a:pt x="2499988" y="1315036"/>
                </a:lnTo>
                <a:lnTo>
                  <a:pt x="2495862" y="1321388"/>
                </a:lnTo>
                <a:lnTo>
                  <a:pt x="2491735" y="1327104"/>
                </a:lnTo>
                <a:lnTo>
                  <a:pt x="2486656" y="1332820"/>
                </a:lnTo>
                <a:lnTo>
                  <a:pt x="2468246" y="1357272"/>
                </a:lnTo>
                <a:lnTo>
                  <a:pt x="2458089" y="1369340"/>
                </a:lnTo>
                <a:lnTo>
                  <a:pt x="2453010" y="1375056"/>
                </a:lnTo>
                <a:lnTo>
                  <a:pt x="2447931" y="1380772"/>
                </a:lnTo>
                <a:lnTo>
                  <a:pt x="2442535" y="1386170"/>
                </a:lnTo>
                <a:lnTo>
                  <a:pt x="2437139" y="1391569"/>
                </a:lnTo>
                <a:lnTo>
                  <a:pt x="2431108" y="1396650"/>
                </a:lnTo>
                <a:lnTo>
                  <a:pt x="2425395" y="1401414"/>
                </a:lnTo>
                <a:lnTo>
                  <a:pt x="2419046" y="1405542"/>
                </a:lnTo>
                <a:lnTo>
                  <a:pt x="2412698" y="1409670"/>
                </a:lnTo>
                <a:lnTo>
                  <a:pt x="2405715" y="1413164"/>
                </a:lnTo>
                <a:lnTo>
                  <a:pt x="2398414" y="1416339"/>
                </a:lnTo>
                <a:lnTo>
                  <a:pt x="2389209" y="1420467"/>
                </a:lnTo>
                <a:lnTo>
                  <a:pt x="2379686" y="1424278"/>
                </a:lnTo>
                <a:lnTo>
                  <a:pt x="2370481" y="1428089"/>
                </a:lnTo>
                <a:lnTo>
                  <a:pt x="2360959" y="1431265"/>
                </a:lnTo>
                <a:lnTo>
                  <a:pt x="2351119" y="1433805"/>
                </a:lnTo>
                <a:lnTo>
                  <a:pt x="2341596" y="1436663"/>
                </a:lnTo>
                <a:lnTo>
                  <a:pt x="2331439" y="1438569"/>
                </a:lnTo>
                <a:lnTo>
                  <a:pt x="2321916" y="1440792"/>
                </a:lnTo>
                <a:lnTo>
                  <a:pt x="2327630" y="1448731"/>
                </a:lnTo>
                <a:lnTo>
                  <a:pt x="2333978" y="1456670"/>
                </a:lnTo>
                <a:lnTo>
                  <a:pt x="2346992" y="1472548"/>
                </a:lnTo>
                <a:lnTo>
                  <a:pt x="2353341" y="1465244"/>
                </a:lnTo>
                <a:lnTo>
                  <a:pt x="2360006" y="1458575"/>
                </a:lnTo>
                <a:lnTo>
                  <a:pt x="2374290" y="1445555"/>
                </a:lnTo>
                <a:lnTo>
                  <a:pt x="2381908" y="1440157"/>
                </a:lnTo>
                <a:lnTo>
                  <a:pt x="2389844" y="1434758"/>
                </a:lnTo>
                <a:lnTo>
                  <a:pt x="2397779" y="1430312"/>
                </a:lnTo>
                <a:lnTo>
                  <a:pt x="2406032" y="1425866"/>
                </a:lnTo>
                <a:lnTo>
                  <a:pt x="2414285" y="1421420"/>
                </a:lnTo>
                <a:lnTo>
                  <a:pt x="2422538" y="1416974"/>
                </a:lnTo>
                <a:lnTo>
                  <a:pt x="2430473" y="1412211"/>
                </a:lnTo>
                <a:lnTo>
                  <a:pt x="2438091" y="1406812"/>
                </a:lnTo>
                <a:lnTo>
                  <a:pt x="2442535" y="1402684"/>
                </a:lnTo>
                <a:lnTo>
                  <a:pt x="2446662" y="1398238"/>
                </a:lnTo>
                <a:lnTo>
                  <a:pt x="2454915" y="1389346"/>
                </a:lnTo>
                <a:lnTo>
                  <a:pt x="2463802" y="1380454"/>
                </a:lnTo>
                <a:lnTo>
                  <a:pt x="2467929" y="1376009"/>
                </a:lnTo>
                <a:lnTo>
                  <a:pt x="2472373" y="1371880"/>
                </a:lnTo>
                <a:lnTo>
                  <a:pt x="2485069" y="1359813"/>
                </a:lnTo>
                <a:lnTo>
                  <a:pt x="2497449" y="1347110"/>
                </a:lnTo>
                <a:lnTo>
                  <a:pt x="2509511" y="1334407"/>
                </a:lnTo>
                <a:lnTo>
                  <a:pt x="2521572" y="1321705"/>
                </a:lnTo>
                <a:lnTo>
                  <a:pt x="2545379" y="1295347"/>
                </a:lnTo>
                <a:lnTo>
                  <a:pt x="2557123" y="1282644"/>
                </a:lnTo>
                <a:lnTo>
                  <a:pt x="2569503" y="1270259"/>
                </a:lnTo>
                <a:lnTo>
                  <a:pt x="2568550" y="1257874"/>
                </a:lnTo>
                <a:lnTo>
                  <a:pt x="2564107" y="1260097"/>
                </a:lnTo>
                <a:lnTo>
                  <a:pt x="2559663" y="1262956"/>
                </a:lnTo>
                <a:lnTo>
                  <a:pt x="2554901" y="1265814"/>
                </a:lnTo>
                <a:lnTo>
                  <a:pt x="2550140" y="1268037"/>
                </a:lnTo>
                <a:lnTo>
                  <a:pt x="2547918" y="1269307"/>
                </a:lnTo>
                <a:lnTo>
                  <a:pt x="2545379" y="1269625"/>
                </a:lnTo>
                <a:lnTo>
                  <a:pt x="2543157" y="1269942"/>
                </a:lnTo>
                <a:lnTo>
                  <a:pt x="2540618" y="1269942"/>
                </a:lnTo>
                <a:lnTo>
                  <a:pt x="2538396" y="1269307"/>
                </a:lnTo>
                <a:lnTo>
                  <a:pt x="2536174" y="1267719"/>
                </a:lnTo>
                <a:lnTo>
                  <a:pt x="2533952" y="1266131"/>
                </a:lnTo>
                <a:lnTo>
                  <a:pt x="2532047" y="1263591"/>
                </a:lnTo>
                <a:lnTo>
                  <a:pt x="2535539" y="1259462"/>
                </a:lnTo>
                <a:lnTo>
                  <a:pt x="2539348" y="1255969"/>
                </a:lnTo>
                <a:lnTo>
                  <a:pt x="2543792" y="1252793"/>
                </a:lnTo>
                <a:lnTo>
                  <a:pt x="2548236" y="1249618"/>
                </a:lnTo>
                <a:lnTo>
                  <a:pt x="2557758" y="1244219"/>
                </a:lnTo>
                <a:lnTo>
                  <a:pt x="2567598" y="1239138"/>
                </a:lnTo>
                <a:lnTo>
                  <a:pt x="2561567" y="1222307"/>
                </a:lnTo>
                <a:close/>
                <a:moveTo>
                  <a:pt x="888772" y="1206111"/>
                </a:moveTo>
                <a:lnTo>
                  <a:pt x="887185" y="1209287"/>
                </a:lnTo>
                <a:lnTo>
                  <a:pt x="885915" y="1212145"/>
                </a:lnTo>
                <a:lnTo>
                  <a:pt x="884963" y="1215321"/>
                </a:lnTo>
                <a:lnTo>
                  <a:pt x="883693" y="1218814"/>
                </a:lnTo>
                <a:lnTo>
                  <a:pt x="882741" y="1225483"/>
                </a:lnTo>
                <a:lnTo>
                  <a:pt x="882106" y="1231834"/>
                </a:lnTo>
                <a:lnTo>
                  <a:pt x="881789" y="1238821"/>
                </a:lnTo>
                <a:lnTo>
                  <a:pt x="882106" y="1245489"/>
                </a:lnTo>
                <a:lnTo>
                  <a:pt x="882106" y="1258827"/>
                </a:lnTo>
                <a:lnTo>
                  <a:pt x="883058" y="1269942"/>
                </a:lnTo>
                <a:lnTo>
                  <a:pt x="883693" y="1281374"/>
                </a:lnTo>
                <a:lnTo>
                  <a:pt x="883693" y="1292489"/>
                </a:lnTo>
                <a:lnTo>
                  <a:pt x="883693" y="1303604"/>
                </a:lnTo>
                <a:lnTo>
                  <a:pt x="883693" y="1314719"/>
                </a:lnTo>
                <a:lnTo>
                  <a:pt x="884328" y="1326151"/>
                </a:lnTo>
                <a:lnTo>
                  <a:pt x="884645" y="1337266"/>
                </a:lnTo>
                <a:lnTo>
                  <a:pt x="885598" y="1348698"/>
                </a:lnTo>
                <a:lnTo>
                  <a:pt x="890994" y="1388076"/>
                </a:lnTo>
                <a:lnTo>
                  <a:pt x="897025" y="1427454"/>
                </a:lnTo>
                <a:lnTo>
                  <a:pt x="900199" y="1447143"/>
                </a:lnTo>
                <a:lnTo>
                  <a:pt x="903373" y="1466514"/>
                </a:lnTo>
                <a:lnTo>
                  <a:pt x="906865" y="1486203"/>
                </a:lnTo>
                <a:lnTo>
                  <a:pt x="910991" y="1505575"/>
                </a:lnTo>
                <a:lnTo>
                  <a:pt x="921149" y="1541142"/>
                </a:lnTo>
                <a:lnTo>
                  <a:pt x="926545" y="1558926"/>
                </a:lnTo>
                <a:lnTo>
                  <a:pt x="932258" y="1576074"/>
                </a:lnTo>
                <a:lnTo>
                  <a:pt x="938289" y="1593223"/>
                </a:lnTo>
                <a:lnTo>
                  <a:pt x="945272" y="1610689"/>
                </a:lnTo>
                <a:lnTo>
                  <a:pt x="949081" y="1618945"/>
                </a:lnTo>
                <a:lnTo>
                  <a:pt x="953208" y="1627202"/>
                </a:lnTo>
                <a:lnTo>
                  <a:pt x="957334" y="1635459"/>
                </a:lnTo>
                <a:lnTo>
                  <a:pt x="961778" y="1643398"/>
                </a:lnTo>
                <a:lnTo>
                  <a:pt x="967492" y="1654830"/>
                </a:lnTo>
                <a:lnTo>
                  <a:pt x="972888" y="1666580"/>
                </a:lnTo>
                <a:lnTo>
                  <a:pt x="978284" y="1678013"/>
                </a:lnTo>
                <a:lnTo>
                  <a:pt x="984632" y="1689762"/>
                </a:lnTo>
                <a:lnTo>
                  <a:pt x="996377" y="1696431"/>
                </a:lnTo>
                <a:lnTo>
                  <a:pt x="990663" y="1654195"/>
                </a:lnTo>
                <a:lnTo>
                  <a:pt x="984950" y="1611641"/>
                </a:lnTo>
                <a:lnTo>
                  <a:pt x="972253" y="1527169"/>
                </a:lnTo>
                <a:lnTo>
                  <a:pt x="971618" y="1508433"/>
                </a:lnTo>
                <a:lnTo>
                  <a:pt x="970348" y="1489379"/>
                </a:lnTo>
                <a:lnTo>
                  <a:pt x="969079" y="1470960"/>
                </a:lnTo>
                <a:lnTo>
                  <a:pt x="968127" y="1451906"/>
                </a:lnTo>
                <a:lnTo>
                  <a:pt x="967809" y="1442380"/>
                </a:lnTo>
                <a:lnTo>
                  <a:pt x="967809" y="1433170"/>
                </a:lnTo>
                <a:lnTo>
                  <a:pt x="967809" y="1423961"/>
                </a:lnTo>
                <a:lnTo>
                  <a:pt x="968127" y="1414434"/>
                </a:lnTo>
                <a:lnTo>
                  <a:pt x="969079" y="1405225"/>
                </a:lnTo>
                <a:lnTo>
                  <a:pt x="970031" y="1396015"/>
                </a:lnTo>
                <a:lnTo>
                  <a:pt x="971936" y="1386488"/>
                </a:lnTo>
                <a:lnTo>
                  <a:pt x="973840" y="1377279"/>
                </a:lnTo>
                <a:lnTo>
                  <a:pt x="970031" y="1367117"/>
                </a:lnTo>
                <a:lnTo>
                  <a:pt x="965905" y="1357272"/>
                </a:lnTo>
                <a:lnTo>
                  <a:pt x="961143" y="1347428"/>
                </a:lnTo>
                <a:lnTo>
                  <a:pt x="956382" y="1338218"/>
                </a:lnTo>
                <a:lnTo>
                  <a:pt x="945907" y="1319165"/>
                </a:lnTo>
                <a:lnTo>
                  <a:pt x="941146" y="1309638"/>
                </a:lnTo>
                <a:lnTo>
                  <a:pt x="936385" y="1299793"/>
                </a:lnTo>
                <a:lnTo>
                  <a:pt x="929719" y="1288678"/>
                </a:lnTo>
                <a:lnTo>
                  <a:pt x="923371" y="1276928"/>
                </a:lnTo>
                <a:lnTo>
                  <a:pt x="917657" y="1265179"/>
                </a:lnTo>
                <a:lnTo>
                  <a:pt x="912261" y="1253428"/>
                </a:lnTo>
                <a:lnTo>
                  <a:pt x="900834" y="1229611"/>
                </a:lnTo>
                <a:lnTo>
                  <a:pt x="894803" y="1217861"/>
                </a:lnTo>
                <a:lnTo>
                  <a:pt x="888772" y="1206111"/>
                </a:lnTo>
                <a:close/>
                <a:moveTo>
                  <a:pt x="2239705" y="1194044"/>
                </a:moveTo>
                <a:lnTo>
                  <a:pt x="2234626" y="1194361"/>
                </a:lnTo>
                <a:lnTo>
                  <a:pt x="2229865" y="1194679"/>
                </a:lnTo>
                <a:lnTo>
                  <a:pt x="2224469" y="1194997"/>
                </a:lnTo>
                <a:lnTo>
                  <a:pt x="2220342" y="1194679"/>
                </a:lnTo>
                <a:lnTo>
                  <a:pt x="2228595" y="1197220"/>
                </a:lnTo>
                <a:lnTo>
                  <a:pt x="2237483" y="1199125"/>
                </a:lnTo>
                <a:lnTo>
                  <a:pt x="2246053" y="1201030"/>
                </a:lnTo>
                <a:lnTo>
                  <a:pt x="2254624" y="1202618"/>
                </a:lnTo>
                <a:lnTo>
                  <a:pt x="2253354" y="1200078"/>
                </a:lnTo>
                <a:lnTo>
                  <a:pt x="2251767" y="1198172"/>
                </a:lnTo>
                <a:lnTo>
                  <a:pt x="2250497" y="1196585"/>
                </a:lnTo>
                <a:lnTo>
                  <a:pt x="2248275" y="1195632"/>
                </a:lnTo>
                <a:lnTo>
                  <a:pt x="2246688" y="1194997"/>
                </a:lnTo>
                <a:lnTo>
                  <a:pt x="2244149" y="1194361"/>
                </a:lnTo>
                <a:lnTo>
                  <a:pt x="2242244" y="1194361"/>
                </a:lnTo>
                <a:lnTo>
                  <a:pt x="2239705" y="1194044"/>
                </a:lnTo>
                <a:close/>
                <a:moveTo>
                  <a:pt x="2540618" y="1186422"/>
                </a:moveTo>
                <a:lnTo>
                  <a:pt x="2539665" y="1199760"/>
                </a:lnTo>
                <a:lnTo>
                  <a:pt x="2539030" y="1213415"/>
                </a:lnTo>
                <a:lnTo>
                  <a:pt x="2555536" y="1205794"/>
                </a:lnTo>
                <a:lnTo>
                  <a:pt x="2552679" y="1200078"/>
                </a:lnTo>
                <a:lnTo>
                  <a:pt x="2551092" y="1197537"/>
                </a:lnTo>
                <a:lnTo>
                  <a:pt x="2549505" y="1194679"/>
                </a:lnTo>
                <a:lnTo>
                  <a:pt x="2547601" y="1192139"/>
                </a:lnTo>
                <a:lnTo>
                  <a:pt x="2545379" y="1190233"/>
                </a:lnTo>
                <a:lnTo>
                  <a:pt x="2543157" y="1188010"/>
                </a:lnTo>
                <a:lnTo>
                  <a:pt x="2540618" y="1186422"/>
                </a:lnTo>
                <a:close/>
                <a:moveTo>
                  <a:pt x="1551224" y="1173402"/>
                </a:moveTo>
                <a:lnTo>
                  <a:pt x="1540115" y="1177848"/>
                </a:lnTo>
                <a:lnTo>
                  <a:pt x="1529322" y="1182611"/>
                </a:lnTo>
                <a:lnTo>
                  <a:pt x="1519165" y="1188010"/>
                </a:lnTo>
                <a:lnTo>
                  <a:pt x="1509008" y="1194044"/>
                </a:lnTo>
                <a:lnTo>
                  <a:pt x="1498850" y="1199760"/>
                </a:lnTo>
                <a:lnTo>
                  <a:pt x="1489010" y="1206429"/>
                </a:lnTo>
                <a:lnTo>
                  <a:pt x="1469648" y="1219449"/>
                </a:lnTo>
                <a:lnTo>
                  <a:pt x="1465521" y="1221990"/>
                </a:lnTo>
                <a:lnTo>
                  <a:pt x="1461712" y="1224848"/>
                </a:lnTo>
                <a:lnTo>
                  <a:pt x="1457903" y="1227706"/>
                </a:lnTo>
                <a:lnTo>
                  <a:pt x="1454412" y="1230881"/>
                </a:lnTo>
                <a:lnTo>
                  <a:pt x="1450920" y="1234057"/>
                </a:lnTo>
                <a:lnTo>
                  <a:pt x="1448063" y="1237868"/>
                </a:lnTo>
                <a:lnTo>
                  <a:pt x="1441715" y="1245172"/>
                </a:lnTo>
                <a:lnTo>
                  <a:pt x="1436319" y="1252793"/>
                </a:lnTo>
                <a:lnTo>
                  <a:pt x="1430605" y="1260733"/>
                </a:lnTo>
                <a:lnTo>
                  <a:pt x="1425527" y="1268671"/>
                </a:lnTo>
                <a:lnTo>
                  <a:pt x="1420130" y="1276611"/>
                </a:lnTo>
                <a:lnTo>
                  <a:pt x="1415052" y="1283915"/>
                </a:lnTo>
                <a:lnTo>
                  <a:pt x="1409973" y="1291536"/>
                </a:lnTo>
                <a:lnTo>
                  <a:pt x="1399498" y="1306462"/>
                </a:lnTo>
                <a:lnTo>
                  <a:pt x="1394737" y="1314083"/>
                </a:lnTo>
                <a:lnTo>
                  <a:pt x="1390293" y="1322022"/>
                </a:lnTo>
                <a:lnTo>
                  <a:pt x="1388706" y="1326151"/>
                </a:lnTo>
                <a:lnTo>
                  <a:pt x="1386484" y="1330279"/>
                </a:lnTo>
                <a:lnTo>
                  <a:pt x="1385214" y="1334407"/>
                </a:lnTo>
                <a:lnTo>
                  <a:pt x="1383627" y="1338854"/>
                </a:lnTo>
                <a:lnTo>
                  <a:pt x="1381723" y="1343935"/>
                </a:lnTo>
                <a:lnTo>
                  <a:pt x="1379183" y="1348698"/>
                </a:lnTo>
                <a:lnTo>
                  <a:pt x="1374105" y="1358225"/>
                </a:lnTo>
                <a:lnTo>
                  <a:pt x="1371248" y="1362988"/>
                </a:lnTo>
                <a:lnTo>
                  <a:pt x="1369026" y="1368070"/>
                </a:lnTo>
                <a:lnTo>
                  <a:pt x="1367122" y="1373151"/>
                </a:lnTo>
                <a:lnTo>
                  <a:pt x="1365534" y="1378231"/>
                </a:lnTo>
                <a:lnTo>
                  <a:pt x="1374422" y="1365529"/>
                </a:lnTo>
                <a:lnTo>
                  <a:pt x="1382675" y="1352509"/>
                </a:lnTo>
                <a:lnTo>
                  <a:pt x="1399181" y="1325833"/>
                </a:lnTo>
                <a:lnTo>
                  <a:pt x="1407116" y="1312813"/>
                </a:lnTo>
                <a:lnTo>
                  <a:pt x="1416004" y="1299476"/>
                </a:lnTo>
                <a:lnTo>
                  <a:pt x="1424892" y="1286773"/>
                </a:lnTo>
                <a:lnTo>
                  <a:pt x="1429653" y="1280739"/>
                </a:lnTo>
                <a:lnTo>
                  <a:pt x="1434414" y="1274705"/>
                </a:lnTo>
                <a:lnTo>
                  <a:pt x="1442032" y="1265814"/>
                </a:lnTo>
                <a:lnTo>
                  <a:pt x="1449968" y="1257239"/>
                </a:lnTo>
                <a:lnTo>
                  <a:pt x="1457903" y="1248983"/>
                </a:lnTo>
                <a:lnTo>
                  <a:pt x="1466156" y="1240726"/>
                </a:lnTo>
                <a:lnTo>
                  <a:pt x="1474409" y="1232787"/>
                </a:lnTo>
                <a:lnTo>
                  <a:pt x="1482979" y="1225165"/>
                </a:lnTo>
                <a:lnTo>
                  <a:pt x="1492184" y="1217544"/>
                </a:lnTo>
                <a:lnTo>
                  <a:pt x="1501390" y="1210557"/>
                </a:lnTo>
                <a:lnTo>
                  <a:pt x="1507738" y="1205794"/>
                </a:lnTo>
                <a:lnTo>
                  <a:pt x="1513769" y="1201348"/>
                </a:lnTo>
                <a:lnTo>
                  <a:pt x="1526148" y="1192139"/>
                </a:lnTo>
                <a:lnTo>
                  <a:pt x="1539162" y="1183247"/>
                </a:lnTo>
                <a:lnTo>
                  <a:pt x="1545193" y="1178483"/>
                </a:lnTo>
                <a:lnTo>
                  <a:pt x="1551224" y="1173402"/>
                </a:lnTo>
                <a:close/>
                <a:moveTo>
                  <a:pt x="1228725" y="1163638"/>
                </a:moveTo>
                <a:lnTo>
                  <a:pt x="1234738" y="1166173"/>
                </a:lnTo>
                <a:lnTo>
                  <a:pt x="1240751" y="1169024"/>
                </a:lnTo>
                <a:lnTo>
                  <a:pt x="1243283" y="1170292"/>
                </a:lnTo>
                <a:lnTo>
                  <a:pt x="1246131" y="1171876"/>
                </a:lnTo>
                <a:lnTo>
                  <a:pt x="1248662" y="1174094"/>
                </a:lnTo>
                <a:lnTo>
                  <a:pt x="1250878" y="1175995"/>
                </a:lnTo>
                <a:lnTo>
                  <a:pt x="1259106" y="1184549"/>
                </a:lnTo>
                <a:lnTo>
                  <a:pt x="1267334" y="1193104"/>
                </a:lnTo>
                <a:lnTo>
                  <a:pt x="1274929" y="1201975"/>
                </a:lnTo>
                <a:lnTo>
                  <a:pt x="1282208" y="1211163"/>
                </a:lnTo>
                <a:lnTo>
                  <a:pt x="1289170" y="1220985"/>
                </a:lnTo>
                <a:lnTo>
                  <a:pt x="1295183" y="1230807"/>
                </a:lnTo>
                <a:lnTo>
                  <a:pt x="1300879" y="1240946"/>
                </a:lnTo>
                <a:lnTo>
                  <a:pt x="1306259" y="1251401"/>
                </a:lnTo>
                <a:lnTo>
                  <a:pt x="1309107" y="1257421"/>
                </a:lnTo>
                <a:lnTo>
                  <a:pt x="1311955" y="1263124"/>
                </a:lnTo>
                <a:lnTo>
                  <a:pt x="1317968" y="1274530"/>
                </a:lnTo>
                <a:lnTo>
                  <a:pt x="1320500" y="1280550"/>
                </a:lnTo>
                <a:lnTo>
                  <a:pt x="1322715" y="1286253"/>
                </a:lnTo>
                <a:lnTo>
                  <a:pt x="1324297" y="1292590"/>
                </a:lnTo>
                <a:lnTo>
                  <a:pt x="1324930" y="1296075"/>
                </a:lnTo>
                <a:lnTo>
                  <a:pt x="1325247" y="1298926"/>
                </a:lnTo>
                <a:lnTo>
                  <a:pt x="1325563" y="1301144"/>
                </a:lnTo>
                <a:lnTo>
                  <a:pt x="1325563" y="1302728"/>
                </a:lnTo>
                <a:lnTo>
                  <a:pt x="1325247" y="1304629"/>
                </a:lnTo>
                <a:lnTo>
                  <a:pt x="1324614" y="1306213"/>
                </a:lnTo>
                <a:lnTo>
                  <a:pt x="1323348" y="1308114"/>
                </a:lnTo>
                <a:lnTo>
                  <a:pt x="1322399" y="1309382"/>
                </a:lnTo>
                <a:lnTo>
                  <a:pt x="1321133" y="1310332"/>
                </a:lnTo>
                <a:lnTo>
                  <a:pt x="1319867" y="1311600"/>
                </a:lnTo>
                <a:lnTo>
                  <a:pt x="1316386" y="1313184"/>
                </a:lnTo>
                <a:lnTo>
                  <a:pt x="1312905" y="1314134"/>
                </a:lnTo>
                <a:lnTo>
                  <a:pt x="1309107" y="1314451"/>
                </a:lnTo>
                <a:lnTo>
                  <a:pt x="1305310" y="1314134"/>
                </a:lnTo>
                <a:lnTo>
                  <a:pt x="1303411" y="1312550"/>
                </a:lnTo>
                <a:lnTo>
                  <a:pt x="1302461" y="1311283"/>
                </a:lnTo>
                <a:lnTo>
                  <a:pt x="1301512" y="1309065"/>
                </a:lnTo>
                <a:lnTo>
                  <a:pt x="1301196" y="1307481"/>
                </a:lnTo>
                <a:lnTo>
                  <a:pt x="1300879" y="1305580"/>
                </a:lnTo>
                <a:lnTo>
                  <a:pt x="1300879" y="1303679"/>
                </a:lnTo>
                <a:lnTo>
                  <a:pt x="1301196" y="1299877"/>
                </a:lnTo>
                <a:lnTo>
                  <a:pt x="1302461" y="1291639"/>
                </a:lnTo>
                <a:lnTo>
                  <a:pt x="1302778" y="1287837"/>
                </a:lnTo>
                <a:lnTo>
                  <a:pt x="1302461" y="1285619"/>
                </a:lnTo>
                <a:lnTo>
                  <a:pt x="1302145" y="1283718"/>
                </a:lnTo>
                <a:lnTo>
                  <a:pt x="1298664" y="1272946"/>
                </a:lnTo>
                <a:lnTo>
                  <a:pt x="1294866" y="1262173"/>
                </a:lnTo>
                <a:lnTo>
                  <a:pt x="1290119" y="1252035"/>
                </a:lnTo>
                <a:lnTo>
                  <a:pt x="1285056" y="1241896"/>
                </a:lnTo>
                <a:lnTo>
                  <a:pt x="1279043" y="1232391"/>
                </a:lnTo>
                <a:lnTo>
                  <a:pt x="1273030" y="1222886"/>
                </a:lnTo>
                <a:lnTo>
                  <a:pt x="1266068" y="1213698"/>
                </a:lnTo>
                <a:lnTo>
                  <a:pt x="1259106" y="1205143"/>
                </a:lnTo>
                <a:lnTo>
                  <a:pt x="1254992" y="1199757"/>
                </a:lnTo>
                <a:lnTo>
                  <a:pt x="1250878" y="1195005"/>
                </a:lnTo>
                <a:lnTo>
                  <a:pt x="1242333" y="1185500"/>
                </a:lnTo>
                <a:lnTo>
                  <a:pt x="1238219" y="1180747"/>
                </a:lnTo>
                <a:lnTo>
                  <a:pt x="1234422" y="1175361"/>
                </a:lnTo>
                <a:lnTo>
                  <a:pt x="1231257" y="1169658"/>
                </a:lnTo>
                <a:lnTo>
                  <a:pt x="1228725" y="1163638"/>
                </a:lnTo>
                <a:close/>
                <a:moveTo>
                  <a:pt x="2677108" y="1145457"/>
                </a:moveTo>
                <a:lnTo>
                  <a:pt x="2676155" y="1145774"/>
                </a:lnTo>
                <a:lnTo>
                  <a:pt x="2674568" y="1146727"/>
                </a:lnTo>
                <a:lnTo>
                  <a:pt x="2672664" y="1147997"/>
                </a:lnTo>
                <a:lnTo>
                  <a:pt x="2671711" y="1149902"/>
                </a:lnTo>
                <a:lnTo>
                  <a:pt x="2671077" y="1151808"/>
                </a:lnTo>
                <a:lnTo>
                  <a:pt x="2670759" y="1154348"/>
                </a:lnTo>
                <a:lnTo>
                  <a:pt x="2671077" y="1156254"/>
                </a:lnTo>
                <a:lnTo>
                  <a:pt x="2671711" y="1158159"/>
                </a:lnTo>
                <a:lnTo>
                  <a:pt x="2672981" y="1158794"/>
                </a:lnTo>
                <a:lnTo>
                  <a:pt x="2674251" y="1159112"/>
                </a:lnTo>
                <a:lnTo>
                  <a:pt x="2675520" y="1158794"/>
                </a:lnTo>
                <a:lnTo>
                  <a:pt x="2676790" y="1158476"/>
                </a:lnTo>
                <a:lnTo>
                  <a:pt x="2678060" y="1157841"/>
                </a:lnTo>
                <a:lnTo>
                  <a:pt x="2679329" y="1156571"/>
                </a:lnTo>
                <a:lnTo>
                  <a:pt x="2680917" y="1154348"/>
                </a:lnTo>
                <a:lnTo>
                  <a:pt x="2681551" y="1152760"/>
                </a:lnTo>
                <a:lnTo>
                  <a:pt x="2682186" y="1151490"/>
                </a:lnTo>
                <a:lnTo>
                  <a:pt x="2682504" y="1150537"/>
                </a:lnTo>
                <a:lnTo>
                  <a:pt x="2682504" y="1148950"/>
                </a:lnTo>
                <a:lnTo>
                  <a:pt x="2681551" y="1147997"/>
                </a:lnTo>
                <a:lnTo>
                  <a:pt x="2680917" y="1147044"/>
                </a:lnTo>
                <a:lnTo>
                  <a:pt x="2679964" y="1146092"/>
                </a:lnTo>
                <a:lnTo>
                  <a:pt x="2678695" y="1145457"/>
                </a:lnTo>
                <a:lnTo>
                  <a:pt x="2677108" y="1145457"/>
                </a:lnTo>
                <a:close/>
                <a:moveTo>
                  <a:pt x="2238000" y="1124192"/>
                </a:moveTo>
                <a:lnTo>
                  <a:pt x="2234223" y="1126738"/>
                </a:lnTo>
                <a:lnTo>
                  <a:pt x="2230131" y="1128966"/>
                </a:lnTo>
                <a:lnTo>
                  <a:pt x="2222263" y="1132467"/>
                </a:lnTo>
                <a:lnTo>
                  <a:pt x="2205897" y="1139151"/>
                </a:lnTo>
                <a:lnTo>
                  <a:pt x="2214080" y="1139469"/>
                </a:lnTo>
                <a:lnTo>
                  <a:pt x="2222263" y="1139469"/>
                </a:lnTo>
                <a:lnTo>
                  <a:pt x="2238944" y="1139469"/>
                </a:lnTo>
                <a:lnTo>
                  <a:pt x="2238000" y="1124192"/>
                </a:lnTo>
                <a:close/>
                <a:moveTo>
                  <a:pt x="2363815" y="1111477"/>
                </a:moveTo>
                <a:lnTo>
                  <a:pt x="2362863" y="1111795"/>
                </a:lnTo>
                <a:lnTo>
                  <a:pt x="2361911" y="1112112"/>
                </a:lnTo>
                <a:lnTo>
                  <a:pt x="2361276" y="1113065"/>
                </a:lnTo>
                <a:lnTo>
                  <a:pt x="2360959" y="1114335"/>
                </a:lnTo>
                <a:lnTo>
                  <a:pt x="2360641" y="1115288"/>
                </a:lnTo>
                <a:lnTo>
                  <a:pt x="2360006" y="1116558"/>
                </a:lnTo>
                <a:lnTo>
                  <a:pt x="2360641" y="1119734"/>
                </a:lnTo>
                <a:lnTo>
                  <a:pt x="2361594" y="1122592"/>
                </a:lnTo>
                <a:lnTo>
                  <a:pt x="2362228" y="1123544"/>
                </a:lnTo>
                <a:lnTo>
                  <a:pt x="2363181" y="1124497"/>
                </a:lnTo>
                <a:lnTo>
                  <a:pt x="2364450" y="1125767"/>
                </a:lnTo>
                <a:lnTo>
                  <a:pt x="2365403" y="1126085"/>
                </a:lnTo>
                <a:lnTo>
                  <a:pt x="2366355" y="1125767"/>
                </a:lnTo>
                <a:lnTo>
                  <a:pt x="2366990" y="1125132"/>
                </a:lnTo>
                <a:lnTo>
                  <a:pt x="2368577" y="1123862"/>
                </a:lnTo>
                <a:lnTo>
                  <a:pt x="2369212" y="1122274"/>
                </a:lnTo>
                <a:lnTo>
                  <a:pt x="2369529" y="1120051"/>
                </a:lnTo>
                <a:lnTo>
                  <a:pt x="2369529" y="1118146"/>
                </a:lnTo>
                <a:lnTo>
                  <a:pt x="2369212" y="1115923"/>
                </a:lnTo>
                <a:lnTo>
                  <a:pt x="2367942" y="1114018"/>
                </a:lnTo>
                <a:lnTo>
                  <a:pt x="2366990" y="1112430"/>
                </a:lnTo>
                <a:lnTo>
                  <a:pt x="2365403" y="1111795"/>
                </a:lnTo>
                <a:lnTo>
                  <a:pt x="2363815" y="1111477"/>
                </a:lnTo>
                <a:close/>
                <a:moveTo>
                  <a:pt x="3525839" y="1101726"/>
                </a:moveTo>
                <a:lnTo>
                  <a:pt x="3524897" y="1106160"/>
                </a:lnTo>
                <a:lnTo>
                  <a:pt x="3523640" y="1110277"/>
                </a:lnTo>
                <a:lnTo>
                  <a:pt x="3520500" y="1118828"/>
                </a:lnTo>
                <a:lnTo>
                  <a:pt x="3517045" y="1126745"/>
                </a:lnTo>
                <a:lnTo>
                  <a:pt x="3512648" y="1134663"/>
                </a:lnTo>
                <a:lnTo>
                  <a:pt x="3508251" y="1142264"/>
                </a:lnTo>
                <a:lnTo>
                  <a:pt x="3502911" y="1149864"/>
                </a:lnTo>
                <a:lnTo>
                  <a:pt x="3493175" y="1164116"/>
                </a:lnTo>
                <a:lnTo>
                  <a:pt x="3488464" y="1171083"/>
                </a:lnTo>
                <a:lnTo>
                  <a:pt x="3483439" y="1178367"/>
                </a:lnTo>
                <a:lnTo>
                  <a:pt x="3474959" y="1192936"/>
                </a:lnTo>
                <a:lnTo>
                  <a:pt x="3470562" y="1199586"/>
                </a:lnTo>
                <a:lnTo>
                  <a:pt x="3465851" y="1206870"/>
                </a:lnTo>
                <a:lnTo>
                  <a:pt x="3461139" y="1213838"/>
                </a:lnTo>
                <a:lnTo>
                  <a:pt x="3455800" y="1220488"/>
                </a:lnTo>
                <a:lnTo>
                  <a:pt x="3454230" y="1222389"/>
                </a:lnTo>
                <a:lnTo>
                  <a:pt x="3452659" y="1224289"/>
                </a:lnTo>
                <a:lnTo>
                  <a:pt x="3450461" y="1225556"/>
                </a:lnTo>
                <a:lnTo>
                  <a:pt x="3447948" y="1226189"/>
                </a:lnTo>
                <a:lnTo>
                  <a:pt x="3445750" y="1226822"/>
                </a:lnTo>
                <a:lnTo>
                  <a:pt x="3443237" y="1227139"/>
                </a:lnTo>
                <a:lnTo>
                  <a:pt x="3441039" y="1227139"/>
                </a:lnTo>
                <a:lnTo>
                  <a:pt x="3438526" y="1227139"/>
                </a:lnTo>
                <a:lnTo>
                  <a:pt x="3439154" y="1223972"/>
                </a:lnTo>
                <a:lnTo>
                  <a:pt x="3440096" y="1220488"/>
                </a:lnTo>
                <a:lnTo>
                  <a:pt x="3441667" y="1217321"/>
                </a:lnTo>
                <a:lnTo>
                  <a:pt x="3442923" y="1214471"/>
                </a:lnTo>
                <a:lnTo>
                  <a:pt x="3446064" y="1208771"/>
                </a:lnTo>
                <a:lnTo>
                  <a:pt x="3449833" y="1202753"/>
                </a:lnTo>
                <a:lnTo>
                  <a:pt x="3457685" y="1192302"/>
                </a:lnTo>
                <a:lnTo>
                  <a:pt x="3461454" y="1186285"/>
                </a:lnTo>
                <a:lnTo>
                  <a:pt x="3464908" y="1180901"/>
                </a:lnTo>
                <a:lnTo>
                  <a:pt x="3469305" y="1173934"/>
                </a:lnTo>
                <a:lnTo>
                  <a:pt x="3473702" y="1166966"/>
                </a:lnTo>
                <a:lnTo>
                  <a:pt x="3483125" y="1154298"/>
                </a:lnTo>
                <a:lnTo>
                  <a:pt x="3493175" y="1141314"/>
                </a:lnTo>
                <a:lnTo>
                  <a:pt x="3497572" y="1134346"/>
                </a:lnTo>
                <a:lnTo>
                  <a:pt x="3501655" y="1127379"/>
                </a:lnTo>
                <a:lnTo>
                  <a:pt x="3506366" y="1119461"/>
                </a:lnTo>
                <a:lnTo>
                  <a:pt x="3508879" y="1115661"/>
                </a:lnTo>
                <a:lnTo>
                  <a:pt x="3511077" y="1111861"/>
                </a:lnTo>
                <a:lnTo>
                  <a:pt x="3514218" y="1108377"/>
                </a:lnTo>
                <a:lnTo>
                  <a:pt x="3517673" y="1105526"/>
                </a:lnTo>
                <a:lnTo>
                  <a:pt x="3519557" y="1104260"/>
                </a:lnTo>
                <a:lnTo>
                  <a:pt x="3521442" y="1103310"/>
                </a:lnTo>
                <a:lnTo>
                  <a:pt x="3523640" y="1102359"/>
                </a:lnTo>
                <a:lnTo>
                  <a:pt x="3525839" y="1101726"/>
                </a:lnTo>
                <a:close/>
                <a:moveTo>
                  <a:pt x="458480" y="1101725"/>
                </a:moveTo>
                <a:lnTo>
                  <a:pt x="464835" y="1102359"/>
                </a:lnTo>
                <a:lnTo>
                  <a:pt x="471190" y="1102676"/>
                </a:lnTo>
                <a:lnTo>
                  <a:pt x="477227" y="1103628"/>
                </a:lnTo>
                <a:lnTo>
                  <a:pt x="483582" y="1104262"/>
                </a:lnTo>
                <a:lnTo>
                  <a:pt x="495974" y="1107116"/>
                </a:lnTo>
                <a:lnTo>
                  <a:pt x="508048" y="1110287"/>
                </a:lnTo>
                <a:lnTo>
                  <a:pt x="520123" y="1113458"/>
                </a:lnTo>
                <a:lnTo>
                  <a:pt x="543954" y="1120751"/>
                </a:lnTo>
                <a:lnTo>
                  <a:pt x="564607" y="1128044"/>
                </a:lnTo>
                <a:lnTo>
                  <a:pt x="584943" y="1135971"/>
                </a:lnTo>
                <a:lnTo>
                  <a:pt x="605278" y="1144216"/>
                </a:lnTo>
                <a:lnTo>
                  <a:pt x="625296" y="1152777"/>
                </a:lnTo>
                <a:lnTo>
                  <a:pt x="635146" y="1157851"/>
                </a:lnTo>
                <a:lnTo>
                  <a:pt x="644996" y="1162607"/>
                </a:lnTo>
                <a:lnTo>
                  <a:pt x="654846" y="1167363"/>
                </a:lnTo>
                <a:lnTo>
                  <a:pt x="664061" y="1172437"/>
                </a:lnTo>
                <a:lnTo>
                  <a:pt x="673911" y="1178145"/>
                </a:lnTo>
                <a:lnTo>
                  <a:pt x="683126" y="1183852"/>
                </a:lnTo>
                <a:lnTo>
                  <a:pt x="692022" y="1189877"/>
                </a:lnTo>
                <a:lnTo>
                  <a:pt x="700919" y="1195902"/>
                </a:lnTo>
                <a:lnTo>
                  <a:pt x="731423" y="1217781"/>
                </a:lnTo>
                <a:lnTo>
                  <a:pt x="746357" y="1228562"/>
                </a:lnTo>
                <a:lnTo>
                  <a:pt x="760655" y="1239978"/>
                </a:lnTo>
                <a:lnTo>
                  <a:pt x="775271" y="1251710"/>
                </a:lnTo>
                <a:lnTo>
                  <a:pt x="789570" y="1263760"/>
                </a:lnTo>
                <a:lnTo>
                  <a:pt x="803551" y="1275809"/>
                </a:lnTo>
                <a:lnTo>
                  <a:pt x="817214" y="1288810"/>
                </a:lnTo>
                <a:lnTo>
                  <a:pt x="827699" y="1299591"/>
                </a:lnTo>
                <a:lnTo>
                  <a:pt x="838503" y="1310690"/>
                </a:lnTo>
                <a:lnTo>
                  <a:pt x="843269" y="1316397"/>
                </a:lnTo>
                <a:lnTo>
                  <a:pt x="848035" y="1322105"/>
                </a:lnTo>
                <a:lnTo>
                  <a:pt x="852801" y="1328447"/>
                </a:lnTo>
                <a:lnTo>
                  <a:pt x="857250" y="1334789"/>
                </a:lnTo>
                <a:lnTo>
                  <a:pt x="857885" y="1336057"/>
                </a:lnTo>
                <a:lnTo>
                  <a:pt x="858520" y="1337326"/>
                </a:lnTo>
                <a:lnTo>
                  <a:pt x="858838" y="1338594"/>
                </a:lnTo>
                <a:lnTo>
                  <a:pt x="858838" y="1340179"/>
                </a:lnTo>
                <a:lnTo>
                  <a:pt x="858520" y="1343033"/>
                </a:lnTo>
                <a:lnTo>
                  <a:pt x="857567" y="1345570"/>
                </a:lnTo>
                <a:lnTo>
                  <a:pt x="856932" y="1346521"/>
                </a:lnTo>
                <a:lnTo>
                  <a:pt x="855661" y="1347473"/>
                </a:lnTo>
                <a:lnTo>
                  <a:pt x="854708" y="1348741"/>
                </a:lnTo>
                <a:lnTo>
                  <a:pt x="853754" y="1349058"/>
                </a:lnTo>
                <a:lnTo>
                  <a:pt x="852166" y="1349375"/>
                </a:lnTo>
                <a:lnTo>
                  <a:pt x="850895" y="1349375"/>
                </a:lnTo>
                <a:lnTo>
                  <a:pt x="849624" y="1349058"/>
                </a:lnTo>
                <a:lnTo>
                  <a:pt x="847717" y="1348424"/>
                </a:lnTo>
                <a:lnTo>
                  <a:pt x="843904" y="1344619"/>
                </a:lnTo>
                <a:lnTo>
                  <a:pt x="839774" y="1340814"/>
                </a:lnTo>
                <a:lnTo>
                  <a:pt x="836278" y="1336691"/>
                </a:lnTo>
                <a:lnTo>
                  <a:pt x="833101" y="1332569"/>
                </a:lnTo>
                <a:lnTo>
                  <a:pt x="825793" y="1324325"/>
                </a:lnTo>
                <a:lnTo>
                  <a:pt x="822298" y="1320202"/>
                </a:lnTo>
                <a:lnTo>
                  <a:pt x="818485" y="1315763"/>
                </a:lnTo>
                <a:lnTo>
                  <a:pt x="807046" y="1303397"/>
                </a:lnTo>
                <a:lnTo>
                  <a:pt x="794972" y="1291347"/>
                </a:lnTo>
                <a:lnTo>
                  <a:pt x="782580" y="1279615"/>
                </a:lnTo>
                <a:lnTo>
                  <a:pt x="769870" y="1268199"/>
                </a:lnTo>
                <a:lnTo>
                  <a:pt x="756525" y="1257418"/>
                </a:lnTo>
                <a:lnTo>
                  <a:pt x="743179" y="1246637"/>
                </a:lnTo>
                <a:lnTo>
                  <a:pt x="715853" y="1226026"/>
                </a:lnTo>
                <a:lnTo>
                  <a:pt x="703143" y="1216196"/>
                </a:lnTo>
                <a:lnTo>
                  <a:pt x="689798" y="1207000"/>
                </a:lnTo>
                <a:lnTo>
                  <a:pt x="676135" y="1198439"/>
                </a:lnTo>
                <a:lnTo>
                  <a:pt x="662472" y="1190194"/>
                </a:lnTo>
                <a:lnTo>
                  <a:pt x="648174" y="1182267"/>
                </a:lnTo>
                <a:lnTo>
                  <a:pt x="634193" y="1174657"/>
                </a:lnTo>
                <a:lnTo>
                  <a:pt x="619577" y="1167681"/>
                </a:lnTo>
                <a:lnTo>
                  <a:pt x="604643" y="1161022"/>
                </a:lnTo>
                <a:lnTo>
                  <a:pt x="572233" y="1147387"/>
                </a:lnTo>
                <a:lnTo>
                  <a:pt x="556028" y="1140728"/>
                </a:lnTo>
                <a:lnTo>
                  <a:pt x="539823" y="1134703"/>
                </a:lnTo>
                <a:lnTo>
                  <a:pt x="523300" y="1128678"/>
                </a:lnTo>
                <a:lnTo>
                  <a:pt x="506142" y="1123287"/>
                </a:lnTo>
                <a:lnTo>
                  <a:pt x="489301" y="1118531"/>
                </a:lnTo>
                <a:lnTo>
                  <a:pt x="481040" y="1116311"/>
                </a:lnTo>
                <a:lnTo>
                  <a:pt x="472461" y="1114726"/>
                </a:lnTo>
                <a:lnTo>
                  <a:pt x="465153" y="1112823"/>
                </a:lnTo>
                <a:lnTo>
                  <a:pt x="461340" y="1112189"/>
                </a:lnTo>
                <a:lnTo>
                  <a:pt x="457845" y="1111238"/>
                </a:lnTo>
                <a:lnTo>
                  <a:pt x="454350" y="1109652"/>
                </a:lnTo>
                <a:lnTo>
                  <a:pt x="451490" y="1108067"/>
                </a:lnTo>
                <a:lnTo>
                  <a:pt x="448630" y="1105530"/>
                </a:lnTo>
                <a:lnTo>
                  <a:pt x="447359" y="1104262"/>
                </a:lnTo>
                <a:lnTo>
                  <a:pt x="446088" y="1102676"/>
                </a:lnTo>
                <a:lnTo>
                  <a:pt x="452443" y="1102359"/>
                </a:lnTo>
                <a:lnTo>
                  <a:pt x="458480" y="1101725"/>
                </a:lnTo>
                <a:close/>
                <a:moveTo>
                  <a:pt x="290177" y="1092200"/>
                </a:moveTo>
                <a:lnTo>
                  <a:pt x="294300" y="1092200"/>
                </a:lnTo>
                <a:lnTo>
                  <a:pt x="298740" y="1092200"/>
                </a:lnTo>
                <a:lnTo>
                  <a:pt x="307303" y="1093471"/>
                </a:lnTo>
                <a:lnTo>
                  <a:pt x="316183" y="1095060"/>
                </a:lnTo>
                <a:lnTo>
                  <a:pt x="325063" y="1096967"/>
                </a:lnTo>
                <a:lnTo>
                  <a:pt x="333944" y="1098873"/>
                </a:lnTo>
                <a:lnTo>
                  <a:pt x="342507" y="1100462"/>
                </a:lnTo>
                <a:lnTo>
                  <a:pt x="365025" y="1105865"/>
                </a:lnTo>
                <a:lnTo>
                  <a:pt x="386908" y="1111585"/>
                </a:lnTo>
                <a:lnTo>
                  <a:pt x="409109" y="1117940"/>
                </a:lnTo>
                <a:lnTo>
                  <a:pt x="430675" y="1124932"/>
                </a:lnTo>
                <a:lnTo>
                  <a:pt x="452559" y="1132558"/>
                </a:lnTo>
                <a:lnTo>
                  <a:pt x="473808" y="1141138"/>
                </a:lnTo>
                <a:lnTo>
                  <a:pt x="495375" y="1150354"/>
                </a:lnTo>
                <a:lnTo>
                  <a:pt x="515990" y="1159887"/>
                </a:lnTo>
                <a:lnTo>
                  <a:pt x="536605" y="1170056"/>
                </a:lnTo>
                <a:lnTo>
                  <a:pt x="556903" y="1180861"/>
                </a:lnTo>
                <a:lnTo>
                  <a:pt x="576566" y="1192619"/>
                </a:lnTo>
                <a:lnTo>
                  <a:pt x="596230" y="1204695"/>
                </a:lnTo>
                <a:lnTo>
                  <a:pt x="615259" y="1217724"/>
                </a:lnTo>
                <a:lnTo>
                  <a:pt x="634288" y="1231070"/>
                </a:lnTo>
                <a:lnTo>
                  <a:pt x="652049" y="1245053"/>
                </a:lnTo>
                <a:lnTo>
                  <a:pt x="670126" y="1259671"/>
                </a:lnTo>
                <a:lnTo>
                  <a:pt x="691693" y="1279055"/>
                </a:lnTo>
                <a:lnTo>
                  <a:pt x="713576" y="1299076"/>
                </a:lnTo>
                <a:lnTo>
                  <a:pt x="734826" y="1318778"/>
                </a:lnTo>
                <a:lnTo>
                  <a:pt x="756075" y="1338798"/>
                </a:lnTo>
                <a:lnTo>
                  <a:pt x="798573" y="1379474"/>
                </a:lnTo>
                <a:lnTo>
                  <a:pt x="840438" y="1420468"/>
                </a:lnTo>
                <a:lnTo>
                  <a:pt x="842658" y="1423010"/>
                </a:lnTo>
                <a:lnTo>
                  <a:pt x="845195" y="1426188"/>
                </a:lnTo>
                <a:lnTo>
                  <a:pt x="848049" y="1429048"/>
                </a:lnTo>
                <a:lnTo>
                  <a:pt x="850269" y="1432226"/>
                </a:lnTo>
                <a:lnTo>
                  <a:pt x="852489" y="1435086"/>
                </a:lnTo>
                <a:lnTo>
                  <a:pt x="853124" y="1436993"/>
                </a:lnTo>
                <a:lnTo>
                  <a:pt x="853758" y="1438582"/>
                </a:lnTo>
                <a:lnTo>
                  <a:pt x="854075" y="1440488"/>
                </a:lnTo>
                <a:lnTo>
                  <a:pt x="854075" y="1442395"/>
                </a:lnTo>
                <a:lnTo>
                  <a:pt x="853758" y="1444302"/>
                </a:lnTo>
                <a:lnTo>
                  <a:pt x="853124" y="1446208"/>
                </a:lnTo>
                <a:lnTo>
                  <a:pt x="852807" y="1447797"/>
                </a:lnTo>
                <a:lnTo>
                  <a:pt x="851538" y="1448751"/>
                </a:lnTo>
                <a:lnTo>
                  <a:pt x="850904" y="1449704"/>
                </a:lnTo>
                <a:lnTo>
                  <a:pt x="849635" y="1450340"/>
                </a:lnTo>
                <a:lnTo>
                  <a:pt x="848684" y="1450657"/>
                </a:lnTo>
                <a:lnTo>
                  <a:pt x="847098" y="1450975"/>
                </a:lnTo>
                <a:lnTo>
                  <a:pt x="844878" y="1450975"/>
                </a:lnTo>
                <a:lnTo>
                  <a:pt x="842023" y="1450657"/>
                </a:lnTo>
                <a:lnTo>
                  <a:pt x="839486" y="1449386"/>
                </a:lnTo>
                <a:lnTo>
                  <a:pt x="837266" y="1448115"/>
                </a:lnTo>
                <a:lnTo>
                  <a:pt x="835363" y="1445891"/>
                </a:lnTo>
                <a:lnTo>
                  <a:pt x="823628" y="1431908"/>
                </a:lnTo>
                <a:lnTo>
                  <a:pt x="811577" y="1418244"/>
                </a:lnTo>
                <a:lnTo>
                  <a:pt x="799208" y="1405215"/>
                </a:lnTo>
                <a:lnTo>
                  <a:pt x="792865" y="1398859"/>
                </a:lnTo>
                <a:lnTo>
                  <a:pt x="786204" y="1392821"/>
                </a:lnTo>
                <a:lnTo>
                  <a:pt x="746560" y="1353416"/>
                </a:lnTo>
                <a:lnTo>
                  <a:pt x="726897" y="1334032"/>
                </a:lnTo>
                <a:lnTo>
                  <a:pt x="706599" y="1314647"/>
                </a:lnTo>
                <a:lnTo>
                  <a:pt x="686301" y="1295580"/>
                </a:lnTo>
                <a:lnTo>
                  <a:pt x="665052" y="1277149"/>
                </a:lnTo>
                <a:lnTo>
                  <a:pt x="654586" y="1267933"/>
                </a:lnTo>
                <a:lnTo>
                  <a:pt x="643803" y="1259353"/>
                </a:lnTo>
                <a:lnTo>
                  <a:pt x="632702" y="1250455"/>
                </a:lnTo>
                <a:lnTo>
                  <a:pt x="621602" y="1242193"/>
                </a:lnTo>
                <a:lnTo>
                  <a:pt x="605744" y="1229799"/>
                </a:lnTo>
                <a:lnTo>
                  <a:pt x="589569" y="1218041"/>
                </a:lnTo>
                <a:lnTo>
                  <a:pt x="573077" y="1206919"/>
                </a:lnTo>
                <a:lnTo>
                  <a:pt x="556268" y="1196432"/>
                </a:lnTo>
                <a:lnTo>
                  <a:pt x="539142" y="1186581"/>
                </a:lnTo>
                <a:lnTo>
                  <a:pt x="521381" y="1177365"/>
                </a:lnTo>
                <a:lnTo>
                  <a:pt x="503621" y="1168150"/>
                </a:lnTo>
                <a:lnTo>
                  <a:pt x="485226" y="1159887"/>
                </a:lnTo>
                <a:lnTo>
                  <a:pt x="466831" y="1152261"/>
                </a:lnTo>
                <a:lnTo>
                  <a:pt x="448119" y="1144952"/>
                </a:lnTo>
                <a:lnTo>
                  <a:pt x="429407" y="1138278"/>
                </a:lnTo>
                <a:lnTo>
                  <a:pt x="410378" y="1131605"/>
                </a:lnTo>
                <a:lnTo>
                  <a:pt x="391348" y="1125885"/>
                </a:lnTo>
                <a:lnTo>
                  <a:pt x="372319" y="1120165"/>
                </a:lnTo>
                <a:lnTo>
                  <a:pt x="352973" y="1115080"/>
                </a:lnTo>
                <a:lnTo>
                  <a:pt x="333627" y="1110314"/>
                </a:lnTo>
                <a:lnTo>
                  <a:pt x="326015" y="1108407"/>
                </a:lnTo>
                <a:lnTo>
                  <a:pt x="318403" y="1106818"/>
                </a:lnTo>
                <a:lnTo>
                  <a:pt x="302863" y="1104276"/>
                </a:lnTo>
                <a:lnTo>
                  <a:pt x="294934" y="1103005"/>
                </a:lnTo>
                <a:lnTo>
                  <a:pt x="287322" y="1100780"/>
                </a:lnTo>
                <a:lnTo>
                  <a:pt x="280028" y="1098556"/>
                </a:lnTo>
                <a:lnTo>
                  <a:pt x="273050" y="1095696"/>
                </a:lnTo>
                <a:lnTo>
                  <a:pt x="277173" y="1094425"/>
                </a:lnTo>
                <a:lnTo>
                  <a:pt x="281613" y="1093153"/>
                </a:lnTo>
                <a:lnTo>
                  <a:pt x="285736" y="1092518"/>
                </a:lnTo>
                <a:lnTo>
                  <a:pt x="290177" y="1092200"/>
                </a:lnTo>
                <a:close/>
                <a:moveTo>
                  <a:pt x="2357785" y="1083531"/>
                </a:moveTo>
                <a:lnTo>
                  <a:pt x="2341914" y="1085437"/>
                </a:lnTo>
                <a:lnTo>
                  <a:pt x="2355245" y="1104808"/>
                </a:lnTo>
                <a:lnTo>
                  <a:pt x="2357785" y="1083531"/>
                </a:lnTo>
                <a:close/>
                <a:moveTo>
                  <a:pt x="2363815" y="1056538"/>
                </a:moveTo>
                <a:lnTo>
                  <a:pt x="2357785" y="1077180"/>
                </a:lnTo>
                <a:lnTo>
                  <a:pt x="2370799" y="1075275"/>
                </a:lnTo>
                <a:lnTo>
                  <a:pt x="2373655" y="1079721"/>
                </a:lnTo>
                <a:lnTo>
                  <a:pt x="2376830" y="1083531"/>
                </a:lnTo>
                <a:lnTo>
                  <a:pt x="2378417" y="1085119"/>
                </a:lnTo>
                <a:lnTo>
                  <a:pt x="2380321" y="1087025"/>
                </a:lnTo>
                <a:lnTo>
                  <a:pt x="2382226" y="1088613"/>
                </a:lnTo>
                <a:lnTo>
                  <a:pt x="2384765" y="1089883"/>
                </a:lnTo>
                <a:lnTo>
                  <a:pt x="2382543" y="1085119"/>
                </a:lnTo>
                <a:lnTo>
                  <a:pt x="2380639" y="1080673"/>
                </a:lnTo>
                <a:lnTo>
                  <a:pt x="2378099" y="1076545"/>
                </a:lnTo>
                <a:lnTo>
                  <a:pt x="2375243" y="1072416"/>
                </a:lnTo>
                <a:lnTo>
                  <a:pt x="2369846" y="1064477"/>
                </a:lnTo>
                <a:lnTo>
                  <a:pt x="2363815" y="1056538"/>
                </a:lnTo>
                <a:close/>
                <a:moveTo>
                  <a:pt x="1917208" y="1045106"/>
                </a:moveTo>
                <a:lnTo>
                  <a:pt x="1915303" y="1050822"/>
                </a:lnTo>
                <a:lnTo>
                  <a:pt x="1913716" y="1055903"/>
                </a:lnTo>
                <a:lnTo>
                  <a:pt x="1912446" y="1061302"/>
                </a:lnTo>
                <a:lnTo>
                  <a:pt x="1911177" y="1067018"/>
                </a:lnTo>
                <a:lnTo>
                  <a:pt x="1910225" y="1072416"/>
                </a:lnTo>
                <a:lnTo>
                  <a:pt x="1909590" y="1078133"/>
                </a:lnTo>
                <a:lnTo>
                  <a:pt x="1909272" y="1083531"/>
                </a:lnTo>
                <a:lnTo>
                  <a:pt x="1909590" y="1088930"/>
                </a:lnTo>
                <a:lnTo>
                  <a:pt x="1911177" y="1083849"/>
                </a:lnTo>
                <a:lnTo>
                  <a:pt x="1913081" y="1078450"/>
                </a:lnTo>
                <a:lnTo>
                  <a:pt x="1914351" y="1073052"/>
                </a:lnTo>
                <a:lnTo>
                  <a:pt x="1915303" y="1067653"/>
                </a:lnTo>
                <a:lnTo>
                  <a:pt x="1916255" y="1062255"/>
                </a:lnTo>
                <a:lnTo>
                  <a:pt x="1916890" y="1056538"/>
                </a:lnTo>
                <a:lnTo>
                  <a:pt x="1917208" y="1045106"/>
                </a:lnTo>
                <a:close/>
                <a:moveTo>
                  <a:pt x="2164081" y="1039814"/>
                </a:moveTo>
                <a:lnTo>
                  <a:pt x="2166939" y="1039814"/>
                </a:lnTo>
                <a:lnTo>
                  <a:pt x="2169796" y="1039814"/>
                </a:lnTo>
                <a:lnTo>
                  <a:pt x="2169796" y="1042018"/>
                </a:lnTo>
                <a:lnTo>
                  <a:pt x="2170749" y="1044536"/>
                </a:lnTo>
                <a:lnTo>
                  <a:pt x="2171701" y="1049574"/>
                </a:lnTo>
                <a:lnTo>
                  <a:pt x="2171701" y="1052092"/>
                </a:lnTo>
                <a:lnTo>
                  <a:pt x="2171384" y="1054611"/>
                </a:lnTo>
                <a:lnTo>
                  <a:pt x="2170749" y="1055555"/>
                </a:lnTo>
                <a:lnTo>
                  <a:pt x="2169796" y="1056500"/>
                </a:lnTo>
                <a:lnTo>
                  <a:pt x="2168844" y="1057444"/>
                </a:lnTo>
                <a:lnTo>
                  <a:pt x="2167891" y="1058389"/>
                </a:lnTo>
                <a:lnTo>
                  <a:pt x="2164399" y="1060907"/>
                </a:lnTo>
                <a:lnTo>
                  <a:pt x="2161541" y="1064055"/>
                </a:lnTo>
                <a:lnTo>
                  <a:pt x="2158684" y="1067204"/>
                </a:lnTo>
                <a:lnTo>
                  <a:pt x="2155826" y="1070352"/>
                </a:lnTo>
                <a:lnTo>
                  <a:pt x="2151064" y="1076963"/>
                </a:lnTo>
                <a:lnTo>
                  <a:pt x="2146619" y="1084204"/>
                </a:lnTo>
                <a:lnTo>
                  <a:pt x="2142491" y="1091445"/>
                </a:lnTo>
                <a:lnTo>
                  <a:pt x="2138681" y="1099316"/>
                </a:lnTo>
                <a:lnTo>
                  <a:pt x="2131061" y="1114427"/>
                </a:lnTo>
                <a:lnTo>
                  <a:pt x="2120901" y="1106871"/>
                </a:lnTo>
                <a:lnTo>
                  <a:pt x="2123124" y="1099001"/>
                </a:lnTo>
                <a:lnTo>
                  <a:pt x="2125346" y="1091445"/>
                </a:lnTo>
                <a:lnTo>
                  <a:pt x="2128839" y="1083889"/>
                </a:lnTo>
                <a:lnTo>
                  <a:pt x="2132331" y="1076334"/>
                </a:lnTo>
                <a:lnTo>
                  <a:pt x="2136459" y="1069093"/>
                </a:lnTo>
                <a:lnTo>
                  <a:pt x="2140586" y="1062481"/>
                </a:lnTo>
                <a:lnTo>
                  <a:pt x="2149159" y="1048314"/>
                </a:lnTo>
                <a:lnTo>
                  <a:pt x="2151064" y="1045481"/>
                </a:lnTo>
                <a:lnTo>
                  <a:pt x="2152969" y="1043907"/>
                </a:lnTo>
                <a:lnTo>
                  <a:pt x="2155509" y="1042018"/>
                </a:lnTo>
                <a:lnTo>
                  <a:pt x="2158366" y="1041073"/>
                </a:lnTo>
                <a:lnTo>
                  <a:pt x="2160906" y="1040444"/>
                </a:lnTo>
                <a:lnTo>
                  <a:pt x="2164081" y="1039814"/>
                </a:lnTo>
                <a:close/>
                <a:moveTo>
                  <a:pt x="2197084" y="1025526"/>
                </a:moveTo>
                <a:lnTo>
                  <a:pt x="2198658" y="1025526"/>
                </a:lnTo>
                <a:lnTo>
                  <a:pt x="2199917" y="1025526"/>
                </a:lnTo>
                <a:lnTo>
                  <a:pt x="2206211" y="1028072"/>
                </a:lnTo>
                <a:lnTo>
                  <a:pt x="2211877" y="1030937"/>
                </a:lnTo>
                <a:lnTo>
                  <a:pt x="2218171" y="1034438"/>
                </a:lnTo>
                <a:lnTo>
                  <a:pt x="2223522" y="1037939"/>
                </a:lnTo>
                <a:lnTo>
                  <a:pt x="2235167" y="1044941"/>
                </a:lnTo>
                <a:lnTo>
                  <a:pt x="2246497" y="1051943"/>
                </a:lnTo>
                <a:lnTo>
                  <a:pt x="2254680" y="1056717"/>
                </a:lnTo>
                <a:lnTo>
                  <a:pt x="2262549" y="1062446"/>
                </a:lnTo>
                <a:lnTo>
                  <a:pt x="2270417" y="1067857"/>
                </a:lnTo>
                <a:lnTo>
                  <a:pt x="2277656" y="1074222"/>
                </a:lnTo>
                <a:lnTo>
                  <a:pt x="2284580" y="1080588"/>
                </a:lnTo>
                <a:lnTo>
                  <a:pt x="2287728" y="1084089"/>
                </a:lnTo>
                <a:lnTo>
                  <a:pt x="2290875" y="1087908"/>
                </a:lnTo>
                <a:lnTo>
                  <a:pt x="2293707" y="1091409"/>
                </a:lnTo>
                <a:lnTo>
                  <a:pt x="2296540" y="1095547"/>
                </a:lnTo>
                <a:lnTo>
                  <a:pt x="2298743" y="1099685"/>
                </a:lnTo>
                <a:lnTo>
                  <a:pt x="2300946" y="1103822"/>
                </a:lnTo>
                <a:lnTo>
                  <a:pt x="2302205" y="1106687"/>
                </a:lnTo>
                <a:lnTo>
                  <a:pt x="2302835" y="1109551"/>
                </a:lnTo>
                <a:lnTo>
                  <a:pt x="2303150" y="1111779"/>
                </a:lnTo>
                <a:lnTo>
                  <a:pt x="2303464" y="1114643"/>
                </a:lnTo>
                <a:lnTo>
                  <a:pt x="2303464" y="1117508"/>
                </a:lnTo>
                <a:lnTo>
                  <a:pt x="2303150" y="1120054"/>
                </a:lnTo>
                <a:lnTo>
                  <a:pt x="2302520" y="1122919"/>
                </a:lnTo>
                <a:lnTo>
                  <a:pt x="2301891" y="1125465"/>
                </a:lnTo>
                <a:lnTo>
                  <a:pt x="2300946" y="1127693"/>
                </a:lnTo>
                <a:lnTo>
                  <a:pt x="2299373" y="1130557"/>
                </a:lnTo>
                <a:lnTo>
                  <a:pt x="2298114" y="1132467"/>
                </a:lnTo>
                <a:lnTo>
                  <a:pt x="2296540" y="1135013"/>
                </a:lnTo>
                <a:lnTo>
                  <a:pt x="2294337" y="1136923"/>
                </a:lnTo>
                <a:lnTo>
                  <a:pt x="2292449" y="1138832"/>
                </a:lnTo>
                <a:lnTo>
                  <a:pt x="2290245" y="1140424"/>
                </a:lnTo>
                <a:lnTo>
                  <a:pt x="2287728" y="1142015"/>
                </a:lnTo>
                <a:lnTo>
                  <a:pt x="2282692" y="1145198"/>
                </a:lnTo>
                <a:lnTo>
                  <a:pt x="2277341" y="1147426"/>
                </a:lnTo>
                <a:lnTo>
                  <a:pt x="2271676" y="1149654"/>
                </a:lnTo>
                <a:lnTo>
                  <a:pt x="2266326" y="1151245"/>
                </a:lnTo>
                <a:lnTo>
                  <a:pt x="2260975" y="1152837"/>
                </a:lnTo>
                <a:lnTo>
                  <a:pt x="2254995" y="1153791"/>
                </a:lnTo>
                <a:lnTo>
                  <a:pt x="2249330" y="1154746"/>
                </a:lnTo>
                <a:lnTo>
                  <a:pt x="2243350" y="1155065"/>
                </a:lnTo>
                <a:lnTo>
                  <a:pt x="2231390" y="1155701"/>
                </a:lnTo>
                <a:lnTo>
                  <a:pt x="2219745" y="1155701"/>
                </a:lnTo>
                <a:lnTo>
                  <a:pt x="2207785" y="1155065"/>
                </a:lnTo>
                <a:lnTo>
                  <a:pt x="2196140" y="1154428"/>
                </a:lnTo>
                <a:lnTo>
                  <a:pt x="2191419" y="1154110"/>
                </a:lnTo>
                <a:lnTo>
                  <a:pt x="2186383" y="1153473"/>
                </a:lnTo>
                <a:lnTo>
                  <a:pt x="2181347" y="1151882"/>
                </a:lnTo>
                <a:lnTo>
                  <a:pt x="2176941" y="1150609"/>
                </a:lnTo>
                <a:lnTo>
                  <a:pt x="2172220" y="1149017"/>
                </a:lnTo>
                <a:lnTo>
                  <a:pt x="2167814" y="1146789"/>
                </a:lnTo>
                <a:lnTo>
                  <a:pt x="2163408" y="1144880"/>
                </a:lnTo>
                <a:lnTo>
                  <a:pt x="2159001" y="1142334"/>
                </a:lnTo>
                <a:lnTo>
                  <a:pt x="2163093" y="1140424"/>
                </a:lnTo>
                <a:lnTo>
                  <a:pt x="2166870" y="1139151"/>
                </a:lnTo>
                <a:lnTo>
                  <a:pt x="2170961" y="1138514"/>
                </a:lnTo>
                <a:lnTo>
                  <a:pt x="2175053" y="1137878"/>
                </a:lnTo>
                <a:lnTo>
                  <a:pt x="2183551" y="1137559"/>
                </a:lnTo>
                <a:lnTo>
                  <a:pt x="2191734" y="1137559"/>
                </a:lnTo>
                <a:lnTo>
                  <a:pt x="2188901" y="1128966"/>
                </a:lnTo>
                <a:lnTo>
                  <a:pt x="2186698" y="1119418"/>
                </a:lnTo>
                <a:lnTo>
                  <a:pt x="2185439" y="1114643"/>
                </a:lnTo>
                <a:lnTo>
                  <a:pt x="2184809" y="1110188"/>
                </a:lnTo>
                <a:lnTo>
                  <a:pt x="2184495" y="1105413"/>
                </a:lnTo>
                <a:lnTo>
                  <a:pt x="2184180" y="1100321"/>
                </a:lnTo>
                <a:lnTo>
                  <a:pt x="2184180" y="1095547"/>
                </a:lnTo>
                <a:lnTo>
                  <a:pt x="2184809" y="1091091"/>
                </a:lnTo>
                <a:lnTo>
                  <a:pt x="2185754" y="1086635"/>
                </a:lnTo>
                <a:lnTo>
                  <a:pt x="2187327" y="1082498"/>
                </a:lnTo>
                <a:lnTo>
                  <a:pt x="2189216" y="1078360"/>
                </a:lnTo>
                <a:lnTo>
                  <a:pt x="2191734" y="1074541"/>
                </a:lnTo>
                <a:lnTo>
                  <a:pt x="2195196" y="1071040"/>
                </a:lnTo>
                <a:lnTo>
                  <a:pt x="2198972" y="1067857"/>
                </a:lnTo>
                <a:lnTo>
                  <a:pt x="2200231" y="1066902"/>
                </a:lnTo>
                <a:lnTo>
                  <a:pt x="2201490" y="1065947"/>
                </a:lnTo>
                <a:lnTo>
                  <a:pt x="2203064" y="1065311"/>
                </a:lnTo>
                <a:lnTo>
                  <a:pt x="2204638" y="1064674"/>
                </a:lnTo>
                <a:lnTo>
                  <a:pt x="2206211" y="1064674"/>
                </a:lnTo>
                <a:lnTo>
                  <a:pt x="2207785" y="1064674"/>
                </a:lnTo>
                <a:lnTo>
                  <a:pt x="2210932" y="1065629"/>
                </a:lnTo>
                <a:lnTo>
                  <a:pt x="2214080" y="1066584"/>
                </a:lnTo>
                <a:lnTo>
                  <a:pt x="2216912" y="1067857"/>
                </a:lnTo>
                <a:lnTo>
                  <a:pt x="2220060" y="1068812"/>
                </a:lnTo>
                <a:lnTo>
                  <a:pt x="2223207" y="1070085"/>
                </a:lnTo>
                <a:lnTo>
                  <a:pt x="2222892" y="1072313"/>
                </a:lnTo>
                <a:lnTo>
                  <a:pt x="2222578" y="1074222"/>
                </a:lnTo>
                <a:lnTo>
                  <a:pt x="2221948" y="1075814"/>
                </a:lnTo>
                <a:lnTo>
                  <a:pt x="2220689" y="1077723"/>
                </a:lnTo>
                <a:lnTo>
                  <a:pt x="2218801" y="1080270"/>
                </a:lnTo>
                <a:lnTo>
                  <a:pt x="2215653" y="1082816"/>
                </a:lnTo>
                <a:lnTo>
                  <a:pt x="2212506" y="1084725"/>
                </a:lnTo>
                <a:lnTo>
                  <a:pt x="2209359" y="1086635"/>
                </a:lnTo>
                <a:lnTo>
                  <a:pt x="2206211" y="1088545"/>
                </a:lnTo>
                <a:lnTo>
                  <a:pt x="2202749" y="1090455"/>
                </a:lnTo>
                <a:lnTo>
                  <a:pt x="2202435" y="1096183"/>
                </a:lnTo>
                <a:lnTo>
                  <a:pt x="2202435" y="1101912"/>
                </a:lnTo>
                <a:lnTo>
                  <a:pt x="2202749" y="1113052"/>
                </a:lnTo>
                <a:lnTo>
                  <a:pt x="2213136" y="1110188"/>
                </a:lnTo>
                <a:lnTo>
                  <a:pt x="2223836" y="1106687"/>
                </a:lnTo>
                <a:lnTo>
                  <a:pt x="2224466" y="1101594"/>
                </a:lnTo>
                <a:lnTo>
                  <a:pt x="2224781" y="1096183"/>
                </a:lnTo>
                <a:lnTo>
                  <a:pt x="2225095" y="1090773"/>
                </a:lnTo>
                <a:lnTo>
                  <a:pt x="2225725" y="1085680"/>
                </a:lnTo>
                <a:lnTo>
                  <a:pt x="2226669" y="1080270"/>
                </a:lnTo>
                <a:lnTo>
                  <a:pt x="2227928" y="1075495"/>
                </a:lnTo>
                <a:lnTo>
                  <a:pt x="2228872" y="1073268"/>
                </a:lnTo>
                <a:lnTo>
                  <a:pt x="2230446" y="1070721"/>
                </a:lnTo>
                <a:lnTo>
                  <a:pt x="2231705" y="1068493"/>
                </a:lnTo>
                <a:lnTo>
                  <a:pt x="2233593" y="1066584"/>
                </a:lnTo>
                <a:lnTo>
                  <a:pt x="2210618" y="1052898"/>
                </a:lnTo>
                <a:lnTo>
                  <a:pt x="2199287" y="1046214"/>
                </a:lnTo>
                <a:lnTo>
                  <a:pt x="2187957" y="1038894"/>
                </a:lnTo>
                <a:lnTo>
                  <a:pt x="2190160" y="1034438"/>
                </a:lnTo>
                <a:lnTo>
                  <a:pt x="2191104" y="1031892"/>
                </a:lnTo>
                <a:lnTo>
                  <a:pt x="2192048" y="1029982"/>
                </a:lnTo>
                <a:lnTo>
                  <a:pt x="2193307" y="1027754"/>
                </a:lnTo>
                <a:lnTo>
                  <a:pt x="2195196" y="1026481"/>
                </a:lnTo>
                <a:lnTo>
                  <a:pt x="2196140" y="1025844"/>
                </a:lnTo>
                <a:lnTo>
                  <a:pt x="2197084" y="1025526"/>
                </a:lnTo>
                <a:close/>
                <a:moveTo>
                  <a:pt x="1695332" y="1024147"/>
                </a:moveTo>
                <a:lnTo>
                  <a:pt x="1692158" y="1031451"/>
                </a:lnTo>
                <a:lnTo>
                  <a:pt x="1688666" y="1038437"/>
                </a:lnTo>
                <a:lnTo>
                  <a:pt x="1684540" y="1045424"/>
                </a:lnTo>
                <a:lnTo>
                  <a:pt x="1680731" y="1052410"/>
                </a:lnTo>
                <a:lnTo>
                  <a:pt x="1688666" y="1047647"/>
                </a:lnTo>
                <a:lnTo>
                  <a:pt x="1696602" y="1042566"/>
                </a:lnTo>
                <a:lnTo>
                  <a:pt x="1711838" y="1032086"/>
                </a:lnTo>
                <a:lnTo>
                  <a:pt x="1695332" y="1024147"/>
                </a:lnTo>
                <a:close/>
                <a:moveTo>
                  <a:pt x="2342548" y="1006046"/>
                </a:moveTo>
                <a:lnTo>
                  <a:pt x="2353976" y="1018431"/>
                </a:lnTo>
                <a:lnTo>
                  <a:pt x="2365720" y="1030498"/>
                </a:lnTo>
                <a:lnTo>
                  <a:pt x="2376830" y="1042883"/>
                </a:lnTo>
                <a:lnTo>
                  <a:pt x="2382226" y="1049234"/>
                </a:lnTo>
                <a:lnTo>
                  <a:pt x="2387304" y="1055903"/>
                </a:lnTo>
                <a:lnTo>
                  <a:pt x="2392383" y="1062572"/>
                </a:lnTo>
                <a:lnTo>
                  <a:pt x="2397144" y="1069241"/>
                </a:lnTo>
                <a:lnTo>
                  <a:pt x="2401588" y="1076227"/>
                </a:lnTo>
                <a:lnTo>
                  <a:pt x="2405715" y="1083531"/>
                </a:lnTo>
                <a:lnTo>
                  <a:pt x="2409524" y="1091153"/>
                </a:lnTo>
                <a:lnTo>
                  <a:pt x="2413015" y="1098774"/>
                </a:lnTo>
                <a:lnTo>
                  <a:pt x="2416190" y="1106396"/>
                </a:lnTo>
                <a:lnTo>
                  <a:pt x="2418411" y="1114653"/>
                </a:lnTo>
                <a:lnTo>
                  <a:pt x="2414602" y="1120369"/>
                </a:lnTo>
                <a:lnTo>
                  <a:pt x="2410793" y="1126720"/>
                </a:lnTo>
                <a:lnTo>
                  <a:pt x="2407302" y="1132754"/>
                </a:lnTo>
                <a:lnTo>
                  <a:pt x="2404445" y="1139423"/>
                </a:lnTo>
                <a:lnTo>
                  <a:pt x="2406984" y="1138788"/>
                </a:lnTo>
                <a:lnTo>
                  <a:pt x="2409841" y="1138153"/>
                </a:lnTo>
                <a:lnTo>
                  <a:pt x="2412698" y="1137835"/>
                </a:lnTo>
                <a:lnTo>
                  <a:pt x="2415555" y="1136882"/>
                </a:lnTo>
                <a:lnTo>
                  <a:pt x="2418094" y="1135930"/>
                </a:lnTo>
                <a:lnTo>
                  <a:pt x="2420316" y="1134342"/>
                </a:lnTo>
                <a:lnTo>
                  <a:pt x="2421268" y="1133071"/>
                </a:lnTo>
                <a:lnTo>
                  <a:pt x="2421903" y="1132119"/>
                </a:lnTo>
                <a:lnTo>
                  <a:pt x="2422220" y="1130848"/>
                </a:lnTo>
                <a:lnTo>
                  <a:pt x="2422538" y="1128943"/>
                </a:lnTo>
                <a:lnTo>
                  <a:pt x="2423490" y="1126085"/>
                </a:lnTo>
                <a:lnTo>
                  <a:pt x="2424442" y="1122909"/>
                </a:lnTo>
                <a:lnTo>
                  <a:pt x="2424760" y="1119734"/>
                </a:lnTo>
                <a:lnTo>
                  <a:pt x="2425077" y="1116558"/>
                </a:lnTo>
                <a:lnTo>
                  <a:pt x="2425077" y="1110524"/>
                </a:lnTo>
                <a:lnTo>
                  <a:pt x="2424442" y="1104173"/>
                </a:lnTo>
                <a:lnTo>
                  <a:pt x="2422855" y="1098139"/>
                </a:lnTo>
                <a:lnTo>
                  <a:pt x="2420951" y="1091788"/>
                </a:lnTo>
                <a:lnTo>
                  <a:pt x="2418094" y="1086390"/>
                </a:lnTo>
                <a:lnTo>
                  <a:pt x="2414920" y="1080673"/>
                </a:lnTo>
                <a:lnTo>
                  <a:pt x="2411428" y="1074957"/>
                </a:lnTo>
                <a:lnTo>
                  <a:pt x="2408254" y="1069558"/>
                </a:lnTo>
                <a:lnTo>
                  <a:pt x="2400319" y="1059397"/>
                </a:lnTo>
                <a:lnTo>
                  <a:pt x="2391431" y="1049234"/>
                </a:lnTo>
                <a:lnTo>
                  <a:pt x="2382543" y="1039707"/>
                </a:lnTo>
                <a:lnTo>
                  <a:pt x="2373338" y="1030816"/>
                </a:lnTo>
                <a:lnTo>
                  <a:pt x="2363181" y="1021924"/>
                </a:lnTo>
                <a:lnTo>
                  <a:pt x="2353341" y="1013667"/>
                </a:lnTo>
                <a:lnTo>
                  <a:pt x="2342548" y="1006046"/>
                </a:lnTo>
                <a:close/>
                <a:moveTo>
                  <a:pt x="2583305" y="993776"/>
                </a:moveTo>
                <a:lnTo>
                  <a:pt x="2584231" y="993776"/>
                </a:lnTo>
                <a:lnTo>
                  <a:pt x="2586701" y="993776"/>
                </a:lnTo>
                <a:lnTo>
                  <a:pt x="2589170" y="994084"/>
                </a:lnTo>
                <a:lnTo>
                  <a:pt x="2593800" y="996238"/>
                </a:lnTo>
                <a:lnTo>
                  <a:pt x="2596270" y="997162"/>
                </a:lnTo>
                <a:lnTo>
                  <a:pt x="2598739" y="997470"/>
                </a:lnTo>
                <a:lnTo>
                  <a:pt x="2596578" y="1001471"/>
                </a:lnTo>
                <a:lnTo>
                  <a:pt x="2593800" y="1005164"/>
                </a:lnTo>
                <a:lnTo>
                  <a:pt x="2591331" y="1008550"/>
                </a:lnTo>
                <a:lnTo>
                  <a:pt x="2588553" y="1011935"/>
                </a:lnTo>
                <a:lnTo>
                  <a:pt x="2585466" y="1015013"/>
                </a:lnTo>
                <a:lnTo>
                  <a:pt x="2582070" y="1018091"/>
                </a:lnTo>
                <a:lnTo>
                  <a:pt x="2575588" y="1023631"/>
                </a:lnTo>
                <a:lnTo>
                  <a:pt x="2572810" y="1023939"/>
                </a:lnTo>
                <a:lnTo>
                  <a:pt x="2570032" y="1023324"/>
                </a:lnTo>
                <a:lnTo>
                  <a:pt x="2567871" y="1022092"/>
                </a:lnTo>
                <a:lnTo>
                  <a:pt x="2565401" y="1019938"/>
                </a:lnTo>
                <a:lnTo>
                  <a:pt x="2566019" y="1016244"/>
                </a:lnTo>
                <a:lnTo>
                  <a:pt x="2567562" y="1012859"/>
                </a:lnTo>
                <a:lnTo>
                  <a:pt x="2569105" y="1010089"/>
                </a:lnTo>
                <a:lnTo>
                  <a:pt x="2570649" y="1007011"/>
                </a:lnTo>
                <a:lnTo>
                  <a:pt x="2572810" y="1003933"/>
                </a:lnTo>
                <a:lnTo>
                  <a:pt x="2575279" y="1001163"/>
                </a:lnTo>
                <a:lnTo>
                  <a:pt x="2580218" y="996238"/>
                </a:lnTo>
                <a:lnTo>
                  <a:pt x="2581144" y="995315"/>
                </a:lnTo>
                <a:lnTo>
                  <a:pt x="2582070" y="994699"/>
                </a:lnTo>
                <a:lnTo>
                  <a:pt x="2583305" y="993776"/>
                </a:lnTo>
                <a:close/>
                <a:moveTo>
                  <a:pt x="1933079" y="992073"/>
                </a:moveTo>
                <a:lnTo>
                  <a:pt x="1928952" y="1004140"/>
                </a:lnTo>
                <a:lnTo>
                  <a:pt x="1924826" y="1016208"/>
                </a:lnTo>
                <a:lnTo>
                  <a:pt x="1917525" y="1040343"/>
                </a:lnTo>
                <a:lnTo>
                  <a:pt x="1925461" y="1037485"/>
                </a:lnTo>
                <a:lnTo>
                  <a:pt x="1933396" y="1035262"/>
                </a:lnTo>
                <a:lnTo>
                  <a:pt x="1932761" y="1024464"/>
                </a:lnTo>
                <a:lnTo>
                  <a:pt x="1932761" y="1013667"/>
                </a:lnTo>
                <a:lnTo>
                  <a:pt x="1933079" y="992073"/>
                </a:lnTo>
                <a:close/>
                <a:moveTo>
                  <a:pt x="3471864" y="982664"/>
                </a:moveTo>
                <a:lnTo>
                  <a:pt x="3469021" y="995303"/>
                </a:lnTo>
                <a:lnTo>
                  <a:pt x="3465546" y="1007309"/>
                </a:lnTo>
                <a:lnTo>
                  <a:pt x="3462072" y="1019315"/>
                </a:lnTo>
                <a:lnTo>
                  <a:pt x="3457965" y="1031322"/>
                </a:lnTo>
                <a:lnTo>
                  <a:pt x="3453859" y="1043328"/>
                </a:lnTo>
                <a:lnTo>
                  <a:pt x="3449120" y="1055019"/>
                </a:lnTo>
                <a:lnTo>
                  <a:pt x="3444382" y="1066709"/>
                </a:lnTo>
                <a:lnTo>
                  <a:pt x="3439012" y="1078400"/>
                </a:lnTo>
                <a:lnTo>
                  <a:pt x="3436485" y="1083139"/>
                </a:lnTo>
                <a:lnTo>
                  <a:pt x="3433642" y="1088194"/>
                </a:lnTo>
                <a:lnTo>
                  <a:pt x="3430483" y="1093250"/>
                </a:lnTo>
                <a:lnTo>
                  <a:pt x="3427325" y="1098621"/>
                </a:lnTo>
                <a:lnTo>
                  <a:pt x="3423850" y="1103361"/>
                </a:lnTo>
                <a:lnTo>
                  <a:pt x="3422270" y="1105572"/>
                </a:lnTo>
                <a:lnTo>
                  <a:pt x="3420375" y="1107468"/>
                </a:lnTo>
                <a:lnTo>
                  <a:pt x="3417848" y="1109048"/>
                </a:lnTo>
                <a:lnTo>
                  <a:pt x="3415321" y="1110627"/>
                </a:lnTo>
                <a:lnTo>
                  <a:pt x="3413110" y="1111891"/>
                </a:lnTo>
                <a:lnTo>
                  <a:pt x="3410267" y="1112839"/>
                </a:lnTo>
                <a:lnTo>
                  <a:pt x="3409951" y="1109680"/>
                </a:lnTo>
                <a:lnTo>
                  <a:pt x="3410267" y="1106204"/>
                </a:lnTo>
                <a:lnTo>
                  <a:pt x="3410899" y="1102729"/>
                </a:lnTo>
                <a:lnTo>
                  <a:pt x="3411530" y="1099253"/>
                </a:lnTo>
                <a:lnTo>
                  <a:pt x="3412794" y="1095777"/>
                </a:lnTo>
                <a:lnTo>
                  <a:pt x="3414057" y="1092618"/>
                </a:lnTo>
                <a:lnTo>
                  <a:pt x="3417216" y="1086615"/>
                </a:lnTo>
                <a:lnTo>
                  <a:pt x="3420691" y="1080295"/>
                </a:lnTo>
                <a:lnTo>
                  <a:pt x="3423850" y="1074292"/>
                </a:lnTo>
                <a:lnTo>
                  <a:pt x="3427325" y="1067973"/>
                </a:lnTo>
                <a:lnTo>
                  <a:pt x="3430483" y="1061654"/>
                </a:lnTo>
                <a:lnTo>
                  <a:pt x="3446909" y="1024687"/>
                </a:lnTo>
                <a:lnTo>
                  <a:pt x="3462703" y="987404"/>
                </a:lnTo>
                <a:lnTo>
                  <a:pt x="3471864" y="982664"/>
                </a:lnTo>
                <a:close/>
                <a:moveTo>
                  <a:pt x="2167016" y="960316"/>
                </a:moveTo>
                <a:lnTo>
                  <a:pt x="2158763" y="960634"/>
                </a:lnTo>
                <a:lnTo>
                  <a:pt x="2150510" y="961269"/>
                </a:lnTo>
                <a:lnTo>
                  <a:pt x="2142257" y="962222"/>
                </a:lnTo>
                <a:lnTo>
                  <a:pt x="2133370" y="963492"/>
                </a:lnTo>
                <a:lnTo>
                  <a:pt x="2137814" y="964762"/>
                </a:lnTo>
                <a:lnTo>
                  <a:pt x="2142575" y="966032"/>
                </a:lnTo>
                <a:lnTo>
                  <a:pt x="2151463" y="968255"/>
                </a:lnTo>
                <a:lnTo>
                  <a:pt x="2160350" y="969843"/>
                </a:lnTo>
                <a:lnTo>
                  <a:pt x="2169238" y="971431"/>
                </a:lnTo>
                <a:lnTo>
                  <a:pt x="2178761" y="972701"/>
                </a:lnTo>
                <a:lnTo>
                  <a:pt x="2187648" y="974289"/>
                </a:lnTo>
                <a:lnTo>
                  <a:pt x="2196219" y="976830"/>
                </a:lnTo>
                <a:lnTo>
                  <a:pt x="2200662" y="978100"/>
                </a:lnTo>
                <a:lnTo>
                  <a:pt x="2204789" y="980005"/>
                </a:lnTo>
                <a:lnTo>
                  <a:pt x="2208915" y="981276"/>
                </a:lnTo>
                <a:lnTo>
                  <a:pt x="2212724" y="983181"/>
                </a:lnTo>
                <a:lnTo>
                  <a:pt x="2220025" y="986674"/>
                </a:lnTo>
                <a:lnTo>
                  <a:pt x="2227326" y="990802"/>
                </a:lnTo>
                <a:lnTo>
                  <a:pt x="2234309" y="995248"/>
                </a:lnTo>
                <a:lnTo>
                  <a:pt x="2247640" y="1004458"/>
                </a:lnTo>
                <a:lnTo>
                  <a:pt x="2254624" y="1008904"/>
                </a:lnTo>
                <a:lnTo>
                  <a:pt x="2261924" y="1013032"/>
                </a:lnTo>
                <a:lnTo>
                  <a:pt x="2266051" y="1015572"/>
                </a:lnTo>
                <a:lnTo>
                  <a:pt x="2269860" y="1018431"/>
                </a:lnTo>
                <a:lnTo>
                  <a:pt x="2273351" y="1021289"/>
                </a:lnTo>
                <a:lnTo>
                  <a:pt x="2277160" y="1024464"/>
                </a:lnTo>
                <a:lnTo>
                  <a:pt x="2283509" y="1031451"/>
                </a:lnTo>
                <a:lnTo>
                  <a:pt x="2289857" y="1038755"/>
                </a:lnTo>
                <a:lnTo>
                  <a:pt x="2294936" y="1044153"/>
                </a:lnTo>
                <a:lnTo>
                  <a:pt x="2300332" y="1049234"/>
                </a:lnTo>
                <a:lnTo>
                  <a:pt x="2306045" y="1054315"/>
                </a:lnTo>
                <a:lnTo>
                  <a:pt x="2312076" y="1059079"/>
                </a:lnTo>
                <a:lnTo>
                  <a:pt x="2324138" y="1067972"/>
                </a:lnTo>
                <a:lnTo>
                  <a:pt x="2330487" y="1072416"/>
                </a:lnTo>
                <a:lnTo>
                  <a:pt x="2336200" y="1077180"/>
                </a:lnTo>
                <a:lnTo>
                  <a:pt x="2343183" y="1056856"/>
                </a:lnTo>
                <a:lnTo>
                  <a:pt x="2334613" y="1051775"/>
                </a:lnTo>
                <a:lnTo>
                  <a:pt x="2326360" y="1046376"/>
                </a:lnTo>
                <a:lnTo>
                  <a:pt x="2329534" y="1041613"/>
                </a:lnTo>
                <a:lnTo>
                  <a:pt x="2333343" y="1037485"/>
                </a:lnTo>
                <a:lnTo>
                  <a:pt x="2337152" y="1033674"/>
                </a:lnTo>
                <a:lnTo>
                  <a:pt x="2341279" y="1029863"/>
                </a:lnTo>
                <a:lnTo>
                  <a:pt x="2326678" y="1016208"/>
                </a:lnTo>
                <a:lnTo>
                  <a:pt x="2319377" y="1009221"/>
                </a:lnTo>
                <a:lnTo>
                  <a:pt x="2311759" y="1002870"/>
                </a:lnTo>
                <a:lnTo>
                  <a:pt x="2303823" y="996519"/>
                </a:lnTo>
                <a:lnTo>
                  <a:pt x="2295888" y="990802"/>
                </a:lnTo>
                <a:lnTo>
                  <a:pt x="2287318" y="985086"/>
                </a:lnTo>
                <a:lnTo>
                  <a:pt x="2278747" y="980323"/>
                </a:lnTo>
                <a:lnTo>
                  <a:pt x="2274303" y="977782"/>
                </a:lnTo>
                <a:lnTo>
                  <a:pt x="2269860" y="975559"/>
                </a:lnTo>
                <a:lnTo>
                  <a:pt x="2264781" y="973337"/>
                </a:lnTo>
                <a:lnTo>
                  <a:pt x="2260337" y="971749"/>
                </a:lnTo>
                <a:lnTo>
                  <a:pt x="2250815" y="968573"/>
                </a:lnTo>
                <a:lnTo>
                  <a:pt x="2240657" y="966032"/>
                </a:lnTo>
                <a:lnTo>
                  <a:pt x="2230817" y="964445"/>
                </a:lnTo>
                <a:lnTo>
                  <a:pt x="2220660" y="963174"/>
                </a:lnTo>
                <a:lnTo>
                  <a:pt x="2210820" y="961904"/>
                </a:lnTo>
                <a:lnTo>
                  <a:pt x="2200662" y="961269"/>
                </a:lnTo>
                <a:lnTo>
                  <a:pt x="2192092" y="960634"/>
                </a:lnTo>
                <a:lnTo>
                  <a:pt x="2183839" y="960316"/>
                </a:lnTo>
                <a:lnTo>
                  <a:pt x="2175586" y="960316"/>
                </a:lnTo>
                <a:lnTo>
                  <a:pt x="2167016" y="960316"/>
                </a:lnTo>
                <a:close/>
                <a:moveTo>
                  <a:pt x="2623146" y="917763"/>
                </a:moveTo>
                <a:lnTo>
                  <a:pt x="2614893" y="926019"/>
                </a:lnTo>
                <a:lnTo>
                  <a:pt x="2606958" y="935229"/>
                </a:lnTo>
                <a:lnTo>
                  <a:pt x="2591722" y="953012"/>
                </a:lnTo>
                <a:lnTo>
                  <a:pt x="2599023" y="964127"/>
                </a:lnTo>
                <a:lnTo>
                  <a:pt x="2606958" y="974924"/>
                </a:lnTo>
                <a:lnTo>
                  <a:pt x="2614893" y="985086"/>
                </a:lnTo>
                <a:lnTo>
                  <a:pt x="2623146" y="995248"/>
                </a:lnTo>
                <a:lnTo>
                  <a:pt x="2632986" y="1009539"/>
                </a:lnTo>
                <a:lnTo>
                  <a:pt x="2643144" y="1024147"/>
                </a:lnTo>
                <a:lnTo>
                  <a:pt x="2647905" y="1031133"/>
                </a:lnTo>
                <a:lnTo>
                  <a:pt x="2653301" y="1037802"/>
                </a:lnTo>
                <a:lnTo>
                  <a:pt x="2659015" y="1044471"/>
                </a:lnTo>
                <a:lnTo>
                  <a:pt x="2665046" y="1050822"/>
                </a:lnTo>
                <a:lnTo>
                  <a:pt x="2664728" y="1041613"/>
                </a:lnTo>
                <a:lnTo>
                  <a:pt x="2664093" y="1032721"/>
                </a:lnTo>
                <a:lnTo>
                  <a:pt x="2662506" y="1023829"/>
                </a:lnTo>
                <a:lnTo>
                  <a:pt x="2660284" y="1014937"/>
                </a:lnTo>
                <a:lnTo>
                  <a:pt x="2657110" y="1006046"/>
                </a:lnTo>
                <a:lnTo>
                  <a:pt x="2653619" y="997789"/>
                </a:lnTo>
                <a:lnTo>
                  <a:pt x="2649492" y="989532"/>
                </a:lnTo>
                <a:lnTo>
                  <a:pt x="2645048" y="981593"/>
                </a:lnTo>
                <a:lnTo>
                  <a:pt x="2639017" y="965715"/>
                </a:lnTo>
                <a:lnTo>
                  <a:pt x="2633304" y="949837"/>
                </a:lnTo>
                <a:lnTo>
                  <a:pt x="2628225" y="933641"/>
                </a:lnTo>
                <a:lnTo>
                  <a:pt x="2623146" y="917763"/>
                </a:lnTo>
                <a:close/>
                <a:moveTo>
                  <a:pt x="1969264" y="877432"/>
                </a:moveTo>
                <a:lnTo>
                  <a:pt x="1964503" y="889499"/>
                </a:lnTo>
                <a:lnTo>
                  <a:pt x="1960694" y="901567"/>
                </a:lnTo>
                <a:lnTo>
                  <a:pt x="1957520" y="913634"/>
                </a:lnTo>
                <a:lnTo>
                  <a:pt x="1954981" y="926019"/>
                </a:lnTo>
                <a:lnTo>
                  <a:pt x="1953711" y="938404"/>
                </a:lnTo>
                <a:lnTo>
                  <a:pt x="1952759" y="951425"/>
                </a:lnTo>
                <a:lnTo>
                  <a:pt x="1952759" y="964127"/>
                </a:lnTo>
                <a:lnTo>
                  <a:pt x="1953076" y="970161"/>
                </a:lnTo>
                <a:lnTo>
                  <a:pt x="1953711" y="976512"/>
                </a:lnTo>
                <a:lnTo>
                  <a:pt x="1953393" y="985721"/>
                </a:lnTo>
                <a:lnTo>
                  <a:pt x="1953076" y="994931"/>
                </a:lnTo>
                <a:lnTo>
                  <a:pt x="1953393" y="1004140"/>
                </a:lnTo>
                <a:lnTo>
                  <a:pt x="1953711" y="1013032"/>
                </a:lnTo>
                <a:lnTo>
                  <a:pt x="1954028" y="1022559"/>
                </a:lnTo>
                <a:lnTo>
                  <a:pt x="1954981" y="1031451"/>
                </a:lnTo>
                <a:lnTo>
                  <a:pt x="1956250" y="1040343"/>
                </a:lnTo>
                <a:lnTo>
                  <a:pt x="1957520" y="1049234"/>
                </a:lnTo>
                <a:lnTo>
                  <a:pt x="1958790" y="1058762"/>
                </a:lnTo>
                <a:lnTo>
                  <a:pt x="1960694" y="1067653"/>
                </a:lnTo>
                <a:lnTo>
                  <a:pt x="1962599" y="1076227"/>
                </a:lnTo>
                <a:lnTo>
                  <a:pt x="1964821" y="1085119"/>
                </a:lnTo>
                <a:lnTo>
                  <a:pt x="1967042" y="1094329"/>
                </a:lnTo>
                <a:lnTo>
                  <a:pt x="1969582" y="1102903"/>
                </a:lnTo>
                <a:lnTo>
                  <a:pt x="1975613" y="1120369"/>
                </a:lnTo>
                <a:lnTo>
                  <a:pt x="1977517" y="1125132"/>
                </a:lnTo>
                <a:lnTo>
                  <a:pt x="1980057" y="1130213"/>
                </a:lnTo>
                <a:lnTo>
                  <a:pt x="1982596" y="1134659"/>
                </a:lnTo>
                <a:lnTo>
                  <a:pt x="1985453" y="1139423"/>
                </a:lnTo>
                <a:lnTo>
                  <a:pt x="1991484" y="1148315"/>
                </a:lnTo>
                <a:lnTo>
                  <a:pt x="1997515" y="1156889"/>
                </a:lnTo>
                <a:lnTo>
                  <a:pt x="2004180" y="1165781"/>
                </a:lnTo>
                <a:lnTo>
                  <a:pt x="2010211" y="1174355"/>
                </a:lnTo>
                <a:lnTo>
                  <a:pt x="2015925" y="1183247"/>
                </a:lnTo>
                <a:lnTo>
                  <a:pt x="2018464" y="1187693"/>
                </a:lnTo>
                <a:lnTo>
                  <a:pt x="2021004" y="1192456"/>
                </a:lnTo>
                <a:lnTo>
                  <a:pt x="2023860" y="1197220"/>
                </a:lnTo>
                <a:lnTo>
                  <a:pt x="2026400" y="1201348"/>
                </a:lnTo>
                <a:lnTo>
                  <a:pt x="2032748" y="1209605"/>
                </a:lnTo>
                <a:lnTo>
                  <a:pt x="2039414" y="1217226"/>
                </a:lnTo>
                <a:lnTo>
                  <a:pt x="2046080" y="1224212"/>
                </a:lnTo>
                <a:lnTo>
                  <a:pt x="2060681" y="1239138"/>
                </a:lnTo>
                <a:lnTo>
                  <a:pt x="2067664" y="1246442"/>
                </a:lnTo>
                <a:lnTo>
                  <a:pt x="2074012" y="1254381"/>
                </a:lnTo>
                <a:lnTo>
                  <a:pt x="2078774" y="1259780"/>
                </a:lnTo>
                <a:lnTo>
                  <a:pt x="2083535" y="1265179"/>
                </a:lnTo>
                <a:lnTo>
                  <a:pt x="2093058" y="1275023"/>
                </a:lnTo>
                <a:lnTo>
                  <a:pt x="2103532" y="1284867"/>
                </a:lnTo>
                <a:lnTo>
                  <a:pt x="2113690" y="1294394"/>
                </a:lnTo>
                <a:lnTo>
                  <a:pt x="2134639" y="1313448"/>
                </a:lnTo>
                <a:lnTo>
                  <a:pt x="2144797" y="1322975"/>
                </a:lnTo>
                <a:lnTo>
                  <a:pt x="2154954" y="1333137"/>
                </a:lnTo>
                <a:lnTo>
                  <a:pt x="2162572" y="1340759"/>
                </a:lnTo>
                <a:lnTo>
                  <a:pt x="2170190" y="1348380"/>
                </a:lnTo>
                <a:lnTo>
                  <a:pt x="2178126" y="1356002"/>
                </a:lnTo>
                <a:lnTo>
                  <a:pt x="2185426" y="1363941"/>
                </a:lnTo>
                <a:lnTo>
                  <a:pt x="2190822" y="1369340"/>
                </a:lnTo>
                <a:lnTo>
                  <a:pt x="2195901" y="1374421"/>
                </a:lnTo>
                <a:lnTo>
                  <a:pt x="2206693" y="1384583"/>
                </a:lnTo>
                <a:lnTo>
                  <a:pt x="2218120" y="1394110"/>
                </a:lnTo>
                <a:lnTo>
                  <a:pt x="2229865" y="1403637"/>
                </a:lnTo>
                <a:lnTo>
                  <a:pt x="2253354" y="1421738"/>
                </a:lnTo>
                <a:lnTo>
                  <a:pt x="2264463" y="1431582"/>
                </a:lnTo>
                <a:lnTo>
                  <a:pt x="2275891" y="1441109"/>
                </a:lnTo>
                <a:lnTo>
                  <a:pt x="2283509" y="1449049"/>
                </a:lnTo>
                <a:lnTo>
                  <a:pt x="2291444" y="1456670"/>
                </a:lnTo>
                <a:lnTo>
                  <a:pt x="2307950" y="1471913"/>
                </a:lnTo>
                <a:lnTo>
                  <a:pt x="2340961" y="1501446"/>
                </a:lnTo>
                <a:lnTo>
                  <a:pt x="2337787" y="1496365"/>
                </a:lnTo>
                <a:lnTo>
                  <a:pt x="2334296" y="1491284"/>
                </a:lnTo>
                <a:lnTo>
                  <a:pt x="2330804" y="1486203"/>
                </a:lnTo>
                <a:lnTo>
                  <a:pt x="2326678" y="1481757"/>
                </a:lnTo>
                <a:lnTo>
                  <a:pt x="2318742" y="1472548"/>
                </a:lnTo>
                <a:lnTo>
                  <a:pt x="2314616" y="1468102"/>
                </a:lnTo>
                <a:lnTo>
                  <a:pt x="2310807" y="1463339"/>
                </a:lnTo>
                <a:lnTo>
                  <a:pt x="2299062" y="1447778"/>
                </a:lnTo>
                <a:lnTo>
                  <a:pt x="2287000" y="1432217"/>
                </a:lnTo>
                <a:lnTo>
                  <a:pt x="2274621" y="1417292"/>
                </a:lnTo>
                <a:lnTo>
                  <a:pt x="2261607" y="1402366"/>
                </a:lnTo>
                <a:lnTo>
                  <a:pt x="2248275" y="1388076"/>
                </a:lnTo>
                <a:lnTo>
                  <a:pt x="2235261" y="1373468"/>
                </a:lnTo>
                <a:lnTo>
                  <a:pt x="2208598" y="1344887"/>
                </a:lnTo>
                <a:lnTo>
                  <a:pt x="2190822" y="1326786"/>
                </a:lnTo>
                <a:lnTo>
                  <a:pt x="2173047" y="1308685"/>
                </a:lnTo>
                <a:lnTo>
                  <a:pt x="2138448" y="1271530"/>
                </a:lnTo>
                <a:lnTo>
                  <a:pt x="2069569" y="1197537"/>
                </a:lnTo>
                <a:lnTo>
                  <a:pt x="2059411" y="1183247"/>
                </a:lnTo>
                <a:lnTo>
                  <a:pt x="2049571" y="1168639"/>
                </a:lnTo>
                <a:lnTo>
                  <a:pt x="2040049" y="1154031"/>
                </a:lnTo>
                <a:lnTo>
                  <a:pt x="2030526" y="1139105"/>
                </a:lnTo>
                <a:lnTo>
                  <a:pt x="2021638" y="1124179"/>
                </a:lnTo>
                <a:lnTo>
                  <a:pt x="2013068" y="1108937"/>
                </a:lnTo>
                <a:lnTo>
                  <a:pt x="2004815" y="1093376"/>
                </a:lnTo>
                <a:lnTo>
                  <a:pt x="1996880" y="1078133"/>
                </a:lnTo>
                <a:lnTo>
                  <a:pt x="1994023" y="1067653"/>
                </a:lnTo>
                <a:lnTo>
                  <a:pt x="1990531" y="1057491"/>
                </a:lnTo>
                <a:lnTo>
                  <a:pt x="1987040" y="1047647"/>
                </a:lnTo>
                <a:lnTo>
                  <a:pt x="1983866" y="1037485"/>
                </a:lnTo>
                <a:lnTo>
                  <a:pt x="1980374" y="1026370"/>
                </a:lnTo>
                <a:lnTo>
                  <a:pt x="1977517" y="1014620"/>
                </a:lnTo>
                <a:lnTo>
                  <a:pt x="1974978" y="1002870"/>
                </a:lnTo>
                <a:lnTo>
                  <a:pt x="1972756" y="991120"/>
                </a:lnTo>
                <a:lnTo>
                  <a:pt x="1970851" y="979370"/>
                </a:lnTo>
                <a:lnTo>
                  <a:pt x="1969264" y="967620"/>
                </a:lnTo>
                <a:lnTo>
                  <a:pt x="1967677" y="955870"/>
                </a:lnTo>
                <a:lnTo>
                  <a:pt x="1966408" y="944121"/>
                </a:lnTo>
                <a:lnTo>
                  <a:pt x="1966090" y="942215"/>
                </a:lnTo>
                <a:lnTo>
                  <a:pt x="1966090" y="940627"/>
                </a:lnTo>
                <a:lnTo>
                  <a:pt x="1966090" y="939357"/>
                </a:lnTo>
                <a:lnTo>
                  <a:pt x="1966725" y="937769"/>
                </a:lnTo>
                <a:lnTo>
                  <a:pt x="1967995" y="935864"/>
                </a:lnTo>
                <a:lnTo>
                  <a:pt x="1969899" y="933641"/>
                </a:lnTo>
                <a:lnTo>
                  <a:pt x="1972439" y="932053"/>
                </a:lnTo>
                <a:lnTo>
                  <a:pt x="1974660" y="930148"/>
                </a:lnTo>
                <a:lnTo>
                  <a:pt x="1979739" y="927607"/>
                </a:lnTo>
                <a:lnTo>
                  <a:pt x="1977200" y="914587"/>
                </a:lnTo>
                <a:lnTo>
                  <a:pt x="1974660" y="902202"/>
                </a:lnTo>
                <a:lnTo>
                  <a:pt x="1972121" y="889817"/>
                </a:lnTo>
                <a:lnTo>
                  <a:pt x="1969264" y="877432"/>
                </a:lnTo>
                <a:close/>
                <a:moveTo>
                  <a:pt x="1877530" y="877114"/>
                </a:moveTo>
                <a:lnTo>
                  <a:pt x="1873087" y="883783"/>
                </a:lnTo>
                <a:lnTo>
                  <a:pt x="1868960" y="890452"/>
                </a:lnTo>
                <a:lnTo>
                  <a:pt x="1865151" y="897756"/>
                </a:lnTo>
                <a:lnTo>
                  <a:pt x="1861660" y="905060"/>
                </a:lnTo>
                <a:lnTo>
                  <a:pt x="1857850" y="912046"/>
                </a:lnTo>
                <a:lnTo>
                  <a:pt x="1854041" y="918715"/>
                </a:lnTo>
                <a:lnTo>
                  <a:pt x="1849915" y="925702"/>
                </a:lnTo>
                <a:lnTo>
                  <a:pt x="1845154" y="932371"/>
                </a:lnTo>
                <a:lnTo>
                  <a:pt x="1834996" y="945073"/>
                </a:lnTo>
                <a:lnTo>
                  <a:pt x="1824839" y="957776"/>
                </a:lnTo>
                <a:lnTo>
                  <a:pt x="1814047" y="969843"/>
                </a:lnTo>
                <a:lnTo>
                  <a:pt x="1802620" y="981911"/>
                </a:lnTo>
                <a:lnTo>
                  <a:pt x="1791193" y="993343"/>
                </a:lnTo>
                <a:lnTo>
                  <a:pt x="1779131" y="1004458"/>
                </a:lnTo>
                <a:lnTo>
                  <a:pt x="1766434" y="1014937"/>
                </a:lnTo>
                <a:lnTo>
                  <a:pt x="1759768" y="1019701"/>
                </a:lnTo>
                <a:lnTo>
                  <a:pt x="1753420" y="1024464"/>
                </a:lnTo>
                <a:lnTo>
                  <a:pt x="1732153" y="1039707"/>
                </a:lnTo>
                <a:lnTo>
                  <a:pt x="1721678" y="1047329"/>
                </a:lnTo>
                <a:lnTo>
                  <a:pt x="1711203" y="1054951"/>
                </a:lnTo>
                <a:lnTo>
                  <a:pt x="1700094" y="1062255"/>
                </a:lnTo>
                <a:lnTo>
                  <a:pt x="1688984" y="1068606"/>
                </a:lnTo>
                <a:lnTo>
                  <a:pt x="1677874" y="1074957"/>
                </a:lnTo>
                <a:lnTo>
                  <a:pt x="1666130" y="1080673"/>
                </a:lnTo>
                <a:lnTo>
                  <a:pt x="1657242" y="1084802"/>
                </a:lnTo>
                <a:lnTo>
                  <a:pt x="1648672" y="1088930"/>
                </a:lnTo>
                <a:lnTo>
                  <a:pt x="1640419" y="1093376"/>
                </a:lnTo>
                <a:lnTo>
                  <a:pt x="1632166" y="1098139"/>
                </a:lnTo>
                <a:lnTo>
                  <a:pt x="1616295" y="1107984"/>
                </a:lnTo>
                <a:lnTo>
                  <a:pt x="1600424" y="1118463"/>
                </a:lnTo>
                <a:lnTo>
                  <a:pt x="1568682" y="1139423"/>
                </a:lnTo>
                <a:lnTo>
                  <a:pt x="1552811" y="1149585"/>
                </a:lnTo>
                <a:lnTo>
                  <a:pt x="1544558" y="1154348"/>
                </a:lnTo>
                <a:lnTo>
                  <a:pt x="1536306" y="1159112"/>
                </a:lnTo>
                <a:lnTo>
                  <a:pt x="1540432" y="1158794"/>
                </a:lnTo>
                <a:lnTo>
                  <a:pt x="1544241" y="1158794"/>
                </a:lnTo>
                <a:lnTo>
                  <a:pt x="1548050" y="1158794"/>
                </a:lnTo>
                <a:lnTo>
                  <a:pt x="1551859" y="1159429"/>
                </a:lnTo>
                <a:lnTo>
                  <a:pt x="1555668" y="1160382"/>
                </a:lnTo>
                <a:lnTo>
                  <a:pt x="1559160" y="1162287"/>
                </a:lnTo>
                <a:lnTo>
                  <a:pt x="1562016" y="1164193"/>
                </a:lnTo>
                <a:lnTo>
                  <a:pt x="1564873" y="1167369"/>
                </a:lnTo>
                <a:lnTo>
                  <a:pt x="1572809" y="1163240"/>
                </a:lnTo>
                <a:lnTo>
                  <a:pt x="1581062" y="1159747"/>
                </a:lnTo>
                <a:lnTo>
                  <a:pt x="1585188" y="1158159"/>
                </a:lnTo>
                <a:lnTo>
                  <a:pt x="1589314" y="1156889"/>
                </a:lnTo>
                <a:lnTo>
                  <a:pt x="1593758" y="1155936"/>
                </a:lnTo>
                <a:lnTo>
                  <a:pt x="1597885" y="1155301"/>
                </a:lnTo>
                <a:lnTo>
                  <a:pt x="1598520" y="1163240"/>
                </a:lnTo>
                <a:lnTo>
                  <a:pt x="1598837" y="1171179"/>
                </a:lnTo>
                <a:lnTo>
                  <a:pt x="1588997" y="1175625"/>
                </a:lnTo>
                <a:lnTo>
                  <a:pt x="1579475" y="1180071"/>
                </a:lnTo>
                <a:lnTo>
                  <a:pt x="1569952" y="1185152"/>
                </a:lnTo>
                <a:lnTo>
                  <a:pt x="1560747" y="1190233"/>
                </a:lnTo>
                <a:lnTo>
                  <a:pt x="1551542" y="1195632"/>
                </a:lnTo>
                <a:lnTo>
                  <a:pt x="1542337" y="1201348"/>
                </a:lnTo>
                <a:lnTo>
                  <a:pt x="1533766" y="1207064"/>
                </a:lnTo>
                <a:lnTo>
                  <a:pt x="1525196" y="1213733"/>
                </a:lnTo>
                <a:lnTo>
                  <a:pt x="1514086" y="1221672"/>
                </a:lnTo>
                <a:lnTo>
                  <a:pt x="1503611" y="1229611"/>
                </a:lnTo>
                <a:lnTo>
                  <a:pt x="1493137" y="1238185"/>
                </a:lnTo>
                <a:lnTo>
                  <a:pt x="1482662" y="1246760"/>
                </a:lnTo>
                <a:lnTo>
                  <a:pt x="1472822" y="1255651"/>
                </a:lnTo>
                <a:lnTo>
                  <a:pt x="1462982" y="1265496"/>
                </a:lnTo>
                <a:lnTo>
                  <a:pt x="1453777" y="1275023"/>
                </a:lnTo>
                <a:lnTo>
                  <a:pt x="1445206" y="1285503"/>
                </a:lnTo>
                <a:lnTo>
                  <a:pt x="1440128" y="1291854"/>
                </a:lnTo>
                <a:lnTo>
                  <a:pt x="1435049" y="1298523"/>
                </a:lnTo>
                <a:lnTo>
                  <a:pt x="1425527" y="1312178"/>
                </a:lnTo>
                <a:lnTo>
                  <a:pt x="1416321" y="1325833"/>
                </a:lnTo>
                <a:lnTo>
                  <a:pt x="1407434" y="1340124"/>
                </a:lnTo>
                <a:lnTo>
                  <a:pt x="1389976" y="1368387"/>
                </a:lnTo>
                <a:lnTo>
                  <a:pt x="1381088" y="1382042"/>
                </a:lnTo>
                <a:lnTo>
                  <a:pt x="1371565" y="1396015"/>
                </a:lnTo>
                <a:lnTo>
                  <a:pt x="1370296" y="1397920"/>
                </a:lnTo>
                <a:lnTo>
                  <a:pt x="1368391" y="1399826"/>
                </a:lnTo>
                <a:lnTo>
                  <a:pt x="1365852" y="1401096"/>
                </a:lnTo>
                <a:lnTo>
                  <a:pt x="1363313" y="1402049"/>
                </a:lnTo>
                <a:lnTo>
                  <a:pt x="1358551" y="1403954"/>
                </a:lnTo>
                <a:lnTo>
                  <a:pt x="1353473" y="1405542"/>
                </a:lnTo>
                <a:lnTo>
                  <a:pt x="1349981" y="1416022"/>
                </a:lnTo>
                <a:lnTo>
                  <a:pt x="1365534" y="1413481"/>
                </a:lnTo>
                <a:lnTo>
                  <a:pt x="1381405" y="1410941"/>
                </a:lnTo>
                <a:lnTo>
                  <a:pt x="1396959" y="1409353"/>
                </a:lnTo>
                <a:lnTo>
                  <a:pt x="1412512" y="1407765"/>
                </a:lnTo>
                <a:lnTo>
                  <a:pt x="1419496" y="1393792"/>
                </a:lnTo>
                <a:lnTo>
                  <a:pt x="1426796" y="1380772"/>
                </a:lnTo>
                <a:lnTo>
                  <a:pt x="1434414" y="1367117"/>
                </a:lnTo>
                <a:lnTo>
                  <a:pt x="1442032" y="1354097"/>
                </a:lnTo>
                <a:lnTo>
                  <a:pt x="1457903" y="1328056"/>
                </a:lnTo>
                <a:lnTo>
                  <a:pt x="1473774" y="1302016"/>
                </a:lnTo>
                <a:lnTo>
                  <a:pt x="1470600" y="1304874"/>
                </a:lnTo>
                <a:lnTo>
                  <a:pt x="1467743" y="1307732"/>
                </a:lnTo>
                <a:lnTo>
                  <a:pt x="1461712" y="1314401"/>
                </a:lnTo>
                <a:lnTo>
                  <a:pt x="1456634" y="1321388"/>
                </a:lnTo>
                <a:lnTo>
                  <a:pt x="1451237" y="1328691"/>
                </a:lnTo>
                <a:lnTo>
                  <a:pt x="1441715" y="1342982"/>
                </a:lnTo>
                <a:lnTo>
                  <a:pt x="1436954" y="1350286"/>
                </a:lnTo>
                <a:lnTo>
                  <a:pt x="1431875" y="1357272"/>
                </a:lnTo>
                <a:lnTo>
                  <a:pt x="1427114" y="1363306"/>
                </a:lnTo>
                <a:lnTo>
                  <a:pt x="1422987" y="1369975"/>
                </a:lnTo>
                <a:lnTo>
                  <a:pt x="1418861" y="1376961"/>
                </a:lnTo>
                <a:lnTo>
                  <a:pt x="1415052" y="1383630"/>
                </a:lnTo>
                <a:lnTo>
                  <a:pt x="1410608" y="1389664"/>
                </a:lnTo>
                <a:lnTo>
                  <a:pt x="1408386" y="1392839"/>
                </a:lnTo>
                <a:lnTo>
                  <a:pt x="1405847" y="1395698"/>
                </a:lnTo>
                <a:lnTo>
                  <a:pt x="1402990" y="1398238"/>
                </a:lnTo>
                <a:lnTo>
                  <a:pt x="1400133" y="1400779"/>
                </a:lnTo>
                <a:lnTo>
                  <a:pt x="1396959" y="1402684"/>
                </a:lnTo>
                <a:lnTo>
                  <a:pt x="1393467" y="1404589"/>
                </a:lnTo>
                <a:lnTo>
                  <a:pt x="1394420" y="1400461"/>
                </a:lnTo>
                <a:lnTo>
                  <a:pt x="1395372" y="1396333"/>
                </a:lnTo>
                <a:lnTo>
                  <a:pt x="1396959" y="1392204"/>
                </a:lnTo>
                <a:lnTo>
                  <a:pt x="1398546" y="1388076"/>
                </a:lnTo>
                <a:lnTo>
                  <a:pt x="1402038" y="1380137"/>
                </a:lnTo>
                <a:lnTo>
                  <a:pt x="1406164" y="1372515"/>
                </a:lnTo>
                <a:lnTo>
                  <a:pt x="1410925" y="1364894"/>
                </a:lnTo>
                <a:lnTo>
                  <a:pt x="1416004" y="1357272"/>
                </a:lnTo>
                <a:lnTo>
                  <a:pt x="1425527" y="1342664"/>
                </a:lnTo>
                <a:lnTo>
                  <a:pt x="1429970" y="1336948"/>
                </a:lnTo>
                <a:lnTo>
                  <a:pt x="1434414" y="1330597"/>
                </a:lnTo>
                <a:lnTo>
                  <a:pt x="1442667" y="1317577"/>
                </a:lnTo>
                <a:lnTo>
                  <a:pt x="1446794" y="1310908"/>
                </a:lnTo>
                <a:lnTo>
                  <a:pt x="1451237" y="1304874"/>
                </a:lnTo>
                <a:lnTo>
                  <a:pt x="1455999" y="1298523"/>
                </a:lnTo>
                <a:lnTo>
                  <a:pt x="1461077" y="1292807"/>
                </a:lnTo>
                <a:lnTo>
                  <a:pt x="1475996" y="1275976"/>
                </a:lnTo>
                <a:lnTo>
                  <a:pt x="1490915" y="1259145"/>
                </a:lnTo>
                <a:lnTo>
                  <a:pt x="1506151" y="1242314"/>
                </a:lnTo>
                <a:lnTo>
                  <a:pt x="1513769" y="1234057"/>
                </a:lnTo>
                <a:lnTo>
                  <a:pt x="1521704" y="1226118"/>
                </a:lnTo>
                <a:lnTo>
                  <a:pt x="1532814" y="1226435"/>
                </a:lnTo>
                <a:lnTo>
                  <a:pt x="1538210" y="1240091"/>
                </a:lnTo>
                <a:lnTo>
                  <a:pt x="1545828" y="1234692"/>
                </a:lnTo>
                <a:lnTo>
                  <a:pt x="1553764" y="1229294"/>
                </a:lnTo>
                <a:lnTo>
                  <a:pt x="1557573" y="1226435"/>
                </a:lnTo>
                <a:lnTo>
                  <a:pt x="1561699" y="1223895"/>
                </a:lnTo>
                <a:lnTo>
                  <a:pt x="1565826" y="1221672"/>
                </a:lnTo>
                <a:lnTo>
                  <a:pt x="1570269" y="1219767"/>
                </a:lnTo>
                <a:lnTo>
                  <a:pt x="1572809" y="1220402"/>
                </a:lnTo>
                <a:lnTo>
                  <a:pt x="1575031" y="1221672"/>
                </a:lnTo>
                <a:lnTo>
                  <a:pt x="1576300" y="1222942"/>
                </a:lnTo>
                <a:lnTo>
                  <a:pt x="1577570" y="1224848"/>
                </a:lnTo>
                <a:lnTo>
                  <a:pt x="1578840" y="1226753"/>
                </a:lnTo>
                <a:lnTo>
                  <a:pt x="1579792" y="1228976"/>
                </a:lnTo>
                <a:lnTo>
                  <a:pt x="1581379" y="1233422"/>
                </a:lnTo>
                <a:lnTo>
                  <a:pt x="1574078" y="1237233"/>
                </a:lnTo>
                <a:lnTo>
                  <a:pt x="1567413" y="1241361"/>
                </a:lnTo>
                <a:lnTo>
                  <a:pt x="1560429" y="1245807"/>
                </a:lnTo>
                <a:lnTo>
                  <a:pt x="1553764" y="1250253"/>
                </a:lnTo>
                <a:lnTo>
                  <a:pt x="1540749" y="1259462"/>
                </a:lnTo>
                <a:lnTo>
                  <a:pt x="1527735" y="1269307"/>
                </a:lnTo>
                <a:lnTo>
                  <a:pt x="1522339" y="1273753"/>
                </a:lnTo>
                <a:lnTo>
                  <a:pt x="1517260" y="1278199"/>
                </a:lnTo>
                <a:lnTo>
                  <a:pt x="1512499" y="1282644"/>
                </a:lnTo>
                <a:lnTo>
                  <a:pt x="1507738" y="1287408"/>
                </a:lnTo>
                <a:lnTo>
                  <a:pt x="1498533" y="1297570"/>
                </a:lnTo>
                <a:lnTo>
                  <a:pt x="1489962" y="1308367"/>
                </a:lnTo>
                <a:lnTo>
                  <a:pt x="1482027" y="1318847"/>
                </a:lnTo>
                <a:lnTo>
                  <a:pt x="1474409" y="1329962"/>
                </a:lnTo>
                <a:lnTo>
                  <a:pt x="1466791" y="1341394"/>
                </a:lnTo>
                <a:lnTo>
                  <a:pt x="1459808" y="1352826"/>
                </a:lnTo>
                <a:lnTo>
                  <a:pt x="1451872" y="1366164"/>
                </a:lnTo>
                <a:lnTo>
                  <a:pt x="1443937" y="1379819"/>
                </a:lnTo>
                <a:lnTo>
                  <a:pt x="1440128" y="1386170"/>
                </a:lnTo>
                <a:lnTo>
                  <a:pt x="1436636" y="1393475"/>
                </a:lnTo>
                <a:lnTo>
                  <a:pt x="1433462" y="1400461"/>
                </a:lnTo>
                <a:lnTo>
                  <a:pt x="1430923" y="1407765"/>
                </a:lnTo>
                <a:lnTo>
                  <a:pt x="1440445" y="1402684"/>
                </a:lnTo>
                <a:lnTo>
                  <a:pt x="1445524" y="1394110"/>
                </a:lnTo>
                <a:lnTo>
                  <a:pt x="1450285" y="1385218"/>
                </a:lnTo>
                <a:lnTo>
                  <a:pt x="1460443" y="1367117"/>
                </a:lnTo>
                <a:lnTo>
                  <a:pt x="1465839" y="1358542"/>
                </a:lnTo>
                <a:lnTo>
                  <a:pt x="1471552" y="1349968"/>
                </a:lnTo>
                <a:lnTo>
                  <a:pt x="1477583" y="1342029"/>
                </a:lnTo>
                <a:lnTo>
                  <a:pt x="1480757" y="1337901"/>
                </a:lnTo>
                <a:lnTo>
                  <a:pt x="1484249" y="1334090"/>
                </a:lnTo>
                <a:lnTo>
                  <a:pt x="1490280" y="1338854"/>
                </a:lnTo>
                <a:lnTo>
                  <a:pt x="1496311" y="1343299"/>
                </a:lnTo>
                <a:lnTo>
                  <a:pt x="1505833" y="1329962"/>
                </a:lnTo>
                <a:lnTo>
                  <a:pt x="1511230" y="1323293"/>
                </a:lnTo>
                <a:lnTo>
                  <a:pt x="1515991" y="1316941"/>
                </a:lnTo>
                <a:lnTo>
                  <a:pt x="1521387" y="1310272"/>
                </a:lnTo>
                <a:lnTo>
                  <a:pt x="1527100" y="1304557"/>
                </a:lnTo>
                <a:lnTo>
                  <a:pt x="1533131" y="1298523"/>
                </a:lnTo>
                <a:lnTo>
                  <a:pt x="1539797" y="1293759"/>
                </a:lnTo>
                <a:lnTo>
                  <a:pt x="1541067" y="1292807"/>
                </a:lnTo>
                <a:lnTo>
                  <a:pt x="1542019" y="1291854"/>
                </a:lnTo>
                <a:lnTo>
                  <a:pt x="1543606" y="1291536"/>
                </a:lnTo>
                <a:lnTo>
                  <a:pt x="1544876" y="1291536"/>
                </a:lnTo>
                <a:lnTo>
                  <a:pt x="1547415" y="1291854"/>
                </a:lnTo>
                <a:lnTo>
                  <a:pt x="1549637" y="1293124"/>
                </a:lnTo>
                <a:lnTo>
                  <a:pt x="1551859" y="1294394"/>
                </a:lnTo>
                <a:lnTo>
                  <a:pt x="1554081" y="1296300"/>
                </a:lnTo>
                <a:lnTo>
                  <a:pt x="1557890" y="1299793"/>
                </a:lnTo>
                <a:lnTo>
                  <a:pt x="1553446" y="1304557"/>
                </a:lnTo>
                <a:lnTo>
                  <a:pt x="1549002" y="1309320"/>
                </a:lnTo>
                <a:lnTo>
                  <a:pt x="1539480" y="1317894"/>
                </a:lnTo>
                <a:lnTo>
                  <a:pt x="1534401" y="1322340"/>
                </a:lnTo>
                <a:lnTo>
                  <a:pt x="1529640" y="1326786"/>
                </a:lnTo>
                <a:lnTo>
                  <a:pt x="1525196" y="1331549"/>
                </a:lnTo>
                <a:lnTo>
                  <a:pt x="1521387" y="1336630"/>
                </a:lnTo>
                <a:lnTo>
                  <a:pt x="1515356" y="1344887"/>
                </a:lnTo>
                <a:lnTo>
                  <a:pt x="1509325" y="1352826"/>
                </a:lnTo>
                <a:lnTo>
                  <a:pt x="1503929" y="1361083"/>
                </a:lnTo>
                <a:lnTo>
                  <a:pt x="1498533" y="1369657"/>
                </a:lnTo>
                <a:lnTo>
                  <a:pt x="1493772" y="1378549"/>
                </a:lnTo>
                <a:lnTo>
                  <a:pt x="1489645" y="1387758"/>
                </a:lnTo>
                <a:lnTo>
                  <a:pt x="1487741" y="1392204"/>
                </a:lnTo>
                <a:lnTo>
                  <a:pt x="1486153" y="1396968"/>
                </a:lnTo>
                <a:lnTo>
                  <a:pt x="1484566" y="1401731"/>
                </a:lnTo>
                <a:lnTo>
                  <a:pt x="1483614" y="1406495"/>
                </a:lnTo>
                <a:lnTo>
                  <a:pt x="1486153" y="1405542"/>
                </a:lnTo>
                <a:lnTo>
                  <a:pt x="1489010" y="1404272"/>
                </a:lnTo>
                <a:lnTo>
                  <a:pt x="1491550" y="1402366"/>
                </a:lnTo>
                <a:lnTo>
                  <a:pt x="1493454" y="1400779"/>
                </a:lnTo>
                <a:lnTo>
                  <a:pt x="1495676" y="1398556"/>
                </a:lnTo>
                <a:lnTo>
                  <a:pt x="1497263" y="1396333"/>
                </a:lnTo>
                <a:lnTo>
                  <a:pt x="1500437" y="1390934"/>
                </a:lnTo>
                <a:lnTo>
                  <a:pt x="1503294" y="1385853"/>
                </a:lnTo>
                <a:lnTo>
                  <a:pt x="1505833" y="1380137"/>
                </a:lnTo>
                <a:lnTo>
                  <a:pt x="1508373" y="1374738"/>
                </a:lnTo>
                <a:lnTo>
                  <a:pt x="1511547" y="1369657"/>
                </a:lnTo>
                <a:lnTo>
                  <a:pt x="1528370" y="1372515"/>
                </a:lnTo>
                <a:lnTo>
                  <a:pt x="1533766" y="1362988"/>
                </a:lnTo>
                <a:lnTo>
                  <a:pt x="1536940" y="1358542"/>
                </a:lnTo>
                <a:lnTo>
                  <a:pt x="1540432" y="1354414"/>
                </a:lnTo>
                <a:lnTo>
                  <a:pt x="1544241" y="1350603"/>
                </a:lnTo>
                <a:lnTo>
                  <a:pt x="1548367" y="1347428"/>
                </a:lnTo>
                <a:lnTo>
                  <a:pt x="1550907" y="1346157"/>
                </a:lnTo>
                <a:lnTo>
                  <a:pt x="1553129" y="1344887"/>
                </a:lnTo>
                <a:lnTo>
                  <a:pt x="1555668" y="1343935"/>
                </a:lnTo>
                <a:lnTo>
                  <a:pt x="1557890" y="1342982"/>
                </a:lnTo>
                <a:lnTo>
                  <a:pt x="1560747" y="1349968"/>
                </a:lnTo>
                <a:lnTo>
                  <a:pt x="1563286" y="1356954"/>
                </a:lnTo>
                <a:lnTo>
                  <a:pt x="1557573" y="1362671"/>
                </a:lnTo>
                <a:lnTo>
                  <a:pt x="1552177" y="1369022"/>
                </a:lnTo>
                <a:lnTo>
                  <a:pt x="1547415" y="1375691"/>
                </a:lnTo>
                <a:lnTo>
                  <a:pt x="1542337" y="1381725"/>
                </a:lnTo>
                <a:lnTo>
                  <a:pt x="1537575" y="1388711"/>
                </a:lnTo>
                <a:lnTo>
                  <a:pt x="1533131" y="1395698"/>
                </a:lnTo>
                <a:lnTo>
                  <a:pt x="1529322" y="1402366"/>
                </a:lnTo>
                <a:lnTo>
                  <a:pt x="1525196" y="1409670"/>
                </a:lnTo>
                <a:lnTo>
                  <a:pt x="1552494" y="1411893"/>
                </a:lnTo>
                <a:lnTo>
                  <a:pt x="1566143" y="1413164"/>
                </a:lnTo>
                <a:lnTo>
                  <a:pt x="1579792" y="1414752"/>
                </a:lnTo>
                <a:lnTo>
                  <a:pt x="1593123" y="1416974"/>
                </a:lnTo>
                <a:lnTo>
                  <a:pt x="1606772" y="1418880"/>
                </a:lnTo>
                <a:lnTo>
                  <a:pt x="1619787" y="1422055"/>
                </a:lnTo>
                <a:lnTo>
                  <a:pt x="1633118" y="1425548"/>
                </a:lnTo>
                <a:lnTo>
                  <a:pt x="1657559" y="1430312"/>
                </a:lnTo>
                <a:lnTo>
                  <a:pt x="1670256" y="1432853"/>
                </a:lnTo>
                <a:lnTo>
                  <a:pt x="1682318" y="1435711"/>
                </a:lnTo>
                <a:lnTo>
                  <a:pt x="1694380" y="1438569"/>
                </a:lnTo>
                <a:lnTo>
                  <a:pt x="1706442" y="1442380"/>
                </a:lnTo>
                <a:lnTo>
                  <a:pt x="1718504" y="1446190"/>
                </a:lnTo>
                <a:lnTo>
                  <a:pt x="1730248" y="1450636"/>
                </a:lnTo>
                <a:lnTo>
                  <a:pt x="1739771" y="1453177"/>
                </a:lnTo>
                <a:lnTo>
                  <a:pt x="1749928" y="1455717"/>
                </a:lnTo>
                <a:lnTo>
                  <a:pt x="1769608" y="1461116"/>
                </a:lnTo>
                <a:lnTo>
                  <a:pt x="1788971" y="1467785"/>
                </a:lnTo>
                <a:lnTo>
                  <a:pt x="1808016" y="1474136"/>
                </a:lnTo>
                <a:lnTo>
                  <a:pt x="1846423" y="1488109"/>
                </a:lnTo>
                <a:lnTo>
                  <a:pt x="1865786" y="1494778"/>
                </a:lnTo>
                <a:lnTo>
                  <a:pt x="1885148" y="1500811"/>
                </a:lnTo>
                <a:lnTo>
                  <a:pt x="1902607" y="1508115"/>
                </a:lnTo>
                <a:lnTo>
                  <a:pt x="1920382" y="1514784"/>
                </a:lnTo>
                <a:lnTo>
                  <a:pt x="1955298" y="1528122"/>
                </a:lnTo>
                <a:lnTo>
                  <a:pt x="1973073" y="1534791"/>
                </a:lnTo>
                <a:lnTo>
                  <a:pt x="1990214" y="1541460"/>
                </a:lnTo>
                <a:lnTo>
                  <a:pt x="2007672" y="1548764"/>
                </a:lnTo>
                <a:lnTo>
                  <a:pt x="2024813" y="1556703"/>
                </a:lnTo>
                <a:lnTo>
                  <a:pt x="2034018" y="1560514"/>
                </a:lnTo>
                <a:lnTo>
                  <a:pt x="2043540" y="1564007"/>
                </a:lnTo>
                <a:lnTo>
                  <a:pt x="2053063" y="1567500"/>
                </a:lnTo>
                <a:lnTo>
                  <a:pt x="2062903" y="1570676"/>
                </a:lnTo>
                <a:lnTo>
                  <a:pt x="2081631" y="1576392"/>
                </a:lnTo>
                <a:lnTo>
                  <a:pt x="2091470" y="1579885"/>
                </a:lnTo>
                <a:lnTo>
                  <a:pt x="2100676" y="1583696"/>
                </a:lnTo>
                <a:lnTo>
                  <a:pt x="2113055" y="1588459"/>
                </a:lnTo>
                <a:lnTo>
                  <a:pt x="2125434" y="1592905"/>
                </a:lnTo>
                <a:lnTo>
                  <a:pt x="2138448" y="1597033"/>
                </a:lnTo>
                <a:lnTo>
                  <a:pt x="2151145" y="1600844"/>
                </a:lnTo>
                <a:lnTo>
                  <a:pt x="2176539" y="1608466"/>
                </a:lnTo>
                <a:lnTo>
                  <a:pt x="2189235" y="1612594"/>
                </a:lnTo>
                <a:lnTo>
                  <a:pt x="2202249" y="1617040"/>
                </a:lnTo>
                <a:lnTo>
                  <a:pt x="2207011" y="1618945"/>
                </a:lnTo>
                <a:lnTo>
                  <a:pt x="2212089" y="1620533"/>
                </a:lnTo>
                <a:lnTo>
                  <a:pt x="2217168" y="1622121"/>
                </a:lnTo>
                <a:lnTo>
                  <a:pt x="2222882" y="1623074"/>
                </a:lnTo>
                <a:lnTo>
                  <a:pt x="2227960" y="1623709"/>
                </a:lnTo>
                <a:lnTo>
                  <a:pt x="2233039" y="1624026"/>
                </a:lnTo>
                <a:lnTo>
                  <a:pt x="2238753" y="1624344"/>
                </a:lnTo>
                <a:lnTo>
                  <a:pt x="2244149" y="1624026"/>
                </a:lnTo>
                <a:lnTo>
                  <a:pt x="2247958" y="1627520"/>
                </a:lnTo>
                <a:lnTo>
                  <a:pt x="2252084" y="1631013"/>
                </a:lnTo>
                <a:lnTo>
                  <a:pt x="2254306" y="1632601"/>
                </a:lnTo>
                <a:lnTo>
                  <a:pt x="2256528" y="1633871"/>
                </a:lnTo>
                <a:lnTo>
                  <a:pt x="2259067" y="1634189"/>
                </a:lnTo>
                <a:lnTo>
                  <a:pt x="2261924" y="1634189"/>
                </a:lnTo>
                <a:lnTo>
                  <a:pt x="2282874" y="1634506"/>
                </a:lnTo>
                <a:lnTo>
                  <a:pt x="2303506" y="1634506"/>
                </a:lnTo>
                <a:lnTo>
                  <a:pt x="2324773" y="1634506"/>
                </a:lnTo>
                <a:lnTo>
                  <a:pt x="2345723" y="1633871"/>
                </a:lnTo>
                <a:lnTo>
                  <a:pt x="2366672" y="1632601"/>
                </a:lnTo>
                <a:lnTo>
                  <a:pt x="2387304" y="1631013"/>
                </a:lnTo>
                <a:lnTo>
                  <a:pt x="2408571" y="1628790"/>
                </a:lnTo>
                <a:lnTo>
                  <a:pt x="2429204" y="1626249"/>
                </a:lnTo>
                <a:lnTo>
                  <a:pt x="2438091" y="1624979"/>
                </a:lnTo>
                <a:lnTo>
                  <a:pt x="2446662" y="1623074"/>
                </a:lnTo>
                <a:lnTo>
                  <a:pt x="2455232" y="1620533"/>
                </a:lnTo>
                <a:lnTo>
                  <a:pt x="2464120" y="1618310"/>
                </a:lnTo>
                <a:lnTo>
                  <a:pt x="2480943" y="1611959"/>
                </a:lnTo>
                <a:lnTo>
                  <a:pt x="2497766" y="1605925"/>
                </a:lnTo>
                <a:lnTo>
                  <a:pt x="2501575" y="1604337"/>
                </a:lnTo>
                <a:lnTo>
                  <a:pt x="2505384" y="1602432"/>
                </a:lnTo>
                <a:lnTo>
                  <a:pt x="2508558" y="1600209"/>
                </a:lnTo>
                <a:lnTo>
                  <a:pt x="2512050" y="1597351"/>
                </a:lnTo>
                <a:lnTo>
                  <a:pt x="2517763" y="1592270"/>
                </a:lnTo>
                <a:lnTo>
                  <a:pt x="2524429" y="1587189"/>
                </a:lnTo>
                <a:lnTo>
                  <a:pt x="2526651" y="1587189"/>
                </a:lnTo>
                <a:lnTo>
                  <a:pt x="2529191" y="1587189"/>
                </a:lnTo>
                <a:lnTo>
                  <a:pt x="2533952" y="1587824"/>
                </a:lnTo>
                <a:lnTo>
                  <a:pt x="2539030" y="1588777"/>
                </a:lnTo>
                <a:lnTo>
                  <a:pt x="2543792" y="1589412"/>
                </a:lnTo>
                <a:lnTo>
                  <a:pt x="2553632" y="1585284"/>
                </a:lnTo>
                <a:lnTo>
                  <a:pt x="2563472" y="1580520"/>
                </a:lnTo>
                <a:lnTo>
                  <a:pt x="2573312" y="1575757"/>
                </a:lnTo>
                <a:lnTo>
                  <a:pt x="2582834" y="1570676"/>
                </a:lnTo>
                <a:lnTo>
                  <a:pt x="2592039" y="1564642"/>
                </a:lnTo>
                <a:lnTo>
                  <a:pt x="2601244" y="1559243"/>
                </a:lnTo>
                <a:lnTo>
                  <a:pt x="2619655" y="1547176"/>
                </a:lnTo>
                <a:lnTo>
                  <a:pt x="2637113" y="1534473"/>
                </a:lnTo>
                <a:lnTo>
                  <a:pt x="2655206" y="1521453"/>
                </a:lnTo>
                <a:lnTo>
                  <a:pt x="2672664" y="1508751"/>
                </a:lnTo>
                <a:lnTo>
                  <a:pt x="2690757" y="1496048"/>
                </a:lnTo>
                <a:lnTo>
                  <a:pt x="2692978" y="1494143"/>
                </a:lnTo>
                <a:lnTo>
                  <a:pt x="2695200" y="1492237"/>
                </a:lnTo>
                <a:lnTo>
                  <a:pt x="2696787" y="1489697"/>
                </a:lnTo>
                <a:lnTo>
                  <a:pt x="2698375" y="1487156"/>
                </a:lnTo>
                <a:lnTo>
                  <a:pt x="2701231" y="1481757"/>
                </a:lnTo>
                <a:lnTo>
                  <a:pt x="2703136" y="1479535"/>
                </a:lnTo>
                <a:lnTo>
                  <a:pt x="2705040" y="1477312"/>
                </a:lnTo>
                <a:lnTo>
                  <a:pt x="2712976" y="1471913"/>
                </a:lnTo>
                <a:lnTo>
                  <a:pt x="2721229" y="1466197"/>
                </a:lnTo>
                <a:lnTo>
                  <a:pt x="2738052" y="1455400"/>
                </a:lnTo>
                <a:lnTo>
                  <a:pt x="2745987" y="1449683"/>
                </a:lnTo>
                <a:lnTo>
                  <a:pt x="2753923" y="1443967"/>
                </a:lnTo>
                <a:lnTo>
                  <a:pt x="2761541" y="1437616"/>
                </a:lnTo>
                <a:lnTo>
                  <a:pt x="2768524" y="1430630"/>
                </a:lnTo>
                <a:lnTo>
                  <a:pt x="2772650" y="1426184"/>
                </a:lnTo>
                <a:lnTo>
                  <a:pt x="2776142" y="1421420"/>
                </a:lnTo>
                <a:lnTo>
                  <a:pt x="2779316" y="1416339"/>
                </a:lnTo>
                <a:lnTo>
                  <a:pt x="2782490" y="1410941"/>
                </a:lnTo>
                <a:lnTo>
                  <a:pt x="2787569" y="1400143"/>
                </a:lnTo>
                <a:lnTo>
                  <a:pt x="2790108" y="1394745"/>
                </a:lnTo>
                <a:lnTo>
                  <a:pt x="2793283" y="1389346"/>
                </a:lnTo>
                <a:lnTo>
                  <a:pt x="2808201" y="1362036"/>
                </a:lnTo>
                <a:lnTo>
                  <a:pt x="2815502" y="1348063"/>
                </a:lnTo>
                <a:lnTo>
                  <a:pt x="2822485" y="1334090"/>
                </a:lnTo>
                <a:lnTo>
                  <a:pt x="2818676" y="1335043"/>
                </a:lnTo>
                <a:lnTo>
                  <a:pt x="2814550" y="1336313"/>
                </a:lnTo>
                <a:lnTo>
                  <a:pt x="2810423" y="1337266"/>
                </a:lnTo>
                <a:lnTo>
                  <a:pt x="2806297" y="1338536"/>
                </a:lnTo>
                <a:lnTo>
                  <a:pt x="2802170" y="1340441"/>
                </a:lnTo>
                <a:lnTo>
                  <a:pt x="2798679" y="1342029"/>
                </a:lnTo>
                <a:lnTo>
                  <a:pt x="2797092" y="1343299"/>
                </a:lnTo>
                <a:lnTo>
                  <a:pt x="2795505" y="1344887"/>
                </a:lnTo>
                <a:lnTo>
                  <a:pt x="2794235" y="1346475"/>
                </a:lnTo>
                <a:lnTo>
                  <a:pt x="2793283" y="1348698"/>
                </a:lnTo>
                <a:lnTo>
                  <a:pt x="2787887" y="1356637"/>
                </a:lnTo>
                <a:lnTo>
                  <a:pt x="2783125" y="1364576"/>
                </a:lnTo>
                <a:lnTo>
                  <a:pt x="2773920" y="1380772"/>
                </a:lnTo>
                <a:lnTo>
                  <a:pt x="2764715" y="1397285"/>
                </a:lnTo>
                <a:lnTo>
                  <a:pt x="2755192" y="1413164"/>
                </a:lnTo>
                <a:lnTo>
                  <a:pt x="2743765" y="1411893"/>
                </a:lnTo>
                <a:lnTo>
                  <a:pt x="2745035" y="1406495"/>
                </a:lnTo>
                <a:lnTo>
                  <a:pt x="2746940" y="1401414"/>
                </a:lnTo>
                <a:lnTo>
                  <a:pt x="2748527" y="1396650"/>
                </a:lnTo>
                <a:lnTo>
                  <a:pt x="2750749" y="1391569"/>
                </a:lnTo>
                <a:lnTo>
                  <a:pt x="2755192" y="1381725"/>
                </a:lnTo>
                <a:lnTo>
                  <a:pt x="2759954" y="1372198"/>
                </a:lnTo>
                <a:lnTo>
                  <a:pt x="2764715" y="1362353"/>
                </a:lnTo>
                <a:lnTo>
                  <a:pt x="2769476" y="1352509"/>
                </a:lnTo>
                <a:lnTo>
                  <a:pt x="2771381" y="1347428"/>
                </a:lnTo>
                <a:lnTo>
                  <a:pt x="2773603" y="1342347"/>
                </a:lnTo>
                <a:lnTo>
                  <a:pt x="2774872" y="1337266"/>
                </a:lnTo>
                <a:lnTo>
                  <a:pt x="2776459" y="1332185"/>
                </a:lnTo>
                <a:lnTo>
                  <a:pt x="2769794" y="1336948"/>
                </a:lnTo>
                <a:lnTo>
                  <a:pt x="2763445" y="1341712"/>
                </a:lnTo>
                <a:lnTo>
                  <a:pt x="2757414" y="1346793"/>
                </a:lnTo>
                <a:lnTo>
                  <a:pt x="2751701" y="1352826"/>
                </a:lnTo>
                <a:lnTo>
                  <a:pt x="2746622" y="1358542"/>
                </a:lnTo>
                <a:lnTo>
                  <a:pt x="2741861" y="1365211"/>
                </a:lnTo>
                <a:lnTo>
                  <a:pt x="2737100" y="1371880"/>
                </a:lnTo>
                <a:lnTo>
                  <a:pt x="2733608" y="1378867"/>
                </a:lnTo>
                <a:lnTo>
                  <a:pt x="2732021" y="1381407"/>
                </a:lnTo>
                <a:lnTo>
                  <a:pt x="2730434" y="1383630"/>
                </a:lnTo>
                <a:lnTo>
                  <a:pt x="2728212" y="1385218"/>
                </a:lnTo>
                <a:lnTo>
                  <a:pt x="2726307" y="1386488"/>
                </a:lnTo>
                <a:lnTo>
                  <a:pt x="2723768" y="1387758"/>
                </a:lnTo>
                <a:lnTo>
                  <a:pt x="2720911" y="1388711"/>
                </a:lnTo>
                <a:lnTo>
                  <a:pt x="2715833" y="1389981"/>
                </a:lnTo>
                <a:lnTo>
                  <a:pt x="2715833" y="1386488"/>
                </a:lnTo>
                <a:lnTo>
                  <a:pt x="2716150" y="1383948"/>
                </a:lnTo>
                <a:lnTo>
                  <a:pt x="2716467" y="1380772"/>
                </a:lnTo>
                <a:lnTo>
                  <a:pt x="2717102" y="1377596"/>
                </a:lnTo>
                <a:lnTo>
                  <a:pt x="2719324" y="1372198"/>
                </a:lnTo>
                <a:lnTo>
                  <a:pt x="2721864" y="1366482"/>
                </a:lnTo>
                <a:lnTo>
                  <a:pt x="2724403" y="1361083"/>
                </a:lnTo>
                <a:lnTo>
                  <a:pt x="2727260" y="1356002"/>
                </a:lnTo>
                <a:lnTo>
                  <a:pt x="2730434" y="1350286"/>
                </a:lnTo>
                <a:lnTo>
                  <a:pt x="2732973" y="1345205"/>
                </a:lnTo>
                <a:lnTo>
                  <a:pt x="2724720" y="1346475"/>
                </a:lnTo>
                <a:lnTo>
                  <a:pt x="2720594" y="1347110"/>
                </a:lnTo>
                <a:lnTo>
                  <a:pt x="2716785" y="1348380"/>
                </a:lnTo>
                <a:lnTo>
                  <a:pt x="2712658" y="1349651"/>
                </a:lnTo>
                <a:lnTo>
                  <a:pt x="2708849" y="1351238"/>
                </a:lnTo>
                <a:lnTo>
                  <a:pt x="2705358" y="1353462"/>
                </a:lnTo>
                <a:lnTo>
                  <a:pt x="2702501" y="1356320"/>
                </a:lnTo>
                <a:lnTo>
                  <a:pt x="2698692" y="1360448"/>
                </a:lnTo>
                <a:lnTo>
                  <a:pt x="2694883" y="1364894"/>
                </a:lnTo>
                <a:lnTo>
                  <a:pt x="2691709" y="1369657"/>
                </a:lnTo>
                <a:lnTo>
                  <a:pt x="2688217" y="1374421"/>
                </a:lnTo>
                <a:lnTo>
                  <a:pt x="2682504" y="1384583"/>
                </a:lnTo>
                <a:lnTo>
                  <a:pt x="2676790" y="1394427"/>
                </a:lnTo>
                <a:lnTo>
                  <a:pt x="2670442" y="1392522"/>
                </a:lnTo>
                <a:lnTo>
                  <a:pt x="2663459" y="1390617"/>
                </a:lnTo>
                <a:lnTo>
                  <a:pt x="2670759" y="1374421"/>
                </a:lnTo>
                <a:lnTo>
                  <a:pt x="2677425" y="1358225"/>
                </a:lnTo>
                <a:lnTo>
                  <a:pt x="2663776" y="1360765"/>
                </a:lnTo>
                <a:lnTo>
                  <a:pt x="2656793" y="1362353"/>
                </a:lnTo>
                <a:lnTo>
                  <a:pt x="2650444" y="1364894"/>
                </a:lnTo>
                <a:lnTo>
                  <a:pt x="2647270" y="1368387"/>
                </a:lnTo>
                <a:lnTo>
                  <a:pt x="2644096" y="1372198"/>
                </a:lnTo>
                <a:lnTo>
                  <a:pt x="2640922" y="1376009"/>
                </a:lnTo>
                <a:lnTo>
                  <a:pt x="2637748" y="1379819"/>
                </a:lnTo>
                <a:lnTo>
                  <a:pt x="2634573" y="1382677"/>
                </a:lnTo>
                <a:lnTo>
                  <a:pt x="2630447" y="1385536"/>
                </a:lnTo>
                <a:lnTo>
                  <a:pt x="2628225" y="1386488"/>
                </a:lnTo>
                <a:lnTo>
                  <a:pt x="2626003" y="1387758"/>
                </a:lnTo>
                <a:lnTo>
                  <a:pt x="2623781" y="1388394"/>
                </a:lnTo>
                <a:lnTo>
                  <a:pt x="2621242" y="1388711"/>
                </a:lnTo>
                <a:lnTo>
                  <a:pt x="2619972" y="1370927"/>
                </a:lnTo>
                <a:lnTo>
                  <a:pt x="2617433" y="1370927"/>
                </a:lnTo>
                <a:lnTo>
                  <a:pt x="2615211" y="1371245"/>
                </a:lnTo>
                <a:lnTo>
                  <a:pt x="2612672" y="1372198"/>
                </a:lnTo>
                <a:lnTo>
                  <a:pt x="2610767" y="1373151"/>
                </a:lnTo>
                <a:lnTo>
                  <a:pt x="2608863" y="1374421"/>
                </a:lnTo>
                <a:lnTo>
                  <a:pt x="2607275" y="1375691"/>
                </a:lnTo>
                <a:lnTo>
                  <a:pt x="2603784" y="1378549"/>
                </a:lnTo>
                <a:lnTo>
                  <a:pt x="2597753" y="1385853"/>
                </a:lnTo>
                <a:lnTo>
                  <a:pt x="2594896" y="1389029"/>
                </a:lnTo>
                <a:lnTo>
                  <a:pt x="2591405" y="1392204"/>
                </a:lnTo>
                <a:lnTo>
                  <a:pt x="2589500" y="1392839"/>
                </a:lnTo>
                <a:lnTo>
                  <a:pt x="2588230" y="1393157"/>
                </a:lnTo>
                <a:lnTo>
                  <a:pt x="2586961" y="1393157"/>
                </a:lnTo>
                <a:lnTo>
                  <a:pt x="2585374" y="1392839"/>
                </a:lnTo>
                <a:lnTo>
                  <a:pt x="2584739" y="1392204"/>
                </a:lnTo>
                <a:lnTo>
                  <a:pt x="2583786" y="1391569"/>
                </a:lnTo>
                <a:lnTo>
                  <a:pt x="2583152" y="1390299"/>
                </a:lnTo>
                <a:lnTo>
                  <a:pt x="2582834" y="1389029"/>
                </a:lnTo>
                <a:lnTo>
                  <a:pt x="2581882" y="1386170"/>
                </a:lnTo>
                <a:lnTo>
                  <a:pt x="2581882" y="1382995"/>
                </a:lnTo>
                <a:lnTo>
                  <a:pt x="2581882" y="1380137"/>
                </a:lnTo>
                <a:lnTo>
                  <a:pt x="2582834" y="1377596"/>
                </a:lnTo>
                <a:lnTo>
                  <a:pt x="2566328" y="1382042"/>
                </a:lnTo>
                <a:lnTo>
                  <a:pt x="2550458" y="1386806"/>
                </a:lnTo>
                <a:lnTo>
                  <a:pt x="2534587" y="1392522"/>
                </a:lnTo>
                <a:lnTo>
                  <a:pt x="2519351" y="1397920"/>
                </a:lnTo>
                <a:lnTo>
                  <a:pt x="2488244" y="1409988"/>
                </a:lnTo>
                <a:lnTo>
                  <a:pt x="2456819" y="1421738"/>
                </a:lnTo>
                <a:lnTo>
                  <a:pt x="2444122" y="1427772"/>
                </a:lnTo>
                <a:lnTo>
                  <a:pt x="2431108" y="1434441"/>
                </a:lnTo>
                <a:lnTo>
                  <a:pt x="2406032" y="1448413"/>
                </a:lnTo>
                <a:lnTo>
                  <a:pt x="2392701" y="1455717"/>
                </a:lnTo>
                <a:lnTo>
                  <a:pt x="2378734" y="1462386"/>
                </a:lnTo>
                <a:lnTo>
                  <a:pt x="2372386" y="1465879"/>
                </a:lnTo>
                <a:lnTo>
                  <a:pt x="2365403" y="1469690"/>
                </a:lnTo>
                <a:lnTo>
                  <a:pt x="2358737" y="1473818"/>
                </a:lnTo>
                <a:lnTo>
                  <a:pt x="2352706" y="1477947"/>
                </a:lnTo>
                <a:lnTo>
                  <a:pt x="2374925" y="1510656"/>
                </a:lnTo>
                <a:lnTo>
                  <a:pt x="2386035" y="1527169"/>
                </a:lnTo>
                <a:lnTo>
                  <a:pt x="2391113" y="1535743"/>
                </a:lnTo>
                <a:lnTo>
                  <a:pt x="2396510" y="1544000"/>
                </a:lnTo>
                <a:lnTo>
                  <a:pt x="2401588" y="1552575"/>
                </a:lnTo>
                <a:lnTo>
                  <a:pt x="2406032" y="1561149"/>
                </a:lnTo>
                <a:lnTo>
                  <a:pt x="2410159" y="1570358"/>
                </a:lnTo>
                <a:lnTo>
                  <a:pt x="2414285" y="1579250"/>
                </a:lnTo>
                <a:lnTo>
                  <a:pt x="2417777" y="1588142"/>
                </a:lnTo>
                <a:lnTo>
                  <a:pt x="2420951" y="1597351"/>
                </a:lnTo>
                <a:lnTo>
                  <a:pt x="2423490" y="1607196"/>
                </a:lnTo>
                <a:lnTo>
                  <a:pt x="2425712" y="1616723"/>
                </a:lnTo>
                <a:lnTo>
                  <a:pt x="2421268" y="1615452"/>
                </a:lnTo>
                <a:lnTo>
                  <a:pt x="2416824" y="1613229"/>
                </a:lnTo>
                <a:lnTo>
                  <a:pt x="2412698" y="1611324"/>
                </a:lnTo>
                <a:lnTo>
                  <a:pt x="2408571" y="1608783"/>
                </a:lnTo>
                <a:lnTo>
                  <a:pt x="2404762" y="1606560"/>
                </a:lnTo>
                <a:lnTo>
                  <a:pt x="2400953" y="1603385"/>
                </a:lnTo>
                <a:lnTo>
                  <a:pt x="2397144" y="1600527"/>
                </a:lnTo>
                <a:lnTo>
                  <a:pt x="2393653" y="1597033"/>
                </a:lnTo>
                <a:lnTo>
                  <a:pt x="2371116" y="1569405"/>
                </a:lnTo>
                <a:lnTo>
                  <a:pt x="2360006" y="1555750"/>
                </a:lnTo>
                <a:lnTo>
                  <a:pt x="2348897" y="1542412"/>
                </a:lnTo>
                <a:lnTo>
                  <a:pt x="2337152" y="1528757"/>
                </a:lnTo>
                <a:lnTo>
                  <a:pt x="2325090" y="1515737"/>
                </a:lnTo>
                <a:lnTo>
                  <a:pt x="2318742" y="1509386"/>
                </a:lnTo>
                <a:lnTo>
                  <a:pt x="2312076" y="1503352"/>
                </a:lnTo>
                <a:lnTo>
                  <a:pt x="2305728" y="1497318"/>
                </a:lnTo>
                <a:lnTo>
                  <a:pt x="2298745" y="1491602"/>
                </a:lnTo>
                <a:lnTo>
                  <a:pt x="2287952" y="1481757"/>
                </a:lnTo>
                <a:lnTo>
                  <a:pt x="2277478" y="1471913"/>
                </a:lnTo>
                <a:lnTo>
                  <a:pt x="2256211" y="1452224"/>
                </a:lnTo>
                <a:lnTo>
                  <a:pt x="2245736" y="1442380"/>
                </a:lnTo>
                <a:lnTo>
                  <a:pt x="2234626" y="1433170"/>
                </a:lnTo>
                <a:lnTo>
                  <a:pt x="2223199" y="1424278"/>
                </a:lnTo>
                <a:lnTo>
                  <a:pt x="2211455" y="1416022"/>
                </a:lnTo>
                <a:lnTo>
                  <a:pt x="2204154" y="1410306"/>
                </a:lnTo>
                <a:lnTo>
                  <a:pt x="2197171" y="1404907"/>
                </a:lnTo>
                <a:lnTo>
                  <a:pt x="2190822" y="1398873"/>
                </a:lnTo>
                <a:lnTo>
                  <a:pt x="2184474" y="1392839"/>
                </a:lnTo>
                <a:lnTo>
                  <a:pt x="2171777" y="1380454"/>
                </a:lnTo>
                <a:lnTo>
                  <a:pt x="2165429" y="1374421"/>
                </a:lnTo>
                <a:lnTo>
                  <a:pt x="2159081" y="1368387"/>
                </a:lnTo>
                <a:lnTo>
                  <a:pt x="2160985" y="1378549"/>
                </a:lnTo>
                <a:lnTo>
                  <a:pt x="2163524" y="1388711"/>
                </a:lnTo>
                <a:lnTo>
                  <a:pt x="2164477" y="1393792"/>
                </a:lnTo>
                <a:lnTo>
                  <a:pt x="2165429" y="1398873"/>
                </a:lnTo>
                <a:lnTo>
                  <a:pt x="2166064" y="1404272"/>
                </a:lnTo>
                <a:lnTo>
                  <a:pt x="2166381" y="1409353"/>
                </a:lnTo>
                <a:lnTo>
                  <a:pt x="2159398" y="1412528"/>
                </a:lnTo>
                <a:lnTo>
                  <a:pt x="2157176" y="1410306"/>
                </a:lnTo>
                <a:lnTo>
                  <a:pt x="2155272" y="1408083"/>
                </a:lnTo>
                <a:lnTo>
                  <a:pt x="2151780" y="1402684"/>
                </a:lnTo>
                <a:lnTo>
                  <a:pt x="2148923" y="1397285"/>
                </a:lnTo>
                <a:lnTo>
                  <a:pt x="2146701" y="1391569"/>
                </a:lnTo>
                <a:lnTo>
                  <a:pt x="2144797" y="1385536"/>
                </a:lnTo>
                <a:lnTo>
                  <a:pt x="2143210" y="1379184"/>
                </a:lnTo>
                <a:lnTo>
                  <a:pt x="2139718" y="1367117"/>
                </a:lnTo>
                <a:lnTo>
                  <a:pt x="2139083" y="1363941"/>
                </a:lnTo>
                <a:lnTo>
                  <a:pt x="2138448" y="1360130"/>
                </a:lnTo>
                <a:lnTo>
                  <a:pt x="2137496" y="1352826"/>
                </a:lnTo>
                <a:lnTo>
                  <a:pt x="2136861" y="1349016"/>
                </a:lnTo>
                <a:lnTo>
                  <a:pt x="2135909" y="1345840"/>
                </a:lnTo>
                <a:lnTo>
                  <a:pt x="2135274" y="1344252"/>
                </a:lnTo>
                <a:lnTo>
                  <a:pt x="2134322" y="1342664"/>
                </a:lnTo>
                <a:lnTo>
                  <a:pt x="2132735" y="1341076"/>
                </a:lnTo>
                <a:lnTo>
                  <a:pt x="2131465" y="1340124"/>
                </a:lnTo>
                <a:lnTo>
                  <a:pt x="2125117" y="1333773"/>
                </a:lnTo>
                <a:lnTo>
                  <a:pt x="2118768" y="1327421"/>
                </a:lnTo>
                <a:lnTo>
                  <a:pt x="2111785" y="1322022"/>
                </a:lnTo>
                <a:lnTo>
                  <a:pt x="2104802" y="1316624"/>
                </a:lnTo>
                <a:lnTo>
                  <a:pt x="2104802" y="1321388"/>
                </a:lnTo>
                <a:lnTo>
                  <a:pt x="2105119" y="1326151"/>
                </a:lnTo>
                <a:lnTo>
                  <a:pt x="2106707" y="1335360"/>
                </a:lnTo>
                <a:lnTo>
                  <a:pt x="2108294" y="1345205"/>
                </a:lnTo>
                <a:lnTo>
                  <a:pt x="2110516" y="1354732"/>
                </a:lnTo>
                <a:lnTo>
                  <a:pt x="2111785" y="1364259"/>
                </a:lnTo>
                <a:lnTo>
                  <a:pt x="2112420" y="1369022"/>
                </a:lnTo>
                <a:lnTo>
                  <a:pt x="2112420" y="1373786"/>
                </a:lnTo>
                <a:lnTo>
                  <a:pt x="2112737" y="1378231"/>
                </a:lnTo>
                <a:lnTo>
                  <a:pt x="2112420" y="1382995"/>
                </a:lnTo>
                <a:lnTo>
                  <a:pt x="2111785" y="1388076"/>
                </a:lnTo>
                <a:lnTo>
                  <a:pt x="2110516" y="1392839"/>
                </a:lnTo>
                <a:lnTo>
                  <a:pt x="2108611" y="1391569"/>
                </a:lnTo>
                <a:lnTo>
                  <a:pt x="2107024" y="1390299"/>
                </a:lnTo>
                <a:lnTo>
                  <a:pt x="2104167" y="1387758"/>
                </a:lnTo>
                <a:lnTo>
                  <a:pt x="2101628" y="1384583"/>
                </a:lnTo>
                <a:lnTo>
                  <a:pt x="2099723" y="1380772"/>
                </a:lnTo>
                <a:lnTo>
                  <a:pt x="2098136" y="1377279"/>
                </a:lnTo>
                <a:lnTo>
                  <a:pt x="2096867" y="1373151"/>
                </a:lnTo>
                <a:lnTo>
                  <a:pt x="2094645" y="1365529"/>
                </a:lnTo>
                <a:lnTo>
                  <a:pt x="2090836" y="1347428"/>
                </a:lnTo>
                <a:lnTo>
                  <a:pt x="2087027" y="1329327"/>
                </a:lnTo>
                <a:lnTo>
                  <a:pt x="2080043" y="1293442"/>
                </a:lnTo>
                <a:lnTo>
                  <a:pt x="2078139" y="1290584"/>
                </a:lnTo>
                <a:lnTo>
                  <a:pt x="2075917" y="1287725"/>
                </a:lnTo>
                <a:lnTo>
                  <a:pt x="2073378" y="1285503"/>
                </a:lnTo>
                <a:lnTo>
                  <a:pt x="2071156" y="1283280"/>
                </a:lnTo>
                <a:lnTo>
                  <a:pt x="2065442" y="1279151"/>
                </a:lnTo>
                <a:lnTo>
                  <a:pt x="2060046" y="1275023"/>
                </a:lnTo>
                <a:lnTo>
                  <a:pt x="2060998" y="1284550"/>
                </a:lnTo>
                <a:lnTo>
                  <a:pt x="2062268" y="1293442"/>
                </a:lnTo>
                <a:lnTo>
                  <a:pt x="2064173" y="1302333"/>
                </a:lnTo>
                <a:lnTo>
                  <a:pt x="2065760" y="1311225"/>
                </a:lnTo>
                <a:lnTo>
                  <a:pt x="2068299" y="1320117"/>
                </a:lnTo>
                <a:lnTo>
                  <a:pt x="2070838" y="1329009"/>
                </a:lnTo>
                <a:lnTo>
                  <a:pt x="2073695" y="1337583"/>
                </a:lnTo>
                <a:lnTo>
                  <a:pt x="2076869" y="1346157"/>
                </a:lnTo>
                <a:lnTo>
                  <a:pt x="2080678" y="1357272"/>
                </a:lnTo>
                <a:lnTo>
                  <a:pt x="2082265" y="1362671"/>
                </a:lnTo>
                <a:lnTo>
                  <a:pt x="2084170" y="1368704"/>
                </a:lnTo>
                <a:lnTo>
                  <a:pt x="2085122" y="1374421"/>
                </a:lnTo>
                <a:lnTo>
                  <a:pt x="2086074" y="1380454"/>
                </a:lnTo>
                <a:lnTo>
                  <a:pt x="2086709" y="1386170"/>
                </a:lnTo>
                <a:lnTo>
                  <a:pt x="2086709" y="1392204"/>
                </a:lnTo>
                <a:lnTo>
                  <a:pt x="2083852" y="1389981"/>
                </a:lnTo>
                <a:lnTo>
                  <a:pt x="2081313" y="1387758"/>
                </a:lnTo>
                <a:lnTo>
                  <a:pt x="2079409" y="1385218"/>
                </a:lnTo>
                <a:lnTo>
                  <a:pt x="2077187" y="1382360"/>
                </a:lnTo>
                <a:lnTo>
                  <a:pt x="2073378" y="1376961"/>
                </a:lnTo>
                <a:lnTo>
                  <a:pt x="2070203" y="1370927"/>
                </a:lnTo>
                <a:lnTo>
                  <a:pt x="2067664" y="1365211"/>
                </a:lnTo>
                <a:lnTo>
                  <a:pt x="2064807" y="1358860"/>
                </a:lnTo>
                <a:lnTo>
                  <a:pt x="2060046" y="1346475"/>
                </a:lnTo>
                <a:lnTo>
                  <a:pt x="2055920" y="1335995"/>
                </a:lnTo>
                <a:lnTo>
                  <a:pt x="2052111" y="1325516"/>
                </a:lnTo>
                <a:lnTo>
                  <a:pt x="2048619" y="1314719"/>
                </a:lnTo>
                <a:lnTo>
                  <a:pt x="2045762" y="1304239"/>
                </a:lnTo>
                <a:lnTo>
                  <a:pt x="2043540" y="1293124"/>
                </a:lnTo>
                <a:lnTo>
                  <a:pt x="2041318" y="1282009"/>
                </a:lnTo>
                <a:lnTo>
                  <a:pt x="2040049" y="1270895"/>
                </a:lnTo>
                <a:lnTo>
                  <a:pt x="2038462" y="1259462"/>
                </a:lnTo>
                <a:lnTo>
                  <a:pt x="2039096" y="1256604"/>
                </a:lnTo>
                <a:lnTo>
                  <a:pt x="2038462" y="1253428"/>
                </a:lnTo>
                <a:lnTo>
                  <a:pt x="2037509" y="1250253"/>
                </a:lnTo>
                <a:lnTo>
                  <a:pt x="2036557" y="1247395"/>
                </a:lnTo>
                <a:lnTo>
                  <a:pt x="2035287" y="1245172"/>
                </a:lnTo>
                <a:lnTo>
                  <a:pt x="2033700" y="1242314"/>
                </a:lnTo>
                <a:lnTo>
                  <a:pt x="2029891" y="1237550"/>
                </a:lnTo>
                <a:lnTo>
                  <a:pt x="2025447" y="1233104"/>
                </a:lnTo>
                <a:lnTo>
                  <a:pt x="2021004" y="1228976"/>
                </a:lnTo>
                <a:lnTo>
                  <a:pt x="2016242" y="1224212"/>
                </a:lnTo>
                <a:lnTo>
                  <a:pt x="2012116" y="1220084"/>
                </a:lnTo>
                <a:lnTo>
                  <a:pt x="2010211" y="1228976"/>
                </a:lnTo>
                <a:lnTo>
                  <a:pt x="2008942" y="1237550"/>
                </a:lnTo>
                <a:lnTo>
                  <a:pt x="2006402" y="1255334"/>
                </a:lnTo>
                <a:lnTo>
                  <a:pt x="2004498" y="1273118"/>
                </a:lnTo>
                <a:lnTo>
                  <a:pt x="2002911" y="1290901"/>
                </a:lnTo>
                <a:lnTo>
                  <a:pt x="1990531" y="1297570"/>
                </a:lnTo>
                <a:lnTo>
                  <a:pt x="1988309" y="1316624"/>
                </a:lnTo>
                <a:lnTo>
                  <a:pt x="1987040" y="1325833"/>
                </a:lnTo>
                <a:lnTo>
                  <a:pt x="1985453" y="1335043"/>
                </a:lnTo>
                <a:lnTo>
                  <a:pt x="1983866" y="1344570"/>
                </a:lnTo>
                <a:lnTo>
                  <a:pt x="1981644" y="1353779"/>
                </a:lnTo>
                <a:lnTo>
                  <a:pt x="1979104" y="1362671"/>
                </a:lnTo>
                <a:lnTo>
                  <a:pt x="1976248" y="1371880"/>
                </a:lnTo>
                <a:lnTo>
                  <a:pt x="1963868" y="1367117"/>
                </a:lnTo>
                <a:lnTo>
                  <a:pt x="1965455" y="1359813"/>
                </a:lnTo>
                <a:lnTo>
                  <a:pt x="1966725" y="1352509"/>
                </a:lnTo>
                <a:lnTo>
                  <a:pt x="1969582" y="1337266"/>
                </a:lnTo>
                <a:lnTo>
                  <a:pt x="1971804" y="1321705"/>
                </a:lnTo>
                <a:lnTo>
                  <a:pt x="1973391" y="1306462"/>
                </a:lnTo>
                <a:lnTo>
                  <a:pt x="1975930" y="1291219"/>
                </a:lnTo>
                <a:lnTo>
                  <a:pt x="1977200" y="1283597"/>
                </a:lnTo>
                <a:lnTo>
                  <a:pt x="1978470" y="1275976"/>
                </a:lnTo>
                <a:lnTo>
                  <a:pt x="1980691" y="1268989"/>
                </a:lnTo>
                <a:lnTo>
                  <a:pt x="1982596" y="1261368"/>
                </a:lnTo>
                <a:lnTo>
                  <a:pt x="1985135" y="1254064"/>
                </a:lnTo>
                <a:lnTo>
                  <a:pt x="1988309" y="1246760"/>
                </a:lnTo>
                <a:lnTo>
                  <a:pt x="1990214" y="1240726"/>
                </a:lnTo>
                <a:lnTo>
                  <a:pt x="1992119" y="1234375"/>
                </a:lnTo>
                <a:lnTo>
                  <a:pt x="1993388" y="1227706"/>
                </a:lnTo>
                <a:lnTo>
                  <a:pt x="1994023" y="1221354"/>
                </a:lnTo>
                <a:lnTo>
                  <a:pt x="1994340" y="1214686"/>
                </a:lnTo>
                <a:lnTo>
                  <a:pt x="1994658" y="1207699"/>
                </a:lnTo>
                <a:lnTo>
                  <a:pt x="1994658" y="1194679"/>
                </a:lnTo>
                <a:lnTo>
                  <a:pt x="1991484" y="1188010"/>
                </a:lnTo>
                <a:lnTo>
                  <a:pt x="1987040" y="1181976"/>
                </a:lnTo>
                <a:lnTo>
                  <a:pt x="1982913" y="1175625"/>
                </a:lnTo>
                <a:lnTo>
                  <a:pt x="1978470" y="1169909"/>
                </a:lnTo>
                <a:lnTo>
                  <a:pt x="1976565" y="1179436"/>
                </a:lnTo>
                <a:lnTo>
                  <a:pt x="1974660" y="1189280"/>
                </a:lnTo>
                <a:lnTo>
                  <a:pt x="1972439" y="1208969"/>
                </a:lnTo>
                <a:lnTo>
                  <a:pt x="1970534" y="1215003"/>
                </a:lnTo>
                <a:lnTo>
                  <a:pt x="1969264" y="1221354"/>
                </a:lnTo>
                <a:lnTo>
                  <a:pt x="1966725" y="1233740"/>
                </a:lnTo>
                <a:lnTo>
                  <a:pt x="1965138" y="1246125"/>
                </a:lnTo>
                <a:lnTo>
                  <a:pt x="1963868" y="1258827"/>
                </a:lnTo>
                <a:lnTo>
                  <a:pt x="1962281" y="1271212"/>
                </a:lnTo>
                <a:lnTo>
                  <a:pt x="1961012" y="1283915"/>
                </a:lnTo>
                <a:lnTo>
                  <a:pt x="1958790" y="1296617"/>
                </a:lnTo>
                <a:lnTo>
                  <a:pt x="1956568" y="1309002"/>
                </a:lnTo>
                <a:lnTo>
                  <a:pt x="1945141" y="1303286"/>
                </a:lnTo>
                <a:lnTo>
                  <a:pt x="1945141" y="1293759"/>
                </a:lnTo>
                <a:lnTo>
                  <a:pt x="1945458" y="1283915"/>
                </a:lnTo>
                <a:lnTo>
                  <a:pt x="1946728" y="1264861"/>
                </a:lnTo>
                <a:lnTo>
                  <a:pt x="1948632" y="1245489"/>
                </a:lnTo>
                <a:lnTo>
                  <a:pt x="1950854" y="1226118"/>
                </a:lnTo>
                <a:lnTo>
                  <a:pt x="1953711" y="1206747"/>
                </a:lnTo>
                <a:lnTo>
                  <a:pt x="1956885" y="1187375"/>
                </a:lnTo>
                <a:lnTo>
                  <a:pt x="1962916" y="1148950"/>
                </a:lnTo>
                <a:lnTo>
                  <a:pt x="1958155" y="1137835"/>
                </a:lnTo>
                <a:lnTo>
                  <a:pt x="1953711" y="1126402"/>
                </a:lnTo>
                <a:lnTo>
                  <a:pt x="1949902" y="1114970"/>
                </a:lnTo>
                <a:lnTo>
                  <a:pt x="1946410" y="1103220"/>
                </a:lnTo>
                <a:lnTo>
                  <a:pt x="1942919" y="1091471"/>
                </a:lnTo>
                <a:lnTo>
                  <a:pt x="1940379" y="1079403"/>
                </a:lnTo>
                <a:lnTo>
                  <a:pt x="1937840" y="1067335"/>
                </a:lnTo>
                <a:lnTo>
                  <a:pt x="1935935" y="1055268"/>
                </a:lnTo>
                <a:lnTo>
                  <a:pt x="1933396" y="1061620"/>
                </a:lnTo>
                <a:lnTo>
                  <a:pt x="1931174" y="1068288"/>
                </a:lnTo>
                <a:lnTo>
                  <a:pt x="1929587" y="1074957"/>
                </a:lnTo>
                <a:lnTo>
                  <a:pt x="1928317" y="1081308"/>
                </a:lnTo>
                <a:lnTo>
                  <a:pt x="1925461" y="1094964"/>
                </a:lnTo>
                <a:lnTo>
                  <a:pt x="1922604" y="1107984"/>
                </a:lnTo>
                <a:lnTo>
                  <a:pt x="1920382" y="1118781"/>
                </a:lnTo>
                <a:lnTo>
                  <a:pt x="1917525" y="1129578"/>
                </a:lnTo>
                <a:lnTo>
                  <a:pt x="1914986" y="1140058"/>
                </a:lnTo>
                <a:lnTo>
                  <a:pt x="1914034" y="1145774"/>
                </a:lnTo>
                <a:lnTo>
                  <a:pt x="1913399" y="1151173"/>
                </a:lnTo>
                <a:lnTo>
                  <a:pt x="1915303" y="1147679"/>
                </a:lnTo>
                <a:lnTo>
                  <a:pt x="1917208" y="1144186"/>
                </a:lnTo>
                <a:lnTo>
                  <a:pt x="1920065" y="1136565"/>
                </a:lnTo>
                <a:lnTo>
                  <a:pt x="1922921" y="1129578"/>
                </a:lnTo>
                <a:lnTo>
                  <a:pt x="1924826" y="1126085"/>
                </a:lnTo>
                <a:lnTo>
                  <a:pt x="1926413" y="1122592"/>
                </a:lnTo>
                <a:lnTo>
                  <a:pt x="1940379" y="1121957"/>
                </a:lnTo>
                <a:lnTo>
                  <a:pt x="1938475" y="1130848"/>
                </a:lnTo>
                <a:lnTo>
                  <a:pt x="1936253" y="1139740"/>
                </a:lnTo>
                <a:lnTo>
                  <a:pt x="1930857" y="1157524"/>
                </a:lnTo>
                <a:lnTo>
                  <a:pt x="1926095" y="1174990"/>
                </a:lnTo>
                <a:lnTo>
                  <a:pt x="1924191" y="1183882"/>
                </a:lnTo>
                <a:lnTo>
                  <a:pt x="1921969" y="1193409"/>
                </a:lnTo>
                <a:lnTo>
                  <a:pt x="1921017" y="1197537"/>
                </a:lnTo>
                <a:lnTo>
                  <a:pt x="1920065" y="1201983"/>
                </a:lnTo>
                <a:lnTo>
                  <a:pt x="1919112" y="1206429"/>
                </a:lnTo>
                <a:lnTo>
                  <a:pt x="1917843" y="1210875"/>
                </a:lnTo>
                <a:lnTo>
                  <a:pt x="1916255" y="1215003"/>
                </a:lnTo>
                <a:lnTo>
                  <a:pt x="1914986" y="1216909"/>
                </a:lnTo>
                <a:lnTo>
                  <a:pt x="1913716" y="1218496"/>
                </a:lnTo>
                <a:lnTo>
                  <a:pt x="1912129" y="1219767"/>
                </a:lnTo>
                <a:lnTo>
                  <a:pt x="1910225" y="1221354"/>
                </a:lnTo>
                <a:lnTo>
                  <a:pt x="1908320" y="1222307"/>
                </a:lnTo>
                <a:lnTo>
                  <a:pt x="1905781" y="1222942"/>
                </a:lnTo>
                <a:lnTo>
                  <a:pt x="1905146" y="1218496"/>
                </a:lnTo>
                <a:lnTo>
                  <a:pt x="1904828" y="1214050"/>
                </a:lnTo>
                <a:lnTo>
                  <a:pt x="1904828" y="1209605"/>
                </a:lnTo>
                <a:lnTo>
                  <a:pt x="1905146" y="1204524"/>
                </a:lnTo>
                <a:lnTo>
                  <a:pt x="1905781" y="1195632"/>
                </a:lnTo>
                <a:lnTo>
                  <a:pt x="1907050" y="1186740"/>
                </a:lnTo>
                <a:lnTo>
                  <a:pt x="1908955" y="1177848"/>
                </a:lnTo>
                <a:lnTo>
                  <a:pt x="1910859" y="1168639"/>
                </a:lnTo>
                <a:lnTo>
                  <a:pt x="1913081" y="1159747"/>
                </a:lnTo>
                <a:lnTo>
                  <a:pt x="1914668" y="1150855"/>
                </a:lnTo>
                <a:lnTo>
                  <a:pt x="1912446" y="1154348"/>
                </a:lnTo>
                <a:lnTo>
                  <a:pt x="1909272" y="1157841"/>
                </a:lnTo>
                <a:lnTo>
                  <a:pt x="1906416" y="1161335"/>
                </a:lnTo>
                <a:lnTo>
                  <a:pt x="1903559" y="1164510"/>
                </a:lnTo>
                <a:lnTo>
                  <a:pt x="1901337" y="1168321"/>
                </a:lnTo>
                <a:lnTo>
                  <a:pt x="1899115" y="1172132"/>
                </a:lnTo>
                <a:lnTo>
                  <a:pt x="1898480" y="1174355"/>
                </a:lnTo>
                <a:lnTo>
                  <a:pt x="1898163" y="1176260"/>
                </a:lnTo>
                <a:lnTo>
                  <a:pt x="1897845" y="1178801"/>
                </a:lnTo>
                <a:lnTo>
                  <a:pt x="1897845" y="1181341"/>
                </a:lnTo>
                <a:lnTo>
                  <a:pt x="1896576" y="1193409"/>
                </a:lnTo>
                <a:lnTo>
                  <a:pt x="1894988" y="1205794"/>
                </a:lnTo>
                <a:lnTo>
                  <a:pt x="1892449" y="1230246"/>
                </a:lnTo>
                <a:lnTo>
                  <a:pt x="1891179" y="1242631"/>
                </a:lnTo>
                <a:lnTo>
                  <a:pt x="1890227" y="1254699"/>
                </a:lnTo>
                <a:lnTo>
                  <a:pt x="1889910" y="1267084"/>
                </a:lnTo>
                <a:lnTo>
                  <a:pt x="1890227" y="1279469"/>
                </a:lnTo>
                <a:lnTo>
                  <a:pt x="1890545" y="1285503"/>
                </a:lnTo>
                <a:lnTo>
                  <a:pt x="1890545" y="1291536"/>
                </a:lnTo>
                <a:lnTo>
                  <a:pt x="1890227" y="1303604"/>
                </a:lnTo>
                <a:lnTo>
                  <a:pt x="1890227" y="1315671"/>
                </a:lnTo>
                <a:lnTo>
                  <a:pt x="1890545" y="1321705"/>
                </a:lnTo>
                <a:lnTo>
                  <a:pt x="1890862" y="1327421"/>
                </a:lnTo>
                <a:lnTo>
                  <a:pt x="1895306" y="1348698"/>
                </a:lnTo>
                <a:lnTo>
                  <a:pt x="1900067" y="1369657"/>
                </a:lnTo>
                <a:lnTo>
                  <a:pt x="1903559" y="1390617"/>
                </a:lnTo>
                <a:lnTo>
                  <a:pt x="1907050" y="1412211"/>
                </a:lnTo>
                <a:lnTo>
                  <a:pt x="1909907" y="1433488"/>
                </a:lnTo>
                <a:lnTo>
                  <a:pt x="1910859" y="1444285"/>
                </a:lnTo>
                <a:lnTo>
                  <a:pt x="1911494" y="1455082"/>
                </a:lnTo>
                <a:lnTo>
                  <a:pt x="1912446" y="1465562"/>
                </a:lnTo>
                <a:lnTo>
                  <a:pt x="1912764" y="1476359"/>
                </a:lnTo>
                <a:lnTo>
                  <a:pt x="1913081" y="1487156"/>
                </a:lnTo>
                <a:lnTo>
                  <a:pt x="1912764" y="1497636"/>
                </a:lnTo>
                <a:lnTo>
                  <a:pt x="1903559" y="1493507"/>
                </a:lnTo>
                <a:lnTo>
                  <a:pt x="1901654" y="1488426"/>
                </a:lnTo>
                <a:lnTo>
                  <a:pt x="1900067" y="1483663"/>
                </a:lnTo>
                <a:lnTo>
                  <a:pt x="1898480" y="1478264"/>
                </a:lnTo>
                <a:lnTo>
                  <a:pt x="1897528" y="1473183"/>
                </a:lnTo>
                <a:lnTo>
                  <a:pt x="1895306" y="1462386"/>
                </a:lnTo>
                <a:lnTo>
                  <a:pt x="1894036" y="1452224"/>
                </a:lnTo>
                <a:lnTo>
                  <a:pt x="1893084" y="1441427"/>
                </a:lnTo>
                <a:lnTo>
                  <a:pt x="1891179" y="1430630"/>
                </a:lnTo>
                <a:lnTo>
                  <a:pt x="1890227" y="1425548"/>
                </a:lnTo>
                <a:lnTo>
                  <a:pt x="1888958" y="1420467"/>
                </a:lnTo>
                <a:lnTo>
                  <a:pt x="1887370" y="1415386"/>
                </a:lnTo>
                <a:lnTo>
                  <a:pt x="1885466" y="1410306"/>
                </a:lnTo>
                <a:lnTo>
                  <a:pt x="1872452" y="1376961"/>
                </a:lnTo>
                <a:lnTo>
                  <a:pt x="1865786" y="1360130"/>
                </a:lnTo>
                <a:lnTo>
                  <a:pt x="1859438" y="1342982"/>
                </a:lnTo>
                <a:lnTo>
                  <a:pt x="1853724" y="1325833"/>
                </a:lnTo>
                <a:lnTo>
                  <a:pt x="1847693" y="1309002"/>
                </a:lnTo>
                <a:lnTo>
                  <a:pt x="1842614" y="1291536"/>
                </a:lnTo>
                <a:lnTo>
                  <a:pt x="1837853" y="1274070"/>
                </a:lnTo>
                <a:lnTo>
                  <a:pt x="1834679" y="1259462"/>
                </a:lnTo>
                <a:lnTo>
                  <a:pt x="1831187" y="1245489"/>
                </a:lnTo>
                <a:lnTo>
                  <a:pt x="1823887" y="1216909"/>
                </a:lnTo>
                <a:lnTo>
                  <a:pt x="1820078" y="1202301"/>
                </a:lnTo>
                <a:lnTo>
                  <a:pt x="1817221" y="1187693"/>
                </a:lnTo>
                <a:lnTo>
                  <a:pt x="1814682" y="1173402"/>
                </a:lnTo>
                <a:lnTo>
                  <a:pt x="1813729" y="1165781"/>
                </a:lnTo>
                <a:lnTo>
                  <a:pt x="1813094" y="1158476"/>
                </a:lnTo>
                <a:lnTo>
                  <a:pt x="1811190" y="1149902"/>
                </a:lnTo>
                <a:lnTo>
                  <a:pt x="1809920" y="1141646"/>
                </a:lnTo>
                <a:lnTo>
                  <a:pt x="1808968" y="1132754"/>
                </a:lnTo>
                <a:lnTo>
                  <a:pt x="1808016" y="1124179"/>
                </a:lnTo>
                <a:lnTo>
                  <a:pt x="1807698" y="1115606"/>
                </a:lnTo>
                <a:lnTo>
                  <a:pt x="1807698" y="1107031"/>
                </a:lnTo>
                <a:lnTo>
                  <a:pt x="1808016" y="1098457"/>
                </a:lnTo>
                <a:lnTo>
                  <a:pt x="1808333" y="1089883"/>
                </a:lnTo>
                <a:lnTo>
                  <a:pt x="1809285" y="1080991"/>
                </a:lnTo>
                <a:lnTo>
                  <a:pt x="1810238" y="1072734"/>
                </a:lnTo>
                <a:lnTo>
                  <a:pt x="1811507" y="1064160"/>
                </a:lnTo>
                <a:lnTo>
                  <a:pt x="1813094" y="1055586"/>
                </a:lnTo>
                <a:lnTo>
                  <a:pt x="1814682" y="1047329"/>
                </a:lnTo>
                <a:lnTo>
                  <a:pt x="1816904" y="1038755"/>
                </a:lnTo>
                <a:lnTo>
                  <a:pt x="1818808" y="1030498"/>
                </a:lnTo>
                <a:lnTo>
                  <a:pt x="1821347" y="1021924"/>
                </a:lnTo>
                <a:lnTo>
                  <a:pt x="1822934" y="1012397"/>
                </a:lnTo>
                <a:lnTo>
                  <a:pt x="1825474" y="1003188"/>
                </a:lnTo>
                <a:lnTo>
                  <a:pt x="1828648" y="993661"/>
                </a:lnTo>
                <a:lnTo>
                  <a:pt x="1831505" y="984451"/>
                </a:lnTo>
                <a:lnTo>
                  <a:pt x="1835314" y="975559"/>
                </a:lnTo>
                <a:lnTo>
                  <a:pt x="1839123" y="966350"/>
                </a:lnTo>
                <a:lnTo>
                  <a:pt x="1847376" y="948884"/>
                </a:lnTo>
                <a:lnTo>
                  <a:pt x="1855629" y="931418"/>
                </a:lnTo>
                <a:lnTo>
                  <a:pt x="1863881" y="913634"/>
                </a:lnTo>
                <a:lnTo>
                  <a:pt x="1867690" y="904742"/>
                </a:lnTo>
                <a:lnTo>
                  <a:pt x="1871182" y="895851"/>
                </a:lnTo>
                <a:lnTo>
                  <a:pt x="1874674" y="886324"/>
                </a:lnTo>
                <a:lnTo>
                  <a:pt x="1877530" y="877114"/>
                </a:lnTo>
                <a:close/>
                <a:moveTo>
                  <a:pt x="3128794" y="832338"/>
                </a:moveTo>
                <a:lnTo>
                  <a:pt x="3132286" y="844088"/>
                </a:lnTo>
                <a:lnTo>
                  <a:pt x="3135460" y="855838"/>
                </a:lnTo>
                <a:lnTo>
                  <a:pt x="3138634" y="867587"/>
                </a:lnTo>
                <a:lnTo>
                  <a:pt x="3140856" y="879655"/>
                </a:lnTo>
                <a:lnTo>
                  <a:pt x="3143395" y="891722"/>
                </a:lnTo>
                <a:lnTo>
                  <a:pt x="3144982" y="903790"/>
                </a:lnTo>
                <a:lnTo>
                  <a:pt x="3146252" y="915857"/>
                </a:lnTo>
                <a:lnTo>
                  <a:pt x="3146887" y="927925"/>
                </a:lnTo>
                <a:lnTo>
                  <a:pt x="3147204" y="935229"/>
                </a:lnTo>
                <a:lnTo>
                  <a:pt x="3148156" y="942215"/>
                </a:lnTo>
                <a:lnTo>
                  <a:pt x="3149426" y="949202"/>
                </a:lnTo>
                <a:lnTo>
                  <a:pt x="3151330" y="956505"/>
                </a:lnTo>
                <a:lnTo>
                  <a:pt x="3152600" y="963492"/>
                </a:lnTo>
                <a:lnTo>
                  <a:pt x="3154187" y="970796"/>
                </a:lnTo>
                <a:lnTo>
                  <a:pt x="3154822" y="977465"/>
                </a:lnTo>
                <a:lnTo>
                  <a:pt x="3154822" y="981276"/>
                </a:lnTo>
                <a:lnTo>
                  <a:pt x="3154822" y="984769"/>
                </a:lnTo>
                <a:lnTo>
                  <a:pt x="3153552" y="992708"/>
                </a:lnTo>
                <a:lnTo>
                  <a:pt x="3152283" y="1000647"/>
                </a:lnTo>
                <a:lnTo>
                  <a:pt x="3149744" y="1008269"/>
                </a:lnTo>
                <a:lnTo>
                  <a:pt x="3147522" y="1015572"/>
                </a:lnTo>
                <a:lnTo>
                  <a:pt x="3141490" y="1030498"/>
                </a:lnTo>
                <a:lnTo>
                  <a:pt x="3138951" y="1037802"/>
                </a:lnTo>
                <a:lnTo>
                  <a:pt x="3136412" y="1045106"/>
                </a:lnTo>
                <a:lnTo>
                  <a:pt x="3133555" y="1053363"/>
                </a:lnTo>
                <a:lnTo>
                  <a:pt x="3130381" y="1061302"/>
                </a:lnTo>
                <a:lnTo>
                  <a:pt x="3126889" y="1068923"/>
                </a:lnTo>
                <a:lnTo>
                  <a:pt x="3123080" y="1076545"/>
                </a:lnTo>
                <a:lnTo>
                  <a:pt x="3115462" y="1092105"/>
                </a:lnTo>
                <a:lnTo>
                  <a:pt x="3111653" y="1099727"/>
                </a:lnTo>
                <a:lnTo>
                  <a:pt x="3108162" y="1107349"/>
                </a:lnTo>
                <a:lnTo>
                  <a:pt x="3095148" y="1134024"/>
                </a:lnTo>
                <a:lnTo>
                  <a:pt x="3081816" y="1160382"/>
                </a:lnTo>
                <a:lnTo>
                  <a:pt x="3075150" y="1173720"/>
                </a:lnTo>
                <a:lnTo>
                  <a:pt x="3068167" y="1186740"/>
                </a:lnTo>
                <a:lnTo>
                  <a:pt x="3060866" y="1199443"/>
                </a:lnTo>
                <a:lnTo>
                  <a:pt x="3053566" y="1212145"/>
                </a:lnTo>
                <a:lnTo>
                  <a:pt x="3040869" y="1225800"/>
                </a:lnTo>
                <a:lnTo>
                  <a:pt x="3027538" y="1238821"/>
                </a:lnTo>
                <a:lnTo>
                  <a:pt x="3020872" y="1245172"/>
                </a:lnTo>
                <a:lnTo>
                  <a:pt x="3013571" y="1250888"/>
                </a:lnTo>
                <a:lnTo>
                  <a:pt x="3006588" y="1256922"/>
                </a:lnTo>
                <a:lnTo>
                  <a:pt x="2999604" y="1262638"/>
                </a:lnTo>
                <a:lnTo>
                  <a:pt x="2991986" y="1268037"/>
                </a:lnTo>
                <a:lnTo>
                  <a:pt x="2984368" y="1273435"/>
                </a:lnTo>
                <a:lnTo>
                  <a:pt x="2976750" y="1278516"/>
                </a:lnTo>
                <a:lnTo>
                  <a:pt x="2968815" y="1283280"/>
                </a:lnTo>
                <a:lnTo>
                  <a:pt x="2960880" y="1287725"/>
                </a:lnTo>
                <a:lnTo>
                  <a:pt x="2952626" y="1291854"/>
                </a:lnTo>
                <a:lnTo>
                  <a:pt x="2944374" y="1296300"/>
                </a:lnTo>
                <a:lnTo>
                  <a:pt x="2936121" y="1299793"/>
                </a:lnTo>
                <a:lnTo>
                  <a:pt x="2934216" y="1300428"/>
                </a:lnTo>
                <a:lnTo>
                  <a:pt x="2932947" y="1301063"/>
                </a:lnTo>
                <a:lnTo>
                  <a:pt x="2931360" y="1302016"/>
                </a:lnTo>
                <a:lnTo>
                  <a:pt x="2930407" y="1302651"/>
                </a:lnTo>
                <a:lnTo>
                  <a:pt x="2928820" y="1305191"/>
                </a:lnTo>
                <a:lnTo>
                  <a:pt x="2927233" y="1307732"/>
                </a:lnTo>
                <a:lnTo>
                  <a:pt x="2926281" y="1310590"/>
                </a:lnTo>
                <a:lnTo>
                  <a:pt x="2925329" y="1313766"/>
                </a:lnTo>
                <a:lnTo>
                  <a:pt x="2923107" y="1319165"/>
                </a:lnTo>
                <a:lnTo>
                  <a:pt x="2921520" y="1325198"/>
                </a:lnTo>
                <a:lnTo>
                  <a:pt x="2919298" y="1330915"/>
                </a:lnTo>
                <a:lnTo>
                  <a:pt x="2914536" y="1342029"/>
                </a:lnTo>
                <a:lnTo>
                  <a:pt x="2909140" y="1353144"/>
                </a:lnTo>
                <a:lnTo>
                  <a:pt x="2903427" y="1363941"/>
                </a:lnTo>
                <a:lnTo>
                  <a:pt x="2891365" y="1385218"/>
                </a:lnTo>
                <a:lnTo>
                  <a:pt x="2885334" y="1396015"/>
                </a:lnTo>
                <a:lnTo>
                  <a:pt x="2879620" y="1406495"/>
                </a:lnTo>
                <a:lnTo>
                  <a:pt x="2870733" y="1419833"/>
                </a:lnTo>
                <a:lnTo>
                  <a:pt x="2861845" y="1432535"/>
                </a:lnTo>
                <a:lnTo>
                  <a:pt x="2852005" y="1445238"/>
                </a:lnTo>
                <a:lnTo>
                  <a:pt x="2842165" y="1457623"/>
                </a:lnTo>
                <a:lnTo>
                  <a:pt x="2822485" y="1482075"/>
                </a:lnTo>
                <a:lnTo>
                  <a:pt x="2812963" y="1495095"/>
                </a:lnTo>
                <a:lnTo>
                  <a:pt x="2803440" y="1507798"/>
                </a:lnTo>
                <a:lnTo>
                  <a:pt x="2815185" y="1504305"/>
                </a:lnTo>
                <a:lnTo>
                  <a:pt x="2826612" y="1500811"/>
                </a:lnTo>
                <a:lnTo>
                  <a:pt x="2849783" y="1493507"/>
                </a:lnTo>
                <a:lnTo>
                  <a:pt x="2872954" y="1486203"/>
                </a:lnTo>
                <a:lnTo>
                  <a:pt x="2884699" y="1483345"/>
                </a:lnTo>
                <a:lnTo>
                  <a:pt x="2896444" y="1480487"/>
                </a:lnTo>
                <a:lnTo>
                  <a:pt x="2908823" y="1477629"/>
                </a:lnTo>
                <a:lnTo>
                  <a:pt x="2921520" y="1475089"/>
                </a:lnTo>
                <a:lnTo>
                  <a:pt x="2946596" y="1469055"/>
                </a:lnTo>
                <a:lnTo>
                  <a:pt x="2958975" y="1466514"/>
                </a:lnTo>
                <a:lnTo>
                  <a:pt x="2971989" y="1464609"/>
                </a:lnTo>
                <a:lnTo>
                  <a:pt x="2984686" y="1463339"/>
                </a:lnTo>
                <a:lnTo>
                  <a:pt x="2991034" y="1462386"/>
                </a:lnTo>
                <a:lnTo>
                  <a:pt x="2997382" y="1462386"/>
                </a:lnTo>
                <a:lnTo>
                  <a:pt x="2995796" y="1464291"/>
                </a:lnTo>
                <a:lnTo>
                  <a:pt x="2993574" y="1465879"/>
                </a:lnTo>
                <a:lnTo>
                  <a:pt x="2989447" y="1468420"/>
                </a:lnTo>
                <a:lnTo>
                  <a:pt x="2985321" y="1470325"/>
                </a:lnTo>
                <a:lnTo>
                  <a:pt x="2980560" y="1472231"/>
                </a:lnTo>
                <a:lnTo>
                  <a:pt x="2975798" y="1473183"/>
                </a:lnTo>
                <a:lnTo>
                  <a:pt x="2970720" y="1474136"/>
                </a:lnTo>
                <a:lnTo>
                  <a:pt x="2961197" y="1476359"/>
                </a:lnTo>
                <a:lnTo>
                  <a:pt x="2939295" y="1481757"/>
                </a:lnTo>
                <a:lnTo>
                  <a:pt x="2917710" y="1487791"/>
                </a:lnTo>
                <a:lnTo>
                  <a:pt x="2895809" y="1493825"/>
                </a:lnTo>
                <a:lnTo>
                  <a:pt x="2874224" y="1500176"/>
                </a:lnTo>
                <a:lnTo>
                  <a:pt x="2848831" y="1508433"/>
                </a:lnTo>
                <a:lnTo>
                  <a:pt x="2835816" y="1512561"/>
                </a:lnTo>
                <a:lnTo>
                  <a:pt x="2823437" y="1517007"/>
                </a:lnTo>
                <a:lnTo>
                  <a:pt x="2810741" y="1521453"/>
                </a:lnTo>
                <a:lnTo>
                  <a:pt x="2798679" y="1526852"/>
                </a:lnTo>
                <a:lnTo>
                  <a:pt x="2786299" y="1532568"/>
                </a:lnTo>
                <a:lnTo>
                  <a:pt x="2774555" y="1538919"/>
                </a:lnTo>
                <a:lnTo>
                  <a:pt x="2770111" y="1541460"/>
                </a:lnTo>
                <a:lnTo>
                  <a:pt x="2765667" y="1544635"/>
                </a:lnTo>
                <a:lnTo>
                  <a:pt x="2761541" y="1547811"/>
                </a:lnTo>
                <a:lnTo>
                  <a:pt x="2757732" y="1551622"/>
                </a:lnTo>
                <a:lnTo>
                  <a:pt x="2750431" y="1559243"/>
                </a:lnTo>
                <a:lnTo>
                  <a:pt x="2743131" y="1567182"/>
                </a:lnTo>
                <a:lnTo>
                  <a:pt x="2735830" y="1575122"/>
                </a:lnTo>
                <a:lnTo>
                  <a:pt x="2732021" y="1578932"/>
                </a:lnTo>
                <a:lnTo>
                  <a:pt x="2728212" y="1582426"/>
                </a:lnTo>
                <a:lnTo>
                  <a:pt x="2724085" y="1585601"/>
                </a:lnTo>
                <a:lnTo>
                  <a:pt x="2719642" y="1588459"/>
                </a:lnTo>
                <a:lnTo>
                  <a:pt x="2715198" y="1591000"/>
                </a:lnTo>
                <a:lnTo>
                  <a:pt x="2710119" y="1592905"/>
                </a:lnTo>
                <a:lnTo>
                  <a:pt x="2704723" y="1597351"/>
                </a:lnTo>
                <a:lnTo>
                  <a:pt x="2699644" y="1602115"/>
                </a:lnTo>
                <a:lnTo>
                  <a:pt x="2689487" y="1611641"/>
                </a:lnTo>
                <a:lnTo>
                  <a:pt x="2679964" y="1621804"/>
                </a:lnTo>
                <a:lnTo>
                  <a:pt x="2670442" y="1631648"/>
                </a:lnTo>
                <a:lnTo>
                  <a:pt x="2682504" y="1626249"/>
                </a:lnTo>
                <a:lnTo>
                  <a:pt x="2694566" y="1620216"/>
                </a:lnTo>
                <a:lnTo>
                  <a:pt x="2718689" y="1607831"/>
                </a:lnTo>
                <a:lnTo>
                  <a:pt x="2730751" y="1601479"/>
                </a:lnTo>
                <a:lnTo>
                  <a:pt x="2742813" y="1595763"/>
                </a:lnTo>
                <a:lnTo>
                  <a:pt x="2754875" y="1590365"/>
                </a:lnTo>
                <a:lnTo>
                  <a:pt x="2767254" y="1584648"/>
                </a:lnTo>
                <a:lnTo>
                  <a:pt x="2797409" y="1572581"/>
                </a:lnTo>
                <a:lnTo>
                  <a:pt x="2812328" y="1566547"/>
                </a:lnTo>
                <a:lnTo>
                  <a:pt x="2827564" y="1560831"/>
                </a:lnTo>
                <a:lnTo>
                  <a:pt x="2842800" y="1555750"/>
                </a:lnTo>
                <a:lnTo>
                  <a:pt x="2850735" y="1553210"/>
                </a:lnTo>
                <a:lnTo>
                  <a:pt x="2858353" y="1551304"/>
                </a:lnTo>
                <a:lnTo>
                  <a:pt x="2866289" y="1549081"/>
                </a:lnTo>
                <a:lnTo>
                  <a:pt x="2874224" y="1547811"/>
                </a:lnTo>
                <a:lnTo>
                  <a:pt x="2882160" y="1545906"/>
                </a:lnTo>
                <a:lnTo>
                  <a:pt x="2890412" y="1544953"/>
                </a:lnTo>
                <a:lnTo>
                  <a:pt x="2882160" y="1534473"/>
                </a:lnTo>
                <a:lnTo>
                  <a:pt x="2886921" y="1532886"/>
                </a:lnTo>
                <a:lnTo>
                  <a:pt x="2891682" y="1531933"/>
                </a:lnTo>
                <a:lnTo>
                  <a:pt x="2896761" y="1531298"/>
                </a:lnTo>
                <a:lnTo>
                  <a:pt x="2901522" y="1530662"/>
                </a:lnTo>
                <a:lnTo>
                  <a:pt x="2911045" y="1530027"/>
                </a:lnTo>
                <a:lnTo>
                  <a:pt x="2921202" y="1530027"/>
                </a:lnTo>
                <a:lnTo>
                  <a:pt x="2930725" y="1530980"/>
                </a:lnTo>
                <a:lnTo>
                  <a:pt x="2940882" y="1531933"/>
                </a:lnTo>
                <a:lnTo>
                  <a:pt x="2960245" y="1533838"/>
                </a:lnTo>
                <a:lnTo>
                  <a:pt x="3006588" y="1540189"/>
                </a:lnTo>
                <a:lnTo>
                  <a:pt x="3030077" y="1543365"/>
                </a:lnTo>
                <a:lnTo>
                  <a:pt x="3053248" y="1546858"/>
                </a:lnTo>
                <a:lnTo>
                  <a:pt x="3064040" y="1548129"/>
                </a:lnTo>
                <a:lnTo>
                  <a:pt x="3074833" y="1549716"/>
                </a:lnTo>
                <a:lnTo>
                  <a:pt x="3079912" y="1551304"/>
                </a:lnTo>
                <a:lnTo>
                  <a:pt x="3084990" y="1552575"/>
                </a:lnTo>
                <a:lnTo>
                  <a:pt x="3089752" y="1554480"/>
                </a:lnTo>
                <a:lnTo>
                  <a:pt x="3095148" y="1556703"/>
                </a:lnTo>
                <a:lnTo>
                  <a:pt x="3084990" y="1556703"/>
                </a:lnTo>
                <a:lnTo>
                  <a:pt x="3075150" y="1556385"/>
                </a:lnTo>
                <a:lnTo>
                  <a:pt x="3055153" y="1555432"/>
                </a:lnTo>
                <a:lnTo>
                  <a:pt x="3035473" y="1553845"/>
                </a:lnTo>
                <a:lnTo>
                  <a:pt x="3015476" y="1551939"/>
                </a:lnTo>
                <a:lnTo>
                  <a:pt x="2975798" y="1547494"/>
                </a:lnTo>
                <a:lnTo>
                  <a:pt x="2956118" y="1545270"/>
                </a:lnTo>
                <a:lnTo>
                  <a:pt x="2936121" y="1543683"/>
                </a:lnTo>
                <a:lnTo>
                  <a:pt x="2915171" y="1548446"/>
                </a:lnTo>
                <a:lnTo>
                  <a:pt x="2894856" y="1553845"/>
                </a:lnTo>
                <a:lnTo>
                  <a:pt x="2874542" y="1559878"/>
                </a:lnTo>
                <a:lnTo>
                  <a:pt x="2854227" y="1566230"/>
                </a:lnTo>
                <a:lnTo>
                  <a:pt x="2834230" y="1572899"/>
                </a:lnTo>
                <a:lnTo>
                  <a:pt x="2814550" y="1580203"/>
                </a:lnTo>
                <a:lnTo>
                  <a:pt x="2794870" y="1588142"/>
                </a:lnTo>
                <a:lnTo>
                  <a:pt x="2775190" y="1596398"/>
                </a:lnTo>
                <a:lnTo>
                  <a:pt x="2755827" y="1604973"/>
                </a:lnTo>
                <a:lnTo>
                  <a:pt x="2736465" y="1614182"/>
                </a:lnTo>
                <a:lnTo>
                  <a:pt x="2717737" y="1623709"/>
                </a:lnTo>
                <a:lnTo>
                  <a:pt x="2699009" y="1633236"/>
                </a:lnTo>
                <a:lnTo>
                  <a:pt x="2680282" y="1643716"/>
                </a:lnTo>
                <a:lnTo>
                  <a:pt x="2661554" y="1654195"/>
                </a:lnTo>
                <a:lnTo>
                  <a:pt x="2643779" y="1664992"/>
                </a:lnTo>
                <a:lnTo>
                  <a:pt x="2625368" y="1676107"/>
                </a:lnTo>
                <a:lnTo>
                  <a:pt x="2617115" y="1681506"/>
                </a:lnTo>
                <a:lnTo>
                  <a:pt x="2608863" y="1686904"/>
                </a:lnTo>
                <a:lnTo>
                  <a:pt x="2601244" y="1693256"/>
                </a:lnTo>
                <a:lnTo>
                  <a:pt x="2593626" y="1699607"/>
                </a:lnTo>
                <a:lnTo>
                  <a:pt x="2586643" y="1706593"/>
                </a:lnTo>
                <a:lnTo>
                  <a:pt x="2579660" y="1713897"/>
                </a:lnTo>
                <a:lnTo>
                  <a:pt x="2566328" y="1728505"/>
                </a:lnTo>
                <a:lnTo>
                  <a:pt x="2582834" y="1722789"/>
                </a:lnTo>
                <a:lnTo>
                  <a:pt x="2599023" y="1717073"/>
                </a:lnTo>
                <a:lnTo>
                  <a:pt x="2631082" y="1704688"/>
                </a:lnTo>
                <a:lnTo>
                  <a:pt x="2663141" y="1692303"/>
                </a:lnTo>
                <a:lnTo>
                  <a:pt x="2679329" y="1686587"/>
                </a:lnTo>
                <a:lnTo>
                  <a:pt x="2695518" y="1680553"/>
                </a:lnTo>
                <a:lnTo>
                  <a:pt x="2721229" y="1671661"/>
                </a:lnTo>
                <a:lnTo>
                  <a:pt x="2747574" y="1663087"/>
                </a:lnTo>
                <a:lnTo>
                  <a:pt x="2773920" y="1655148"/>
                </a:lnTo>
                <a:lnTo>
                  <a:pt x="2799948" y="1647526"/>
                </a:lnTo>
                <a:lnTo>
                  <a:pt x="2826612" y="1640540"/>
                </a:lnTo>
                <a:lnTo>
                  <a:pt x="2853275" y="1634189"/>
                </a:lnTo>
                <a:lnTo>
                  <a:pt x="2879620" y="1627837"/>
                </a:lnTo>
                <a:lnTo>
                  <a:pt x="2906601" y="1622121"/>
                </a:lnTo>
                <a:lnTo>
                  <a:pt x="2912632" y="1620533"/>
                </a:lnTo>
                <a:lnTo>
                  <a:pt x="2918663" y="1619581"/>
                </a:lnTo>
                <a:lnTo>
                  <a:pt x="2925011" y="1618628"/>
                </a:lnTo>
                <a:lnTo>
                  <a:pt x="2931042" y="1617993"/>
                </a:lnTo>
                <a:lnTo>
                  <a:pt x="2943422" y="1617040"/>
                </a:lnTo>
                <a:lnTo>
                  <a:pt x="2956118" y="1616723"/>
                </a:lnTo>
                <a:lnTo>
                  <a:pt x="2968815" y="1617040"/>
                </a:lnTo>
                <a:lnTo>
                  <a:pt x="2981194" y="1617993"/>
                </a:lnTo>
                <a:lnTo>
                  <a:pt x="3005953" y="1619263"/>
                </a:lnTo>
                <a:lnTo>
                  <a:pt x="3018015" y="1619581"/>
                </a:lnTo>
                <a:lnTo>
                  <a:pt x="3029759" y="1620533"/>
                </a:lnTo>
                <a:lnTo>
                  <a:pt x="3035473" y="1620851"/>
                </a:lnTo>
                <a:lnTo>
                  <a:pt x="3041186" y="1622121"/>
                </a:lnTo>
                <a:lnTo>
                  <a:pt x="3047217" y="1623391"/>
                </a:lnTo>
                <a:lnTo>
                  <a:pt x="3052614" y="1624979"/>
                </a:lnTo>
                <a:lnTo>
                  <a:pt x="3038647" y="1626885"/>
                </a:lnTo>
                <a:lnTo>
                  <a:pt x="3024680" y="1628155"/>
                </a:lnTo>
                <a:lnTo>
                  <a:pt x="3010714" y="1628472"/>
                </a:lnTo>
                <a:lnTo>
                  <a:pt x="2996748" y="1628790"/>
                </a:lnTo>
                <a:lnTo>
                  <a:pt x="2968815" y="1628472"/>
                </a:lnTo>
                <a:lnTo>
                  <a:pt x="2954848" y="1628472"/>
                </a:lnTo>
                <a:lnTo>
                  <a:pt x="2941200" y="1628472"/>
                </a:lnTo>
                <a:lnTo>
                  <a:pt x="2924059" y="1631966"/>
                </a:lnTo>
                <a:lnTo>
                  <a:pt x="2906918" y="1635459"/>
                </a:lnTo>
                <a:lnTo>
                  <a:pt x="2872954" y="1643080"/>
                </a:lnTo>
                <a:lnTo>
                  <a:pt x="2839308" y="1651337"/>
                </a:lnTo>
                <a:lnTo>
                  <a:pt x="2805662" y="1660229"/>
                </a:lnTo>
                <a:lnTo>
                  <a:pt x="2772333" y="1670391"/>
                </a:lnTo>
                <a:lnTo>
                  <a:pt x="2739322" y="1680871"/>
                </a:lnTo>
                <a:lnTo>
                  <a:pt x="2706310" y="1692303"/>
                </a:lnTo>
                <a:lnTo>
                  <a:pt x="2673616" y="1704370"/>
                </a:lnTo>
                <a:lnTo>
                  <a:pt x="2639652" y="1718343"/>
                </a:lnTo>
                <a:lnTo>
                  <a:pt x="2605688" y="1731681"/>
                </a:lnTo>
                <a:lnTo>
                  <a:pt x="2588548" y="1738667"/>
                </a:lnTo>
                <a:lnTo>
                  <a:pt x="2571725" y="1745971"/>
                </a:lnTo>
                <a:lnTo>
                  <a:pt x="2554901" y="1753275"/>
                </a:lnTo>
                <a:lnTo>
                  <a:pt x="2538078" y="1760897"/>
                </a:lnTo>
                <a:lnTo>
                  <a:pt x="2549823" y="1758039"/>
                </a:lnTo>
                <a:lnTo>
                  <a:pt x="2561250" y="1755181"/>
                </a:lnTo>
                <a:lnTo>
                  <a:pt x="2584421" y="1749147"/>
                </a:lnTo>
                <a:lnTo>
                  <a:pt x="2607593" y="1743113"/>
                </a:lnTo>
                <a:lnTo>
                  <a:pt x="2619020" y="1740255"/>
                </a:lnTo>
                <a:lnTo>
                  <a:pt x="2630764" y="1738350"/>
                </a:lnTo>
                <a:lnTo>
                  <a:pt x="2670124" y="1730728"/>
                </a:lnTo>
                <a:lnTo>
                  <a:pt x="2709802" y="1723107"/>
                </a:lnTo>
                <a:lnTo>
                  <a:pt x="2748844" y="1715485"/>
                </a:lnTo>
                <a:lnTo>
                  <a:pt x="2768841" y="1711674"/>
                </a:lnTo>
                <a:lnTo>
                  <a:pt x="2788521" y="1708499"/>
                </a:lnTo>
                <a:lnTo>
                  <a:pt x="2808519" y="1705958"/>
                </a:lnTo>
                <a:lnTo>
                  <a:pt x="2828834" y="1703418"/>
                </a:lnTo>
                <a:lnTo>
                  <a:pt x="2848196" y="1701830"/>
                </a:lnTo>
                <a:lnTo>
                  <a:pt x="2868511" y="1700242"/>
                </a:lnTo>
                <a:lnTo>
                  <a:pt x="2888508" y="1699924"/>
                </a:lnTo>
                <a:lnTo>
                  <a:pt x="2908506" y="1699924"/>
                </a:lnTo>
                <a:lnTo>
                  <a:pt x="2918346" y="1700560"/>
                </a:lnTo>
                <a:lnTo>
                  <a:pt x="2928503" y="1701512"/>
                </a:lnTo>
                <a:lnTo>
                  <a:pt x="2938660" y="1702147"/>
                </a:lnTo>
                <a:lnTo>
                  <a:pt x="2948818" y="1703100"/>
                </a:lnTo>
                <a:lnTo>
                  <a:pt x="2959927" y="1703418"/>
                </a:lnTo>
                <a:lnTo>
                  <a:pt x="2971037" y="1703735"/>
                </a:lnTo>
                <a:lnTo>
                  <a:pt x="2982146" y="1704688"/>
                </a:lnTo>
                <a:lnTo>
                  <a:pt x="2993256" y="1706276"/>
                </a:lnTo>
                <a:lnTo>
                  <a:pt x="3004366" y="1707864"/>
                </a:lnTo>
                <a:lnTo>
                  <a:pt x="3015476" y="1710087"/>
                </a:lnTo>
                <a:lnTo>
                  <a:pt x="3026268" y="1711992"/>
                </a:lnTo>
                <a:lnTo>
                  <a:pt x="3037060" y="1714850"/>
                </a:lnTo>
                <a:lnTo>
                  <a:pt x="3045948" y="1716438"/>
                </a:lnTo>
                <a:lnTo>
                  <a:pt x="3054518" y="1718343"/>
                </a:lnTo>
                <a:lnTo>
                  <a:pt x="3072611" y="1721519"/>
                </a:lnTo>
                <a:lnTo>
                  <a:pt x="3081181" y="1723107"/>
                </a:lnTo>
                <a:lnTo>
                  <a:pt x="3089752" y="1725647"/>
                </a:lnTo>
                <a:lnTo>
                  <a:pt x="3093878" y="1726917"/>
                </a:lnTo>
                <a:lnTo>
                  <a:pt x="3098004" y="1728188"/>
                </a:lnTo>
                <a:lnTo>
                  <a:pt x="3102131" y="1730411"/>
                </a:lnTo>
                <a:lnTo>
                  <a:pt x="3106574" y="1732316"/>
                </a:lnTo>
                <a:lnTo>
                  <a:pt x="3093878" y="1732316"/>
                </a:lnTo>
                <a:lnTo>
                  <a:pt x="3081816" y="1731681"/>
                </a:lnTo>
                <a:lnTo>
                  <a:pt x="3069754" y="1731046"/>
                </a:lnTo>
                <a:lnTo>
                  <a:pt x="3057692" y="1729776"/>
                </a:lnTo>
                <a:lnTo>
                  <a:pt x="3045630" y="1727870"/>
                </a:lnTo>
                <a:lnTo>
                  <a:pt x="3033886" y="1726282"/>
                </a:lnTo>
                <a:lnTo>
                  <a:pt x="3021824" y="1724059"/>
                </a:lnTo>
                <a:lnTo>
                  <a:pt x="3010079" y="1721836"/>
                </a:lnTo>
                <a:lnTo>
                  <a:pt x="3005318" y="1721201"/>
                </a:lnTo>
                <a:lnTo>
                  <a:pt x="3000874" y="1720249"/>
                </a:lnTo>
                <a:lnTo>
                  <a:pt x="2996430" y="1720249"/>
                </a:lnTo>
                <a:lnTo>
                  <a:pt x="2991669" y="1720249"/>
                </a:lnTo>
                <a:lnTo>
                  <a:pt x="2982464" y="1720566"/>
                </a:lnTo>
                <a:lnTo>
                  <a:pt x="2977703" y="1721201"/>
                </a:lnTo>
                <a:lnTo>
                  <a:pt x="2973259" y="1720566"/>
                </a:lnTo>
                <a:lnTo>
                  <a:pt x="2936121" y="1718661"/>
                </a:lnTo>
                <a:lnTo>
                  <a:pt x="2917393" y="1717708"/>
                </a:lnTo>
                <a:lnTo>
                  <a:pt x="2898666" y="1717073"/>
                </a:lnTo>
                <a:lnTo>
                  <a:pt x="2879938" y="1717073"/>
                </a:lnTo>
                <a:lnTo>
                  <a:pt x="2861528" y="1717391"/>
                </a:lnTo>
                <a:lnTo>
                  <a:pt x="2852005" y="1717708"/>
                </a:lnTo>
                <a:lnTo>
                  <a:pt x="2842800" y="1718343"/>
                </a:lnTo>
                <a:lnTo>
                  <a:pt x="2833912" y="1719296"/>
                </a:lnTo>
                <a:lnTo>
                  <a:pt x="2824390" y="1720249"/>
                </a:lnTo>
                <a:lnTo>
                  <a:pt x="2799631" y="1724059"/>
                </a:lnTo>
                <a:lnTo>
                  <a:pt x="2775190" y="1728188"/>
                </a:lnTo>
                <a:lnTo>
                  <a:pt x="2750749" y="1732951"/>
                </a:lnTo>
                <a:lnTo>
                  <a:pt x="2726307" y="1737397"/>
                </a:lnTo>
                <a:lnTo>
                  <a:pt x="2677108" y="1747242"/>
                </a:lnTo>
                <a:lnTo>
                  <a:pt x="2628225" y="1757086"/>
                </a:lnTo>
                <a:lnTo>
                  <a:pt x="2611719" y="1759944"/>
                </a:lnTo>
                <a:lnTo>
                  <a:pt x="2595531" y="1763755"/>
                </a:lnTo>
                <a:lnTo>
                  <a:pt x="2579343" y="1767883"/>
                </a:lnTo>
                <a:lnTo>
                  <a:pt x="2563472" y="1772647"/>
                </a:lnTo>
                <a:lnTo>
                  <a:pt x="2547283" y="1777093"/>
                </a:lnTo>
                <a:lnTo>
                  <a:pt x="2531412" y="1781856"/>
                </a:lnTo>
                <a:lnTo>
                  <a:pt x="2515542" y="1786937"/>
                </a:lnTo>
                <a:lnTo>
                  <a:pt x="2499988" y="1792653"/>
                </a:lnTo>
                <a:lnTo>
                  <a:pt x="2483800" y="1798052"/>
                </a:lnTo>
                <a:lnTo>
                  <a:pt x="2467611" y="1804403"/>
                </a:lnTo>
                <a:lnTo>
                  <a:pt x="2459676" y="1807579"/>
                </a:lnTo>
                <a:lnTo>
                  <a:pt x="2451740" y="1811390"/>
                </a:lnTo>
                <a:lnTo>
                  <a:pt x="2444122" y="1815201"/>
                </a:lnTo>
                <a:lnTo>
                  <a:pt x="2436822" y="1819646"/>
                </a:lnTo>
                <a:lnTo>
                  <a:pt x="2470786" y="1811390"/>
                </a:lnTo>
                <a:lnTo>
                  <a:pt x="2505384" y="1803768"/>
                </a:lnTo>
                <a:lnTo>
                  <a:pt x="2540300" y="1796782"/>
                </a:lnTo>
                <a:lnTo>
                  <a:pt x="2557441" y="1793606"/>
                </a:lnTo>
                <a:lnTo>
                  <a:pt x="2575216" y="1790748"/>
                </a:lnTo>
                <a:lnTo>
                  <a:pt x="2592357" y="1787890"/>
                </a:lnTo>
                <a:lnTo>
                  <a:pt x="2609815" y="1785667"/>
                </a:lnTo>
                <a:lnTo>
                  <a:pt x="2627590" y="1783444"/>
                </a:lnTo>
                <a:lnTo>
                  <a:pt x="2645048" y="1781856"/>
                </a:lnTo>
                <a:lnTo>
                  <a:pt x="2662824" y="1780586"/>
                </a:lnTo>
                <a:lnTo>
                  <a:pt x="2680282" y="1779316"/>
                </a:lnTo>
                <a:lnTo>
                  <a:pt x="2698057" y="1778998"/>
                </a:lnTo>
                <a:lnTo>
                  <a:pt x="2715515" y="1778998"/>
                </a:lnTo>
                <a:lnTo>
                  <a:pt x="2726942" y="1778681"/>
                </a:lnTo>
                <a:lnTo>
                  <a:pt x="2738052" y="1778998"/>
                </a:lnTo>
                <a:lnTo>
                  <a:pt x="2749479" y="1779316"/>
                </a:lnTo>
                <a:lnTo>
                  <a:pt x="2760271" y="1779951"/>
                </a:lnTo>
                <a:lnTo>
                  <a:pt x="2771381" y="1781221"/>
                </a:lnTo>
                <a:lnTo>
                  <a:pt x="2782490" y="1782174"/>
                </a:lnTo>
                <a:lnTo>
                  <a:pt x="2805027" y="1785032"/>
                </a:lnTo>
                <a:lnTo>
                  <a:pt x="2826929" y="1788525"/>
                </a:lnTo>
                <a:lnTo>
                  <a:pt x="2848831" y="1792018"/>
                </a:lnTo>
                <a:lnTo>
                  <a:pt x="2870733" y="1797099"/>
                </a:lnTo>
                <a:lnTo>
                  <a:pt x="2892634" y="1802180"/>
                </a:lnTo>
                <a:lnTo>
                  <a:pt x="2914854" y="1810437"/>
                </a:lnTo>
                <a:lnTo>
                  <a:pt x="2937390" y="1818694"/>
                </a:lnTo>
                <a:lnTo>
                  <a:pt x="2959927" y="1826950"/>
                </a:lnTo>
                <a:lnTo>
                  <a:pt x="2982146" y="1834890"/>
                </a:lnTo>
                <a:lnTo>
                  <a:pt x="2989764" y="1837748"/>
                </a:lnTo>
                <a:lnTo>
                  <a:pt x="2997700" y="1840923"/>
                </a:lnTo>
                <a:lnTo>
                  <a:pt x="3005318" y="1844416"/>
                </a:lnTo>
                <a:lnTo>
                  <a:pt x="3012301" y="1848545"/>
                </a:lnTo>
                <a:lnTo>
                  <a:pt x="3003731" y="1847592"/>
                </a:lnTo>
                <a:lnTo>
                  <a:pt x="2994843" y="1846639"/>
                </a:lnTo>
                <a:lnTo>
                  <a:pt x="2986590" y="1844734"/>
                </a:lnTo>
                <a:lnTo>
                  <a:pt x="2978020" y="1842511"/>
                </a:lnTo>
                <a:lnTo>
                  <a:pt x="2961514" y="1837430"/>
                </a:lnTo>
                <a:lnTo>
                  <a:pt x="2952944" y="1834890"/>
                </a:lnTo>
                <a:lnTo>
                  <a:pt x="2944691" y="1832667"/>
                </a:lnTo>
                <a:lnTo>
                  <a:pt x="2937708" y="1830444"/>
                </a:lnTo>
                <a:lnTo>
                  <a:pt x="2930407" y="1828538"/>
                </a:lnTo>
                <a:lnTo>
                  <a:pt x="2916758" y="1823457"/>
                </a:lnTo>
                <a:lnTo>
                  <a:pt x="2902792" y="1818694"/>
                </a:lnTo>
                <a:lnTo>
                  <a:pt x="2888826" y="1814248"/>
                </a:lnTo>
                <a:lnTo>
                  <a:pt x="2870098" y="1809802"/>
                </a:lnTo>
                <a:lnTo>
                  <a:pt x="2851370" y="1805674"/>
                </a:lnTo>
                <a:lnTo>
                  <a:pt x="2832325" y="1802180"/>
                </a:lnTo>
                <a:lnTo>
                  <a:pt x="2813597" y="1799322"/>
                </a:lnTo>
                <a:lnTo>
                  <a:pt x="2794552" y="1797099"/>
                </a:lnTo>
                <a:lnTo>
                  <a:pt x="2775507" y="1794876"/>
                </a:lnTo>
                <a:lnTo>
                  <a:pt x="2756145" y="1793924"/>
                </a:lnTo>
                <a:lnTo>
                  <a:pt x="2737100" y="1792971"/>
                </a:lnTo>
                <a:lnTo>
                  <a:pt x="2718054" y="1792653"/>
                </a:lnTo>
                <a:lnTo>
                  <a:pt x="2699009" y="1792971"/>
                </a:lnTo>
                <a:lnTo>
                  <a:pt x="2679647" y="1793606"/>
                </a:lnTo>
                <a:lnTo>
                  <a:pt x="2660284" y="1794559"/>
                </a:lnTo>
                <a:lnTo>
                  <a:pt x="2641239" y="1795829"/>
                </a:lnTo>
                <a:lnTo>
                  <a:pt x="2622512" y="1798052"/>
                </a:lnTo>
                <a:lnTo>
                  <a:pt x="2603149" y="1800593"/>
                </a:lnTo>
                <a:lnTo>
                  <a:pt x="2584104" y="1803133"/>
                </a:lnTo>
                <a:lnTo>
                  <a:pt x="2556171" y="1808532"/>
                </a:lnTo>
                <a:lnTo>
                  <a:pt x="2528556" y="1813930"/>
                </a:lnTo>
                <a:lnTo>
                  <a:pt x="2500623" y="1820282"/>
                </a:lnTo>
                <a:lnTo>
                  <a:pt x="2473007" y="1826950"/>
                </a:lnTo>
                <a:lnTo>
                  <a:pt x="2445709" y="1834572"/>
                </a:lnTo>
                <a:lnTo>
                  <a:pt x="2432060" y="1838700"/>
                </a:lnTo>
                <a:lnTo>
                  <a:pt x="2418411" y="1843146"/>
                </a:lnTo>
                <a:lnTo>
                  <a:pt x="2405080" y="1847592"/>
                </a:lnTo>
                <a:lnTo>
                  <a:pt x="2391431" y="1852356"/>
                </a:lnTo>
                <a:lnTo>
                  <a:pt x="2378099" y="1857437"/>
                </a:lnTo>
                <a:lnTo>
                  <a:pt x="2365085" y="1862518"/>
                </a:lnTo>
                <a:lnTo>
                  <a:pt x="2361276" y="1877761"/>
                </a:lnTo>
                <a:lnTo>
                  <a:pt x="2350801" y="1883159"/>
                </a:lnTo>
                <a:lnTo>
                  <a:pt x="2340644" y="1873315"/>
                </a:lnTo>
                <a:lnTo>
                  <a:pt x="2333661" y="1878078"/>
                </a:lnTo>
                <a:lnTo>
                  <a:pt x="2326360" y="1882842"/>
                </a:lnTo>
                <a:lnTo>
                  <a:pt x="2311759" y="1892369"/>
                </a:lnTo>
                <a:lnTo>
                  <a:pt x="2297792" y="1901578"/>
                </a:lnTo>
                <a:lnTo>
                  <a:pt x="2290809" y="1906342"/>
                </a:lnTo>
                <a:lnTo>
                  <a:pt x="2283826" y="1911740"/>
                </a:lnTo>
                <a:lnTo>
                  <a:pt x="2273986" y="1920950"/>
                </a:lnTo>
                <a:lnTo>
                  <a:pt x="2264146" y="1930477"/>
                </a:lnTo>
                <a:lnTo>
                  <a:pt x="2254941" y="1940956"/>
                </a:lnTo>
                <a:lnTo>
                  <a:pt x="2245736" y="1950801"/>
                </a:lnTo>
                <a:lnTo>
                  <a:pt x="2227643" y="1972078"/>
                </a:lnTo>
                <a:lnTo>
                  <a:pt x="2218755" y="1982240"/>
                </a:lnTo>
                <a:lnTo>
                  <a:pt x="2209233" y="1992402"/>
                </a:lnTo>
                <a:lnTo>
                  <a:pt x="2200662" y="2002246"/>
                </a:lnTo>
                <a:lnTo>
                  <a:pt x="2192092" y="2011773"/>
                </a:lnTo>
                <a:lnTo>
                  <a:pt x="2182887" y="2020983"/>
                </a:lnTo>
                <a:lnTo>
                  <a:pt x="2173999" y="2030192"/>
                </a:lnTo>
                <a:lnTo>
                  <a:pt x="2164159" y="2039401"/>
                </a:lnTo>
                <a:lnTo>
                  <a:pt x="2154954" y="2048293"/>
                </a:lnTo>
                <a:lnTo>
                  <a:pt x="2135274" y="2065124"/>
                </a:lnTo>
                <a:lnTo>
                  <a:pt x="2104167" y="2096880"/>
                </a:lnTo>
                <a:lnTo>
                  <a:pt x="2088614" y="2112441"/>
                </a:lnTo>
                <a:lnTo>
                  <a:pt x="2073060" y="2128319"/>
                </a:lnTo>
                <a:lnTo>
                  <a:pt x="2057824" y="2144198"/>
                </a:lnTo>
                <a:lnTo>
                  <a:pt x="2043223" y="2160711"/>
                </a:lnTo>
                <a:lnTo>
                  <a:pt x="2028939" y="2177542"/>
                </a:lnTo>
                <a:lnTo>
                  <a:pt x="2014655" y="2194691"/>
                </a:lnTo>
                <a:lnTo>
                  <a:pt x="2001324" y="2210886"/>
                </a:lnTo>
                <a:lnTo>
                  <a:pt x="1987992" y="2227082"/>
                </a:lnTo>
                <a:lnTo>
                  <a:pt x="1974660" y="2243596"/>
                </a:lnTo>
                <a:lnTo>
                  <a:pt x="1968630" y="2251852"/>
                </a:lnTo>
                <a:lnTo>
                  <a:pt x="1962281" y="2260426"/>
                </a:lnTo>
                <a:lnTo>
                  <a:pt x="1957837" y="2266778"/>
                </a:lnTo>
                <a:lnTo>
                  <a:pt x="1953393" y="2273129"/>
                </a:lnTo>
                <a:lnTo>
                  <a:pt x="1944823" y="2286149"/>
                </a:lnTo>
                <a:lnTo>
                  <a:pt x="1940697" y="2292183"/>
                </a:lnTo>
                <a:lnTo>
                  <a:pt x="1936253" y="2298534"/>
                </a:lnTo>
                <a:lnTo>
                  <a:pt x="1931174" y="2304886"/>
                </a:lnTo>
                <a:lnTo>
                  <a:pt x="1926095" y="2310602"/>
                </a:lnTo>
                <a:lnTo>
                  <a:pt x="1919112" y="2317906"/>
                </a:lnTo>
                <a:lnTo>
                  <a:pt x="1913081" y="2325527"/>
                </a:lnTo>
                <a:lnTo>
                  <a:pt x="1906733" y="2333466"/>
                </a:lnTo>
                <a:lnTo>
                  <a:pt x="1901019" y="2341405"/>
                </a:lnTo>
                <a:lnTo>
                  <a:pt x="1894671" y="2349345"/>
                </a:lnTo>
                <a:lnTo>
                  <a:pt x="1888640" y="2357284"/>
                </a:lnTo>
                <a:lnTo>
                  <a:pt x="1881974" y="2364905"/>
                </a:lnTo>
                <a:lnTo>
                  <a:pt x="1874991" y="2372209"/>
                </a:lnTo>
                <a:lnTo>
                  <a:pt x="1874356" y="2369351"/>
                </a:lnTo>
                <a:lnTo>
                  <a:pt x="1873721" y="2366811"/>
                </a:lnTo>
                <a:lnTo>
                  <a:pt x="1873404" y="2364588"/>
                </a:lnTo>
                <a:lnTo>
                  <a:pt x="1873404" y="2362047"/>
                </a:lnTo>
                <a:lnTo>
                  <a:pt x="1873721" y="2359507"/>
                </a:lnTo>
                <a:lnTo>
                  <a:pt x="1874039" y="2357284"/>
                </a:lnTo>
                <a:lnTo>
                  <a:pt x="1875309" y="2352520"/>
                </a:lnTo>
                <a:lnTo>
                  <a:pt x="1877530" y="2347757"/>
                </a:lnTo>
                <a:lnTo>
                  <a:pt x="1880387" y="2343311"/>
                </a:lnTo>
                <a:lnTo>
                  <a:pt x="1885466" y="2334737"/>
                </a:lnTo>
                <a:lnTo>
                  <a:pt x="1878800" y="2338230"/>
                </a:lnTo>
                <a:lnTo>
                  <a:pt x="1872452" y="2341088"/>
                </a:lnTo>
                <a:lnTo>
                  <a:pt x="1868960" y="2342041"/>
                </a:lnTo>
                <a:lnTo>
                  <a:pt x="1865151" y="2342993"/>
                </a:lnTo>
                <a:lnTo>
                  <a:pt x="1861660" y="2343628"/>
                </a:lnTo>
                <a:lnTo>
                  <a:pt x="1857850" y="2344264"/>
                </a:lnTo>
                <a:lnTo>
                  <a:pt x="1861025" y="2338547"/>
                </a:lnTo>
                <a:lnTo>
                  <a:pt x="1864516" y="2333466"/>
                </a:lnTo>
                <a:lnTo>
                  <a:pt x="1868325" y="2329020"/>
                </a:lnTo>
                <a:lnTo>
                  <a:pt x="1872452" y="2323939"/>
                </a:lnTo>
                <a:lnTo>
                  <a:pt x="1880705" y="2315048"/>
                </a:lnTo>
                <a:lnTo>
                  <a:pt x="1884514" y="2310284"/>
                </a:lnTo>
                <a:lnTo>
                  <a:pt x="1887688" y="2305203"/>
                </a:lnTo>
                <a:lnTo>
                  <a:pt x="1905146" y="2277575"/>
                </a:lnTo>
                <a:lnTo>
                  <a:pt x="1913716" y="2263285"/>
                </a:lnTo>
                <a:lnTo>
                  <a:pt x="1921652" y="2249312"/>
                </a:lnTo>
                <a:lnTo>
                  <a:pt x="1929270" y="2235021"/>
                </a:lnTo>
                <a:lnTo>
                  <a:pt x="1936570" y="2220096"/>
                </a:lnTo>
                <a:lnTo>
                  <a:pt x="1939427" y="2212792"/>
                </a:lnTo>
                <a:lnTo>
                  <a:pt x="1942601" y="2205488"/>
                </a:lnTo>
                <a:lnTo>
                  <a:pt x="1945458" y="2197866"/>
                </a:lnTo>
                <a:lnTo>
                  <a:pt x="1948315" y="2189927"/>
                </a:lnTo>
                <a:lnTo>
                  <a:pt x="1953076" y="2174684"/>
                </a:lnTo>
                <a:lnTo>
                  <a:pt x="1957837" y="2159123"/>
                </a:lnTo>
                <a:lnTo>
                  <a:pt x="1961964" y="2143563"/>
                </a:lnTo>
                <a:lnTo>
                  <a:pt x="1966090" y="2128002"/>
                </a:lnTo>
                <a:lnTo>
                  <a:pt x="1969899" y="2112441"/>
                </a:lnTo>
                <a:lnTo>
                  <a:pt x="1973391" y="2096563"/>
                </a:lnTo>
                <a:lnTo>
                  <a:pt x="1976565" y="2081002"/>
                </a:lnTo>
                <a:lnTo>
                  <a:pt x="1979739" y="2065124"/>
                </a:lnTo>
                <a:lnTo>
                  <a:pt x="1985135" y="2033368"/>
                </a:lnTo>
                <a:lnTo>
                  <a:pt x="1989897" y="2001611"/>
                </a:lnTo>
                <a:lnTo>
                  <a:pt x="1994023" y="1969537"/>
                </a:lnTo>
                <a:lnTo>
                  <a:pt x="1997832" y="1937781"/>
                </a:lnTo>
                <a:lnTo>
                  <a:pt x="1998467" y="1933970"/>
                </a:lnTo>
                <a:lnTo>
                  <a:pt x="1998784" y="1930159"/>
                </a:lnTo>
                <a:lnTo>
                  <a:pt x="1998784" y="1926031"/>
                </a:lnTo>
                <a:lnTo>
                  <a:pt x="1999737" y="1922220"/>
                </a:lnTo>
                <a:lnTo>
                  <a:pt x="2000689" y="1918727"/>
                </a:lnTo>
                <a:lnTo>
                  <a:pt x="2001324" y="1917139"/>
                </a:lnTo>
                <a:lnTo>
                  <a:pt x="2001958" y="1915869"/>
                </a:lnTo>
                <a:lnTo>
                  <a:pt x="2002911" y="1914281"/>
                </a:lnTo>
                <a:lnTo>
                  <a:pt x="2004498" y="1913010"/>
                </a:lnTo>
                <a:lnTo>
                  <a:pt x="2006085" y="1912058"/>
                </a:lnTo>
                <a:lnTo>
                  <a:pt x="2008307" y="1911105"/>
                </a:lnTo>
                <a:lnTo>
                  <a:pt x="2008942" y="1918092"/>
                </a:lnTo>
                <a:lnTo>
                  <a:pt x="2009577" y="1925078"/>
                </a:lnTo>
                <a:lnTo>
                  <a:pt x="2009577" y="1931747"/>
                </a:lnTo>
                <a:lnTo>
                  <a:pt x="2009577" y="1938416"/>
                </a:lnTo>
                <a:lnTo>
                  <a:pt x="2008942" y="1952389"/>
                </a:lnTo>
                <a:lnTo>
                  <a:pt x="2007989" y="1965726"/>
                </a:lnTo>
                <a:lnTo>
                  <a:pt x="2005768" y="1979699"/>
                </a:lnTo>
                <a:lnTo>
                  <a:pt x="2004180" y="1993037"/>
                </a:lnTo>
                <a:lnTo>
                  <a:pt x="2001958" y="2006375"/>
                </a:lnTo>
                <a:lnTo>
                  <a:pt x="2000689" y="2020347"/>
                </a:lnTo>
                <a:lnTo>
                  <a:pt x="1995610" y="2050516"/>
                </a:lnTo>
                <a:lnTo>
                  <a:pt x="1990214" y="2080367"/>
                </a:lnTo>
                <a:lnTo>
                  <a:pt x="1987040" y="2095293"/>
                </a:lnTo>
                <a:lnTo>
                  <a:pt x="1984183" y="2110536"/>
                </a:lnTo>
                <a:lnTo>
                  <a:pt x="1981009" y="2125144"/>
                </a:lnTo>
                <a:lnTo>
                  <a:pt x="1977200" y="2140069"/>
                </a:lnTo>
                <a:lnTo>
                  <a:pt x="1973391" y="2154995"/>
                </a:lnTo>
                <a:lnTo>
                  <a:pt x="1969264" y="2169603"/>
                </a:lnTo>
                <a:lnTo>
                  <a:pt x="1964503" y="2184211"/>
                </a:lnTo>
                <a:lnTo>
                  <a:pt x="1959742" y="2198501"/>
                </a:lnTo>
                <a:lnTo>
                  <a:pt x="1954028" y="2212474"/>
                </a:lnTo>
                <a:lnTo>
                  <a:pt x="1948315" y="2226765"/>
                </a:lnTo>
                <a:lnTo>
                  <a:pt x="1941649" y="2240420"/>
                </a:lnTo>
                <a:lnTo>
                  <a:pt x="1934666" y="2254393"/>
                </a:lnTo>
                <a:lnTo>
                  <a:pt x="1931492" y="2260109"/>
                </a:lnTo>
                <a:lnTo>
                  <a:pt x="1928317" y="2266143"/>
                </a:lnTo>
                <a:lnTo>
                  <a:pt x="1921652" y="2277893"/>
                </a:lnTo>
                <a:lnTo>
                  <a:pt x="1914668" y="2289642"/>
                </a:lnTo>
                <a:lnTo>
                  <a:pt x="1912129" y="2295359"/>
                </a:lnTo>
                <a:lnTo>
                  <a:pt x="1909272" y="2301710"/>
                </a:lnTo>
                <a:lnTo>
                  <a:pt x="1912129" y="2299487"/>
                </a:lnTo>
                <a:lnTo>
                  <a:pt x="1914351" y="2297582"/>
                </a:lnTo>
                <a:lnTo>
                  <a:pt x="1918795" y="2292818"/>
                </a:lnTo>
                <a:lnTo>
                  <a:pt x="1922921" y="2287737"/>
                </a:lnTo>
                <a:lnTo>
                  <a:pt x="1926730" y="2282338"/>
                </a:lnTo>
                <a:lnTo>
                  <a:pt x="1934031" y="2271224"/>
                </a:lnTo>
                <a:lnTo>
                  <a:pt x="1937523" y="2265825"/>
                </a:lnTo>
                <a:lnTo>
                  <a:pt x="1941332" y="2260109"/>
                </a:lnTo>
                <a:lnTo>
                  <a:pt x="1949267" y="2249629"/>
                </a:lnTo>
                <a:lnTo>
                  <a:pt x="1956885" y="2238832"/>
                </a:lnTo>
                <a:lnTo>
                  <a:pt x="1964503" y="2228035"/>
                </a:lnTo>
                <a:lnTo>
                  <a:pt x="1972756" y="2217873"/>
                </a:lnTo>
                <a:lnTo>
                  <a:pt x="1983548" y="2204853"/>
                </a:lnTo>
                <a:lnTo>
                  <a:pt x="1993706" y="2192150"/>
                </a:lnTo>
                <a:lnTo>
                  <a:pt x="2014655" y="2166427"/>
                </a:lnTo>
                <a:lnTo>
                  <a:pt x="2025447" y="2153090"/>
                </a:lnTo>
                <a:lnTo>
                  <a:pt x="2036557" y="2140705"/>
                </a:lnTo>
                <a:lnTo>
                  <a:pt x="2047667" y="2128319"/>
                </a:lnTo>
                <a:lnTo>
                  <a:pt x="2059411" y="2116252"/>
                </a:lnTo>
                <a:lnTo>
                  <a:pt x="2069569" y="2106408"/>
                </a:lnTo>
                <a:lnTo>
                  <a:pt x="2079726" y="2095610"/>
                </a:lnTo>
                <a:lnTo>
                  <a:pt x="2099406" y="2074651"/>
                </a:lnTo>
                <a:lnTo>
                  <a:pt x="2109246" y="2064171"/>
                </a:lnTo>
                <a:lnTo>
                  <a:pt x="2119403" y="2053692"/>
                </a:lnTo>
                <a:lnTo>
                  <a:pt x="2129561" y="2043530"/>
                </a:lnTo>
                <a:lnTo>
                  <a:pt x="2140670" y="2033685"/>
                </a:lnTo>
                <a:lnTo>
                  <a:pt x="2148288" y="2027016"/>
                </a:lnTo>
                <a:lnTo>
                  <a:pt x="2155906" y="2019712"/>
                </a:lnTo>
                <a:lnTo>
                  <a:pt x="2163524" y="2012091"/>
                </a:lnTo>
                <a:lnTo>
                  <a:pt x="2170508" y="2004469"/>
                </a:lnTo>
                <a:lnTo>
                  <a:pt x="2184474" y="1988908"/>
                </a:lnTo>
                <a:lnTo>
                  <a:pt x="2198758" y="1973665"/>
                </a:lnTo>
                <a:lnTo>
                  <a:pt x="2207328" y="1964456"/>
                </a:lnTo>
                <a:lnTo>
                  <a:pt x="2215898" y="1954611"/>
                </a:lnTo>
                <a:lnTo>
                  <a:pt x="2232404" y="1935875"/>
                </a:lnTo>
                <a:lnTo>
                  <a:pt x="2240657" y="1926031"/>
                </a:lnTo>
                <a:lnTo>
                  <a:pt x="2249545" y="1916821"/>
                </a:lnTo>
                <a:lnTo>
                  <a:pt x="2258433" y="1907929"/>
                </a:lnTo>
                <a:lnTo>
                  <a:pt x="2267320" y="1899038"/>
                </a:lnTo>
                <a:lnTo>
                  <a:pt x="2271129" y="1896180"/>
                </a:lnTo>
                <a:lnTo>
                  <a:pt x="2274938" y="1893321"/>
                </a:lnTo>
                <a:lnTo>
                  <a:pt x="2282874" y="1888240"/>
                </a:lnTo>
                <a:lnTo>
                  <a:pt x="2291127" y="1883795"/>
                </a:lnTo>
                <a:lnTo>
                  <a:pt x="2299697" y="1879031"/>
                </a:lnTo>
                <a:lnTo>
                  <a:pt x="2307632" y="1874268"/>
                </a:lnTo>
                <a:lnTo>
                  <a:pt x="2311759" y="1872045"/>
                </a:lnTo>
                <a:lnTo>
                  <a:pt x="2315568" y="1869187"/>
                </a:lnTo>
                <a:lnTo>
                  <a:pt x="2319059" y="1866011"/>
                </a:lnTo>
                <a:lnTo>
                  <a:pt x="2322551" y="1862835"/>
                </a:lnTo>
                <a:lnTo>
                  <a:pt x="2326043" y="1859342"/>
                </a:lnTo>
                <a:lnTo>
                  <a:pt x="2328899" y="1855214"/>
                </a:lnTo>
                <a:lnTo>
                  <a:pt x="2320329" y="1842511"/>
                </a:lnTo>
                <a:lnTo>
                  <a:pt x="2311759" y="1829491"/>
                </a:lnTo>
                <a:lnTo>
                  <a:pt x="2306998" y="1823140"/>
                </a:lnTo>
                <a:lnTo>
                  <a:pt x="2302236" y="1817106"/>
                </a:lnTo>
                <a:lnTo>
                  <a:pt x="2297158" y="1811390"/>
                </a:lnTo>
                <a:lnTo>
                  <a:pt x="2290809" y="1806309"/>
                </a:lnTo>
                <a:lnTo>
                  <a:pt x="2280017" y="1797099"/>
                </a:lnTo>
                <a:lnTo>
                  <a:pt x="2269542" y="1787572"/>
                </a:lnTo>
                <a:lnTo>
                  <a:pt x="2248275" y="1768836"/>
                </a:lnTo>
                <a:lnTo>
                  <a:pt x="2237800" y="1759309"/>
                </a:lnTo>
                <a:lnTo>
                  <a:pt x="2226691" y="1750735"/>
                </a:lnTo>
                <a:lnTo>
                  <a:pt x="2220660" y="1746607"/>
                </a:lnTo>
                <a:lnTo>
                  <a:pt x="2214946" y="1742796"/>
                </a:lnTo>
                <a:lnTo>
                  <a:pt x="2208598" y="1738985"/>
                </a:lnTo>
                <a:lnTo>
                  <a:pt x="2202567" y="1735492"/>
                </a:lnTo>
                <a:lnTo>
                  <a:pt x="2193362" y="1729776"/>
                </a:lnTo>
                <a:lnTo>
                  <a:pt x="2184474" y="1724377"/>
                </a:lnTo>
                <a:lnTo>
                  <a:pt x="2175269" y="1719296"/>
                </a:lnTo>
                <a:lnTo>
                  <a:pt x="2166064" y="1714532"/>
                </a:lnTo>
                <a:lnTo>
                  <a:pt x="2147336" y="1704688"/>
                </a:lnTo>
                <a:lnTo>
                  <a:pt x="2138448" y="1699607"/>
                </a:lnTo>
                <a:lnTo>
                  <a:pt x="2128926" y="1694208"/>
                </a:lnTo>
                <a:lnTo>
                  <a:pt x="2121943" y="1690398"/>
                </a:lnTo>
                <a:lnTo>
                  <a:pt x="2114959" y="1686587"/>
                </a:lnTo>
                <a:lnTo>
                  <a:pt x="2100358" y="1679918"/>
                </a:lnTo>
                <a:lnTo>
                  <a:pt x="2085757" y="1673567"/>
                </a:lnTo>
                <a:lnTo>
                  <a:pt x="2078774" y="1670073"/>
                </a:lnTo>
                <a:lnTo>
                  <a:pt x="2071473" y="1666263"/>
                </a:lnTo>
                <a:lnTo>
                  <a:pt x="2054333" y="1656418"/>
                </a:lnTo>
                <a:lnTo>
                  <a:pt x="2037192" y="1647526"/>
                </a:lnTo>
                <a:lnTo>
                  <a:pt x="2019734" y="1638634"/>
                </a:lnTo>
                <a:lnTo>
                  <a:pt x="2001958" y="1630378"/>
                </a:lnTo>
                <a:lnTo>
                  <a:pt x="1984500" y="1621804"/>
                </a:lnTo>
                <a:lnTo>
                  <a:pt x="1966725" y="1613864"/>
                </a:lnTo>
                <a:lnTo>
                  <a:pt x="1930857" y="1597986"/>
                </a:lnTo>
                <a:lnTo>
                  <a:pt x="1921334" y="1592905"/>
                </a:lnTo>
                <a:lnTo>
                  <a:pt x="1911177" y="1588142"/>
                </a:lnTo>
                <a:lnTo>
                  <a:pt x="1891179" y="1579250"/>
                </a:lnTo>
                <a:lnTo>
                  <a:pt x="1870865" y="1570993"/>
                </a:lnTo>
                <a:lnTo>
                  <a:pt x="1850550" y="1562736"/>
                </a:lnTo>
                <a:lnTo>
                  <a:pt x="1809603" y="1547176"/>
                </a:lnTo>
                <a:lnTo>
                  <a:pt x="1788971" y="1539554"/>
                </a:lnTo>
                <a:lnTo>
                  <a:pt x="1768338" y="1531298"/>
                </a:lnTo>
                <a:lnTo>
                  <a:pt x="1757864" y="1527169"/>
                </a:lnTo>
                <a:lnTo>
                  <a:pt x="1747071" y="1523359"/>
                </a:lnTo>
                <a:lnTo>
                  <a:pt x="1735962" y="1519865"/>
                </a:lnTo>
                <a:lnTo>
                  <a:pt x="1725487" y="1516690"/>
                </a:lnTo>
                <a:lnTo>
                  <a:pt x="1703268" y="1510656"/>
                </a:lnTo>
                <a:lnTo>
                  <a:pt x="1681048" y="1504305"/>
                </a:lnTo>
                <a:lnTo>
                  <a:pt x="1671526" y="1500811"/>
                </a:lnTo>
                <a:lnTo>
                  <a:pt x="1662003" y="1497953"/>
                </a:lnTo>
                <a:lnTo>
                  <a:pt x="1651846" y="1495730"/>
                </a:lnTo>
                <a:lnTo>
                  <a:pt x="1641689" y="1493825"/>
                </a:lnTo>
                <a:lnTo>
                  <a:pt x="1621374" y="1490332"/>
                </a:lnTo>
                <a:lnTo>
                  <a:pt x="1611534" y="1488426"/>
                </a:lnTo>
                <a:lnTo>
                  <a:pt x="1601376" y="1486203"/>
                </a:lnTo>
                <a:lnTo>
                  <a:pt x="1590584" y="1484933"/>
                </a:lnTo>
                <a:lnTo>
                  <a:pt x="1579475" y="1483028"/>
                </a:lnTo>
                <a:lnTo>
                  <a:pt x="1557573" y="1477947"/>
                </a:lnTo>
                <a:lnTo>
                  <a:pt x="1547098" y="1475724"/>
                </a:lnTo>
                <a:lnTo>
                  <a:pt x="1535988" y="1473183"/>
                </a:lnTo>
                <a:lnTo>
                  <a:pt x="1524879" y="1471596"/>
                </a:lnTo>
                <a:lnTo>
                  <a:pt x="1513769" y="1470008"/>
                </a:lnTo>
                <a:lnTo>
                  <a:pt x="1505833" y="1490014"/>
                </a:lnTo>
                <a:lnTo>
                  <a:pt x="1491867" y="1489062"/>
                </a:lnTo>
                <a:lnTo>
                  <a:pt x="1494089" y="1476994"/>
                </a:lnTo>
                <a:lnTo>
                  <a:pt x="1494724" y="1470960"/>
                </a:lnTo>
                <a:lnTo>
                  <a:pt x="1495676" y="1464609"/>
                </a:lnTo>
                <a:lnTo>
                  <a:pt x="1492819" y="1466514"/>
                </a:lnTo>
                <a:lnTo>
                  <a:pt x="1490280" y="1468420"/>
                </a:lnTo>
                <a:lnTo>
                  <a:pt x="1488375" y="1470960"/>
                </a:lnTo>
                <a:lnTo>
                  <a:pt x="1486153" y="1473183"/>
                </a:lnTo>
                <a:lnTo>
                  <a:pt x="1482662" y="1478264"/>
                </a:lnTo>
                <a:lnTo>
                  <a:pt x="1479488" y="1483663"/>
                </a:lnTo>
                <a:lnTo>
                  <a:pt x="1469330" y="1483028"/>
                </a:lnTo>
                <a:lnTo>
                  <a:pt x="1467743" y="1464609"/>
                </a:lnTo>
                <a:lnTo>
                  <a:pt x="1455046" y="1463657"/>
                </a:lnTo>
                <a:lnTo>
                  <a:pt x="1453777" y="1467149"/>
                </a:lnTo>
                <a:lnTo>
                  <a:pt x="1452507" y="1470960"/>
                </a:lnTo>
                <a:lnTo>
                  <a:pt x="1451237" y="1474454"/>
                </a:lnTo>
                <a:lnTo>
                  <a:pt x="1449968" y="1478264"/>
                </a:lnTo>
                <a:lnTo>
                  <a:pt x="1448381" y="1481757"/>
                </a:lnTo>
                <a:lnTo>
                  <a:pt x="1447111" y="1483663"/>
                </a:lnTo>
                <a:lnTo>
                  <a:pt x="1446159" y="1484933"/>
                </a:lnTo>
                <a:lnTo>
                  <a:pt x="1444889" y="1485886"/>
                </a:lnTo>
                <a:lnTo>
                  <a:pt x="1442985" y="1487474"/>
                </a:lnTo>
                <a:lnTo>
                  <a:pt x="1441397" y="1488109"/>
                </a:lnTo>
                <a:lnTo>
                  <a:pt x="1439810" y="1488744"/>
                </a:lnTo>
                <a:lnTo>
                  <a:pt x="1438223" y="1487156"/>
                </a:lnTo>
                <a:lnTo>
                  <a:pt x="1437588" y="1485251"/>
                </a:lnTo>
                <a:lnTo>
                  <a:pt x="1436954" y="1483345"/>
                </a:lnTo>
                <a:lnTo>
                  <a:pt x="1436636" y="1481440"/>
                </a:lnTo>
                <a:lnTo>
                  <a:pt x="1436319" y="1477629"/>
                </a:lnTo>
                <a:lnTo>
                  <a:pt x="1436636" y="1473501"/>
                </a:lnTo>
                <a:lnTo>
                  <a:pt x="1438223" y="1465562"/>
                </a:lnTo>
                <a:lnTo>
                  <a:pt x="1438541" y="1461433"/>
                </a:lnTo>
                <a:lnTo>
                  <a:pt x="1438858" y="1457623"/>
                </a:lnTo>
                <a:lnTo>
                  <a:pt x="1435367" y="1460798"/>
                </a:lnTo>
                <a:lnTo>
                  <a:pt x="1432510" y="1464291"/>
                </a:lnTo>
                <a:lnTo>
                  <a:pt x="1429970" y="1468102"/>
                </a:lnTo>
                <a:lnTo>
                  <a:pt x="1428066" y="1471913"/>
                </a:lnTo>
                <a:lnTo>
                  <a:pt x="1426479" y="1476359"/>
                </a:lnTo>
                <a:lnTo>
                  <a:pt x="1425209" y="1480487"/>
                </a:lnTo>
                <a:lnTo>
                  <a:pt x="1424574" y="1484933"/>
                </a:lnTo>
                <a:lnTo>
                  <a:pt x="1423939" y="1489379"/>
                </a:lnTo>
                <a:lnTo>
                  <a:pt x="1417591" y="1486203"/>
                </a:lnTo>
                <a:lnTo>
                  <a:pt x="1414734" y="1484616"/>
                </a:lnTo>
                <a:lnTo>
                  <a:pt x="1412195" y="1482393"/>
                </a:lnTo>
                <a:lnTo>
                  <a:pt x="1411560" y="1479217"/>
                </a:lnTo>
                <a:lnTo>
                  <a:pt x="1411560" y="1475724"/>
                </a:lnTo>
                <a:lnTo>
                  <a:pt x="1412195" y="1472231"/>
                </a:lnTo>
                <a:lnTo>
                  <a:pt x="1413147" y="1468737"/>
                </a:lnTo>
                <a:lnTo>
                  <a:pt x="1414734" y="1461751"/>
                </a:lnTo>
                <a:lnTo>
                  <a:pt x="1416956" y="1455400"/>
                </a:lnTo>
                <a:lnTo>
                  <a:pt x="1403307" y="1456035"/>
                </a:lnTo>
                <a:lnTo>
                  <a:pt x="1400450" y="1461116"/>
                </a:lnTo>
                <a:lnTo>
                  <a:pt x="1397594" y="1467149"/>
                </a:lnTo>
                <a:lnTo>
                  <a:pt x="1392515" y="1478264"/>
                </a:lnTo>
                <a:lnTo>
                  <a:pt x="1387119" y="1489697"/>
                </a:lnTo>
                <a:lnTo>
                  <a:pt x="1384580" y="1495413"/>
                </a:lnTo>
                <a:lnTo>
                  <a:pt x="1381405" y="1500494"/>
                </a:lnTo>
                <a:lnTo>
                  <a:pt x="1371565" y="1502717"/>
                </a:lnTo>
                <a:lnTo>
                  <a:pt x="1371565" y="1499224"/>
                </a:lnTo>
                <a:lnTo>
                  <a:pt x="1372518" y="1495730"/>
                </a:lnTo>
                <a:lnTo>
                  <a:pt x="1373787" y="1489062"/>
                </a:lnTo>
                <a:lnTo>
                  <a:pt x="1375374" y="1482393"/>
                </a:lnTo>
                <a:lnTo>
                  <a:pt x="1377914" y="1476041"/>
                </a:lnTo>
                <a:lnTo>
                  <a:pt x="1383310" y="1463657"/>
                </a:lnTo>
                <a:lnTo>
                  <a:pt x="1385849" y="1456988"/>
                </a:lnTo>
                <a:lnTo>
                  <a:pt x="1388389" y="1450636"/>
                </a:lnTo>
                <a:lnTo>
                  <a:pt x="1376962" y="1454130"/>
                </a:lnTo>
                <a:lnTo>
                  <a:pt x="1370296" y="1471278"/>
                </a:lnTo>
                <a:lnTo>
                  <a:pt x="1367122" y="1480170"/>
                </a:lnTo>
                <a:lnTo>
                  <a:pt x="1364900" y="1488744"/>
                </a:lnTo>
                <a:lnTo>
                  <a:pt x="1366487" y="1496365"/>
                </a:lnTo>
                <a:lnTo>
                  <a:pt x="1368709" y="1503987"/>
                </a:lnTo>
                <a:lnTo>
                  <a:pt x="1373152" y="1518595"/>
                </a:lnTo>
                <a:lnTo>
                  <a:pt x="1375374" y="1525581"/>
                </a:lnTo>
                <a:lnTo>
                  <a:pt x="1377914" y="1533203"/>
                </a:lnTo>
                <a:lnTo>
                  <a:pt x="1379501" y="1540825"/>
                </a:lnTo>
                <a:lnTo>
                  <a:pt x="1381088" y="1548446"/>
                </a:lnTo>
                <a:lnTo>
                  <a:pt x="1383310" y="1558926"/>
                </a:lnTo>
                <a:lnTo>
                  <a:pt x="1385532" y="1569088"/>
                </a:lnTo>
                <a:lnTo>
                  <a:pt x="1389658" y="1590365"/>
                </a:lnTo>
                <a:lnTo>
                  <a:pt x="1393785" y="1611006"/>
                </a:lnTo>
                <a:lnTo>
                  <a:pt x="1396324" y="1621168"/>
                </a:lnTo>
                <a:lnTo>
                  <a:pt x="1398863" y="1631648"/>
                </a:lnTo>
                <a:lnTo>
                  <a:pt x="1405847" y="1652925"/>
                </a:lnTo>
                <a:lnTo>
                  <a:pt x="1412830" y="1674202"/>
                </a:lnTo>
                <a:lnTo>
                  <a:pt x="1416321" y="1684681"/>
                </a:lnTo>
                <a:lnTo>
                  <a:pt x="1419496" y="1695479"/>
                </a:lnTo>
                <a:lnTo>
                  <a:pt x="1423939" y="1705958"/>
                </a:lnTo>
                <a:lnTo>
                  <a:pt x="1428383" y="1716120"/>
                </a:lnTo>
                <a:lnTo>
                  <a:pt x="1439176" y="1740255"/>
                </a:lnTo>
                <a:lnTo>
                  <a:pt x="1444889" y="1752323"/>
                </a:lnTo>
                <a:lnTo>
                  <a:pt x="1449650" y="1765025"/>
                </a:lnTo>
                <a:lnTo>
                  <a:pt x="1452825" y="1772012"/>
                </a:lnTo>
                <a:lnTo>
                  <a:pt x="1456316" y="1779316"/>
                </a:lnTo>
                <a:lnTo>
                  <a:pt x="1463934" y="1793924"/>
                </a:lnTo>
                <a:lnTo>
                  <a:pt x="1467743" y="1800910"/>
                </a:lnTo>
                <a:lnTo>
                  <a:pt x="1471552" y="1807897"/>
                </a:lnTo>
                <a:lnTo>
                  <a:pt x="1474726" y="1815201"/>
                </a:lnTo>
                <a:lnTo>
                  <a:pt x="1477583" y="1822822"/>
                </a:lnTo>
                <a:lnTo>
                  <a:pt x="1479805" y="1828221"/>
                </a:lnTo>
                <a:lnTo>
                  <a:pt x="1481710" y="1832984"/>
                </a:lnTo>
                <a:lnTo>
                  <a:pt x="1486471" y="1842829"/>
                </a:lnTo>
                <a:lnTo>
                  <a:pt x="1491867" y="1852356"/>
                </a:lnTo>
                <a:lnTo>
                  <a:pt x="1497263" y="1861565"/>
                </a:lnTo>
                <a:lnTo>
                  <a:pt x="1509008" y="1879984"/>
                </a:lnTo>
                <a:lnTo>
                  <a:pt x="1514404" y="1889193"/>
                </a:lnTo>
                <a:lnTo>
                  <a:pt x="1519800" y="1898720"/>
                </a:lnTo>
                <a:lnTo>
                  <a:pt x="1522657" y="1905071"/>
                </a:lnTo>
                <a:lnTo>
                  <a:pt x="1526466" y="1910788"/>
                </a:lnTo>
                <a:lnTo>
                  <a:pt x="1530275" y="1916821"/>
                </a:lnTo>
                <a:lnTo>
                  <a:pt x="1534401" y="1922537"/>
                </a:lnTo>
                <a:lnTo>
                  <a:pt x="1542337" y="1933970"/>
                </a:lnTo>
                <a:lnTo>
                  <a:pt x="1550907" y="1945720"/>
                </a:lnTo>
                <a:lnTo>
                  <a:pt x="1560429" y="1961598"/>
                </a:lnTo>
                <a:lnTo>
                  <a:pt x="1570904" y="1977476"/>
                </a:lnTo>
                <a:lnTo>
                  <a:pt x="1581379" y="1992719"/>
                </a:lnTo>
                <a:lnTo>
                  <a:pt x="1592171" y="2008280"/>
                </a:lnTo>
                <a:lnTo>
                  <a:pt x="1613756" y="2039084"/>
                </a:lnTo>
                <a:lnTo>
                  <a:pt x="1624548" y="2054644"/>
                </a:lnTo>
                <a:lnTo>
                  <a:pt x="1634705" y="2070523"/>
                </a:lnTo>
                <a:lnTo>
                  <a:pt x="1639467" y="2077827"/>
                </a:lnTo>
                <a:lnTo>
                  <a:pt x="1644545" y="2085448"/>
                </a:lnTo>
                <a:lnTo>
                  <a:pt x="1650259" y="2093070"/>
                </a:lnTo>
                <a:lnTo>
                  <a:pt x="1655655" y="2100374"/>
                </a:lnTo>
                <a:lnTo>
                  <a:pt x="1667399" y="2114664"/>
                </a:lnTo>
                <a:lnTo>
                  <a:pt x="1672796" y="2122286"/>
                </a:lnTo>
                <a:lnTo>
                  <a:pt x="1678192" y="2129907"/>
                </a:lnTo>
                <a:lnTo>
                  <a:pt x="1686762" y="2141975"/>
                </a:lnTo>
                <a:lnTo>
                  <a:pt x="1695650" y="2154042"/>
                </a:lnTo>
                <a:lnTo>
                  <a:pt x="1704855" y="2166110"/>
                </a:lnTo>
                <a:lnTo>
                  <a:pt x="1714695" y="2177860"/>
                </a:lnTo>
                <a:lnTo>
                  <a:pt x="1733740" y="2201359"/>
                </a:lnTo>
                <a:lnTo>
                  <a:pt x="1742628" y="2212792"/>
                </a:lnTo>
                <a:lnTo>
                  <a:pt x="1751198" y="2225494"/>
                </a:lnTo>
                <a:lnTo>
                  <a:pt x="1731201" y="2188657"/>
                </a:lnTo>
                <a:lnTo>
                  <a:pt x="1710886" y="2151819"/>
                </a:lnTo>
                <a:lnTo>
                  <a:pt x="1701046" y="2133083"/>
                </a:lnTo>
                <a:lnTo>
                  <a:pt x="1691523" y="2114664"/>
                </a:lnTo>
                <a:lnTo>
                  <a:pt x="1682636" y="2095610"/>
                </a:lnTo>
                <a:lnTo>
                  <a:pt x="1673430" y="2076556"/>
                </a:lnTo>
                <a:lnTo>
                  <a:pt x="1655338" y="2034955"/>
                </a:lnTo>
                <a:lnTo>
                  <a:pt x="1636927" y="1992719"/>
                </a:lnTo>
                <a:lnTo>
                  <a:pt x="1601376" y="1908882"/>
                </a:lnTo>
                <a:lnTo>
                  <a:pt x="1566143" y="1824727"/>
                </a:lnTo>
                <a:lnTo>
                  <a:pt x="1531862" y="1739938"/>
                </a:lnTo>
                <a:lnTo>
                  <a:pt x="1529322" y="1731363"/>
                </a:lnTo>
                <a:lnTo>
                  <a:pt x="1527735" y="1722789"/>
                </a:lnTo>
                <a:lnTo>
                  <a:pt x="1531544" y="1725647"/>
                </a:lnTo>
                <a:lnTo>
                  <a:pt x="1534401" y="1728188"/>
                </a:lnTo>
                <a:lnTo>
                  <a:pt x="1537258" y="1731681"/>
                </a:lnTo>
                <a:lnTo>
                  <a:pt x="1538528" y="1733904"/>
                </a:lnTo>
                <a:lnTo>
                  <a:pt x="1539480" y="1735809"/>
                </a:lnTo>
                <a:lnTo>
                  <a:pt x="1562016" y="1785985"/>
                </a:lnTo>
                <a:lnTo>
                  <a:pt x="1584553" y="1836477"/>
                </a:lnTo>
                <a:lnTo>
                  <a:pt x="1606455" y="1886970"/>
                </a:lnTo>
                <a:lnTo>
                  <a:pt x="1628040" y="1937781"/>
                </a:lnTo>
                <a:lnTo>
                  <a:pt x="1644863" y="1976523"/>
                </a:lnTo>
                <a:lnTo>
                  <a:pt x="1662003" y="2015266"/>
                </a:lnTo>
                <a:lnTo>
                  <a:pt x="1679144" y="2053692"/>
                </a:lnTo>
                <a:lnTo>
                  <a:pt x="1688032" y="2073063"/>
                </a:lnTo>
                <a:lnTo>
                  <a:pt x="1696919" y="2092117"/>
                </a:lnTo>
                <a:lnTo>
                  <a:pt x="1706442" y="2111489"/>
                </a:lnTo>
                <a:lnTo>
                  <a:pt x="1715647" y="2130225"/>
                </a:lnTo>
                <a:lnTo>
                  <a:pt x="1725804" y="2148644"/>
                </a:lnTo>
                <a:lnTo>
                  <a:pt x="1735962" y="2167380"/>
                </a:lnTo>
                <a:lnTo>
                  <a:pt x="1746754" y="2185799"/>
                </a:lnTo>
                <a:lnTo>
                  <a:pt x="1757864" y="2203582"/>
                </a:lnTo>
                <a:lnTo>
                  <a:pt x="1769608" y="2221366"/>
                </a:lnTo>
                <a:lnTo>
                  <a:pt x="1781670" y="2238514"/>
                </a:lnTo>
                <a:lnTo>
                  <a:pt x="1783575" y="2241373"/>
                </a:lnTo>
                <a:lnTo>
                  <a:pt x="1785479" y="2244231"/>
                </a:lnTo>
                <a:lnTo>
                  <a:pt x="1787066" y="2247406"/>
                </a:lnTo>
                <a:lnTo>
                  <a:pt x="1788336" y="2250582"/>
                </a:lnTo>
                <a:lnTo>
                  <a:pt x="1790558" y="2257251"/>
                </a:lnTo>
                <a:lnTo>
                  <a:pt x="1792145" y="2263602"/>
                </a:lnTo>
                <a:lnTo>
                  <a:pt x="1778813" y="2266778"/>
                </a:lnTo>
                <a:lnTo>
                  <a:pt x="1789288" y="2279798"/>
                </a:lnTo>
                <a:lnTo>
                  <a:pt x="1798811" y="2293453"/>
                </a:lnTo>
                <a:lnTo>
                  <a:pt x="1803572" y="2300122"/>
                </a:lnTo>
                <a:lnTo>
                  <a:pt x="1808016" y="2307426"/>
                </a:lnTo>
                <a:lnTo>
                  <a:pt x="1812777" y="2314412"/>
                </a:lnTo>
                <a:lnTo>
                  <a:pt x="1816904" y="2321716"/>
                </a:lnTo>
                <a:lnTo>
                  <a:pt x="1820078" y="2327750"/>
                </a:lnTo>
                <a:lnTo>
                  <a:pt x="1823887" y="2333784"/>
                </a:lnTo>
                <a:lnTo>
                  <a:pt x="1828013" y="2339183"/>
                </a:lnTo>
                <a:lnTo>
                  <a:pt x="1832140" y="2345216"/>
                </a:lnTo>
                <a:lnTo>
                  <a:pt x="1841027" y="2356331"/>
                </a:lnTo>
                <a:lnTo>
                  <a:pt x="1849280" y="2367128"/>
                </a:lnTo>
                <a:lnTo>
                  <a:pt x="1850550" y="2369351"/>
                </a:lnTo>
                <a:lnTo>
                  <a:pt x="1851502" y="2371574"/>
                </a:lnTo>
                <a:lnTo>
                  <a:pt x="1851820" y="2374115"/>
                </a:lnTo>
                <a:lnTo>
                  <a:pt x="1852454" y="2376655"/>
                </a:lnTo>
                <a:lnTo>
                  <a:pt x="1851820" y="2381736"/>
                </a:lnTo>
                <a:lnTo>
                  <a:pt x="1851185" y="2386817"/>
                </a:lnTo>
                <a:lnTo>
                  <a:pt x="1850550" y="2391898"/>
                </a:lnTo>
                <a:lnTo>
                  <a:pt x="1850867" y="2394121"/>
                </a:lnTo>
                <a:lnTo>
                  <a:pt x="1851185" y="2396662"/>
                </a:lnTo>
                <a:lnTo>
                  <a:pt x="1851820" y="2398567"/>
                </a:lnTo>
                <a:lnTo>
                  <a:pt x="1853407" y="2400790"/>
                </a:lnTo>
                <a:lnTo>
                  <a:pt x="1854994" y="2402695"/>
                </a:lnTo>
                <a:lnTo>
                  <a:pt x="1857533" y="2404283"/>
                </a:lnTo>
                <a:lnTo>
                  <a:pt x="1881339" y="2401425"/>
                </a:lnTo>
                <a:lnTo>
                  <a:pt x="1905146" y="2398250"/>
                </a:lnTo>
                <a:lnTo>
                  <a:pt x="1928635" y="2394439"/>
                </a:lnTo>
                <a:lnTo>
                  <a:pt x="1952441" y="2390628"/>
                </a:lnTo>
                <a:lnTo>
                  <a:pt x="1975930" y="2385865"/>
                </a:lnTo>
                <a:lnTo>
                  <a:pt x="1999419" y="2380783"/>
                </a:lnTo>
                <a:lnTo>
                  <a:pt x="2022273" y="2374750"/>
                </a:lnTo>
                <a:lnTo>
                  <a:pt x="2045445" y="2368716"/>
                </a:lnTo>
                <a:lnTo>
                  <a:pt x="2060046" y="2363635"/>
                </a:lnTo>
                <a:lnTo>
                  <a:pt x="2074012" y="2358554"/>
                </a:lnTo>
                <a:lnTo>
                  <a:pt x="2088614" y="2353790"/>
                </a:lnTo>
                <a:lnTo>
                  <a:pt x="2095914" y="2351250"/>
                </a:lnTo>
                <a:lnTo>
                  <a:pt x="2103215" y="2349345"/>
                </a:lnTo>
                <a:lnTo>
                  <a:pt x="2111150" y="2346804"/>
                </a:lnTo>
                <a:lnTo>
                  <a:pt x="2119086" y="2343628"/>
                </a:lnTo>
                <a:lnTo>
                  <a:pt x="2126704" y="2340770"/>
                </a:lnTo>
                <a:lnTo>
                  <a:pt x="2134322" y="2337277"/>
                </a:lnTo>
                <a:lnTo>
                  <a:pt x="2149558" y="2330608"/>
                </a:lnTo>
                <a:lnTo>
                  <a:pt x="2157493" y="2327433"/>
                </a:lnTo>
                <a:lnTo>
                  <a:pt x="2165429" y="2324892"/>
                </a:lnTo>
                <a:lnTo>
                  <a:pt x="2193362" y="2316953"/>
                </a:lnTo>
                <a:lnTo>
                  <a:pt x="2221612" y="2308061"/>
                </a:lnTo>
                <a:lnTo>
                  <a:pt x="2235261" y="2303615"/>
                </a:lnTo>
                <a:lnTo>
                  <a:pt x="2248593" y="2298852"/>
                </a:lnTo>
                <a:lnTo>
                  <a:pt x="2262559" y="2293771"/>
                </a:lnTo>
                <a:lnTo>
                  <a:pt x="2275891" y="2288055"/>
                </a:lnTo>
                <a:lnTo>
                  <a:pt x="2291761" y="2282974"/>
                </a:lnTo>
                <a:lnTo>
                  <a:pt x="2307315" y="2277893"/>
                </a:lnTo>
                <a:lnTo>
                  <a:pt x="2338422" y="2266460"/>
                </a:lnTo>
                <a:lnTo>
                  <a:pt x="2353976" y="2261062"/>
                </a:lnTo>
                <a:lnTo>
                  <a:pt x="2369846" y="2255345"/>
                </a:lnTo>
                <a:lnTo>
                  <a:pt x="2385717" y="2250582"/>
                </a:lnTo>
                <a:lnTo>
                  <a:pt x="2401588" y="2246454"/>
                </a:lnTo>
                <a:lnTo>
                  <a:pt x="2412698" y="2243278"/>
                </a:lnTo>
                <a:lnTo>
                  <a:pt x="2423173" y="2239785"/>
                </a:lnTo>
                <a:lnTo>
                  <a:pt x="2433648" y="2235974"/>
                </a:lnTo>
                <a:lnTo>
                  <a:pt x="2444440" y="2232163"/>
                </a:lnTo>
                <a:lnTo>
                  <a:pt x="2465072" y="2223906"/>
                </a:lnTo>
                <a:lnTo>
                  <a:pt x="2486022" y="2215332"/>
                </a:lnTo>
                <a:lnTo>
                  <a:pt x="2506654" y="2206758"/>
                </a:lnTo>
                <a:lnTo>
                  <a:pt x="2527921" y="2198819"/>
                </a:lnTo>
                <a:lnTo>
                  <a:pt x="2538396" y="2195008"/>
                </a:lnTo>
                <a:lnTo>
                  <a:pt x="2549188" y="2191515"/>
                </a:lnTo>
                <a:lnTo>
                  <a:pt x="2559980" y="2188339"/>
                </a:lnTo>
                <a:lnTo>
                  <a:pt x="2571090" y="2185799"/>
                </a:lnTo>
                <a:lnTo>
                  <a:pt x="2578073" y="2183576"/>
                </a:lnTo>
                <a:lnTo>
                  <a:pt x="2585691" y="2180718"/>
                </a:lnTo>
                <a:lnTo>
                  <a:pt x="2592674" y="2177860"/>
                </a:lnTo>
                <a:lnTo>
                  <a:pt x="2599975" y="2174684"/>
                </a:lnTo>
                <a:lnTo>
                  <a:pt x="2608228" y="2170873"/>
                </a:lnTo>
                <a:lnTo>
                  <a:pt x="2616798" y="2167380"/>
                </a:lnTo>
                <a:lnTo>
                  <a:pt x="2625686" y="2164522"/>
                </a:lnTo>
                <a:lnTo>
                  <a:pt x="2634891" y="2162299"/>
                </a:lnTo>
                <a:lnTo>
                  <a:pt x="2643779" y="2160076"/>
                </a:lnTo>
                <a:lnTo>
                  <a:pt x="2652666" y="2158171"/>
                </a:lnTo>
                <a:lnTo>
                  <a:pt x="2671077" y="2154360"/>
                </a:lnTo>
                <a:lnTo>
                  <a:pt x="2704088" y="2147691"/>
                </a:lnTo>
                <a:lnTo>
                  <a:pt x="2720594" y="2144833"/>
                </a:lnTo>
                <a:lnTo>
                  <a:pt x="2729164" y="2143563"/>
                </a:lnTo>
                <a:lnTo>
                  <a:pt x="2737734" y="2142927"/>
                </a:lnTo>
                <a:lnTo>
                  <a:pt x="2737100" y="2136259"/>
                </a:lnTo>
                <a:lnTo>
                  <a:pt x="2737734" y="2129272"/>
                </a:lnTo>
                <a:lnTo>
                  <a:pt x="2738052" y="2122921"/>
                </a:lnTo>
                <a:lnTo>
                  <a:pt x="2738369" y="2116252"/>
                </a:lnTo>
                <a:lnTo>
                  <a:pt x="2740274" y="2103232"/>
                </a:lnTo>
                <a:lnTo>
                  <a:pt x="2742813" y="2090529"/>
                </a:lnTo>
                <a:lnTo>
                  <a:pt x="2745987" y="2077191"/>
                </a:lnTo>
                <a:lnTo>
                  <a:pt x="2749796" y="2064489"/>
                </a:lnTo>
                <a:lnTo>
                  <a:pt x="2753605" y="2051786"/>
                </a:lnTo>
                <a:lnTo>
                  <a:pt x="2757732" y="2039401"/>
                </a:lnTo>
                <a:lnTo>
                  <a:pt x="2746305" y="2039401"/>
                </a:lnTo>
                <a:lnTo>
                  <a:pt x="2735195" y="2039401"/>
                </a:lnTo>
                <a:lnTo>
                  <a:pt x="2723768" y="2039719"/>
                </a:lnTo>
                <a:lnTo>
                  <a:pt x="2712341" y="2040672"/>
                </a:lnTo>
                <a:lnTo>
                  <a:pt x="2708849" y="2051151"/>
                </a:lnTo>
                <a:lnTo>
                  <a:pt x="2706310" y="2061631"/>
                </a:lnTo>
                <a:lnTo>
                  <a:pt x="2704088" y="2072110"/>
                </a:lnTo>
                <a:lnTo>
                  <a:pt x="2701866" y="2083225"/>
                </a:lnTo>
                <a:lnTo>
                  <a:pt x="2698057" y="2104502"/>
                </a:lnTo>
                <a:lnTo>
                  <a:pt x="2695835" y="2115299"/>
                </a:lnTo>
                <a:lnTo>
                  <a:pt x="2693296" y="2126097"/>
                </a:lnTo>
                <a:lnTo>
                  <a:pt x="2682186" y="2125461"/>
                </a:lnTo>
                <a:lnTo>
                  <a:pt x="2682821" y="2114982"/>
                </a:lnTo>
                <a:lnTo>
                  <a:pt x="2683456" y="2104185"/>
                </a:lnTo>
                <a:lnTo>
                  <a:pt x="2684726" y="2093387"/>
                </a:lnTo>
                <a:lnTo>
                  <a:pt x="2686313" y="2082908"/>
                </a:lnTo>
                <a:lnTo>
                  <a:pt x="2690122" y="2061313"/>
                </a:lnTo>
                <a:lnTo>
                  <a:pt x="2694248" y="2040354"/>
                </a:lnTo>
                <a:lnTo>
                  <a:pt x="2678695" y="2040354"/>
                </a:lnTo>
                <a:lnTo>
                  <a:pt x="2671077" y="2040672"/>
                </a:lnTo>
                <a:lnTo>
                  <a:pt x="2663141" y="2041307"/>
                </a:lnTo>
                <a:lnTo>
                  <a:pt x="2658697" y="2044800"/>
                </a:lnTo>
                <a:lnTo>
                  <a:pt x="2654253" y="2048928"/>
                </a:lnTo>
                <a:lnTo>
                  <a:pt x="2650444" y="2053057"/>
                </a:lnTo>
                <a:lnTo>
                  <a:pt x="2646953" y="2057502"/>
                </a:lnTo>
                <a:lnTo>
                  <a:pt x="2643779" y="2062583"/>
                </a:lnTo>
                <a:lnTo>
                  <a:pt x="2640604" y="2067347"/>
                </a:lnTo>
                <a:lnTo>
                  <a:pt x="2638382" y="2072428"/>
                </a:lnTo>
                <a:lnTo>
                  <a:pt x="2636161" y="2077509"/>
                </a:lnTo>
                <a:lnTo>
                  <a:pt x="2633939" y="2083225"/>
                </a:lnTo>
                <a:lnTo>
                  <a:pt x="2632352" y="2088624"/>
                </a:lnTo>
                <a:lnTo>
                  <a:pt x="2631082" y="2094340"/>
                </a:lnTo>
                <a:lnTo>
                  <a:pt x="2629495" y="2100056"/>
                </a:lnTo>
                <a:lnTo>
                  <a:pt x="2627590" y="2111489"/>
                </a:lnTo>
                <a:lnTo>
                  <a:pt x="2626003" y="2122921"/>
                </a:lnTo>
                <a:lnTo>
                  <a:pt x="2624733" y="2123556"/>
                </a:lnTo>
                <a:lnTo>
                  <a:pt x="2623464" y="2124191"/>
                </a:lnTo>
                <a:lnTo>
                  <a:pt x="2622512" y="2124191"/>
                </a:lnTo>
                <a:lnTo>
                  <a:pt x="2621242" y="2123874"/>
                </a:lnTo>
                <a:lnTo>
                  <a:pt x="2620607" y="2123556"/>
                </a:lnTo>
                <a:lnTo>
                  <a:pt x="2619972" y="2122603"/>
                </a:lnTo>
                <a:lnTo>
                  <a:pt x="2618703" y="2120380"/>
                </a:lnTo>
                <a:lnTo>
                  <a:pt x="2617750" y="2117522"/>
                </a:lnTo>
                <a:lnTo>
                  <a:pt x="2617115" y="2114982"/>
                </a:lnTo>
                <a:lnTo>
                  <a:pt x="2616481" y="2110218"/>
                </a:lnTo>
                <a:lnTo>
                  <a:pt x="2616481" y="2105455"/>
                </a:lnTo>
                <a:lnTo>
                  <a:pt x="2616481" y="2101009"/>
                </a:lnTo>
                <a:lnTo>
                  <a:pt x="2616798" y="2096563"/>
                </a:lnTo>
                <a:lnTo>
                  <a:pt x="2617433" y="2092117"/>
                </a:lnTo>
                <a:lnTo>
                  <a:pt x="2618385" y="2087671"/>
                </a:lnTo>
                <a:lnTo>
                  <a:pt x="2619337" y="2083225"/>
                </a:lnTo>
                <a:lnTo>
                  <a:pt x="2620290" y="2079097"/>
                </a:lnTo>
                <a:lnTo>
                  <a:pt x="2621559" y="2074969"/>
                </a:lnTo>
                <a:lnTo>
                  <a:pt x="2625051" y="2066712"/>
                </a:lnTo>
                <a:lnTo>
                  <a:pt x="2628860" y="2058455"/>
                </a:lnTo>
                <a:lnTo>
                  <a:pt x="2633621" y="2050834"/>
                </a:lnTo>
                <a:lnTo>
                  <a:pt x="2639335" y="2043847"/>
                </a:lnTo>
                <a:lnTo>
                  <a:pt x="2633939" y="2045435"/>
                </a:lnTo>
                <a:lnTo>
                  <a:pt x="2629177" y="2046705"/>
                </a:lnTo>
                <a:lnTo>
                  <a:pt x="2624099" y="2047023"/>
                </a:lnTo>
                <a:lnTo>
                  <a:pt x="2619020" y="2047340"/>
                </a:lnTo>
                <a:lnTo>
                  <a:pt x="2608228" y="2047658"/>
                </a:lnTo>
                <a:lnTo>
                  <a:pt x="2603149" y="2047976"/>
                </a:lnTo>
                <a:lnTo>
                  <a:pt x="2597753" y="2048928"/>
                </a:lnTo>
                <a:lnTo>
                  <a:pt x="2595214" y="2051151"/>
                </a:lnTo>
                <a:lnTo>
                  <a:pt x="2592357" y="2053374"/>
                </a:lnTo>
                <a:lnTo>
                  <a:pt x="2589817" y="2055915"/>
                </a:lnTo>
                <a:lnTo>
                  <a:pt x="2587913" y="2059090"/>
                </a:lnTo>
                <a:lnTo>
                  <a:pt x="2585691" y="2061631"/>
                </a:lnTo>
                <a:lnTo>
                  <a:pt x="2584421" y="2064806"/>
                </a:lnTo>
                <a:lnTo>
                  <a:pt x="2581247" y="2071475"/>
                </a:lnTo>
                <a:lnTo>
                  <a:pt x="2579343" y="2078462"/>
                </a:lnTo>
                <a:lnTo>
                  <a:pt x="2576803" y="2085131"/>
                </a:lnTo>
                <a:lnTo>
                  <a:pt x="2574899" y="2092117"/>
                </a:lnTo>
                <a:lnTo>
                  <a:pt x="2572359" y="2098786"/>
                </a:lnTo>
                <a:lnTo>
                  <a:pt x="2563472" y="2098468"/>
                </a:lnTo>
                <a:lnTo>
                  <a:pt x="2562837" y="2095610"/>
                </a:lnTo>
                <a:lnTo>
                  <a:pt x="2562202" y="2093070"/>
                </a:lnTo>
                <a:lnTo>
                  <a:pt x="2561885" y="2088306"/>
                </a:lnTo>
                <a:lnTo>
                  <a:pt x="2562202" y="2083225"/>
                </a:lnTo>
                <a:lnTo>
                  <a:pt x="2563472" y="2078462"/>
                </a:lnTo>
                <a:lnTo>
                  <a:pt x="2565694" y="2068300"/>
                </a:lnTo>
                <a:lnTo>
                  <a:pt x="2567281" y="2063536"/>
                </a:lnTo>
                <a:lnTo>
                  <a:pt x="2568233" y="2058773"/>
                </a:lnTo>
                <a:lnTo>
                  <a:pt x="2545379" y="2065442"/>
                </a:lnTo>
                <a:lnTo>
                  <a:pt x="2522525" y="2073063"/>
                </a:lnTo>
                <a:lnTo>
                  <a:pt x="2500305" y="2080685"/>
                </a:lnTo>
                <a:lnTo>
                  <a:pt x="2477451" y="2087989"/>
                </a:lnTo>
                <a:lnTo>
                  <a:pt x="2459676" y="2094340"/>
                </a:lnTo>
                <a:lnTo>
                  <a:pt x="2441266" y="2100056"/>
                </a:lnTo>
                <a:lnTo>
                  <a:pt x="2432378" y="2103232"/>
                </a:lnTo>
                <a:lnTo>
                  <a:pt x="2423490" y="2107043"/>
                </a:lnTo>
                <a:lnTo>
                  <a:pt x="2414920" y="2111489"/>
                </a:lnTo>
                <a:lnTo>
                  <a:pt x="2410793" y="2114029"/>
                </a:lnTo>
                <a:lnTo>
                  <a:pt x="2406667" y="2116252"/>
                </a:lnTo>
                <a:lnTo>
                  <a:pt x="2397462" y="2118793"/>
                </a:lnTo>
                <a:lnTo>
                  <a:pt x="2388257" y="2121015"/>
                </a:lnTo>
                <a:lnTo>
                  <a:pt x="2378734" y="2124509"/>
                </a:lnTo>
                <a:lnTo>
                  <a:pt x="2369846" y="2128002"/>
                </a:lnTo>
                <a:lnTo>
                  <a:pt x="2351436" y="2135306"/>
                </a:lnTo>
                <a:lnTo>
                  <a:pt x="2333661" y="2142927"/>
                </a:lnTo>
                <a:lnTo>
                  <a:pt x="2316203" y="2150231"/>
                </a:lnTo>
                <a:lnTo>
                  <a:pt x="2299062" y="2158171"/>
                </a:lnTo>
                <a:lnTo>
                  <a:pt x="2282239" y="2166427"/>
                </a:lnTo>
                <a:lnTo>
                  <a:pt x="2265733" y="2175637"/>
                </a:lnTo>
                <a:lnTo>
                  <a:pt x="2261289" y="2178177"/>
                </a:lnTo>
                <a:lnTo>
                  <a:pt x="2257480" y="2181670"/>
                </a:lnTo>
                <a:lnTo>
                  <a:pt x="2253671" y="2184846"/>
                </a:lnTo>
                <a:lnTo>
                  <a:pt x="2250180" y="2188339"/>
                </a:lnTo>
                <a:lnTo>
                  <a:pt x="2246371" y="2191832"/>
                </a:lnTo>
                <a:lnTo>
                  <a:pt x="2242562" y="2195326"/>
                </a:lnTo>
                <a:lnTo>
                  <a:pt x="2238435" y="2198501"/>
                </a:lnTo>
                <a:lnTo>
                  <a:pt x="2233991" y="2200724"/>
                </a:lnTo>
                <a:lnTo>
                  <a:pt x="2208598" y="2212474"/>
                </a:lnTo>
                <a:lnTo>
                  <a:pt x="2183204" y="2224224"/>
                </a:lnTo>
                <a:lnTo>
                  <a:pt x="2174951" y="2228352"/>
                </a:lnTo>
                <a:lnTo>
                  <a:pt x="2166381" y="2233116"/>
                </a:lnTo>
                <a:lnTo>
                  <a:pt x="2149558" y="2242325"/>
                </a:lnTo>
                <a:lnTo>
                  <a:pt x="2133370" y="2252170"/>
                </a:lnTo>
                <a:lnTo>
                  <a:pt x="2116864" y="2262332"/>
                </a:lnTo>
                <a:lnTo>
                  <a:pt x="2100676" y="2272176"/>
                </a:lnTo>
                <a:lnTo>
                  <a:pt x="2084170" y="2281703"/>
                </a:lnTo>
                <a:lnTo>
                  <a:pt x="2075600" y="2285832"/>
                </a:lnTo>
                <a:lnTo>
                  <a:pt x="2067029" y="2289960"/>
                </a:lnTo>
                <a:lnTo>
                  <a:pt x="2058142" y="2294088"/>
                </a:lnTo>
                <a:lnTo>
                  <a:pt x="2049254" y="2297582"/>
                </a:lnTo>
                <a:lnTo>
                  <a:pt x="2036557" y="2303933"/>
                </a:lnTo>
                <a:lnTo>
                  <a:pt x="2023543" y="2310919"/>
                </a:lnTo>
                <a:lnTo>
                  <a:pt x="2010529" y="2318223"/>
                </a:lnTo>
                <a:lnTo>
                  <a:pt x="1997832" y="2324892"/>
                </a:lnTo>
                <a:lnTo>
                  <a:pt x="1984818" y="2331561"/>
                </a:lnTo>
                <a:lnTo>
                  <a:pt x="1971804" y="2339183"/>
                </a:lnTo>
                <a:lnTo>
                  <a:pt x="1958790" y="2346804"/>
                </a:lnTo>
                <a:lnTo>
                  <a:pt x="1946410" y="2354743"/>
                </a:lnTo>
                <a:lnTo>
                  <a:pt x="1921652" y="2370939"/>
                </a:lnTo>
                <a:lnTo>
                  <a:pt x="1909272" y="2379196"/>
                </a:lnTo>
                <a:lnTo>
                  <a:pt x="1896576" y="2387135"/>
                </a:lnTo>
                <a:lnTo>
                  <a:pt x="1894354" y="2388723"/>
                </a:lnTo>
                <a:lnTo>
                  <a:pt x="1892132" y="2389675"/>
                </a:lnTo>
                <a:lnTo>
                  <a:pt x="1889275" y="2390310"/>
                </a:lnTo>
                <a:lnTo>
                  <a:pt x="1886736" y="2390628"/>
                </a:lnTo>
                <a:lnTo>
                  <a:pt x="1881339" y="2391263"/>
                </a:lnTo>
                <a:lnTo>
                  <a:pt x="1876261" y="2391263"/>
                </a:lnTo>
                <a:lnTo>
                  <a:pt x="1874039" y="2380466"/>
                </a:lnTo>
                <a:lnTo>
                  <a:pt x="1886736" y="2373480"/>
                </a:lnTo>
                <a:lnTo>
                  <a:pt x="1899115" y="2366176"/>
                </a:lnTo>
                <a:lnTo>
                  <a:pt x="1911177" y="2358236"/>
                </a:lnTo>
                <a:lnTo>
                  <a:pt x="1922921" y="2350297"/>
                </a:lnTo>
                <a:lnTo>
                  <a:pt x="1946728" y="2334101"/>
                </a:lnTo>
                <a:lnTo>
                  <a:pt x="1958790" y="2326162"/>
                </a:lnTo>
                <a:lnTo>
                  <a:pt x="1970851" y="2318541"/>
                </a:lnTo>
                <a:lnTo>
                  <a:pt x="2000689" y="2299169"/>
                </a:lnTo>
                <a:lnTo>
                  <a:pt x="2030209" y="2279480"/>
                </a:lnTo>
                <a:lnTo>
                  <a:pt x="2060046" y="2260109"/>
                </a:lnTo>
                <a:lnTo>
                  <a:pt x="2089566" y="2241055"/>
                </a:lnTo>
                <a:lnTo>
                  <a:pt x="2168286" y="2198819"/>
                </a:lnTo>
                <a:lnTo>
                  <a:pt x="2246688" y="2156265"/>
                </a:lnTo>
                <a:lnTo>
                  <a:pt x="2287318" y="2133083"/>
                </a:lnTo>
                <a:lnTo>
                  <a:pt x="2307632" y="2121968"/>
                </a:lnTo>
                <a:lnTo>
                  <a:pt x="2328265" y="2110853"/>
                </a:lnTo>
                <a:lnTo>
                  <a:pt x="2349214" y="2099739"/>
                </a:lnTo>
                <a:lnTo>
                  <a:pt x="2369846" y="2088941"/>
                </a:lnTo>
                <a:lnTo>
                  <a:pt x="2390796" y="2078779"/>
                </a:lnTo>
                <a:lnTo>
                  <a:pt x="2412063" y="2068617"/>
                </a:lnTo>
                <a:lnTo>
                  <a:pt x="2445709" y="2056550"/>
                </a:lnTo>
                <a:lnTo>
                  <a:pt x="2479038" y="2044800"/>
                </a:lnTo>
                <a:lnTo>
                  <a:pt x="2513320" y="2033685"/>
                </a:lnTo>
                <a:lnTo>
                  <a:pt x="2547601" y="2023523"/>
                </a:lnTo>
                <a:lnTo>
                  <a:pt x="2563472" y="2019712"/>
                </a:lnTo>
                <a:lnTo>
                  <a:pt x="2579343" y="2015901"/>
                </a:lnTo>
                <a:lnTo>
                  <a:pt x="2610767" y="2007962"/>
                </a:lnTo>
                <a:lnTo>
                  <a:pt x="2626638" y="2004152"/>
                </a:lnTo>
                <a:lnTo>
                  <a:pt x="2642509" y="2000976"/>
                </a:lnTo>
                <a:lnTo>
                  <a:pt x="2650762" y="1999706"/>
                </a:lnTo>
                <a:lnTo>
                  <a:pt x="2658697" y="1998435"/>
                </a:lnTo>
                <a:lnTo>
                  <a:pt x="2666950" y="1997483"/>
                </a:lnTo>
                <a:lnTo>
                  <a:pt x="2674886" y="1996848"/>
                </a:lnTo>
                <a:lnTo>
                  <a:pt x="2682504" y="1996530"/>
                </a:lnTo>
                <a:lnTo>
                  <a:pt x="2690122" y="1995577"/>
                </a:lnTo>
                <a:lnTo>
                  <a:pt x="2704723" y="1993354"/>
                </a:lnTo>
                <a:lnTo>
                  <a:pt x="2712341" y="1992719"/>
                </a:lnTo>
                <a:lnTo>
                  <a:pt x="2719959" y="1992084"/>
                </a:lnTo>
                <a:lnTo>
                  <a:pt x="2727577" y="1992084"/>
                </a:lnTo>
                <a:lnTo>
                  <a:pt x="2735195" y="1992402"/>
                </a:lnTo>
                <a:lnTo>
                  <a:pt x="2747257" y="1993672"/>
                </a:lnTo>
                <a:lnTo>
                  <a:pt x="2759636" y="1994307"/>
                </a:lnTo>
                <a:lnTo>
                  <a:pt x="2772016" y="1994942"/>
                </a:lnTo>
                <a:lnTo>
                  <a:pt x="2784078" y="1994307"/>
                </a:lnTo>
                <a:lnTo>
                  <a:pt x="2796457" y="1993672"/>
                </a:lnTo>
                <a:lnTo>
                  <a:pt x="2809154" y="1992719"/>
                </a:lnTo>
                <a:lnTo>
                  <a:pt x="2833595" y="1991131"/>
                </a:lnTo>
                <a:lnTo>
                  <a:pt x="2865019" y="1987956"/>
                </a:lnTo>
                <a:lnTo>
                  <a:pt x="2880890" y="1986050"/>
                </a:lnTo>
                <a:lnTo>
                  <a:pt x="2896761" y="1984463"/>
                </a:lnTo>
                <a:lnTo>
                  <a:pt x="2912632" y="1982240"/>
                </a:lnTo>
                <a:lnTo>
                  <a:pt x="2928186" y="1979699"/>
                </a:lnTo>
                <a:lnTo>
                  <a:pt x="2944056" y="1976523"/>
                </a:lnTo>
                <a:lnTo>
                  <a:pt x="2958975" y="1972395"/>
                </a:lnTo>
                <a:lnTo>
                  <a:pt x="2972624" y="1968902"/>
                </a:lnTo>
                <a:lnTo>
                  <a:pt x="2985956" y="1965409"/>
                </a:lnTo>
                <a:lnTo>
                  <a:pt x="3012936" y="1959375"/>
                </a:lnTo>
                <a:lnTo>
                  <a:pt x="3026268" y="1955882"/>
                </a:lnTo>
                <a:lnTo>
                  <a:pt x="3039917" y="1951753"/>
                </a:lnTo>
                <a:lnTo>
                  <a:pt x="3046265" y="1949213"/>
                </a:lnTo>
                <a:lnTo>
                  <a:pt x="3052614" y="1946672"/>
                </a:lnTo>
                <a:lnTo>
                  <a:pt x="3059279" y="1943814"/>
                </a:lnTo>
                <a:lnTo>
                  <a:pt x="3065310" y="1940639"/>
                </a:lnTo>
                <a:lnTo>
                  <a:pt x="3078007" y="1934922"/>
                </a:lnTo>
                <a:lnTo>
                  <a:pt x="3090704" y="1929206"/>
                </a:lnTo>
                <a:lnTo>
                  <a:pt x="3103083" y="1922855"/>
                </a:lnTo>
                <a:lnTo>
                  <a:pt x="3114828" y="1916186"/>
                </a:lnTo>
                <a:lnTo>
                  <a:pt x="3126889" y="1908565"/>
                </a:lnTo>
                <a:lnTo>
                  <a:pt x="3138316" y="1900943"/>
                </a:lnTo>
                <a:lnTo>
                  <a:pt x="3149109" y="1892686"/>
                </a:lnTo>
                <a:lnTo>
                  <a:pt x="3159901" y="1883795"/>
                </a:lnTo>
                <a:lnTo>
                  <a:pt x="3164662" y="1880301"/>
                </a:lnTo>
                <a:lnTo>
                  <a:pt x="3169424" y="1876808"/>
                </a:lnTo>
                <a:lnTo>
                  <a:pt x="3173550" y="1872997"/>
                </a:lnTo>
                <a:lnTo>
                  <a:pt x="3178311" y="1869187"/>
                </a:lnTo>
                <a:lnTo>
                  <a:pt x="3182438" y="1865058"/>
                </a:lnTo>
                <a:lnTo>
                  <a:pt x="3186246" y="1860612"/>
                </a:lnTo>
                <a:lnTo>
                  <a:pt x="3193230" y="1851403"/>
                </a:lnTo>
                <a:lnTo>
                  <a:pt x="3200530" y="1841876"/>
                </a:lnTo>
                <a:lnTo>
                  <a:pt x="3207196" y="1832667"/>
                </a:lnTo>
                <a:lnTo>
                  <a:pt x="3220210" y="1812978"/>
                </a:lnTo>
                <a:lnTo>
                  <a:pt x="3226876" y="1803133"/>
                </a:lnTo>
                <a:lnTo>
                  <a:pt x="3233542" y="1793606"/>
                </a:lnTo>
                <a:lnTo>
                  <a:pt x="3247191" y="1774552"/>
                </a:lnTo>
                <a:lnTo>
                  <a:pt x="3260840" y="1755498"/>
                </a:lnTo>
                <a:lnTo>
                  <a:pt x="3267823" y="1745971"/>
                </a:lnTo>
                <a:lnTo>
                  <a:pt x="3274489" y="1736127"/>
                </a:lnTo>
                <a:lnTo>
                  <a:pt x="3283377" y="1721201"/>
                </a:lnTo>
                <a:lnTo>
                  <a:pt x="3292582" y="1706276"/>
                </a:lnTo>
                <a:lnTo>
                  <a:pt x="3310992" y="1676425"/>
                </a:lnTo>
                <a:lnTo>
                  <a:pt x="3319880" y="1661499"/>
                </a:lnTo>
                <a:lnTo>
                  <a:pt x="3328450" y="1646256"/>
                </a:lnTo>
                <a:lnTo>
                  <a:pt x="3337020" y="1630695"/>
                </a:lnTo>
                <a:lnTo>
                  <a:pt x="3344321" y="1614817"/>
                </a:lnTo>
                <a:lnTo>
                  <a:pt x="3345908" y="1609101"/>
                </a:lnTo>
                <a:lnTo>
                  <a:pt x="3347812" y="1603702"/>
                </a:lnTo>
                <a:lnTo>
                  <a:pt x="3351939" y="1593223"/>
                </a:lnTo>
                <a:lnTo>
                  <a:pt x="3356700" y="1583061"/>
                </a:lnTo>
                <a:lnTo>
                  <a:pt x="3361779" y="1572899"/>
                </a:lnTo>
                <a:lnTo>
                  <a:pt x="3371936" y="1552575"/>
                </a:lnTo>
                <a:lnTo>
                  <a:pt x="3377015" y="1542730"/>
                </a:lnTo>
                <a:lnTo>
                  <a:pt x="3381459" y="1531933"/>
                </a:lnTo>
                <a:lnTo>
                  <a:pt x="3387490" y="1516054"/>
                </a:lnTo>
                <a:lnTo>
                  <a:pt x="3393204" y="1499541"/>
                </a:lnTo>
                <a:lnTo>
                  <a:pt x="3397965" y="1483028"/>
                </a:lnTo>
                <a:lnTo>
                  <a:pt x="3402408" y="1466197"/>
                </a:lnTo>
                <a:lnTo>
                  <a:pt x="3406218" y="1449366"/>
                </a:lnTo>
                <a:lnTo>
                  <a:pt x="3409709" y="1432217"/>
                </a:lnTo>
                <a:lnTo>
                  <a:pt x="3412884" y="1415386"/>
                </a:lnTo>
                <a:lnTo>
                  <a:pt x="3415740" y="1398238"/>
                </a:lnTo>
                <a:lnTo>
                  <a:pt x="3415740" y="1373468"/>
                </a:lnTo>
                <a:lnTo>
                  <a:pt x="3415423" y="1348698"/>
                </a:lnTo>
                <a:lnTo>
                  <a:pt x="3414788" y="1336313"/>
                </a:lnTo>
                <a:lnTo>
                  <a:pt x="3414153" y="1323610"/>
                </a:lnTo>
                <a:lnTo>
                  <a:pt x="3413201" y="1311225"/>
                </a:lnTo>
                <a:lnTo>
                  <a:pt x="3411614" y="1298840"/>
                </a:lnTo>
                <a:lnTo>
                  <a:pt x="3410344" y="1286773"/>
                </a:lnTo>
                <a:lnTo>
                  <a:pt x="3408757" y="1274388"/>
                </a:lnTo>
                <a:lnTo>
                  <a:pt x="3406852" y="1262003"/>
                </a:lnTo>
                <a:lnTo>
                  <a:pt x="3404630" y="1249936"/>
                </a:lnTo>
                <a:lnTo>
                  <a:pt x="3402408" y="1237868"/>
                </a:lnTo>
                <a:lnTo>
                  <a:pt x="3399552" y="1225483"/>
                </a:lnTo>
                <a:lnTo>
                  <a:pt x="3397012" y="1213415"/>
                </a:lnTo>
                <a:lnTo>
                  <a:pt x="3393838" y="1201348"/>
                </a:lnTo>
                <a:lnTo>
                  <a:pt x="3384950" y="1174990"/>
                </a:lnTo>
                <a:lnTo>
                  <a:pt x="3375746" y="1148632"/>
                </a:lnTo>
                <a:lnTo>
                  <a:pt x="3366223" y="1122909"/>
                </a:lnTo>
                <a:lnTo>
                  <a:pt x="3355748" y="1096869"/>
                </a:lnTo>
                <a:lnTo>
                  <a:pt x="3353209" y="1091153"/>
                </a:lnTo>
                <a:lnTo>
                  <a:pt x="3350034" y="1085437"/>
                </a:lnTo>
                <a:lnTo>
                  <a:pt x="3346860" y="1080356"/>
                </a:lnTo>
                <a:lnTo>
                  <a:pt x="3343369" y="1075275"/>
                </a:lnTo>
                <a:lnTo>
                  <a:pt x="3336068" y="1064796"/>
                </a:lnTo>
                <a:lnTo>
                  <a:pt x="3329085" y="1054633"/>
                </a:lnTo>
                <a:lnTo>
                  <a:pt x="3321784" y="1043836"/>
                </a:lnTo>
                <a:lnTo>
                  <a:pt x="3314801" y="1033039"/>
                </a:lnTo>
                <a:lnTo>
                  <a:pt x="3300517" y="1011762"/>
                </a:lnTo>
                <a:lnTo>
                  <a:pt x="3293217" y="1001282"/>
                </a:lnTo>
                <a:lnTo>
                  <a:pt x="3285598" y="991438"/>
                </a:lnTo>
                <a:lnTo>
                  <a:pt x="3277346" y="981276"/>
                </a:lnTo>
                <a:lnTo>
                  <a:pt x="3268458" y="972066"/>
                </a:lnTo>
                <a:lnTo>
                  <a:pt x="3261792" y="964445"/>
                </a:lnTo>
                <a:lnTo>
                  <a:pt x="3255126" y="956823"/>
                </a:lnTo>
                <a:lnTo>
                  <a:pt x="3248461" y="948884"/>
                </a:lnTo>
                <a:lnTo>
                  <a:pt x="3241795" y="941580"/>
                </a:lnTo>
                <a:lnTo>
                  <a:pt x="3227194" y="928560"/>
                </a:lnTo>
                <a:lnTo>
                  <a:pt x="3212592" y="915222"/>
                </a:lnTo>
                <a:lnTo>
                  <a:pt x="3184342" y="887594"/>
                </a:lnTo>
                <a:lnTo>
                  <a:pt x="3156727" y="859966"/>
                </a:lnTo>
                <a:lnTo>
                  <a:pt x="3128794" y="832338"/>
                </a:lnTo>
                <a:close/>
                <a:moveTo>
                  <a:pt x="1990531" y="831067"/>
                </a:moveTo>
                <a:lnTo>
                  <a:pt x="1988627" y="834561"/>
                </a:lnTo>
                <a:lnTo>
                  <a:pt x="1986088" y="838054"/>
                </a:lnTo>
                <a:lnTo>
                  <a:pt x="1985135" y="840277"/>
                </a:lnTo>
                <a:lnTo>
                  <a:pt x="1984500" y="841865"/>
                </a:lnTo>
                <a:lnTo>
                  <a:pt x="1983866" y="844088"/>
                </a:lnTo>
                <a:lnTo>
                  <a:pt x="1983866" y="845993"/>
                </a:lnTo>
                <a:lnTo>
                  <a:pt x="1985453" y="863142"/>
                </a:lnTo>
                <a:lnTo>
                  <a:pt x="1987675" y="880290"/>
                </a:lnTo>
                <a:lnTo>
                  <a:pt x="1990214" y="897121"/>
                </a:lnTo>
                <a:lnTo>
                  <a:pt x="1993071" y="913952"/>
                </a:lnTo>
                <a:lnTo>
                  <a:pt x="1996245" y="931100"/>
                </a:lnTo>
                <a:lnTo>
                  <a:pt x="1999737" y="947614"/>
                </a:lnTo>
                <a:lnTo>
                  <a:pt x="2006720" y="980958"/>
                </a:lnTo>
                <a:lnTo>
                  <a:pt x="2008624" y="976830"/>
                </a:lnTo>
                <a:lnTo>
                  <a:pt x="2009577" y="972384"/>
                </a:lnTo>
                <a:lnTo>
                  <a:pt x="2010529" y="967938"/>
                </a:lnTo>
                <a:lnTo>
                  <a:pt x="2010846" y="963492"/>
                </a:lnTo>
                <a:lnTo>
                  <a:pt x="2011481" y="959364"/>
                </a:lnTo>
                <a:lnTo>
                  <a:pt x="2011481" y="954918"/>
                </a:lnTo>
                <a:lnTo>
                  <a:pt x="2011481" y="950154"/>
                </a:lnTo>
                <a:lnTo>
                  <a:pt x="2010529" y="945708"/>
                </a:lnTo>
                <a:lnTo>
                  <a:pt x="2009577" y="936816"/>
                </a:lnTo>
                <a:lnTo>
                  <a:pt x="2007989" y="927925"/>
                </a:lnTo>
                <a:lnTo>
                  <a:pt x="2004180" y="910141"/>
                </a:lnTo>
                <a:lnTo>
                  <a:pt x="2000054" y="890452"/>
                </a:lnTo>
                <a:lnTo>
                  <a:pt x="1996562" y="870763"/>
                </a:lnTo>
                <a:lnTo>
                  <a:pt x="1993388" y="850756"/>
                </a:lnTo>
                <a:lnTo>
                  <a:pt x="1990531" y="831067"/>
                </a:lnTo>
                <a:close/>
                <a:moveTo>
                  <a:pt x="3190056" y="812649"/>
                </a:moveTo>
                <a:lnTo>
                  <a:pt x="3200213" y="821858"/>
                </a:lnTo>
                <a:lnTo>
                  <a:pt x="3210688" y="832020"/>
                </a:lnTo>
                <a:lnTo>
                  <a:pt x="3220528" y="841547"/>
                </a:lnTo>
                <a:lnTo>
                  <a:pt x="3230685" y="852027"/>
                </a:lnTo>
                <a:lnTo>
                  <a:pt x="3250365" y="872351"/>
                </a:lnTo>
                <a:lnTo>
                  <a:pt x="3269410" y="893310"/>
                </a:lnTo>
                <a:lnTo>
                  <a:pt x="3274489" y="899661"/>
                </a:lnTo>
                <a:lnTo>
                  <a:pt x="3279250" y="906013"/>
                </a:lnTo>
                <a:lnTo>
                  <a:pt x="3288138" y="919668"/>
                </a:lnTo>
                <a:lnTo>
                  <a:pt x="3292264" y="926337"/>
                </a:lnTo>
                <a:lnTo>
                  <a:pt x="3297026" y="933006"/>
                </a:lnTo>
                <a:lnTo>
                  <a:pt x="3301787" y="939675"/>
                </a:lnTo>
                <a:lnTo>
                  <a:pt x="3307183" y="945391"/>
                </a:lnTo>
                <a:lnTo>
                  <a:pt x="3314166" y="953648"/>
                </a:lnTo>
                <a:lnTo>
                  <a:pt x="3320832" y="961587"/>
                </a:lnTo>
                <a:lnTo>
                  <a:pt x="3327180" y="970161"/>
                </a:lnTo>
                <a:lnTo>
                  <a:pt x="3333529" y="978735"/>
                </a:lnTo>
                <a:lnTo>
                  <a:pt x="3339560" y="987309"/>
                </a:lnTo>
                <a:lnTo>
                  <a:pt x="3345591" y="995884"/>
                </a:lnTo>
                <a:lnTo>
                  <a:pt x="3357335" y="1013667"/>
                </a:lnTo>
                <a:lnTo>
                  <a:pt x="3367810" y="1031768"/>
                </a:lnTo>
                <a:lnTo>
                  <a:pt x="3378602" y="1050505"/>
                </a:lnTo>
                <a:lnTo>
                  <a:pt x="3388760" y="1068923"/>
                </a:lnTo>
                <a:lnTo>
                  <a:pt x="3398282" y="1087660"/>
                </a:lnTo>
                <a:lnTo>
                  <a:pt x="3404948" y="1105126"/>
                </a:lnTo>
                <a:lnTo>
                  <a:pt x="3411296" y="1123227"/>
                </a:lnTo>
                <a:lnTo>
                  <a:pt x="3414788" y="1131801"/>
                </a:lnTo>
                <a:lnTo>
                  <a:pt x="3418597" y="1140376"/>
                </a:lnTo>
                <a:lnTo>
                  <a:pt x="3422406" y="1148950"/>
                </a:lnTo>
                <a:lnTo>
                  <a:pt x="3426850" y="1157524"/>
                </a:lnTo>
                <a:lnTo>
                  <a:pt x="3430659" y="1151808"/>
                </a:lnTo>
                <a:lnTo>
                  <a:pt x="3434785" y="1146409"/>
                </a:lnTo>
                <a:lnTo>
                  <a:pt x="3438912" y="1141011"/>
                </a:lnTo>
                <a:lnTo>
                  <a:pt x="3443038" y="1135930"/>
                </a:lnTo>
                <a:lnTo>
                  <a:pt x="3447482" y="1130848"/>
                </a:lnTo>
                <a:lnTo>
                  <a:pt x="3452561" y="1126085"/>
                </a:lnTo>
                <a:lnTo>
                  <a:pt x="3462083" y="1116558"/>
                </a:lnTo>
                <a:lnTo>
                  <a:pt x="3472241" y="1107666"/>
                </a:lnTo>
                <a:lnTo>
                  <a:pt x="3482398" y="1099092"/>
                </a:lnTo>
                <a:lnTo>
                  <a:pt x="3503665" y="1082579"/>
                </a:lnTo>
                <a:lnTo>
                  <a:pt x="3512870" y="1078450"/>
                </a:lnTo>
                <a:lnTo>
                  <a:pt x="3511600" y="1082579"/>
                </a:lnTo>
                <a:lnTo>
                  <a:pt x="3510014" y="1086072"/>
                </a:lnTo>
                <a:lnTo>
                  <a:pt x="3508426" y="1089883"/>
                </a:lnTo>
                <a:lnTo>
                  <a:pt x="3506204" y="1093058"/>
                </a:lnTo>
                <a:lnTo>
                  <a:pt x="3503982" y="1096234"/>
                </a:lnTo>
                <a:lnTo>
                  <a:pt x="3501443" y="1099409"/>
                </a:lnTo>
                <a:lnTo>
                  <a:pt x="3496047" y="1105761"/>
                </a:lnTo>
                <a:lnTo>
                  <a:pt x="3489699" y="1111160"/>
                </a:lnTo>
                <a:lnTo>
                  <a:pt x="3483668" y="1116241"/>
                </a:lnTo>
                <a:lnTo>
                  <a:pt x="3477319" y="1121957"/>
                </a:lnTo>
                <a:lnTo>
                  <a:pt x="3471288" y="1127038"/>
                </a:lnTo>
                <a:lnTo>
                  <a:pt x="3465575" y="1131801"/>
                </a:lnTo>
                <a:lnTo>
                  <a:pt x="3460496" y="1136882"/>
                </a:lnTo>
                <a:lnTo>
                  <a:pt x="3455100" y="1142598"/>
                </a:lnTo>
                <a:lnTo>
                  <a:pt x="3450656" y="1148315"/>
                </a:lnTo>
                <a:lnTo>
                  <a:pt x="3442086" y="1160382"/>
                </a:lnTo>
                <a:lnTo>
                  <a:pt x="3437642" y="1166733"/>
                </a:lnTo>
                <a:lnTo>
                  <a:pt x="3433198" y="1172449"/>
                </a:lnTo>
                <a:lnTo>
                  <a:pt x="3434468" y="1180706"/>
                </a:lnTo>
                <a:lnTo>
                  <a:pt x="3435420" y="1189280"/>
                </a:lnTo>
                <a:lnTo>
                  <a:pt x="3436372" y="1197537"/>
                </a:lnTo>
                <a:lnTo>
                  <a:pt x="3436372" y="1205794"/>
                </a:lnTo>
                <a:lnTo>
                  <a:pt x="3436372" y="1216909"/>
                </a:lnTo>
                <a:lnTo>
                  <a:pt x="3437007" y="1227706"/>
                </a:lnTo>
                <a:lnTo>
                  <a:pt x="3437642" y="1238821"/>
                </a:lnTo>
                <a:lnTo>
                  <a:pt x="3438594" y="1249936"/>
                </a:lnTo>
                <a:lnTo>
                  <a:pt x="3440499" y="1261050"/>
                </a:lnTo>
                <a:lnTo>
                  <a:pt x="3442086" y="1271847"/>
                </a:lnTo>
                <a:lnTo>
                  <a:pt x="3443990" y="1282644"/>
                </a:lnTo>
                <a:lnTo>
                  <a:pt x="3446212" y="1293759"/>
                </a:lnTo>
                <a:lnTo>
                  <a:pt x="3451291" y="1286138"/>
                </a:lnTo>
                <a:lnTo>
                  <a:pt x="3456687" y="1278516"/>
                </a:lnTo>
                <a:lnTo>
                  <a:pt x="3466527" y="1262956"/>
                </a:lnTo>
                <a:lnTo>
                  <a:pt x="3476367" y="1247712"/>
                </a:lnTo>
                <a:lnTo>
                  <a:pt x="3481446" y="1240091"/>
                </a:lnTo>
                <a:lnTo>
                  <a:pt x="3486842" y="1232787"/>
                </a:lnTo>
                <a:lnTo>
                  <a:pt x="3492873" y="1223577"/>
                </a:lnTo>
                <a:lnTo>
                  <a:pt x="3497952" y="1214368"/>
                </a:lnTo>
                <a:lnTo>
                  <a:pt x="3508426" y="1195314"/>
                </a:lnTo>
                <a:lnTo>
                  <a:pt x="3513505" y="1185787"/>
                </a:lnTo>
                <a:lnTo>
                  <a:pt x="3518901" y="1176260"/>
                </a:lnTo>
                <a:lnTo>
                  <a:pt x="3524932" y="1167369"/>
                </a:lnTo>
                <a:lnTo>
                  <a:pt x="3531598" y="1158794"/>
                </a:lnTo>
                <a:lnTo>
                  <a:pt x="3532233" y="1161652"/>
                </a:lnTo>
                <a:lnTo>
                  <a:pt x="3532550" y="1164193"/>
                </a:lnTo>
                <a:lnTo>
                  <a:pt x="3532550" y="1167051"/>
                </a:lnTo>
                <a:lnTo>
                  <a:pt x="3532550" y="1169909"/>
                </a:lnTo>
                <a:lnTo>
                  <a:pt x="3531915" y="1172132"/>
                </a:lnTo>
                <a:lnTo>
                  <a:pt x="3531598" y="1174990"/>
                </a:lnTo>
                <a:lnTo>
                  <a:pt x="3529376" y="1180071"/>
                </a:lnTo>
                <a:lnTo>
                  <a:pt x="3527472" y="1185470"/>
                </a:lnTo>
                <a:lnTo>
                  <a:pt x="3524615" y="1190233"/>
                </a:lnTo>
                <a:lnTo>
                  <a:pt x="3522075" y="1195314"/>
                </a:lnTo>
                <a:lnTo>
                  <a:pt x="3520171" y="1200078"/>
                </a:lnTo>
                <a:lnTo>
                  <a:pt x="3512870" y="1214368"/>
                </a:lnTo>
                <a:lnTo>
                  <a:pt x="3505252" y="1228023"/>
                </a:lnTo>
                <a:lnTo>
                  <a:pt x="3489699" y="1255334"/>
                </a:lnTo>
                <a:lnTo>
                  <a:pt x="3473510" y="1282327"/>
                </a:lnTo>
                <a:lnTo>
                  <a:pt x="3457004" y="1309002"/>
                </a:lnTo>
                <a:lnTo>
                  <a:pt x="3454465" y="1312178"/>
                </a:lnTo>
                <a:lnTo>
                  <a:pt x="3452561" y="1315036"/>
                </a:lnTo>
                <a:lnTo>
                  <a:pt x="3450974" y="1318529"/>
                </a:lnTo>
                <a:lnTo>
                  <a:pt x="3449704" y="1321705"/>
                </a:lnTo>
                <a:lnTo>
                  <a:pt x="3448752" y="1325198"/>
                </a:lnTo>
                <a:lnTo>
                  <a:pt x="3448117" y="1329009"/>
                </a:lnTo>
                <a:lnTo>
                  <a:pt x="3447164" y="1336313"/>
                </a:lnTo>
                <a:lnTo>
                  <a:pt x="3446847" y="1343299"/>
                </a:lnTo>
                <a:lnTo>
                  <a:pt x="3446847" y="1350921"/>
                </a:lnTo>
                <a:lnTo>
                  <a:pt x="3446847" y="1358542"/>
                </a:lnTo>
                <a:lnTo>
                  <a:pt x="3446212" y="1365846"/>
                </a:lnTo>
                <a:lnTo>
                  <a:pt x="3452878" y="1356954"/>
                </a:lnTo>
                <a:lnTo>
                  <a:pt x="3458592" y="1348063"/>
                </a:lnTo>
                <a:lnTo>
                  <a:pt x="3470019" y="1329327"/>
                </a:lnTo>
                <a:lnTo>
                  <a:pt x="3476050" y="1320435"/>
                </a:lnTo>
                <a:lnTo>
                  <a:pt x="3481763" y="1311225"/>
                </a:lnTo>
                <a:lnTo>
                  <a:pt x="3488429" y="1302651"/>
                </a:lnTo>
                <a:lnTo>
                  <a:pt x="3495095" y="1294394"/>
                </a:lnTo>
                <a:lnTo>
                  <a:pt x="3499539" y="1289631"/>
                </a:lnTo>
                <a:lnTo>
                  <a:pt x="3503030" y="1284867"/>
                </a:lnTo>
                <a:lnTo>
                  <a:pt x="3506839" y="1279786"/>
                </a:lnTo>
                <a:lnTo>
                  <a:pt x="3510966" y="1275023"/>
                </a:lnTo>
                <a:lnTo>
                  <a:pt x="3514775" y="1270259"/>
                </a:lnTo>
                <a:lnTo>
                  <a:pt x="3519536" y="1266131"/>
                </a:lnTo>
                <a:lnTo>
                  <a:pt x="3522075" y="1264544"/>
                </a:lnTo>
                <a:lnTo>
                  <a:pt x="3524615" y="1262638"/>
                </a:lnTo>
                <a:lnTo>
                  <a:pt x="3527472" y="1261368"/>
                </a:lnTo>
                <a:lnTo>
                  <a:pt x="3530011" y="1260097"/>
                </a:lnTo>
                <a:lnTo>
                  <a:pt x="3527789" y="1265496"/>
                </a:lnTo>
                <a:lnTo>
                  <a:pt x="3525250" y="1270259"/>
                </a:lnTo>
                <a:lnTo>
                  <a:pt x="3519536" y="1280422"/>
                </a:lnTo>
                <a:lnTo>
                  <a:pt x="3513188" y="1289631"/>
                </a:lnTo>
                <a:lnTo>
                  <a:pt x="3506522" y="1299158"/>
                </a:lnTo>
                <a:lnTo>
                  <a:pt x="3493190" y="1317894"/>
                </a:lnTo>
                <a:lnTo>
                  <a:pt x="3486842" y="1327104"/>
                </a:lnTo>
                <a:lnTo>
                  <a:pt x="3481128" y="1337266"/>
                </a:lnTo>
                <a:lnTo>
                  <a:pt x="3471288" y="1353779"/>
                </a:lnTo>
                <a:lnTo>
                  <a:pt x="3461448" y="1370292"/>
                </a:lnTo>
                <a:lnTo>
                  <a:pt x="3451291" y="1387123"/>
                </a:lnTo>
                <a:lnTo>
                  <a:pt x="3441768" y="1403954"/>
                </a:lnTo>
                <a:lnTo>
                  <a:pt x="3439546" y="1410941"/>
                </a:lnTo>
                <a:lnTo>
                  <a:pt x="3438594" y="1418245"/>
                </a:lnTo>
                <a:lnTo>
                  <a:pt x="3438277" y="1425548"/>
                </a:lnTo>
                <a:lnTo>
                  <a:pt x="3438277" y="1432853"/>
                </a:lnTo>
                <a:lnTo>
                  <a:pt x="3438594" y="1440157"/>
                </a:lnTo>
                <a:lnTo>
                  <a:pt x="3439229" y="1447461"/>
                </a:lnTo>
                <a:lnTo>
                  <a:pt x="3440499" y="1461751"/>
                </a:lnTo>
                <a:lnTo>
                  <a:pt x="3444943" y="1456035"/>
                </a:lnTo>
                <a:lnTo>
                  <a:pt x="3448752" y="1449683"/>
                </a:lnTo>
                <a:lnTo>
                  <a:pt x="3452561" y="1443967"/>
                </a:lnTo>
                <a:lnTo>
                  <a:pt x="3456052" y="1437299"/>
                </a:lnTo>
                <a:lnTo>
                  <a:pt x="3458909" y="1431265"/>
                </a:lnTo>
                <a:lnTo>
                  <a:pt x="3462083" y="1424596"/>
                </a:lnTo>
                <a:lnTo>
                  <a:pt x="3468114" y="1410941"/>
                </a:lnTo>
                <a:lnTo>
                  <a:pt x="3473193" y="1397603"/>
                </a:lnTo>
                <a:lnTo>
                  <a:pt x="3477954" y="1384265"/>
                </a:lnTo>
                <a:lnTo>
                  <a:pt x="3483033" y="1370292"/>
                </a:lnTo>
                <a:lnTo>
                  <a:pt x="3488429" y="1356954"/>
                </a:lnTo>
                <a:lnTo>
                  <a:pt x="3492238" y="1347428"/>
                </a:lnTo>
                <a:lnTo>
                  <a:pt x="3494460" y="1342664"/>
                </a:lnTo>
                <a:lnTo>
                  <a:pt x="3496999" y="1338218"/>
                </a:lnTo>
                <a:lnTo>
                  <a:pt x="3499856" y="1334090"/>
                </a:lnTo>
                <a:lnTo>
                  <a:pt x="3503030" y="1330279"/>
                </a:lnTo>
                <a:lnTo>
                  <a:pt x="3506522" y="1326468"/>
                </a:lnTo>
                <a:lnTo>
                  <a:pt x="3510966" y="1323293"/>
                </a:lnTo>
                <a:lnTo>
                  <a:pt x="3510966" y="1329009"/>
                </a:lnTo>
                <a:lnTo>
                  <a:pt x="3510331" y="1334090"/>
                </a:lnTo>
                <a:lnTo>
                  <a:pt x="3509061" y="1339171"/>
                </a:lnTo>
                <a:lnTo>
                  <a:pt x="3507474" y="1344570"/>
                </a:lnTo>
                <a:lnTo>
                  <a:pt x="3503665" y="1354414"/>
                </a:lnTo>
                <a:lnTo>
                  <a:pt x="3501443" y="1359178"/>
                </a:lnTo>
                <a:lnTo>
                  <a:pt x="3499856" y="1364576"/>
                </a:lnTo>
                <a:lnTo>
                  <a:pt x="3486842" y="1399826"/>
                </a:lnTo>
                <a:lnTo>
                  <a:pt x="3480494" y="1417292"/>
                </a:lnTo>
                <a:lnTo>
                  <a:pt x="3476684" y="1425866"/>
                </a:lnTo>
                <a:lnTo>
                  <a:pt x="3472876" y="1434441"/>
                </a:lnTo>
                <a:lnTo>
                  <a:pt x="3468749" y="1442697"/>
                </a:lnTo>
                <a:lnTo>
                  <a:pt x="3464622" y="1451589"/>
                </a:lnTo>
                <a:lnTo>
                  <a:pt x="3459861" y="1459528"/>
                </a:lnTo>
                <a:lnTo>
                  <a:pt x="3454783" y="1467467"/>
                </a:lnTo>
                <a:lnTo>
                  <a:pt x="3449386" y="1475089"/>
                </a:lnTo>
                <a:lnTo>
                  <a:pt x="3443990" y="1482075"/>
                </a:lnTo>
                <a:lnTo>
                  <a:pt x="3437642" y="1489379"/>
                </a:lnTo>
                <a:lnTo>
                  <a:pt x="3430659" y="1496048"/>
                </a:lnTo>
                <a:lnTo>
                  <a:pt x="3427167" y="1502717"/>
                </a:lnTo>
                <a:lnTo>
                  <a:pt x="3423676" y="1508751"/>
                </a:lnTo>
                <a:lnTo>
                  <a:pt x="3417327" y="1522088"/>
                </a:lnTo>
                <a:lnTo>
                  <a:pt x="3411296" y="1535743"/>
                </a:lnTo>
                <a:lnTo>
                  <a:pt x="3405900" y="1549081"/>
                </a:lnTo>
                <a:lnTo>
                  <a:pt x="3394790" y="1576392"/>
                </a:lnTo>
                <a:lnTo>
                  <a:pt x="3389077" y="1590047"/>
                </a:lnTo>
                <a:lnTo>
                  <a:pt x="3382729" y="1603385"/>
                </a:lnTo>
                <a:lnTo>
                  <a:pt x="3377015" y="1615452"/>
                </a:lnTo>
                <a:lnTo>
                  <a:pt x="3371302" y="1627520"/>
                </a:lnTo>
                <a:lnTo>
                  <a:pt x="3361144" y="1652290"/>
                </a:lnTo>
                <a:lnTo>
                  <a:pt x="3366223" y="1656418"/>
                </a:lnTo>
                <a:lnTo>
                  <a:pt x="3371619" y="1660229"/>
                </a:lnTo>
                <a:lnTo>
                  <a:pt x="3382729" y="1667533"/>
                </a:lnTo>
                <a:lnTo>
                  <a:pt x="3388442" y="1671344"/>
                </a:lnTo>
                <a:lnTo>
                  <a:pt x="3393521" y="1675154"/>
                </a:lnTo>
                <a:lnTo>
                  <a:pt x="3398282" y="1679600"/>
                </a:lnTo>
                <a:lnTo>
                  <a:pt x="3402726" y="1684364"/>
                </a:lnTo>
                <a:lnTo>
                  <a:pt x="3406535" y="1689762"/>
                </a:lnTo>
                <a:lnTo>
                  <a:pt x="3410344" y="1695161"/>
                </a:lnTo>
                <a:lnTo>
                  <a:pt x="3414153" y="1700560"/>
                </a:lnTo>
                <a:lnTo>
                  <a:pt x="3417327" y="1706276"/>
                </a:lnTo>
                <a:lnTo>
                  <a:pt x="3420502" y="1711992"/>
                </a:lnTo>
                <a:lnTo>
                  <a:pt x="3423358" y="1718026"/>
                </a:lnTo>
                <a:lnTo>
                  <a:pt x="3428754" y="1729776"/>
                </a:lnTo>
                <a:lnTo>
                  <a:pt x="3433833" y="1742161"/>
                </a:lnTo>
                <a:lnTo>
                  <a:pt x="3438594" y="1754228"/>
                </a:lnTo>
                <a:lnTo>
                  <a:pt x="3443990" y="1766296"/>
                </a:lnTo>
                <a:lnTo>
                  <a:pt x="3449069" y="1778045"/>
                </a:lnTo>
                <a:lnTo>
                  <a:pt x="3474462" y="1744384"/>
                </a:lnTo>
                <a:lnTo>
                  <a:pt x="3486842" y="1727235"/>
                </a:lnTo>
                <a:lnTo>
                  <a:pt x="3498586" y="1709769"/>
                </a:lnTo>
                <a:lnTo>
                  <a:pt x="3504617" y="1701195"/>
                </a:lnTo>
                <a:lnTo>
                  <a:pt x="3510014" y="1691668"/>
                </a:lnTo>
                <a:lnTo>
                  <a:pt x="3515410" y="1682776"/>
                </a:lnTo>
                <a:lnTo>
                  <a:pt x="3520488" y="1673567"/>
                </a:lnTo>
                <a:lnTo>
                  <a:pt x="3524932" y="1664040"/>
                </a:lnTo>
                <a:lnTo>
                  <a:pt x="3529376" y="1654513"/>
                </a:lnTo>
                <a:lnTo>
                  <a:pt x="3533502" y="1644668"/>
                </a:lnTo>
                <a:lnTo>
                  <a:pt x="3537312" y="1634824"/>
                </a:lnTo>
                <a:lnTo>
                  <a:pt x="3541755" y="1622439"/>
                </a:lnTo>
                <a:lnTo>
                  <a:pt x="3547152" y="1610054"/>
                </a:lnTo>
                <a:lnTo>
                  <a:pt x="3558261" y="1585284"/>
                </a:lnTo>
                <a:lnTo>
                  <a:pt x="3563657" y="1572899"/>
                </a:lnTo>
                <a:lnTo>
                  <a:pt x="3568418" y="1560514"/>
                </a:lnTo>
                <a:lnTo>
                  <a:pt x="3570958" y="1554480"/>
                </a:lnTo>
                <a:lnTo>
                  <a:pt x="3572862" y="1547811"/>
                </a:lnTo>
                <a:lnTo>
                  <a:pt x="3574450" y="1541142"/>
                </a:lnTo>
                <a:lnTo>
                  <a:pt x="3576354" y="1534791"/>
                </a:lnTo>
                <a:lnTo>
                  <a:pt x="3579846" y="1523041"/>
                </a:lnTo>
                <a:lnTo>
                  <a:pt x="3583020" y="1510973"/>
                </a:lnTo>
                <a:lnTo>
                  <a:pt x="3585876" y="1498906"/>
                </a:lnTo>
                <a:lnTo>
                  <a:pt x="3588733" y="1487156"/>
                </a:lnTo>
                <a:lnTo>
                  <a:pt x="3593812" y="1462386"/>
                </a:lnTo>
                <a:lnTo>
                  <a:pt x="3598891" y="1438251"/>
                </a:lnTo>
                <a:lnTo>
                  <a:pt x="3601112" y="1428089"/>
                </a:lnTo>
                <a:lnTo>
                  <a:pt x="3604287" y="1417927"/>
                </a:lnTo>
                <a:lnTo>
                  <a:pt x="3607778" y="1408083"/>
                </a:lnTo>
                <a:lnTo>
                  <a:pt x="3611270" y="1397920"/>
                </a:lnTo>
                <a:lnTo>
                  <a:pt x="3614762" y="1388076"/>
                </a:lnTo>
                <a:lnTo>
                  <a:pt x="3617936" y="1377596"/>
                </a:lnTo>
                <a:lnTo>
                  <a:pt x="3620792" y="1367752"/>
                </a:lnTo>
                <a:lnTo>
                  <a:pt x="3621745" y="1362353"/>
                </a:lnTo>
                <a:lnTo>
                  <a:pt x="3623014" y="1357272"/>
                </a:lnTo>
                <a:lnTo>
                  <a:pt x="3623649" y="1352826"/>
                </a:lnTo>
                <a:lnTo>
                  <a:pt x="3624919" y="1348698"/>
                </a:lnTo>
                <a:lnTo>
                  <a:pt x="3627776" y="1340124"/>
                </a:lnTo>
                <a:lnTo>
                  <a:pt x="3634442" y="1323293"/>
                </a:lnTo>
                <a:lnTo>
                  <a:pt x="3636664" y="1317894"/>
                </a:lnTo>
                <a:lnTo>
                  <a:pt x="3639520" y="1312813"/>
                </a:lnTo>
                <a:lnTo>
                  <a:pt x="3643012" y="1307415"/>
                </a:lnTo>
                <a:lnTo>
                  <a:pt x="3646504" y="1302651"/>
                </a:lnTo>
                <a:lnTo>
                  <a:pt x="3649678" y="1297888"/>
                </a:lnTo>
                <a:lnTo>
                  <a:pt x="3652852" y="1292807"/>
                </a:lnTo>
                <a:lnTo>
                  <a:pt x="3656026" y="1287408"/>
                </a:lnTo>
                <a:lnTo>
                  <a:pt x="3658565" y="1282009"/>
                </a:lnTo>
                <a:lnTo>
                  <a:pt x="3668723" y="1256922"/>
                </a:lnTo>
                <a:lnTo>
                  <a:pt x="3674119" y="1243902"/>
                </a:lnTo>
                <a:lnTo>
                  <a:pt x="3676976" y="1237868"/>
                </a:lnTo>
                <a:lnTo>
                  <a:pt x="3680150" y="1231834"/>
                </a:lnTo>
                <a:lnTo>
                  <a:pt x="3672214" y="1223895"/>
                </a:lnTo>
                <a:lnTo>
                  <a:pt x="3664914" y="1215638"/>
                </a:lnTo>
                <a:lnTo>
                  <a:pt x="3657613" y="1207381"/>
                </a:lnTo>
                <a:lnTo>
                  <a:pt x="3651265" y="1198490"/>
                </a:lnTo>
                <a:lnTo>
                  <a:pt x="3645551" y="1190868"/>
                </a:lnTo>
                <a:lnTo>
                  <a:pt x="3639520" y="1183247"/>
                </a:lnTo>
                <a:lnTo>
                  <a:pt x="3627458" y="1168639"/>
                </a:lnTo>
                <a:lnTo>
                  <a:pt x="3621427" y="1161335"/>
                </a:lnTo>
                <a:lnTo>
                  <a:pt x="3616031" y="1153395"/>
                </a:lnTo>
                <a:lnTo>
                  <a:pt x="3611270" y="1145457"/>
                </a:lnTo>
                <a:lnTo>
                  <a:pt x="3608730" y="1141011"/>
                </a:lnTo>
                <a:lnTo>
                  <a:pt x="3606826" y="1136565"/>
                </a:lnTo>
                <a:lnTo>
                  <a:pt x="3603334" y="1129578"/>
                </a:lnTo>
                <a:lnTo>
                  <a:pt x="3599526" y="1122274"/>
                </a:lnTo>
                <a:lnTo>
                  <a:pt x="3595082" y="1114970"/>
                </a:lnTo>
                <a:lnTo>
                  <a:pt x="3590320" y="1108301"/>
                </a:lnTo>
                <a:lnTo>
                  <a:pt x="3581432" y="1094646"/>
                </a:lnTo>
                <a:lnTo>
                  <a:pt x="3576989" y="1087660"/>
                </a:lnTo>
                <a:lnTo>
                  <a:pt x="3572545" y="1080673"/>
                </a:lnTo>
                <a:lnTo>
                  <a:pt x="3562388" y="1064477"/>
                </a:lnTo>
                <a:lnTo>
                  <a:pt x="3551913" y="1048599"/>
                </a:lnTo>
                <a:lnTo>
                  <a:pt x="3546199" y="1040978"/>
                </a:lnTo>
                <a:lnTo>
                  <a:pt x="3540486" y="1033356"/>
                </a:lnTo>
                <a:lnTo>
                  <a:pt x="3534455" y="1025735"/>
                </a:lnTo>
                <a:lnTo>
                  <a:pt x="3528741" y="1018748"/>
                </a:lnTo>
                <a:lnTo>
                  <a:pt x="3517949" y="1003505"/>
                </a:lnTo>
                <a:lnTo>
                  <a:pt x="3506839" y="988262"/>
                </a:lnTo>
                <a:lnTo>
                  <a:pt x="3496047" y="973654"/>
                </a:lnTo>
                <a:lnTo>
                  <a:pt x="3483985" y="959364"/>
                </a:lnTo>
                <a:lnTo>
                  <a:pt x="3471923" y="945391"/>
                </a:lnTo>
                <a:lnTo>
                  <a:pt x="3465258" y="939039"/>
                </a:lnTo>
                <a:lnTo>
                  <a:pt x="3458592" y="932371"/>
                </a:lnTo>
                <a:lnTo>
                  <a:pt x="3451926" y="925702"/>
                </a:lnTo>
                <a:lnTo>
                  <a:pt x="3444943" y="919668"/>
                </a:lnTo>
                <a:lnTo>
                  <a:pt x="3437960" y="913634"/>
                </a:lnTo>
                <a:lnTo>
                  <a:pt x="3430659" y="907918"/>
                </a:lnTo>
                <a:lnTo>
                  <a:pt x="3417327" y="898391"/>
                </a:lnTo>
                <a:lnTo>
                  <a:pt x="3404313" y="889182"/>
                </a:lnTo>
                <a:lnTo>
                  <a:pt x="3390347" y="880290"/>
                </a:lnTo>
                <a:lnTo>
                  <a:pt x="3376698" y="872033"/>
                </a:lnTo>
                <a:lnTo>
                  <a:pt x="3369397" y="867905"/>
                </a:lnTo>
                <a:lnTo>
                  <a:pt x="3362096" y="864094"/>
                </a:lnTo>
                <a:lnTo>
                  <a:pt x="3354796" y="860601"/>
                </a:lnTo>
                <a:lnTo>
                  <a:pt x="3347495" y="857108"/>
                </a:lnTo>
                <a:lnTo>
                  <a:pt x="3339877" y="853932"/>
                </a:lnTo>
                <a:lnTo>
                  <a:pt x="3332259" y="851074"/>
                </a:lnTo>
                <a:lnTo>
                  <a:pt x="3324958" y="848851"/>
                </a:lnTo>
                <a:lnTo>
                  <a:pt x="3317023" y="846310"/>
                </a:lnTo>
                <a:lnTo>
                  <a:pt x="3301152" y="841865"/>
                </a:lnTo>
                <a:lnTo>
                  <a:pt x="3285281" y="837419"/>
                </a:lnTo>
                <a:lnTo>
                  <a:pt x="3253857" y="827892"/>
                </a:lnTo>
                <a:lnTo>
                  <a:pt x="3237986" y="822811"/>
                </a:lnTo>
                <a:lnTo>
                  <a:pt x="3222115" y="818682"/>
                </a:lnTo>
                <a:lnTo>
                  <a:pt x="3206244" y="815189"/>
                </a:lnTo>
                <a:lnTo>
                  <a:pt x="3197991" y="813919"/>
                </a:lnTo>
                <a:lnTo>
                  <a:pt x="3190056" y="812649"/>
                </a:lnTo>
                <a:close/>
                <a:moveTo>
                  <a:pt x="2012751" y="797088"/>
                </a:moveTo>
                <a:lnTo>
                  <a:pt x="2009259" y="803122"/>
                </a:lnTo>
                <a:lnTo>
                  <a:pt x="2006402" y="809155"/>
                </a:lnTo>
                <a:lnTo>
                  <a:pt x="2008624" y="824399"/>
                </a:lnTo>
                <a:lnTo>
                  <a:pt x="2010529" y="839324"/>
                </a:lnTo>
                <a:lnTo>
                  <a:pt x="2013386" y="869810"/>
                </a:lnTo>
                <a:lnTo>
                  <a:pt x="2015290" y="885053"/>
                </a:lnTo>
                <a:lnTo>
                  <a:pt x="2017195" y="900297"/>
                </a:lnTo>
                <a:lnTo>
                  <a:pt x="2020051" y="915222"/>
                </a:lnTo>
                <a:lnTo>
                  <a:pt x="2021638" y="922526"/>
                </a:lnTo>
                <a:lnTo>
                  <a:pt x="2023543" y="930148"/>
                </a:lnTo>
                <a:lnTo>
                  <a:pt x="2025447" y="927925"/>
                </a:lnTo>
                <a:lnTo>
                  <a:pt x="2026717" y="925702"/>
                </a:lnTo>
                <a:lnTo>
                  <a:pt x="2027987" y="923479"/>
                </a:lnTo>
                <a:lnTo>
                  <a:pt x="2028939" y="921256"/>
                </a:lnTo>
                <a:lnTo>
                  <a:pt x="2029256" y="918715"/>
                </a:lnTo>
                <a:lnTo>
                  <a:pt x="2029574" y="916175"/>
                </a:lnTo>
                <a:lnTo>
                  <a:pt x="2029574" y="911411"/>
                </a:lnTo>
                <a:lnTo>
                  <a:pt x="2028622" y="906013"/>
                </a:lnTo>
                <a:lnTo>
                  <a:pt x="2027669" y="900932"/>
                </a:lnTo>
                <a:lnTo>
                  <a:pt x="2026400" y="895851"/>
                </a:lnTo>
                <a:lnTo>
                  <a:pt x="2025765" y="890770"/>
                </a:lnTo>
                <a:lnTo>
                  <a:pt x="2023543" y="879020"/>
                </a:lnTo>
                <a:lnTo>
                  <a:pt x="2021638" y="867587"/>
                </a:lnTo>
                <a:lnTo>
                  <a:pt x="2020369" y="855838"/>
                </a:lnTo>
                <a:lnTo>
                  <a:pt x="2019417" y="844088"/>
                </a:lnTo>
                <a:lnTo>
                  <a:pt x="2017829" y="832338"/>
                </a:lnTo>
                <a:lnTo>
                  <a:pt x="2016560" y="820588"/>
                </a:lnTo>
                <a:lnTo>
                  <a:pt x="2014655" y="808838"/>
                </a:lnTo>
                <a:lnTo>
                  <a:pt x="2012751" y="797088"/>
                </a:lnTo>
                <a:close/>
                <a:moveTo>
                  <a:pt x="2039414" y="769142"/>
                </a:moveTo>
                <a:lnTo>
                  <a:pt x="2036875" y="772318"/>
                </a:lnTo>
                <a:lnTo>
                  <a:pt x="2035287" y="775176"/>
                </a:lnTo>
                <a:lnTo>
                  <a:pt x="2034335" y="777081"/>
                </a:lnTo>
                <a:lnTo>
                  <a:pt x="2033700" y="778669"/>
                </a:lnTo>
                <a:lnTo>
                  <a:pt x="2033700" y="780575"/>
                </a:lnTo>
                <a:lnTo>
                  <a:pt x="2034018" y="782162"/>
                </a:lnTo>
                <a:lnTo>
                  <a:pt x="2034335" y="810426"/>
                </a:lnTo>
                <a:lnTo>
                  <a:pt x="2035287" y="824716"/>
                </a:lnTo>
                <a:lnTo>
                  <a:pt x="2035922" y="838689"/>
                </a:lnTo>
                <a:lnTo>
                  <a:pt x="2036875" y="852979"/>
                </a:lnTo>
                <a:lnTo>
                  <a:pt x="2038462" y="866952"/>
                </a:lnTo>
                <a:lnTo>
                  <a:pt x="2040366" y="880925"/>
                </a:lnTo>
                <a:lnTo>
                  <a:pt x="2042588" y="894898"/>
                </a:lnTo>
                <a:lnTo>
                  <a:pt x="2045445" y="890770"/>
                </a:lnTo>
                <a:lnTo>
                  <a:pt x="2048302" y="886641"/>
                </a:lnTo>
                <a:lnTo>
                  <a:pt x="2050524" y="882513"/>
                </a:lnTo>
                <a:lnTo>
                  <a:pt x="2053380" y="878067"/>
                </a:lnTo>
                <a:lnTo>
                  <a:pt x="2055285" y="873939"/>
                </a:lnTo>
                <a:lnTo>
                  <a:pt x="2055920" y="871716"/>
                </a:lnTo>
                <a:lnTo>
                  <a:pt x="2056554" y="869175"/>
                </a:lnTo>
                <a:lnTo>
                  <a:pt x="2056554" y="866952"/>
                </a:lnTo>
                <a:lnTo>
                  <a:pt x="2056554" y="864729"/>
                </a:lnTo>
                <a:lnTo>
                  <a:pt x="2056237" y="862189"/>
                </a:lnTo>
                <a:lnTo>
                  <a:pt x="2055602" y="859648"/>
                </a:lnTo>
                <a:lnTo>
                  <a:pt x="2053063" y="848534"/>
                </a:lnTo>
                <a:lnTo>
                  <a:pt x="2050524" y="837101"/>
                </a:lnTo>
                <a:lnTo>
                  <a:pt x="2046397" y="814554"/>
                </a:lnTo>
                <a:lnTo>
                  <a:pt x="2042588" y="791689"/>
                </a:lnTo>
                <a:lnTo>
                  <a:pt x="2039414" y="769142"/>
                </a:lnTo>
                <a:close/>
                <a:moveTo>
                  <a:pt x="963683" y="758663"/>
                </a:moveTo>
                <a:lnTo>
                  <a:pt x="960826" y="764696"/>
                </a:lnTo>
                <a:lnTo>
                  <a:pt x="957969" y="770413"/>
                </a:lnTo>
                <a:lnTo>
                  <a:pt x="953525" y="782480"/>
                </a:lnTo>
                <a:lnTo>
                  <a:pt x="949399" y="794547"/>
                </a:lnTo>
                <a:lnTo>
                  <a:pt x="945590" y="806615"/>
                </a:lnTo>
                <a:lnTo>
                  <a:pt x="938924" y="831385"/>
                </a:lnTo>
                <a:lnTo>
                  <a:pt x="935750" y="844405"/>
                </a:lnTo>
                <a:lnTo>
                  <a:pt x="932258" y="856473"/>
                </a:lnTo>
                <a:lnTo>
                  <a:pt x="921466" y="905695"/>
                </a:lnTo>
                <a:lnTo>
                  <a:pt x="911309" y="955553"/>
                </a:lnTo>
                <a:lnTo>
                  <a:pt x="901469" y="1004775"/>
                </a:lnTo>
                <a:lnTo>
                  <a:pt x="892264" y="1054633"/>
                </a:lnTo>
                <a:lnTo>
                  <a:pt x="890359" y="1067653"/>
                </a:lnTo>
                <a:lnTo>
                  <a:pt x="889089" y="1080356"/>
                </a:lnTo>
                <a:lnTo>
                  <a:pt x="886867" y="1106714"/>
                </a:lnTo>
                <a:lnTo>
                  <a:pt x="885915" y="1119416"/>
                </a:lnTo>
                <a:lnTo>
                  <a:pt x="884645" y="1132436"/>
                </a:lnTo>
                <a:lnTo>
                  <a:pt x="882741" y="1145457"/>
                </a:lnTo>
                <a:lnTo>
                  <a:pt x="880836" y="1158476"/>
                </a:lnTo>
                <a:lnTo>
                  <a:pt x="885915" y="1153395"/>
                </a:lnTo>
                <a:lnTo>
                  <a:pt x="890994" y="1147997"/>
                </a:lnTo>
                <a:lnTo>
                  <a:pt x="901151" y="1137835"/>
                </a:lnTo>
                <a:lnTo>
                  <a:pt x="905595" y="1133071"/>
                </a:lnTo>
                <a:lnTo>
                  <a:pt x="910356" y="1129578"/>
                </a:lnTo>
                <a:lnTo>
                  <a:pt x="920514" y="1122274"/>
                </a:lnTo>
                <a:lnTo>
                  <a:pt x="925275" y="1118463"/>
                </a:lnTo>
                <a:lnTo>
                  <a:pt x="930354" y="1114653"/>
                </a:lnTo>
                <a:lnTo>
                  <a:pt x="934798" y="1110842"/>
                </a:lnTo>
                <a:lnTo>
                  <a:pt x="939241" y="1106396"/>
                </a:lnTo>
                <a:lnTo>
                  <a:pt x="949081" y="1095281"/>
                </a:lnTo>
                <a:lnTo>
                  <a:pt x="958604" y="1083531"/>
                </a:lnTo>
                <a:lnTo>
                  <a:pt x="967809" y="1071781"/>
                </a:lnTo>
                <a:lnTo>
                  <a:pt x="976379" y="1059714"/>
                </a:lnTo>
                <a:lnTo>
                  <a:pt x="984315" y="1047647"/>
                </a:lnTo>
                <a:lnTo>
                  <a:pt x="991933" y="1034627"/>
                </a:lnTo>
                <a:lnTo>
                  <a:pt x="995425" y="1027958"/>
                </a:lnTo>
                <a:lnTo>
                  <a:pt x="998599" y="1021289"/>
                </a:lnTo>
                <a:lnTo>
                  <a:pt x="1001455" y="1014937"/>
                </a:lnTo>
                <a:lnTo>
                  <a:pt x="1004630" y="1007951"/>
                </a:lnTo>
                <a:lnTo>
                  <a:pt x="1023040" y="980958"/>
                </a:lnTo>
                <a:lnTo>
                  <a:pt x="1041133" y="953648"/>
                </a:lnTo>
                <a:lnTo>
                  <a:pt x="1059226" y="926337"/>
                </a:lnTo>
                <a:lnTo>
                  <a:pt x="1076684" y="899344"/>
                </a:lnTo>
                <a:lnTo>
                  <a:pt x="1068748" y="888864"/>
                </a:lnTo>
                <a:lnTo>
                  <a:pt x="1061130" y="878067"/>
                </a:lnTo>
                <a:lnTo>
                  <a:pt x="1053830" y="867587"/>
                </a:lnTo>
                <a:lnTo>
                  <a:pt x="1047164" y="856473"/>
                </a:lnTo>
                <a:lnTo>
                  <a:pt x="1040181" y="845358"/>
                </a:lnTo>
                <a:lnTo>
                  <a:pt x="1032880" y="834561"/>
                </a:lnTo>
                <a:lnTo>
                  <a:pt x="1025262" y="824081"/>
                </a:lnTo>
                <a:lnTo>
                  <a:pt x="1017326" y="813601"/>
                </a:lnTo>
                <a:lnTo>
                  <a:pt x="1011613" y="806297"/>
                </a:lnTo>
                <a:lnTo>
                  <a:pt x="1005265" y="798676"/>
                </a:lnTo>
                <a:lnTo>
                  <a:pt x="998599" y="791689"/>
                </a:lnTo>
                <a:lnTo>
                  <a:pt x="992250" y="784703"/>
                </a:lnTo>
                <a:lnTo>
                  <a:pt x="985267" y="778034"/>
                </a:lnTo>
                <a:lnTo>
                  <a:pt x="978284" y="771048"/>
                </a:lnTo>
                <a:lnTo>
                  <a:pt x="970983" y="765014"/>
                </a:lnTo>
                <a:lnTo>
                  <a:pt x="963683" y="758663"/>
                </a:lnTo>
                <a:close/>
                <a:moveTo>
                  <a:pt x="2082900" y="740562"/>
                </a:moveTo>
                <a:lnTo>
                  <a:pt x="2076552" y="744055"/>
                </a:lnTo>
                <a:lnTo>
                  <a:pt x="2070203" y="747548"/>
                </a:lnTo>
                <a:lnTo>
                  <a:pt x="2067347" y="749771"/>
                </a:lnTo>
                <a:lnTo>
                  <a:pt x="2064173" y="751676"/>
                </a:lnTo>
                <a:lnTo>
                  <a:pt x="2061316" y="754217"/>
                </a:lnTo>
                <a:lnTo>
                  <a:pt x="2059094" y="757075"/>
                </a:lnTo>
                <a:lnTo>
                  <a:pt x="2058459" y="769142"/>
                </a:lnTo>
                <a:lnTo>
                  <a:pt x="2059411" y="780892"/>
                </a:lnTo>
                <a:lnTo>
                  <a:pt x="2060046" y="792642"/>
                </a:lnTo>
                <a:lnTo>
                  <a:pt x="2061316" y="804710"/>
                </a:lnTo>
                <a:lnTo>
                  <a:pt x="2063220" y="816459"/>
                </a:lnTo>
                <a:lnTo>
                  <a:pt x="2065125" y="828209"/>
                </a:lnTo>
                <a:lnTo>
                  <a:pt x="2069569" y="851074"/>
                </a:lnTo>
                <a:lnTo>
                  <a:pt x="2076552" y="841865"/>
                </a:lnTo>
                <a:lnTo>
                  <a:pt x="2083218" y="832338"/>
                </a:lnTo>
                <a:lnTo>
                  <a:pt x="2089566" y="822493"/>
                </a:lnTo>
                <a:lnTo>
                  <a:pt x="2095914" y="812966"/>
                </a:lnTo>
                <a:lnTo>
                  <a:pt x="2094645" y="803439"/>
                </a:lnTo>
                <a:lnTo>
                  <a:pt x="2092740" y="794547"/>
                </a:lnTo>
                <a:lnTo>
                  <a:pt x="2089249" y="776764"/>
                </a:lnTo>
                <a:lnTo>
                  <a:pt x="2085757" y="758345"/>
                </a:lnTo>
                <a:lnTo>
                  <a:pt x="2084170" y="749453"/>
                </a:lnTo>
                <a:lnTo>
                  <a:pt x="2082900" y="740562"/>
                </a:lnTo>
                <a:close/>
                <a:moveTo>
                  <a:pt x="2120038" y="718332"/>
                </a:moveTo>
                <a:lnTo>
                  <a:pt x="2103215" y="727859"/>
                </a:lnTo>
                <a:lnTo>
                  <a:pt x="2102897" y="736751"/>
                </a:lnTo>
                <a:lnTo>
                  <a:pt x="2102897" y="745325"/>
                </a:lnTo>
                <a:lnTo>
                  <a:pt x="2103215" y="753899"/>
                </a:lnTo>
                <a:lnTo>
                  <a:pt x="2103850" y="762473"/>
                </a:lnTo>
                <a:lnTo>
                  <a:pt x="2104802" y="771048"/>
                </a:lnTo>
                <a:lnTo>
                  <a:pt x="2106072" y="779622"/>
                </a:lnTo>
                <a:lnTo>
                  <a:pt x="2109246" y="796770"/>
                </a:lnTo>
                <a:lnTo>
                  <a:pt x="2117181" y="788831"/>
                </a:lnTo>
                <a:lnTo>
                  <a:pt x="2121308" y="784703"/>
                </a:lnTo>
                <a:lnTo>
                  <a:pt x="2124799" y="780257"/>
                </a:lnTo>
                <a:lnTo>
                  <a:pt x="2124482" y="772318"/>
                </a:lnTo>
                <a:lnTo>
                  <a:pt x="2124165" y="764696"/>
                </a:lnTo>
                <a:lnTo>
                  <a:pt x="2122895" y="749453"/>
                </a:lnTo>
                <a:lnTo>
                  <a:pt x="2121308" y="733893"/>
                </a:lnTo>
                <a:lnTo>
                  <a:pt x="2120038" y="718332"/>
                </a:lnTo>
                <a:close/>
                <a:moveTo>
                  <a:pt x="2232722" y="715474"/>
                </a:moveTo>
                <a:lnTo>
                  <a:pt x="2230500" y="715791"/>
                </a:lnTo>
                <a:lnTo>
                  <a:pt x="2227960" y="716744"/>
                </a:lnTo>
                <a:lnTo>
                  <a:pt x="2226056" y="717379"/>
                </a:lnTo>
                <a:lnTo>
                  <a:pt x="2223834" y="718332"/>
                </a:lnTo>
                <a:lnTo>
                  <a:pt x="2219707" y="720872"/>
                </a:lnTo>
                <a:lnTo>
                  <a:pt x="2215898" y="723731"/>
                </a:lnTo>
                <a:lnTo>
                  <a:pt x="2208598" y="730082"/>
                </a:lnTo>
                <a:lnTo>
                  <a:pt x="2204789" y="733257"/>
                </a:lnTo>
                <a:lnTo>
                  <a:pt x="2200980" y="735798"/>
                </a:lnTo>
                <a:lnTo>
                  <a:pt x="2193044" y="741197"/>
                </a:lnTo>
                <a:lnTo>
                  <a:pt x="2185426" y="746595"/>
                </a:lnTo>
                <a:lnTo>
                  <a:pt x="2178443" y="752947"/>
                </a:lnTo>
                <a:lnTo>
                  <a:pt x="2171460" y="759298"/>
                </a:lnTo>
                <a:lnTo>
                  <a:pt x="2164794" y="765967"/>
                </a:lnTo>
                <a:lnTo>
                  <a:pt x="2158446" y="772953"/>
                </a:lnTo>
                <a:lnTo>
                  <a:pt x="2145749" y="786926"/>
                </a:lnTo>
                <a:lnTo>
                  <a:pt x="2144797" y="789784"/>
                </a:lnTo>
                <a:lnTo>
                  <a:pt x="2144479" y="792642"/>
                </a:lnTo>
                <a:lnTo>
                  <a:pt x="2143527" y="798041"/>
                </a:lnTo>
                <a:lnTo>
                  <a:pt x="2142892" y="804074"/>
                </a:lnTo>
                <a:lnTo>
                  <a:pt x="2142257" y="809473"/>
                </a:lnTo>
                <a:lnTo>
                  <a:pt x="2127021" y="805345"/>
                </a:lnTo>
                <a:lnTo>
                  <a:pt x="2115912" y="818047"/>
                </a:lnTo>
                <a:lnTo>
                  <a:pt x="2105437" y="831385"/>
                </a:lnTo>
                <a:lnTo>
                  <a:pt x="2100676" y="838054"/>
                </a:lnTo>
                <a:lnTo>
                  <a:pt x="2095914" y="845040"/>
                </a:lnTo>
                <a:lnTo>
                  <a:pt x="2091470" y="852027"/>
                </a:lnTo>
                <a:lnTo>
                  <a:pt x="2087027" y="859013"/>
                </a:lnTo>
                <a:lnTo>
                  <a:pt x="2082265" y="866317"/>
                </a:lnTo>
                <a:lnTo>
                  <a:pt x="2077822" y="873621"/>
                </a:lnTo>
                <a:lnTo>
                  <a:pt x="2068616" y="887912"/>
                </a:lnTo>
                <a:lnTo>
                  <a:pt x="2064173" y="894898"/>
                </a:lnTo>
                <a:lnTo>
                  <a:pt x="2059729" y="902202"/>
                </a:lnTo>
                <a:lnTo>
                  <a:pt x="2055602" y="909824"/>
                </a:lnTo>
                <a:lnTo>
                  <a:pt x="2051793" y="917445"/>
                </a:lnTo>
                <a:lnTo>
                  <a:pt x="2050206" y="920938"/>
                </a:lnTo>
                <a:lnTo>
                  <a:pt x="2049571" y="924432"/>
                </a:lnTo>
                <a:lnTo>
                  <a:pt x="2049254" y="927925"/>
                </a:lnTo>
                <a:lnTo>
                  <a:pt x="2049254" y="931735"/>
                </a:lnTo>
                <a:lnTo>
                  <a:pt x="2049571" y="939039"/>
                </a:lnTo>
                <a:lnTo>
                  <a:pt x="2049571" y="942215"/>
                </a:lnTo>
                <a:lnTo>
                  <a:pt x="2049571" y="945708"/>
                </a:lnTo>
                <a:lnTo>
                  <a:pt x="2037509" y="945708"/>
                </a:lnTo>
                <a:lnTo>
                  <a:pt x="2031796" y="959999"/>
                </a:lnTo>
                <a:lnTo>
                  <a:pt x="2037192" y="955553"/>
                </a:lnTo>
                <a:lnTo>
                  <a:pt x="2042588" y="951742"/>
                </a:lnTo>
                <a:lnTo>
                  <a:pt x="2048302" y="948249"/>
                </a:lnTo>
                <a:lnTo>
                  <a:pt x="2054015" y="944756"/>
                </a:lnTo>
                <a:lnTo>
                  <a:pt x="2060046" y="941898"/>
                </a:lnTo>
                <a:lnTo>
                  <a:pt x="2066077" y="939357"/>
                </a:lnTo>
                <a:lnTo>
                  <a:pt x="2078774" y="933958"/>
                </a:lnTo>
                <a:lnTo>
                  <a:pt x="2091470" y="929195"/>
                </a:lnTo>
                <a:lnTo>
                  <a:pt x="2103850" y="924432"/>
                </a:lnTo>
                <a:lnTo>
                  <a:pt x="2109881" y="921573"/>
                </a:lnTo>
                <a:lnTo>
                  <a:pt x="2116229" y="918715"/>
                </a:lnTo>
                <a:lnTo>
                  <a:pt x="2121943" y="915857"/>
                </a:lnTo>
                <a:lnTo>
                  <a:pt x="2127974" y="912364"/>
                </a:lnTo>
                <a:lnTo>
                  <a:pt x="2133370" y="910459"/>
                </a:lnTo>
                <a:lnTo>
                  <a:pt x="2139401" y="909506"/>
                </a:lnTo>
                <a:lnTo>
                  <a:pt x="2145114" y="908871"/>
                </a:lnTo>
                <a:lnTo>
                  <a:pt x="2151145" y="908871"/>
                </a:lnTo>
                <a:lnTo>
                  <a:pt x="2162890" y="909506"/>
                </a:lnTo>
                <a:lnTo>
                  <a:pt x="2168603" y="909506"/>
                </a:lnTo>
                <a:lnTo>
                  <a:pt x="2174634" y="909824"/>
                </a:lnTo>
                <a:lnTo>
                  <a:pt x="2169555" y="899979"/>
                </a:lnTo>
                <a:lnTo>
                  <a:pt x="2165429" y="889499"/>
                </a:lnTo>
                <a:lnTo>
                  <a:pt x="2170190" y="891405"/>
                </a:lnTo>
                <a:lnTo>
                  <a:pt x="2174634" y="893310"/>
                </a:lnTo>
                <a:lnTo>
                  <a:pt x="2178761" y="895851"/>
                </a:lnTo>
                <a:lnTo>
                  <a:pt x="2182570" y="898391"/>
                </a:lnTo>
                <a:lnTo>
                  <a:pt x="2190505" y="903790"/>
                </a:lnTo>
                <a:lnTo>
                  <a:pt x="2198440" y="909188"/>
                </a:lnTo>
                <a:lnTo>
                  <a:pt x="2204154" y="911411"/>
                </a:lnTo>
                <a:lnTo>
                  <a:pt x="2210185" y="912999"/>
                </a:lnTo>
                <a:lnTo>
                  <a:pt x="2216216" y="914269"/>
                </a:lnTo>
                <a:lnTo>
                  <a:pt x="2222247" y="915222"/>
                </a:lnTo>
                <a:lnTo>
                  <a:pt x="2234626" y="916492"/>
                </a:lnTo>
                <a:lnTo>
                  <a:pt x="2240657" y="916810"/>
                </a:lnTo>
                <a:lnTo>
                  <a:pt x="2247005" y="917763"/>
                </a:lnTo>
                <a:lnTo>
                  <a:pt x="2257480" y="919668"/>
                </a:lnTo>
                <a:lnTo>
                  <a:pt x="2267320" y="921573"/>
                </a:lnTo>
                <a:lnTo>
                  <a:pt x="2277478" y="924432"/>
                </a:lnTo>
                <a:lnTo>
                  <a:pt x="2287318" y="927607"/>
                </a:lnTo>
                <a:lnTo>
                  <a:pt x="2306680" y="934276"/>
                </a:lnTo>
                <a:lnTo>
                  <a:pt x="2316838" y="937769"/>
                </a:lnTo>
                <a:lnTo>
                  <a:pt x="2326360" y="941262"/>
                </a:lnTo>
                <a:lnTo>
                  <a:pt x="2329534" y="942215"/>
                </a:lnTo>
                <a:lnTo>
                  <a:pt x="2332708" y="943803"/>
                </a:lnTo>
                <a:lnTo>
                  <a:pt x="2338422" y="946979"/>
                </a:lnTo>
                <a:lnTo>
                  <a:pt x="2343818" y="950154"/>
                </a:lnTo>
                <a:lnTo>
                  <a:pt x="2349214" y="954283"/>
                </a:lnTo>
                <a:lnTo>
                  <a:pt x="2353976" y="959046"/>
                </a:lnTo>
                <a:lnTo>
                  <a:pt x="2358737" y="963492"/>
                </a:lnTo>
                <a:lnTo>
                  <a:pt x="2367625" y="972701"/>
                </a:lnTo>
                <a:lnTo>
                  <a:pt x="2377147" y="981593"/>
                </a:lnTo>
                <a:lnTo>
                  <a:pt x="2386670" y="991120"/>
                </a:lnTo>
                <a:lnTo>
                  <a:pt x="2391113" y="995884"/>
                </a:lnTo>
                <a:lnTo>
                  <a:pt x="2395240" y="1000647"/>
                </a:lnTo>
                <a:lnTo>
                  <a:pt x="2399366" y="1005728"/>
                </a:lnTo>
                <a:lnTo>
                  <a:pt x="2402858" y="1011762"/>
                </a:lnTo>
                <a:lnTo>
                  <a:pt x="2411428" y="1022559"/>
                </a:lnTo>
                <a:lnTo>
                  <a:pt x="2420316" y="1033674"/>
                </a:lnTo>
                <a:lnTo>
                  <a:pt x="2424125" y="1039707"/>
                </a:lnTo>
                <a:lnTo>
                  <a:pt x="2427934" y="1045424"/>
                </a:lnTo>
                <a:lnTo>
                  <a:pt x="2431108" y="1051457"/>
                </a:lnTo>
                <a:lnTo>
                  <a:pt x="2434600" y="1057491"/>
                </a:lnTo>
                <a:lnTo>
                  <a:pt x="2437457" y="1064160"/>
                </a:lnTo>
                <a:lnTo>
                  <a:pt x="2440313" y="1070511"/>
                </a:lnTo>
                <a:lnTo>
                  <a:pt x="2442535" y="1076862"/>
                </a:lnTo>
                <a:lnTo>
                  <a:pt x="2444757" y="1083849"/>
                </a:lnTo>
                <a:lnTo>
                  <a:pt x="2446344" y="1090518"/>
                </a:lnTo>
                <a:lnTo>
                  <a:pt x="2447297" y="1097186"/>
                </a:lnTo>
                <a:lnTo>
                  <a:pt x="2448566" y="1104173"/>
                </a:lnTo>
                <a:lnTo>
                  <a:pt x="2448884" y="1111477"/>
                </a:lnTo>
                <a:lnTo>
                  <a:pt x="2448566" y="1117193"/>
                </a:lnTo>
                <a:lnTo>
                  <a:pt x="2447297" y="1123544"/>
                </a:lnTo>
                <a:lnTo>
                  <a:pt x="2446027" y="1129578"/>
                </a:lnTo>
                <a:lnTo>
                  <a:pt x="2444440" y="1135295"/>
                </a:lnTo>
                <a:lnTo>
                  <a:pt x="2442218" y="1140693"/>
                </a:lnTo>
                <a:lnTo>
                  <a:pt x="2439996" y="1146409"/>
                </a:lnTo>
                <a:lnTo>
                  <a:pt x="2437139" y="1151808"/>
                </a:lnTo>
                <a:lnTo>
                  <a:pt x="2434282" y="1156889"/>
                </a:lnTo>
                <a:lnTo>
                  <a:pt x="2437774" y="1165781"/>
                </a:lnTo>
                <a:lnTo>
                  <a:pt x="2441266" y="1174673"/>
                </a:lnTo>
                <a:lnTo>
                  <a:pt x="2443805" y="1183882"/>
                </a:lnTo>
                <a:lnTo>
                  <a:pt x="2445709" y="1193409"/>
                </a:lnTo>
                <a:lnTo>
                  <a:pt x="2431426" y="1191503"/>
                </a:lnTo>
                <a:lnTo>
                  <a:pt x="2433330" y="1198490"/>
                </a:lnTo>
                <a:lnTo>
                  <a:pt x="2434600" y="1205476"/>
                </a:lnTo>
                <a:lnTo>
                  <a:pt x="2435235" y="1212463"/>
                </a:lnTo>
                <a:lnTo>
                  <a:pt x="2435235" y="1215956"/>
                </a:lnTo>
                <a:lnTo>
                  <a:pt x="2435235" y="1219449"/>
                </a:lnTo>
                <a:lnTo>
                  <a:pt x="2426030" y="1218814"/>
                </a:lnTo>
                <a:lnTo>
                  <a:pt x="2423173" y="1214686"/>
                </a:lnTo>
                <a:lnTo>
                  <a:pt x="2420951" y="1210240"/>
                </a:lnTo>
                <a:lnTo>
                  <a:pt x="2416190" y="1201348"/>
                </a:lnTo>
                <a:lnTo>
                  <a:pt x="2411428" y="1192139"/>
                </a:lnTo>
                <a:lnTo>
                  <a:pt x="2408889" y="1188010"/>
                </a:lnTo>
                <a:lnTo>
                  <a:pt x="2406032" y="1183564"/>
                </a:lnTo>
                <a:lnTo>
                  <a:pt x="2388574" y="1190551"/>
                </a:lnTo>
                <a:lnTo>
                  <a:pt x="2391748" y="1202936"/>
                </a:lnTo>
                <a:lnTo>
                  <a:pt x="2393335" y="1209287"/>
                </a:lnTo>
                <a:lnTo>
                  <a:pt x="2394605" y="1215321"/>
                </a:lnTo>
                <a:lnTo>
                  <a:pt x="2394922" y="1221037"/>
                </a:lnTo>
                <a:lnTo>
                  <a:pt x="2395557" y="1226435"/>
                </a:lnTo>
                <a:lnTo>
                  <a:pt x="2397779" y="1237233"/>
                </a:lnTo>
                <a:lnTo>
                  <a:pt x="2400319" y="1247712"/>
                </a:lnTo>
                <a:lnTo>
                  <a:pt x="2402858" y="1258192"/>
                </a:lnTo>
                <a:lnTo>
                  <a:pt x="2405397" y="1268989"/>
                </a:lnTo>
                <a:lnTo>
                  <a:pt x="2407302" y="1279469"/>
                </a:lnTo>
                <a:lnTo>
                  <a:pt x="2409206" y="1290266"/>
                </a:lnTo>
                <a:lnTo>
                  <a:pt x="2409524" y="1295665"/>
                </a:lnTo>
                <a:lnTo>
                  <a:pt x="2409841" y="1301381"/>
                </a:lnTo>
                <a:lnTo>
                  <a:pt x="2398732" y="1297253"/>
                </a:lnTo>
                <a:lnTo>
                  <a:pt x="2396192" y="1290901"/>
                </a:lnTo>
                <a:lnTo>
                  <a:pt x="2393653" y="1284867"/>
                </a:lnTo>
                <a:lnTo>
                  <a:pt x="2391113" y="1278516"/>
                </a:lnTo>
                <a:lnTo>
                  <a:pt x="2389209" y="1271847"/>
                </a:lnTo>
                <a:lnTo>
                  <a:pt x="2385717" y="1259145"/>
                </a:lnTo>
                <a:lnTo>
                  <a:pt x="2382226" y="1246125"/>
                </a:lnTo>
                <a:lnTo>
                  <a:pt x="2379052" y="1233104"/>
                </a:lnTo>
                <a:lnTo>
                  <a:pt x="2375560" y="1220084"/>
                </a:lnTo>
                <a:lnTo>
                  <a:pt x="2373655" y="1213733"/>
                </a:lnTo>
                <a:lnTo>
                  <a:pt x="2371434" y="1207381"/>
                </a:lnTo>
                <a:lnTo>
                  <a:pt x="2369212" y="1201348"/>
                </a:lnTo>
                <a:lnTo>
                  <a:pt x="2366355" y="1194997"/>
                </a:lnTo>
                <a:lnTo>
                  <a:pt x="2364768" y="1194361"/>
                </a:lnTo>
                <a:lnTo>
                  <a:pt x="2362863" y="1194044"/>
                </a:lnTo>
                <a:lnTo>
                  <a:pt x="2361911" y="1194044"/>
                </a:lnTo>
                <a:lnTo>
                  <a:pt x="2360959" y="1194361"/>
                </a:lnTo>
                <a:lnTo>
                  <a:pt x="2360006" y="1194997"/>
                </a:lnTo>
                <a:lnTo>
                  <a:pt x="2359689" y="1195632"/>
                </a:lnTo>
                <a:lnTo>
                  <a:pt x="2359372" y="1196585"/>
                </a:lnTo>
                <a:lnTo>
                  <a:pt x="2359054" y="1197855"/>
                </a:lnTo>
                <a:lnTo>
                  <a:pt x="2359372" y="1200078"/>
                </a:lnTo>
                <a:lnTo>
                  <a:pt x="2359689" y="1202936"/>
                </a:lnTo>
                <a:lnTo>
                  <a:pt x="2361594" y="1207699"/>
                </a:lnTo>
                <a:lnTo>
                  <a:pt x="2364450" y="1215003"/>
                </a:lnTo>
                <a:lnTo>
                  <a:pt x="2366672" y="1222307"/>
                </a:lnTo>
                <a:lnTo>
                  <a:pt x="2368577" y="1229611"/>
                </a:lnTo>
                <a:lnTo>
                  <a:pt x="2370164" y="1237233"/>
                </a:lnTo>
                <a:lnTo>
                  <a:pt x="2373021" y="1251841"/>
                </a:lnTo>
                <a:lnTo>
                  <a:pt x="2375560" y="1267084"/>
                </a:lnTo>
                <a:lnTo>
                  <a:pt x="2378099" y="1280422"/>
                </a:lnTo>
                <a:lnTo>
                  <a:pt x="2380321" y="1293442"/>
                </a:lnTo>
                <a:lnTo>
                  <a:pt x="2380956" y="1300428"/>
                </a:lnTo>
                <a:lnTo>
                  <a:pt x="2381591" y="1306779"/>
                </a:lnTo>
                <a:lnTo>
                  <a:pt x="2381908" y="1313448"/>
                </a:lnTo>
                <a:lnTo>
                  <a:pt x="2381591" y="1320435"/>
                </a:lnTo>
                <a:lnTo>
                  <a:pt x="2381591" y="1322975"/>
                </a:lnTo>
                <a:lnTo>
                  <a:pt x="2381273" y="1325516"/>
                </a:lnTo>
                <a:lnTo>
                  <a:pt x="2380321" y="1328056"/>
                </a:lnTo>
                <a:lnTo>
                  <a:pt x="2378734" y="1329962"/>
                </a:lnTo>
                <a:lnTo>
                  <a:pt x="2377147" y="1332185"/>
                </a:lnTo>
                <a:lnTo>
                  <a:pt x="2375243" y="1333773"/>
                </a:lnTo>
                <a:lnTo>
                  <a:pt x="2371434" y="1337583"/>
                </a:lnTo>
                <a:lnTo>
                  <a:pt x="2368894" y="1327421"/>
                </a:lnTo>
                <a:lnTo>
                  <a:pt x="2366037" y="1317577"/>
                </a:lnTo>
                <a:lnTo>
                  <a:pt x="2363498" y="1307097"/>
                </a:lnTo>
                <a:lnTo>
                  <a:pt x="2362546" y="1302016"/>
                </a:lnTo>
                <a:lnTo>
                  <a:pt x="2361911" y="1296935"/>
                </a:lnTo>
                <a:lnTo>
                  <a:pt x="2359689" y="1284550"/>
                </a:lnTo>
                <a:lnTo>
                  <a:pt x="2357467" y="1271530"/>
                </a:lnTo>
                <a:lnTo>
                  <a:pt x="2354610" y="1259145"/>
                </a:lnTo>
                <a:lnTo>
                  <a:pt x="2351754" y="1246760"/>
                </a:lnTo>
                <a:lnTo>
                  <a:pt x="2348579" y="1234375"/>
                </a:lnTo>
                <a:lnTo>
                  <a:pt x="2345088" y="1222307"/>
                </a:lnTo>
                <a:lnTo>
                  <a:pt x="2341279" y="1210240"/>
                </a:lnTo>
                <a:lnTo>
                  <a:pt x="2337470" y="1197855"/>
                </a:lnTo>
                <a:lnTo>
                  <a:pt x="2316838" y="1196267"/>
                </a:lnTo>
                <a:lnTo>
                  <a:pt x="2317790" y="1205476"/>
                </a:lnTo>
                <a:lnTo>
                  <a:pt x="2318425" y="1214368"/>
                </a:lnTo>
                <a:lnTo>
                  <a:pt x="2319694" y="1232787"/>
                </a:lnTo>
                <a:lnTo>
                  <a:pt x="2320964" y="1241679"/>
                </a:lnTo>
                <a:lnTo>
                  <a:pt x="2321916" y="1250570"/>
                </a:lnTo>
                <a:lnTo>
                  <a:pt x="2323186" y="1259462"/>
                </a:lnTo>
                <a:lnTo>
                  <a:pt x="2325090" y="1268037"/>
                </a:lnTo>
                <a:lnTo>
                  <a:pt x="2327947" y="1285503"/>
                </a:lnTo>
                <a:lnTo>
                  <a:pt x="2329534" y="1294077"/>
                </a:lnTo>
                <a:lnTo>
                  <a:pt x="2330487" y="1302651"/>
                </a:lnTo>
                <a:lnTo>
                  <a:pt x="2330804" y="1311225"/>
                </a:lnTo>
                <a:lnTo>
                  <a:pt x="2330804" y="1315671"/>
                </a:lnTo>
                <a:lnTo>
                  <a:pt x="2330487" y="1320117"/>
                </a:lnTo>
                <a:lnTo>
                  <a:pt x="2330169" y="1324563"/>
                </a:lnTo>
                <a:lnTo>
                  <a:pt x="2329534" y="1328691"/>
                </a:lnTo>
                <a:lnTo>
                  <a:pt x="2328265" y="1332820"/>
                </a:lnTo>
                <a:lnTo>
                  <a:pt x="2326995" y="1336948"/>
                </a:lnTo>
                <a:lnTo>
                  <a:pt x="2325408" y="1335043"/>
                </a:lnTo>
                <a:lnTo>
                  <a:pt x="2323821" y="1333137"/>
                </a:lnTo>
                <a:lnTo>
                  <a:pt x="2321916" y="1329009"/>
                </a:lnTo>
                <a:lnTo>
                  <a:pt x="2320329" y="1324563"/>
                </a:lnTo>
                <a:lnTo>
                  <a:pt x="2319377" y="1319482"/>
                </a:lnTo>
                <a:lnTo>
                  <a:pt x="2318742" y="1314719"/>
                </a:lnTo>
                <a:lnTo>
                  <a:pt x="2318107" y="1309955"/>
                </a:lnTo>
                <a:lnTo>
                  <a:pt x="2317790" y="1305191"/>
                </a:lnTo>
                <a:lnTo>
                  <a:pt x="2317155" y="1300428"/>
                </a:lnTo>
                <a:lnTo>
                  <a:pt x="2315568" y="1292489"/>
                </a:lnTo>
                <a:lnTo>
                  <a:pt x="2314298" y="1284550"/>
                </a:lnTo>
                <a:lnTo>
                  <a:pt x="2310807" y="1268671"/>
                </a:lnTo>
                <a:lnTo>
                  <a:pt x="2303189" y="1236915"/>
                </a:lnTo>
                <a:lnTo>
                  <a:pt x="2302554" y="1233422"/>
                </a:lnTo>
                <a:lnTo>
                  <a:pt x="2301284" y="1230246"/>
                </a:lnTo>
                <a:lnTo>
                  <a:pt x="2299380" y="1227071"/>
                </a:lnTo>
                <a:lnTo>
                  <a:pt x="2297158" y="1224212"/>
                </a:lnTo>
                <a:lnTo>
                  <a:pt x="2292079" y="1219132"/>
                </a:lnTo>
                <a:lnTo>
                  <a:pt x="2289857" y="1216909"/>
                </a:lnTo>
                <a:lnTo>
                  <a:pt x="2287635" y="1214050"/>
                </a:lnTo>
                <a:lnTo>
                  <a:pt x="2299380" y="1197855"/>
                </a:lnTo>
                <a:lnTo>
                  <a:pt x="2282239" y="1197537"/>
                </a:lnTo>
                <a:lnTo>
                  <a:pt x="2264781" y="1197220"/>
                </a:lnTo>
                <a:lnTo>
                  <a:pt x="2267003" y="1199760"/>
                </a:lnTo>
                <a:lnTo>
                  <a:pt x="2269542" y="1202618"/>
                </a:lnTo>
                <a:lnTo>
                  <a:pt x="2271764" y="1205476"/>
                </a:lnTo>
                <a:lnTo>
                  <a:pt x="2274303" y="1208334"/>
                </a:lnTo>
                <a:lnTo>
                  <a:pt x="2276208" y="1211192"/>
                </a:lnTo>
                <a:lnTo>
                  <a:pt x="2277795" y="1214686"/>
                </a:lnTo>
                <a:lnTo>
                  <a:pt x="2278112" y="1216274"/>
                </a:lnTo>
                <a:lnTo>
                  <a:pt x="2278112" y="1218179"/>
                </a:lnTo>
                <a:lnTo>
                  <a:pt x="2278112" y="1219767"/>
                </a:lnTo>
                <a:lnTo>
                  <a:pt x="2278112" y="1221990"/>
                </a:lnTo>
                <a:lnTo>
                  <a:pt x="2277160" y="1237868"/>
                </a:lnTo>
                <a:lnTo>
                  <a:pt x="2275256" y="1253746"/>
                </a:lnTo>
                <a:lnTo>
                  <a:pt x="2273986" y="1261368"/>
                </a:lnTo>
                <a:lnTo>
                  <a:pt x="2272399" y="1269307"/>
                </a:lnTo>
                <a:lnTo>
                  <a:pt x="2271129" y="1276928"/>
                </a:lnTo>
                <a:lnTo>
                  <a:pt x="2269225" y="1284867"/>
                </a:lnTo>
                <a:lnTo>
                  <a:pt x="2261289" y="1284867"/>
                </a:lnTo>
                <a:lnTo>
                  <a:pt x="2260654" y="1275658"/>
                </a:lnTo>
                <a:lnTo>
                  <a:pt x="2260654" y="1266449"/>
                </a:lnTo>
                <a:lnTo>
                  <a:pt x="2260020" y="1257557"/>
                </a:lnTo>
                <a:lnTo>
                  <a:pt x="2259067" y="1248665"/>
                </a:lnTo>
                <a:lnTo>
                  <a:pt x="2258115" y="1239456"/>
                </a:lnTo>
                <a:lnTo>
                  <a:pt x="2256211" y="1230564"/>
                </a:lnTo>
                <a:lnTo>
                  <a:pt x="2254306" y="1221672"/>
                </a:lnTo>
                <a:lnTo>
                  <a:pt x="2251767" y="1212463"/>
                </a:lnTo>
                <a:lnTo>
                  <a:pt x="2241609" y="1211192"/>
                </a:lnTo>
                <a:lnTo>
                  <a:pt x="2231135" y="1209605"/>
                </a:lnTo>
                <a:lnTo>
                  <a:pt x="2210502" y="1205794"/>
                </a:lnTo>
                <a:lnTo>
                  <a:pt x="2205741" y="1235328"/>
                </a:lnTo>
                <a:lnTo>
                  <a:pt x="2190822" y="1235645"/>
                </a:lnTo>
                <a:lnTo>
                  <a:pt x="2191140" y="1217544"/>
                </a:lnTo>
                <a:lnTo>
                  <a:pt x="2191775" y="1198807"/>
                </a:lnTo>
                <a:lnTo>
                  <a:pt x="2173364" y="1193091"/>
                </a:lnTo>
                <a:lnTo>
                  <a:pt x="2154954" y="1186740"/>
                </a:lnTo>
                <a:lnTo>
                  <a:pt x="2149241" y="1193091"/>
                </a:lnTo>
                <a:lnTo>
                  <a:pt x="2143844" y="1199443"/>
                </a:lnTo>
                <a:lnTo>
                  <a:pt x="2138448" y="1206111"/>
                </a:lnTo>
                <a:lnTo>
                  <a:pt x="2133370" y="1213415"/>
                </a:lnTo>
                <a:lnTo>
                  <a:pt x="2121308" y="1213415"/>
                </a:lnTo>
                <a:lnTo>
                  <a:pt x="2120673" y="1210557"/>
                </a:lnTo>
                <a:lnTo>
                  <a:pt x="2120673" y="1208017"/>
                </a:lnTo>
                <a:lnTo>
                  <a:pt x="2120356" y="1205794"/>
                </a:lnTo>
                <a:lnTo>
                  <a:pt x="2120673" y="1203253"/>
                </a:lnTo>
                <a:lnTo>
                  <a:pt x="2121625" y="1198490"/>
                </a:lnTo>
                <a:lnTo>
                  <a:pt x="2123530" y="1194044"/>
                </a:lnTo>
                <a:lnTo>
                  <a:pt x="2125434" y="1189916"/>
                </a:lnTo>
                <a:lnTo>
                  <a:pt x="2128291" y="1185787"/>
                </a:lnTo>
                <a:lnTo>
                  <a:pt x="2131465" y="1181659"/>
                </a:lnTo>
                <a:lnTo>
                  <a:pt x="2134639" y="1177848"/>
                </a:lnTo>
                <a:lnTo>
                  <a:pt x="2128926" y="1176260"/>
                </a:lnTo>
                <a:lnTo>
                  <a:pt x="2124165" y="1174355"/>
                </a:lnTo>
                <a:lnTo>
                  <a:pt x="2119086" y="1172132"/>
                </a:lnTo>
                <a:lnTo>
                  <a:pt x="2114007" y="1169909"/>
                </a:lnTo>
                <a:lnTo>
                  <a:pt x="2109246" y="1167369"/>
                </a:lnTo>
                <a:lnTo>
                  <a:pt x="2104802" y="1164510"/>
                </a:lnTo>
                <a:lnTo>
                  <a:pt x="2095597" y="1158794"/>
                </a:lnTo>
                <a:lnTo>
                  <a:pt x="2087027" y="1152125"/>
                </a:lnTo>
                <a:lnTo>
                  <a:pt x="2078139" y="1145774"/>
                </a:lnTo>
                <a:lnTo>
                  <a:pt x="2060998" y="1132119"/>
                </a:lnTo>
                <a:lnTo>
                  <a:pt x="2059094" y="1130531"/>
                </a:lnTo>
                <a:lnTo>
                  <a:pt x="2057189" y="1128308"/>
                </a:lnTo>
                <a:lnTo>
                  <a:pt x="2055602" y="1126402"/>
                </a:lnTo>
                <a:lnTo>
                  <a:pt x="2054333" y="1124179"/>
                </a:lnTo>
                <a:lnTo>
                  <a:pt x="2053063" y="1122274"/>
                </a:lnTo>
                <a:lnTo>
                  <a:pt x="2052428" y="1119734"/>
                </a:lnTo>
                <a:lnTo>
                  <a:pt x="2050524" y="1114653"/>
                </a:lnTo>
                <a:lnTo>
                  <a:pt x="2049571" y="1109254"/>
                </a:lnTo>
                <a:lnTo>
                  <a:pt x="2048936" y="1104173"/>
                </a:lnTo>
                <a:lnTo>
                  <a:pt x="2047984" y="1099092"/>
                </a:lnTo>
                <a:lnTo>
                  <a:pt x="2047032" y="1094329"/>
                </a:lnTo>
                <a:lnTo>
                  <a:pt x="2050206" y="1094329"/>
                </a:lnTo>
                <a:lnTo>
                  <a:pt x="2053698" y="1094964"/>
                </a:lnTo>
                <a:lnTo>
                  <a:pt x="2056554" y="1095916"/>
                </a:lnTo>
                <a:lnTo>
                  <a:pt x="2059094" y="1097822"/>
                </a:lnTo>
                <a:lnTo>
                  <a:pt x="2061316" y="1099409"/>
                </a:lnTo>
                <a:lnTo>
                  <a:pt x="2063855" y="1101315"/>
                </a:lnTo>
                <a:lnTo>
                  <a:pt x="2065760" y="1103538"/>
                </a:lnTo>
                <a:lnTo>
                  <a:pt x="2067982" y="1106396"/>
                </a:lnTo>
                <a:lnTo>
                  <a:pt x="2075282" y="1116558"/>
                </a:lnTo>
                <a:lnTo>
                  <a:pt x="2079409" y="1121957"/>
                </a:lnTo>
                <a:lnTo>
                  <a:pt x="2081313" y="1123862"/>
                </a:lnTo>
                <a:lnTo>
                  <a:pt x="2083852" y="1126085"/>
                </a:lnTo>
                <a:lnTo>
                  <a:pt x="2091788" y="1130531"/>
                </a:lnTo>
                <a:lnTo>
                  <a:pt x="2099723" y="1134977"/>
                </a:lnTo>
                <a:lnTo>
                  <a:pt x="2107976" y="1139105"/>
                </a:lnTo>
                <a:lnTo>
                  <a:pt x="2116229" y="1143234"/>
                </a:lnTo>
                <a:lnTo>
                  <a:pt x="2124482" y="1147044"/>
                </a:lnTo>
                <a:lnTo>
                  <a:pt x="2132735" y="1150537"/>
                </a:lnTo>
                <a:lnTo>
                  <a:pt x="2141305" y="1154031"/>
                </a:lnTo>
                <a:lnTo>
                  <a:pt x="2150193" y="1156889"/>
                </a:lnTo>
                <a:lnTo>
                  <a:pt x="2158763" y="1159747"/>
                </a:lnTo>
                <a:lnTo>
                  <a:pt x="2167333" y="1162605"/>
                </a:lnTo>
                <a:lnTo>
                  <a:pt x="2175904" y="1164828"/>
                </a:lnTo>
                <a:lnTo>
                  <a:pt x="2184791" y="1167051"/>
                </a:lnTo>
                <a:lnTo>
                  <a:pt x="2193997" y="1169274"/>
                </a:lnTo>
                <a:lnTo>
                  <a:pt x="2202884" y="1170544"/>
                </a:lnTo>
                <a:lnTo>
                  <a:pt x="2211772" y="1171814"/>
                </a:lnTo>
                <a:lnTo>
                  <a:pt x="2220977" y="1172767"/>
                </a:lnTo>
                <a:lnTo>
                  <a:pt x="2231452" y="1174037"/>
                </a:lnTo>
                <a:lnTo>
                  <a:pt x="2241927" y="1174355"/>
                </a:lnTo>
                <a:lnTo>
                  <a:pt x="2252084" y="1174673"/>
                </a:lnTo>
                <a:lnTo>
                  <a:pt x="2262559" y="1174673"/>
                </a:lnTo>
                <a:lnTo>
                  <a:pt x="2272716" y="1174355"/>
                </a:lnTo>
                <a:lnTo>
                  <a:pt x="2283191" y="1173720"/>
                </a:lnTo>
                <a:lnTo>
                  <a:pt x="2303823" y="1171814"/>
                </a:lnTo>
                <a:lnTo>
                  <a:pt x="2324773" y="1169591"/>
                </a:lnTo>
                <a:lnTo>
                  <a:pt x="2345088" y="1166733"/>
                </a:lnTo>
                <a:lnTo>
                  <a:pt x="2386352" y="1160700"/>
                </a:lnTo>
                <a:lnTo>
                  <a:pt x="2385083" y="1157524"/>
                </a:lnTo>
                <a:lnTo>
                  <a:pt x="2383813" y="1153713"/>
                </a:lnTo>
                <a:lnTo>
                  <a:pt x="2383495" y="1150220"/>
                </a:lnTo>
                <a:lnTo>
                  <a:pt x="2383495" y="1146727"/>
                </a:lnTo>
                <a:lnTo>
                  <a:pt x="2384448" y="1143234"/>
                </a:lnTo>
                <a:lnTo>
                  <a:pt x="2385083" y="1139740"/>
                </a:lnTo>
                <a:lnTo>
                  <a:pt x="2386987" y="1132754"/>
                </a:lnTo>
                <a:lnTo>
                  <a:pt x="2392701" y="1119099"/>
                </a:lnTo>
                <a:lnTo>
                  <a:pt x="2394605" y="1112112"/>
                </a:lnTo>
                <a:lnTo>
                  <a:pt x="2395240" y="1108619"/>
                </a:lnTo>
                <a:lnTo>
                  <a:pt x="2396192" y="1105126"/>
                </a:lnTo>
                <a:lnTo>
                  <a:pt x="2393970" y="1106714"/>
                </a:lnTo>
                <a:lnTo>
                  <a:pt x="2392701" y="1108301"/>
                </a:lnTo>
                <a:lnTo>
                  <a:pt x="2391113" y="1110524"/>
                </a:lnTo>
                <a:lnTo>
                  <a:pt x="2390161" y="1112430"/>
                </a:lnTo>
                <a:lnTo>
                  <a:pt x="2388892" y="1117193"/>
                </a:lnTo>
                <a:lnTo>
                  <a:pt x="2387622" y="1122274"/>
                </a:lnTo>
                <a:lnTo>
                  <a:pt x="2386670" y="1126720"/>
                </a:lnTo>
                <a:lnTo>
                  <a:pt x="2385717" y="1128943"/>
                </a:lnTo>
                <a:lnTo>
                  <a:pt x="2385083" y="1131166"/>
                </a:lnTo>
                <a:lnTo>
                  <a:pt x="2383495" y="1132754"/>
                </a:lnTo>
                <a:lnTo>
                  <a:pt x="2382226" y="1134659"/>
                </a:lnTo>
                <a:lnTo>
                  <a:pt x="2380639" y="1136247"/>
                </a:lnTo>
                <a:lnTo>
                  <a:pt x="2378099" y="1137517"/>
                </a:lnTo>
                <a:lnTo>
                  <a:pt x="2374925" y="1138788"/>
                </a:lnTo>
                <a:lnTo>
                  <a:pt x="2371751" y="1140376"/>
                </a:lnTo>
                <a:lnTo>
                  <a:pt x="2365720" y="1144186"/>
                </a:lnTo>
                <a:lnTo>
                  <a:pt x="2362546" y="1146092"/>
                </a:lnTo>
                <a:lnTo>
                  <a:pt x="2359372" y="1147362"/>
                </a:lnTo>
                <a:lnTo>
                  <a:pt x="2355880" y="1147997"/>
                </a:lnTo>
                <a:lnTo>
                  <a:pt x="2354293" y="1147997"/>
                </a:lnTo>
                <a:lnTo>
                  <a:pt x="2352706" y="1147997"/>
                </a:lnTo>
                <a:lnTo>
                  <a:pt x="2349214" y="1142281"/>
                </a:lnTo>
                <a:lnTo>
                  <a:pt x="2346040" y="1135930"/>
                </a:lnTo>
                <a:lnTo>
                  <a:pt x="2340644" y="1123544"/>
                </a:lnTo>
                <a:lnTo>
                  <a:pt x="2337470" y="1117193"/>
                </a:lnTo>
                <a:lnTo>
                  <a:pt x="2334296" y="1111160"/>
                </a:lnTo>
                <a:lnTo>
                  <a:pt x="2330804" y="1105126"/>
                </a:lnTo>
                <a:lnTo>
                  <a:pt x="2326678" y="1099409"/>
                </a:lnTo>
                <a:lnTo>
                  <a:pt x="2324773" y="1096234"/>
                </a:lnTo>
                <a:lnTo>
                  <a:pt x="2322234" y="1093376"/>
                </a:lnTo>
                <a:lnTo>
                  <a:pt x="2317155" y="1087977"/>
                </a:lnTo>
                <a:lnTo>
                  <a:pt x="2311124" y="1082896"/>
                </a:lnTo>
                <a:lnTo>
                  <a:pt x="2305410" y="1078133"/>
                </a:lnTo>
                <a:lnTo>
                  <a:pt x="2293349" y="1068923"/>
                </a:lnTo>
                <a:lnTo>
                  <a:pt x="2287318" y="1063842"/>
                </a:lnTo>
                <a:lnTo>
                  <a:pt x="2281922" y="1058762"/>
                </a:lnTo>
                <a:lnTo>
                  <a:pt x="2274938" y="1051457"/>
                </a:lnTo>
                <a:lnTo>
                  <a:pt x="2267638" y="1044153"/>
                </a:lnTo>
                <a:lnTo>
                  <a:pt x="2264146" y="1040660"/>
                </a:lnTo>
                <a:lnTo>
                  <a:pt x="2260337" y="1037167"/>
                </a:lnTo>
                <a:lnTo>
                  <a:pt x="2256211" y="1034309"/>
                </a:lnTo>
                <a:lnTo>
                  <a:pt x="2252084" y="1031451"/>
                </a:lnTo>
                <a:lnTo>
                  <a:pt x="2243831" y="1026370"/>
                </a:lnTo>
                <a:lnTo>
                  <a:pt x="2235578" y="1020654"/>
                </a:lnTo>
                <a:lnTo>
                  <a:pt x="2227326" y="1014937"/>
                </a:lnTo>
                <a:lnTo>
                  <a:pt x="2219073" y="1009539"/>
                </a:lnTo>
                <a:lnTo>
                  <a:pt x="2210820" y="1004458"/>
                </a:lnTo>
                <a:lnTo>
                  <a:pt x="2206376" y="1002553"/>
                </a:lnTo>
                <a:lnTo>
                  <a:pt x="2201932" y="1000330"/>
                </a:lnTo>
                <a:lnTo>
                  <a:pt x="2197171" y="998742"/>
                </a:lnTo>
                <a:lnTo>
                  <a:pt x="2192410" y="997154"/>
                </a:lnTo>
                <a:lnTo>
                  <a:pt x="2187648" y="995884"/>
                </a:lnTo>
                <a:lnTo>
                  <a:pt x="2182887" y="995248"/>
                </a:lnTo>
                <a:lnTo>
                  <a:pt x="2171777" y="993343"/>
                </a:lnTo>
                <a:lnTo>
                  <a:pt x="2160668" y="991438"/>
                </a:lnTo>
                <a:lnTo>
                  <a:pt x="2138766" y="987309"/>
                </a:lnTo>
                <a:lnTo>
                  <a:pt x="2127656" y="985404"/>
                </a:lnTo>
                <a:lnTo>
                  <a:pt x="2116546" y="984134"/>
                </a:lnTo>
                <a:lnTo>
                  <a:pt x="2105119" y="983181"/>
                </a:lnTo>
                <a:lnTo>
                  <a:pt x="2099723" y="983181"/>
                </a:lnTo>
                <a:lnTo>
                  <a:pt x="2093692" y="983181"/>
                </a:lnTo>
                <a:lnTo>
                  <a:pt x="2088931" y="983181"/>
                </a:lnTo>
                <a:lnTo>
                  <a:pt x="2084487" y="983498"/>
                </a:lnTo>
                <a:lnTo>
                  <a:pt x="2079726" y="983816"/>
                </a:lnTo>
                <a:lnTo>
                  <a:pt x="2074965" y="984451"/>
                </a:lnTo>
                <a:lnTo>
                  <a:pt x="2065442" y="986674"/>
                </a:lnTo>
                <a:lnTo>
                  <a:pt x="2056237" y="988897"/>
                </a:lnTo>
                <a:lnTo>
                  <a:pt x="2047349" y="992073"/>
                </a:lnTo>
                <a:lnTo>
                  <a:pt x="2038144" y="995566"/>
                </a:lnTo>
                <a:lnTo>
                  <a:pt x="2020686" y="1002870"/>
                </a:lnTo>
                <a:lnTo>
                  <a:pt x="2017512" y="1015255"/>
                </a:lnTo>
                <a:lnTo>
                  <a:pt x="2015290" y="1027958"/>
                </a:lnTo>
                <a:lnTo>
                  <a:pt x="2014020" y="1034309"/>
                </a:lnTo>
                <a:lnTo>
                  <a:pt x="2013386" y="1040343"/>
                </a:lnTo>
                <a:lnTo>
                  <a:pt x="2013068" y="1047011"/>
                </a:lnTo>
                <a:lnTo>
                  <a:pt x="2013386" y="1053045"/>
                </a:lnTo>
                <a:lnTo>
                  <a:pt x="2016560" y="1062255"/>
                </a:lnTo>
                <a:lnTo>
                  <a:pt x="2020051" y="1071146"/>
                </a:lnTo>
                <a:lnTo>
                  <a:pt x="2023543" y="1079721"/>
                </a:lnTo>
                <a:lnTo>
                  <a:pt x="2027669" y="1088295"/>
                </a:lnTo>
                <a:lnTo>
                  <a:pt x="2031478" y="1096551"/>
                </a:lnTo>
                <a:lnTo>
                  <a:pt x="2035922" y="1104808"/>
                </a:lnTo>
                <a:lnTo>
                  <a:pt x="2040366" y="1113065"/>
                </a:lnTo>
                <a:lnTo>
                  <a:pt x="2044810" y="1121639"/>
                </a:lnTo>
                <a:lnTo>
                  <a:pt x="2054967" y="1137835"/>
                </a:lnTo>
                <a:lnTo>
                  <a:pt x="2065125" y="1153395"/>
                </a:lnTo>
                <a:lnTo>
                  <a:pt x="2075917" y="1168639"/>
                </a:lnTo>
                <a:lnTo>
                  <a:pt x="2087027" y="1183882"/>
                </a:lnTo>
                <a:lnTo>
                  <a:pt x="2133687" y="1235328"/>
                </a:lnTo>
                <a:lnTo>
                  <a:pt x="2181300" y="1286138"/>
                </a:lnTo>
                <a:lnTo>
                  <a:pt x="2228913" y="1336630"/>
                </a:lnTo>
                <a:lnTo>
                  <a:pt x="2277478" y="1386488"/>
                </a:lnTo>
                <a:lnTo>
                  <a:pt x="2286365" y="1397920"/>
                </a:lnTo>
                <a:lnTo>
                  <a:pt x="2295571" y="1409035"/>
                </a:lnTo>
                <a:lnTo>
                  <a:pt x="2300332" y="1414434"/>
                </a:lnTo>
                <a:lnTo>
                  <a:pt x="2305728" y="1419833"/>
                </a:lnTo>
                <a:lnTo>
                  <a:pt x="2310807" y="1424596"/>
                </a:lnTo>
                <a:lnTo>
                  <a:pt x="2316203" y="1429359"/>
                </a:lnTo>
                <a:lnTo>
                  <a:pt x="2326995" y="1426184"/>
                </a:lnTo>
                <a:lnTo>
                  <a:pt x="2337470" y="1422373"/>
                </a:lnTo>
                <a:lnTo>
                  <a:pt x="2347627" y="1418562"/>
                </a:lnTo>
                <a:lnTo>
                  <a:pt x="2358102" y="1414116"/>
                </a:lnTo>
                <a:lnTo>
                  <a:pt x="2378417" y="1405225"/>
                </a:lnTo>
                <a:lnTo>
                  <a:pt x="2398414" y="1396015"/>
                </a:lnTo>
                <a:lnTo>
                  <a:pt x="2404128" y="1392839"/>
                </a:lnTo>
                <a:lnTo>
                  <a:pt x="2409524" y="1389664"/>
                </a:lnTo>
                <a:lnTo>
                  <a:pt x="2414602" y="1386170"/>
                </a:lnTo>
                <a:lnTo>
                  <a:pt x="2419364" y="1382360"/>
                </a:lnTo>
                <a:lnTo>
                  <a:pt x="2424442" y="1378549"/>
                </a:lnTo>
                <a:lnTo>
                  <a:pt x="2428886" y="1374421"/>
                </a:lnTo>
                <a:lnTo>
                  <a:pt x="2433330" y="1369975"/>
                </a:lnTo>
                <a:lnTo>
                  <a:pt x="2437457" y="1365529"/>
                </a:lnTo>
                <a:lnTo>
                  <a:pt x="2445709" y="1356320"/>
                </a:lnTo>
                <a:lnTo>
                  <a:pt x="2453327" y="1346475"/>
                </a:lnTo>
                <a:lnTo>
                  <a:pt x="2468564" y="1326786"/>
                </a:lnTo>
                <a:lnTo>
                  <a:pt x="2474912" y="1319165"/>
                </a:lnTo>
                <a:lnTo>
                  <a:pt x="2481260" y="1311225"/>
                </a:lnTo>
                <a:lnTo>
                  <a:pt x="2486974" y="1302651"/>
                </a:lnTo>
                <a:lnTo>
                  <a:pt x="2492370" y="1294394"/>
                </a:lnTo>
                <a:lnTo>
                  <a:pt x="2497131" y="1285503"/>
                </a:lnTo>
                <a:lnTo>
                  <a:pt x="2501258" y="1275976"/>
                </a:lnTo>
                <a:lnTo>
                  <a:pt x="2505384" y="1266766"/>
                </a:lnTo>
                <a:lnTo>
                  <a:pt x="2508558" y="1257557"/>
                </a:lnTo>
                <a:lnTo>
                  <a:pt x="2511732" y="1247712"/>
                </a:lnTo>
                <a:lnTo>
                  <a:pt x="2513954" y="1237868"/>
                </a:lnTo>
                <a:lnTo>
                  <a:pt x="2516176" y="1228023"/>
                </a:lnTo>
                <a:lnTo>
                  <a:pt x="2517446" y="1218179"/>
                </a:lnTo>
                <a:lnTo>
                  <a:pt x="2518398" y="1208017"/>
                </a:lnTo>
                <a:lnTo>
                  <a:pt x="2518716" y="1197855"/>
                </a:lnTo>
                <a:lnTo>
                  <a:pt x="2518716" y="1187693"/>
                </a:lnTo>
                <a:lnTo>
                  <a:pt x="2518081" y="1177848"/>
                </a:lnTo>
                <a:lnTo>
                  <a:pt x="2518398" y="1172767"/>
                </a:lnTo>
                <a:lnTo>
                  <a:pt x="2518081" y="1167686"/>
                </a:lnTo>
                <a:lnTo>
                  <a:pt x="2517763" y="1162923"/>
                </a:lnTo>
                <a:lnTo>
                  <a:pt x="2517446" y="1158159"/>
                </a:lnTo>
                <a:lnTo>
                  <a:pt x="2515859" y="1148315"/>
                </a:lnTo>
                <a:lnTo>
                  <a:pt x="2513954" y="1138788"/>
                </a:lnTo>
                <a:lnTo>
                  <a:pt x="2512367" y="1128943"/>
                </a:lnTo>
                <a:lnTo>
                  <a:pt x="2510780" y="1119099"/>
                </a:lnTo>
                <a:lnTo>
                  <a:pt x="2510463" y="1114335"/>
                </a:lnTo>
                <a:lnTo>
                  <a:pt x="2510463" y="1109254"/>
                </a:lnTo>
                <a:lnTo>
                  <a:pt x="2510780" y="1104491"/>
                </a:lnTo>
                <a:lnTo>
                  <a:pt x="2511415" y="1099409"/>
                </a:lnTo>
                <a:lnTo>
                  <a:pt x="2509828" y="1093058"/>
                </a:lnTo>
                <a:lnTo>
                  <a:pt x="2507923" y="1086707"/>
                </a:lnTo>
                <a:lnTo>
                  <a:pt x="2505067" y="1080356"/>
                </a:lnTo>
                <a:lnTo>
                  <a:pt x="2502210" y="1074639"/>
                </a:lnTo>
                <a:lnTo>
                  <a:pt x="2496496" y="1062572"/>
                </a:lnTo>
                <a:lnTo>
                  <a:pt x="2490465" y="1050505"/>
                </a:lnTo>
                <a:lnTo>
                  <a:pt x="2486656" y="1042566"/>
                </a:lnTo>
                <a:lnTo>
                  <a:pt x="2482847" y="1034944"/>
                </a:lnTo>
                <a:lnTo>
                  <a:pt x="2478404" y="1027323"/>
                </a:lnTo>
                <a:lnTo>
                  <a:pt x="2474277" y="1020018"/>
                </a:lnTo>
                <a:lnTo>
                  <a:pt x="2469516" y="1012714"/>
                </a:lnTo>
                <a:lnTo>
                  <a:pt x="2464755" y="1005411"/>
                </a:lnTo>
                <a:lnTo>
                  <a:pt x="2459676" y="998742"/>
                </a:lnTo>
                <a:lnTo>
                  <a:pt x="2454280" y="991755"/>
                </a:lnTo>
                <a:lnTo>
                  <a:pt x="2448884" y="985086"/>
                </a:lnTo>
                <a:lnTo>
                  <a:pt x="2442853" y="979053"/>
                </a:lnTo>
                <a:lnTo>
                  <a:pt x="2436822" y="972701"/>
                </a:lnTo>
                <a:lnTo>
                  <a:pt x="2430473" y="966350"/>
                </a:lnTo>
                <a:lnTo>
                  <a:pt x="2424442" y="960951"/>
                </a:lnTo>
                <a:lnTo>
                  <a:pt x="2417777" y="955553"/>
                </a:lnTo>
                <a:lnTo>
                  <a:pt x="2410793" y="949837"/>
                </a:lnTo>
                <a:lnTo>
                  <a:pt x="2403493" y="945073"/>
                </a:lnTo>
                <a:lnTo>
                  <a:pt x="2387622" y="934276"/>
                </a:lnTo>
                <a:lnTo>
                  <a:pt x="2371434" y="924749"/>
                </a:lnTo>
                <a:lnTo>
                  <a:pt x="2354610" y="915540"/>
                </a:lnTo>
                <a:lnTo>
                  <a:pt x="2346040" y="911411"/>
                </a:lnTo>
                <a:lnTo>
                  <a:pt x="2337787" y="907283"/>
                </a:lnTo>
                <a:lnTo>
                  <a:pt x="2328899" y="903472"/>
                </a:lnTo>
                <a:lnTo>
                  <a:pt x="2320012" y="899661"/>
                </a:lnTo>
                <a:lnTo>
                  <a:pt x="2311124" y="896168"/>
                </a:lnTo>
                <a:lnTo>
                  <a:pt x="2302236" y="892675"/>
                </a:lnTo>
                <a:lnTo>
                  <a:pt x="2293349" y="889499"/>
                </a:lnTo>
                <a:lnTo>
                  <a:pt x="2283826" y="886641"/>
                </a:lnTo>
                <a:lnTo>
                  <a:pt x="2274938" y="884418"/>
                </a:lnTo>
                <a:lnTo>
                  <a:pt x="2265733" y="881878"/>
                </a:lnTo>
                <a:lnTo>
                  <a:pt x="2237800" y="873621"/>
                </a:lnTo>
                <a:lnTo>
                  <a:pt x="2223517" y="869493"/>
                </a:lnTo>
                <a:lnTo>
                  <a:pt x="2209233" y="866000"/>
                </a:lnTo>
                <a:lnTo>
                  <a:pt x="2194949" y="862824"/>
                </a:lnTo>
                <a:lnTo>
                  <a:pt x="2187966" y="861871"/>
                </a:lnTo>
                <a:lnTo>
                  <a:pt x="2180665" y="860919"/>
                </a:lnTo>
                <a:lnTo>
                  <a:pt x="2173364" y="860283"/>
                </a:lnTo>
                <a:lnTo>
                  <a:pt x="2166064" y="859966"/>
                </a:lnTo>
                <a:lnTo>
                  <a:pt x="2158763" y="860283"/>
                </a:lnTo>
                <a:lnTo>
                  <a:pt x="2151463" y="860601"/>
                </a:lnTo>
                <a:lnTo>
                  <a:pt x="2139718" y="861236"/>
                </a:lnTo>
                <a:lnTo>
                  <a:pt x="2127656" y="861554"/>
                </a:lnTo>
                <a:lnTo>
                  <a:pt x="2115912" y="860919"/>
                </a:lnTo>
                <a:lnTo>
                  <a:pt x="2109563" y="860283"/>
                </a:lnTo>
                <a:lnTo>
                  <a:pt x="2103850" y="859648"/>
                </a:lnTo>
                <a:lnTo>
                  <a:pt x="2105754" y="857108"/>
                </a:lnTo>
                <a:lnTo>
                  <a:pt x="2108294" y="854885"/>
                </a:lnTo>
                <a:lnTo>
                  <a:pt x="2110833" y="853614"/>
                </a:lnTo>
                <a:lnTo>
                  <a:pt x="2113372" y="852662"/>
                </a:lnTo>
                <a:lnTo>
                  <a:pt x="2121625" y="850121"/>
                </a:lnTo>
                <a:lnTo>
                  <a:pt x="2130513" y="848534"/>
                </a:lnTo>
                <a:lnTo>
                  <a:pt x="2138766" y="846946"/>
                </a:lnTo>
                <a:lnTo>
                  <a:pt x="2147336" y="845675"/>
                </a:lnTo>
                <a:lnTo>
                  <a:pt x="2155906" y="845040"/>
                </a:lnTo>
                <a:lnTo>
                  <a:pt x="2164477" y="844405"/>
                </a:lnTo>
                <a:lnTo>
                  <a:pt x="2173047" y="844405"/>
                </a:lnTo>
                <a:lnTo>
                  <a:pt x="2181935" y="844405"/>
                </a:lnTo>
                <a:lnTo>
                  <a:pt x="2190505" y="845040"/>
                </a:lnTo>
                <a:lnTo>
                  <a:pt x="2199075" y="845675"/>
                </a:lnTo>
                <a:lnTo>
                  <a:pt x="2207646" y="846946"/>
                </a:lnTo>
                <a:lnTo>
                  <a:pt x="2215898" y="848851"/>
                </a:lnTo>
                <a:lnTo>
                  <a:pt x="2224469" y="850439"/>
                </a:lnTo>
                <a:lnTo>
                  <a:pt x="2232722" y="852979"/>
                </a:lnTo>
                <a:lnTo>
                  <a:pt x="2240657" y="855838"/>
                </a:lnTo>
                <a:lnTo>
                  <a:pt x="2248910" y="858378"/>
                </a:lnTo>
                <a:lnTo>
                  <a:pt x="2252402" y="860601"/>
                </a:lnTo>
                <a:lnTo>
                  <a:pt x="2256211" y="862506"/>
                </a:lnTo>
                <a:lnTo>
                  <a:pt x="2263511" y="865682"/>
                </a:lnTo>
                <a:lnTo>
                  <a:pt x="2271129" y="868223"/>
                </a:lnTo>
                <a:lnTo>
                  <a:pt x="2279065" y="870128"/>
                </a:lnTo>
                <a:lnTo>
                  <a:pt x="2294936" y="873621"/>
                </a:lnTo>
                <a:lnTo>
                  <a:pt x="2302554" y="875844"/>
                </a:lnTo>
                <a:lnTo>
                  <a:pt x="2310489" y="878385"/>
                </a:lnTo>
                <a:lnTo>
                  <a:pt x="2327312" y="884736"/>
                </a:lnTo>
                <a:lnTo>
                  <a:pt x="2344136" y="891722"/>
                </a:lnTo>
                <a:lnTo>
                  <a:pt x="2360959" y="899344"/>
                </a:lnTo>
                <a:lnTo>
                  <a:pt x="2377147" y="907601"/>
                </a:lnTo>
                <a:lnTo>
                  <a:pt x="2393018" y="916492"/>
                </a:lnTo>
                <a:lnTo>
                  <a:pt x="2408571" y="926019"/>
                </a:lnTo>
                <a:lnTo>
                  <a:pt x="2423490" y="936499"/>
                </a:lnTo>
                <a:lnTo>
                  <a:pt x="2438091" y="947296"/>
                </a:lnTo>
                <a:lnTo>
                  <a:pt x="2446344" y="953648"/>
                </a:lnTo>
                <a:lnTo>
                  <a:pt x="2454280" y="960634"/>
                </a:lnTo>
                <a:lnTo>
                  <a:pt x="2461898" y="968255"/>
                </a:lnTo>
                <a:lnTo>
                  <a:pt x="2468881" y="975877"/>
                </a:lnTo>
                <a:lnTo>
                  <a:pt x="2475864" y="984134"/>
                </a:lnTo>
                <a:lnTo>
                  <a:pt x="2482213" y="992390"/>
                </a:lnTo>
                <a:lnTo>
                  <a:pt x="2494592" y="1009221"/>
                </a:lnTo>
                <a:lnTo>
                  <a:pt x="2500623" y="1018431"/>
                </a:lnTo>
                <a:lnTo>
                  <a:pt x="2505702" y="1027640"/>
                </a:lnTo>
                <a:lnTo>
                  <a:pt x="2510463" y="1036850"/>
                </a:lnTo>
                <a:lnTo>
                  <a:pt x="2515224" y="1046694"/>
                </a:lnTo>
                <a:lnTo>
                  <a:pt x="2523794" y="1066384"/>
                </a:lnTo>
                <a:lnTo>
                  <a:pt x="2528238" y="1075910"/>
                </a:lnTo>
                <a:lnTo>
                  <a:pt x="2532682" y="1085437"/>
                </a:lnTo>
                <a:lnTo>
                  <a:pt x="2541252" y="1104491"/>
                </a:lnTo>
                <a:lnTo>
                  <a:pt x="2549505" y="1123862"/>
                </a:lnTo>
                <a:lnTo>
                  <a:pt x="2553314" y="1133707"/>
                </a:lnTo>
                <a:lnTo>
                  <a:pt x="2556806" y="1143551"/>
                </a:lnTo>
                <a:lnTo>
                  <a:pt x="2559663" y="1153713"/>
                </a:lnTo>
                <a:lnTo>
                  <a:pt x="2562202" y="1163875"/>
                </a:lnTo>
                <a:lnTo>
                  <a:pt x="2565376" y="1174037"/>
                </a:lnTo>
                <a:lnTo>
                  <a:pt x="2569185" y="1183564"/>
                </a:lnTo>
                <a:lnTo>
                  <a:pt x="2577121" y="1203253"/>
                </a:lnTo>
                <a:lnTo>
                  <a:pt x="2580930" y="1213415"/>
                </a:lnTo>
                <a:lnTo>
                  <a:pt x="2584739" y="1222942"/>
                </a:lnTo>
                <a:lnTo>
                  <a:pt x="2588230" y="1233422"/>
                </a:lnTo>
                <a:lnTo>
                  <a:pt x="2591087" y="1243266"/>
                </a:lnTo>
                <a:lnTo>
                  <a:pt x="2595531" y="1237233"/>
                </a:lnTo>
                <a:lnTo>
                  <a:pt x="2599975" y="1230881"/>
                </a:lnTo>
                <a:lnTo>
                  <a:pt x="2608228" y="1218179"/>
                </a:lnTo>
                <a:lnTo>
                  <a:pt x="2616163" y="1205476"/>
                </a:lnTo>
                <a:lnTo>
                  <a:pt x="2620607" y="1199125"/>
                </a:lnTo>
                <a:lnTo>
                  <a:pt x="2625051" y="1193091"/>
                </a:lnTo>
                <a:lnTo>
                  <a:pt x="2628225" y="1189598"/>
                </a:lnTo>
                <a:lnTo>
                  <a:pt x="2631082" y="1186105"/>
                </a:lnTo>
                <a:lnTo>
                  <a:pt x="2633304" y="1182294"/>
                </a:lnTo>
                <a:lnTo>
                  <a:pt x="2635526" y="1178483"/>
                </a:lnTo>
                <a:lnTo>
                  <a:pt x="2637430" y="1174355"/>
                </a:lnTo>
                <a:lnTo>
                  <a:pt x="2639335" y="1170227"/>
                </a:lnTo>
                <a:lnTo>
                  <a:pt x="2642509" y="1161970"/>
                </a:lnTo>
                <a:lnTo>
                  <a:pt x="2645048" y="1152760"/>
                </a:lnTo>
                <a:lnTo>
                  <a:pt x="2647588" y="1144186"/>
                </a:lnTo>
                <a:lnTo>
                  <a:pt x="2650444" y="1135612"/>
                </a:lnTo>
                <a:lnTo>
                  <a:pt x="2653619" y="1127355"/>
                </a:lnTo>
                <a:lnTo>
                  <a:pt x="2659332" y="1114335"/>
                </a:lnTo>
                <a:lnTo>
                  <a:pt x="2661554" y="1107031"/>
                </a:lnTo>
                <a:lnTo>
                  <a:pt x="2663776" y="1100045"/>
                </a:lnTo>
                <a:lnTo>
                  <a:pt x="2664411" y="1096551"/>
                </a:lnTo>
                <a:lnTo>
                  <a:pt x="2664728" y="1092741"/>
                </a:lnTo>
                <a:lnTo>
                  <a:pt x="2664728" y="1089248"/>
                </a:lnTo>
                <a:lnTo>
                  <a:pt x="2664728" y="1086072"/>
                </a:lnTo>
                <a:lnTo>
                  <a:pt x="2664093" y="1082579"/>
                </a:lnTo>
                <a:lnTo>
                  <a:pt x="2663141" y="1079085"/>
                </a:lnTo>
                <a:lnTo>
                  <a:pt x="2661554" y="1075592"/>
                </a:lnTo>
                <a:lnTo>
                  <a:pt x="2659967" y="1072099"/>
                </a:lnTo>
                <a:lnTo>
                  <a:pt x="2656793" y="1078450"/>
                </a:lnTo>
                <a:lnTo>
                  <a:pt x="2654253" y="1084484"/>
                </a:lnTo>
                <a:lnTo>
                  <a:pt x="2652031" y="1090836"/>
                </a:lnTo>
                <a:lnTo>
                  <a:pt x="2649810" y="1097186"/>
                </a:lnTo>
                <a:lnTo>
                  <a:pt x="2646318" y="1110524"/>
                </a:lnTo>
                <a:lnTo>
                  <a:pt x="2643144" y="1123544"/>
                </a:lnTo>
                <a:lnTo>
                  <a:pt x="2639970" y="1136882"/>
                </a:lnTo>
                <a:lnTo>
                  <a:pt x="2636161" y="1149902"/>
                </a:lnTo>
                <a:lnTo>
                  <a:pt x="2633939" y="1156254"/>
                </a:lnTo>
                <a:lnTo>
                  <a:pt x="2631717" y="1162605"/>
                </a:lnTo>
                <a:lnTo>
                  <a:pt x="2628860" y="1168639"/>
                </a:lnTo>
                <a:lnTo>
                  <a:pt x="2625686" y="1174990"/>
                </a:lnTo>
                <a:lnTo>
                  <a:pt x="2619655" y="1172449"/>
                </a:lnTo>
                <a:lnTo>
                  <a:pt x="2613306" y="1169909"/>
                </a:lnTo>
                <a:lnTo>
                  <a:pt x="2620607" y="1142598"/>
                </a:lnTo>
                <a:lnTo>
                  <a:pt x="2627590" y="1114970"/>
                </a:lnTo>
                <a:lnTo>
                  <a:pt x="2635208" y="1087660"/>
                </a:lnTo>
                <a:lnTo>
                  <a:pt x="2639017" y="1074322"/>
                </a:lnTo>
                <a:lnTo>
                  <a:pt x="2643461" y="1060667"/>
                </a:lnTo>
                <a:lnTo>
                  <a:pt x="2644096" y="1059079"/>
                </a:lnTo>
                <a:lnTo>
                  <a:pt x="2644413" y="1057491"/>
                </a:lnTo>
                <a:lnTo>
                  <a:pt x="2644413" y="1056221"/>
                </a:lnTo>
                <a:lnTo>
                  <a:pt x="2644413" y="1054951"/>
                </a:lnTo>
                <a:lnTo>
                  <a:pt x="2643779" y="1052410"/>
                </a:lnTo>
                <a:lnTo>
                  <a:pt x="2642509" y="1050187"/>
                </a:lnTo>
                <a:lnTo>
                  <a:pt x="2640604" y="1047647"/>
                </a:lnTo>
                <a:lnTo>
                  <a:pt x="2638700" y="1045424"/>
                </a:lnTo>
                <a:lnTo>
                  <a:pt x="2636795" y="1043201"/>
                </a:lnTo>
                <a:lnTo>
                  <a:pt x="2635208" y="1040660"/>
                </a:lnTo>
                <a:lnTo>
                  <a:pt x="2632352" y="1047647"/>
                </a:lnTo>
                <a:lnTo>
                  <a:pt x="2629812" y="1054951"/>
                </a:lnTo>
                <a:lnTo>
                  <a:pt x="2625368" y="1068923"/>
                </a:lnTo>
                <a:lnTo>
                  <a:pt x="2623146" y="1076227"/>
                </a:lnTo>
                <a:lnTo>
                  <a:pt x="2619972" y="1083214"/>
                </a:lnTo>
                <a:lnTo>
                  <a:pt x="2616798" y="1090201"/>
                </a:lnTo>
                <a:lnTo>
                  <a:pt x="2612989" y="1096234"/>
                </a:lnTo>
                <a:lnTo>
                  <a:pt x="2608545" y="1096869"/>
                </a:lnTo>
                <a:lnTo>
                  <a:pt x="2604419" y="1096869"/>
                </a:lnTo>
                <a:lnTo>
                  <a:pt x="2599975" y="1096551"/>
                </a:lnTo>
                <a:lnTo>
                  <a:pt x="2595848" y="1095916"/>
                </a:lnTo>
                <a:lnTo>
                  <a:pt x="2599657" y="1087660"/>
                </a:lnTo>
                <a:lnTo>
                  <a:pt x="2603149" y="1079085"/>
                </a:lnTo>
                <a:lnTo>
                  <a:pt x="2609497" y="1061302"/>
                </a:lnTo>
                <a:lnTo>
                  <a:pt x="2615528" y="1043518"/>
                </a:lnTo>
                <a:lnTo>
                  <a:pt x="2620607" y="1025735"/>
                </a:lnTo>
                <a:lnTo>
                  <a:pt x="2616798" y="1014937"/>
                </a:lnTo>
                <a:lnTo>
                  <a:pt x="2614576" y="1019066"/>
                </a:lnTo>
                <a:lnTo>
                  <a:pt x="2612354" y="1023194"/>
                </a:lnTo>
                <a:lnTo>
                  <a:pt x="2608228" y="1031768"/>
                </a:lnTo>
                <a:lnTo>
                  <a:pt x="2604101" y="1040343"/>
                </a:lnTo>
                <a:lnTo>
                  <a:pt x="2599975" y="1048599"/>
                </a:lnTo>
                <a:lnTo>
                  <a:pt x="2598705" y="1050822"/>
                </a:lnTo>
                <a:lnTo>
                  <a:pt x="2596801" y="1051775"/>
                </a:lnTo>
                <a:lnTo>
                  <a:pt x="2594896" y="1052410"/>
                </a:lnTo>
                <a:lnTo>
                  <a:pt x="2592674" y="1053045"/>
                </a:lnTo>
                <a:lnTo>
                  <a:pt x="2588230" y="1053363"/>
                </a:lnTo>
                <a:lnTo>
                  <a:pt x="2585691" y="1053363"/>
                </a:lnTo>
                <a:lnTo>
                  <a:pt x="2583786" y="1053680"/>
                </a:lnTo>
                <a:lnTo>
                  <a:pt x="2584421" y="1046694"/>
                </a:lnTo>
                <a:lnTo>
                  <a:pt x="2585691" y="1039707"/>
                </a:lnTo>
                <a:lnTo>
                  <a:pt x="2587913" y="1032404"/>
                </a:lnTo>
                <a:lnTo>
                  <a:pt x="2590135" y="1025417"/>
                </a:lnTo>
                <a:lnTo>
                  <a:pt x="2592992" y="1019066"/>
                </a:lnTo>
                <a:lnTo>
                  <a:pt x="2596483" y="1012397"/>
                </a:lnTo>
                <a:lnTo>
                  <a:pt x="2600292" y="1006046"/>
                </a:lnTo>
                <a:lnTo>
                  <a:pt x="2604736" y="1000330"/>
                </a:lnTo>
                <a:lnTo>
                  <a:pt x="2598705" y="992073"/>
                </a:lnTo>
                <a:lnTo>
                  <a:pt x="2592357" y="983816"/>
                </a:lnTo>
                <a:lnTo>
                  <a:pt x="2579977" y="967620"/>
                </a:lnTo>
                <a:lnTo>
                  <a:pt x="2575216" y="974924"/>
                </a:lnTo>
                <a:lnTo>
                  <a:pt x="2571090" y="981911"/>
                </a:lnTo>
                <a:lnTo>
                  <a:pt x="2566963" y="989532"/>
                </a:lnTo>
                <a:lnTo>
                  <a:pt x="2563154" y="997154"/>
                </a:lnTo>
                <a:lnTo>
                  <a:pt x="2551410" y="995884"/>
                </a:lnTo>
                <a:lnTo>
                  <a:pt x="2552679" y="990167"/>
                </a:lnTo>
                <a:lnTo>
                  <a:pt x="2554267" y="984769"/>
                </a:lnTo>
                <a:lnTo>
                  <a:pt x="2556806" y="979688"/>
                </a:lnTo>
                <a:lnTo>
                  <a:pt x="2559345" y="974289"/>
                </a:lnTo>
                <a:lnTo>
                  <a:pt x="2561885" y="969208"/>
                </a:lnTo>
                <a:lnTo>
                  <a:pt x="2565059" y="964445"/>
                </a:lnTo>
                <a:lnTo>
                  <a:pt x="2568550" y="959999"/>
                </a:lnTo>
                <a:lnTo>
                  <a:pt x="2572359" y="955870"/>
                </a:lnTo>
                <a:lnTo>
                  <a:pt x="2556488" y="934593"/>
                </a:lnTo>
                <a:lnTo>
                  <a:pt x="2548870" y="924432"/>
                </a:lnTo>
                <a:lnTo>
                  <a:pt x="2541252" y="913634"/>
                </a:lnTo>
                <a:lnTo>
                  <a:pt x="2539348" y="917445"/>
                </a:lnTo>
                <a:lnTo>
                  <a:pt x="2537126" y="921573"/>
                </a:lnTo>
                <a:lnTo>
                  <a:pt x="2535221" y="925702"/>
                </a:lnTo>
                <a:lnTo>
                  <a:pt x="2533000" y="929512"/>
                </a:lnTo>
                <a:lnTo>
                  <a:pt x="2530460" y="933323"/>
                </a:lnTo>
                <a:lnTo>
                  <a:pt x="2529191" y="935229"/>
                </a:lnTo>
                <a:lnTo>
                  <a:pt x="2527603" y="936499"/>
                </a:lnTo>
                <a:lnTo>
                  <a:pt x="2526016" y="937769"/>
                </a:lnTo>
                <a:lnTo>
                  <a:pt x="2524112" y="939039"/>
                </a:lnTo>
                <a:lnTo>
                  <a:pt x="2521890" y="939992"/>
                </a:lnTo>
                <a:lnTo>
                  <a:pt x="2519985" y="940627"/>
                </a:lnTo>
                <a:lnTo>
                  <a:pt x="2518081" y="939675"/>
                </a:lnTo>
                <a:lnTo>
                  <a:pt x="2517129" y="938087"/>
                </a:lnTo>
                <a:lnTo>
                  <a:pt x="2516494" y="937134"/>
                </a:lnTo>
                <a:lnTo>
                  <a:pt x="2515859" y="935864"/>
                </a:lnTo>
                <a:lnTo>
                  <a:pt x="2515542" y="934276"/>
                </a:lnTo>
                <a:lnTo>
                  <a:pt x="2515542" y="932688"/>
                </a:lnTo>
                <a:lnTo>
                  <a:pt x="2516176" y="929830"/>
                </a:lnTo>
                <a:lnTo>
                  <a:pt x="2517129" y="926654"/>
                </a:lnTo>
                <a:lnTo>
                  <a:pt x="2518398" y="923796"/>
                </a:lnTo>
                <a:lnTo>
                  <a:pt x="2521572" y="918080"/>
                </a:lnTo>
                <a:lnTo>
                  <a:pt x="2522525" y="915857"/>
                </a:lnTo>
                <a:lnTo>
                  <a:pt x="2524429" y="914269"/>
                </a:lnTo>
                <a:lnTo>
                  <a:pt x="2526334" y="912999"/>
                </a:lnTo>
                <a:lnTo>
                  <a:pt x="2528556" y="912046"/>
                </a:lnTo>
                <a:lnTo>
                  <a:pt x="2533317" y="910459"/>
                </a:lnTo>
                <a:lnTo>
                  <a:pt x="2535856" y="909824"/>
                </a:lnTo>
                <a:lnTo>
                  <a:pt x="2537761" y="909188"/>
                </a:lnTo>
                <a:lnTo>
                  <a:pt x="2533634" y="902837"/>
                </a:lnTo>
                <a:lnTo>
                  <a:pt x="2529191" y="896803"/>
                </a:lnTo>
                <a:lnTo>
                  <a:pt x="2524429" y="890452"/>
                </a:lnTo>
                <a:lnTo>
                  <a:pt x="2519668" y="884736"/>
                </a:lnTo>
                <a:lnTo>
                  <a:pt x="2509511" y="873304"/>
                </a:lnTo>
                <a:lnTo>
                  <a:pt x="2498718" y="862189"/>
                </a:lnTo>
                <a:lnTo>
                  <a:pt x="2488244" y="851709"/>
                </a:lnTo>
                <a:lnTo>
                  <a:pt x="2477134" y="841230"/>
                </a:lnTo>
                <a:lnTo>
                  <a:pt x="2454597" y="820270"/>
                </a:lnTo>
                <a:lnTo>
                  <a:pt x="2447297" y="813284"/>
                </a:lnTo>
                <a:lnTo>
                  <a:pt x="2439996" y="806297"/>
                </a:lnTo>
                <a:lnTo>
                  <a:pt x="2436187" y="803122"/>
                </a:lnTo>
                <a:lnTo>
                  <a:pt x="2432060" y="800264"/>
                </a:lnTo>
                <a:lnTo>
                  <a:pt x="2427934" y="797088"/>
                </a:lnTo>
                <a:lnTo>
                  <a:pt x="2423173" y="794547"/>
                </a:lnTo>
                <a:lnTo>
                  <a:pt x="2418094" y="791054"/>
                </a:lnTo>
                <a:lnTo>
                  <a:pt x="2412698" y="787561"/>
                </a:lnTo>
                <a:lnTo>
                  <a:pt x="2402223" y="780575"/>
                </a:lnTo>
                <a:lnTo>
                  <a:pt x="2397144" y="777081"/>
                </a:lnTo>
                <a:lnTo>
                  <a:pt x="2391431" y="773906"/>
                </a:lnTo>
                <a:lnTo>
                  <a:pt x="2386035" y="770730"/>
                </a:lnTo>
                <a:lnTo>
                  <a:pt x="2379686" y="768825"/>
                </a:lnTo>
                <a:lnTo>
                  <a:pt x="2370164" y="765649"/>
                </a:lnTo>
                <a:lnTo>
                  <a:pt x="2360641" y="761521"/>
                </a:lnTo>
                <a:lnTo>
                  <a:pt x="2351119" y="757392"/>
                </a:lnTo>
                <a:lnTo>
                  <a:pt x="2341914" y="753264"/>
                </a:lnTo>
                <a:lnTo>
                  <a:pt x="2332708" y="748818"/>
                </a:lnTo>
                <a:lnTo>
                  <a:pt x="2322868" y="744690"/>
                </a:lnTo>
                <a:lnTo>
                  <a:pt x="2313346" y="740879"/>
                </a:lnTo>
                <a:lnTo>
                  <a:pt x="2303506" y="737703"/>
                </a:lnTo>
                <a:lnTo>
                  <a:pt x="2294618" y="734845"/>
                </a:lnTo>
                <a:lnTo>
                  <a:pt x="2286048" y="731670"/>
                </a:lnTo>
                <a:lnTo>
                  <a:pt x="2268273" y="725636"/>
                </a:lnTo>
                <a:lnTo>
                  <a:pt x="2259702" y="722460"/>
                </a:lnTo>
                <a:lnTo>
                  <a:pt x="2250815" y="719602"/>
                </a:lnTo>
                <a:lnTo>
                  <a:pt x="2241927" y="717697"/>
                </a:lnTo>
                <a:lnTo>
                  <a:pt x="2232722" y="715474"/>
                </a:lnTo>
                <a:close/>
                <a:moveTo>
                  <a:pt x="2140988" y="707217"/>
                </a:moveTo>
                <a:lnTo>
                  <a:pt x="2139718" y="714204"/>
                </a:lnTo>
                <a:lnTo>
                  <a:pt x="2139083" y="721508"/>
                </a:lnTo>
                <a:lnTo>
                  <a:pt x="2139083" y="728812"/>
                </a:lnTo>
                <a:lnTo>
                  <a:pt x="2139083" y="735480"/>
                </a:lnTo>
                <a:lnTo>
                  <a:pt x="2139718" y="750088"/>
                </a:lnTo>
                <a:lnTo>
                  <a:pt x="2140670" y="764379"/>
                </a:lnTo>
                <a:lnTo>
                  <a:pt x="2147654" y="756440"/>
                </a:lnTo>
                <a:lnTo>
                  <a:pt x="2155272" y="749136"/>
                </a:lnTo>
                <a:lnTo>
                  <a:pt x="2162890" y="741832"/>
                </a:lnTo>
                <a:lnTo>
                  <a:pt x="2171142" y="735163"/>
                </a:lnTo>
                <a:lnTo>
                  <a:pt x="2187648" y="722143"/>
                </a:lnTo>
                <a:lnTo>
                  <a:pt x="2203837" y="709123"/>
                </a:lnTo>
                <a:lnTo>
                  <a:pt x="2196219" y="708170"/>
                </a:lnTo>
                <a:lnTo>
                  <a:pt x="2188283" y="707535"/>
                </a:lnTo>
                <a:lnTo>
                  <a:pt x="2172412" y="707217"/>
                </a:lnTo>
                <a:lnTo>
                  <a:pt x="2156541" y="707217"/>
                </a:lnTo>
                <a:lnTo>
                  <a:pt x="2140988" y="707217"/>
                </a:lnTo>
                <a:close/>
                <a:moveTo>
                  <a:pt x="1500437" y="664346"/>
                </a:moveTo>
                <a:lnTo>
                  <a:pt x="1488375" y="664663"/>
                </a:lnTo>
                <a:lnTo>
                  <a:pt x="1476313" y="665616"/>
                </a:lnTo>
                <a:lnTo>
                  <a:pt x="1466474" y="666569"/>
                </a:lnTo>
                <a:lnTo>
                  <a:pt x="1457268" y="667522"/>
                </a:lnTo>
                <a:lnTo>
                  <a:pt x="1448063" y="669109"/>
                </a:lnTo>
                <a:lnTo>
                  <a:pt x="1438541" y="670380"/>
                </a:lnTo>
                <a:lnTo>
                  <a:pt x="1420130" y="674190"/>
                </a:lnTo>
                <a:lnTo>
                  <a:pt x="1401720" y="678001"/>
                </a:lnTo>
                <a:lnTo>
                  <a:pt x="1364900" y="686258"/>
                </a:lnTo>
                <a:lnTo>
                  <a:pt x="1346172" y="690069"/>
                </a:lnTo>
                <a:lnTo>
                  <a:pt x="1327762" y="693562"/>
                </a:lnTo>
                <a:lnTo>
                  <a:pt x="1275388" y="722778"/>
                </a:lnTo>
                <a:lnTo>
                  <a:pt x="1223648" y="752947"/>
                </a:lnTo>
                <a:lnTo>
                  <a:pt x="1216348" y="758345"/>
                </a:lnTo>
                <a:lnTo>
                  <a:pt x="1209682" y="763744"/>
                </a:lnTo>
                <a:lnTo>
                  <a:pt x="1202699" y="769777"/>
                </a:lnTo>
                <a:lnTo>
                  <a:pt x="1196033" y="775811"/>
                </a:lnTo>
                <a:lnTo>
                  <a:pt x="1189685" y="782480"/>
                </a:lnTo>
                <a:lnTo>
                  <a:pt x="1183336" y="788831"/>
                </a:lnTo>
                <a:lnTo>
                  <a:pt x="1171274" y="802169"/>
                </a:lnTo>
                <a:lnTo>
                  <a:pt x="1166513" y="806615"/>
                </a:lnTo>
                <a:lnTo>
                  <a:pt x="1162387" y="811378"/>
                </a:lnTo>
                <a:lnTo>
                  <a:pt x="1158260" y="816459"/>
                </a:lnTo>
                <a:lnTo>
                  <a:pt x="1154134" y="821541"/>
                </a:lnTo>
                <a:lnTo>
                  <a:pt x="1146833" y="832020"/>
                </a:lnTo>
                <a:lnTo>
                  <a:pt x="1139850" y="842817"/>
                </a:lnTo>
                <a:lnTo>
                  <a:pt x="1126518" y="865047"/>
                </a:lnTo>
                <a:lnTo>
                  <a:pt x="1119535" y="876162"/>
                </a:lnTo>
                <a:lnTo>
                  <a:pt x="1112552" y="886641"/>
                </a:lnTo>
                <a:lnTo>
                  <a:pt x="1093507" y="917445"/>
                </a:lnTo>
                <a:lnTo>
                  <a:pt x="1074779" y="948566"/>
                </a:lnTo>
                <a:lnTo>
                  <a:pt x="1064939" y="963809"/>
                </a:lnTo>
                <a:lnTo>
                  <a:pt x="1055099" y="979053"/>
                </a:lnTo>
                <a:lnTo>
                  <a:pt x="1044624" y="993661"/>
                </a:lnTo>
                <a:lnTo>
                  <a:pt x="1033832" y="1008269"/>
                </a:lnTo>
                <a:lnTo>
                  <a:pt x="1032880" y="1011127"/>
                </a:lnTo>
                <a:lnTo>
                  <a:pt x="1032563" y="1013985"/>
                </a:lnTo>
                <a:lnTo>
                  <a:pt x="1032245" y="1020018"/>
                </a:lnTo>
                <a:lnTo>
                  <a:pt x="1031928" y="1023194"/>
                </a:lnTo>
                <a:lnTo>
                  <a:pt x="1031610" y="1026370"/>
                </a:lnTo>
                <a:lnTo>
                  <a:pt x="1030341" y="1028910"/>
                </a:lnTo>
                <a:lnTo>
                  <a:pt x="1029071" y="1031451"/>
                </a:lnTo>
                <a:lnTo>
                  <a:pt x="1015104" y="1051457"/>
                </a:lnTo>
                <a:lnTo>
                  <a:pt x="1000821" y="1071146"/>
                </a:lnTo>
                <a:lnTo>
                  <a:pt x="985902" y="1090201"/>
                </a:lnTo>
                <a:lnTo>
                  <a:pt x="978284" y="1099727"/>
                </a:lnTo>
                <a:lnTo>
                  <a:pt x="970348" y="1108937"/>
                </a:lnTo>
                <a:lnTo>
                  <a:pt x="963048" y="1116876"/>
                </a:lnTo>
                <a:lnTo>
                  <a:pt x="956065" y="1125132"/>
                </a:lnTo>
                <a:lnTo>
                  <a:pt x="948764" y="1133071"/>
                </a:lnTo>
                <a:lnTo>
                  <a:pt x="945590" y="1137835"/>
                </a:lnTo>
                <a:lnTo>
                  <a:pt x="942416" y="1142281"/>
                </a:lnTo>
                <a:lnTo>
                  <a:pt x="941463" y="1147362"/>
                </a:lnTo>
                <a:lnTo>
                  <a:pt x="941146" y="1152760"/>
                </a:lnTo>
                <a:lnTo>
                  <a:pt x="940829" y="1158476"/>
                </a:lnTo>
                <a:lnTo>
                  <a:pt x="941146" y="1163558"/>
                </a:lnTo>
                <a:lnTo>
                  <a:pt x="941463" y="1169274"/>
                </a:lnTo>
                <a:lnTo>
                  <a:pt x="942098" y="1174355"/>
                </a:lnTo>
                <a:lnTo>
                  <a:pt x="943050" y="1179753"/>
                </a:lnTo>
                <a:lnTo>
                  <a:pt x="944638" y="1185152"/>
                </a:lnTo>
                <a:lnTo>
                  <a:pt x="948129" y="1201983"/>
                </a:lnTo>
                <a:lnTo>
                  <a:pt x="952256" y="1218814"/>
                </a:lnTo>
                <a:lnTo>
                  <a:pt x="957017" y="1235328"/>
                </a:lnTo>
                <a:lnTo>
                  <a:pt x="962413" y="1251841"/>
                </a:lnTo>
                <a:lnTo>
                  <a:pt x="968444" y="1268037"/>
                </a:lnTo>
                <a:lnTo>
                  <a:pt x="975427" y="1283915"/>
                </a:lnTo>
                <a:lnTo>
                  <a:pt x="978919" y="1291854"/>
                </a:lnTo>
                <a:lnTo>
                  <a:pt x="982728" y="1299476"/>
                </a:lnTo>
                <a:lnTo>
                  <a:pt x="986854" y="1307097"/>
                </a:lnTo>
                <a:lnTo>
                  <a:pt x="991616" y="1314719"/>
                </a:lnTo>
                <a:lnTo>
                  <a:pt x="994155" y="1319482"/>
                </a:lnTo>
                <a:lnTo>
                  <a:pt x="996377" y="1324881"/>
                </a:lnTo>
                <a:lnTo>
                  <a:pt x="998281" y="1329962"/>
                </a:lnTo>
                <a:lnTo>
                  <a:pt x="1000186" y="1335043"/>
                </a:lnTo>
                <a:lnTo>
                  <a:pt x="1003360" y="1346157"/>
                </a:lnTo>
                <a:lnTo>
                  <a:pt x="1004947" y="1351238"/>
                </a:lnTo>
                <a:lnTo>
                  <a:pt x="1007169" y="1356637"/>
                </a:lnTo>
                <a:lnTo>
                  <a:pt x="1012565" y="1370292"/>
                </a:lnTo>
                <a:lnTo>
                  <a:pt x="1018596" y="1383948"/>
                </a:lnTo>
                <a:lnTo>
                  <a:pt x="1024944" y="1397285"/>
                </a:lnTo>
                <a:lnTo>
                  <a:pt x="1031610" y="1410623"/>
                </a:lnTo>
                <a:lnTo>
                  <a:pt x="1044624" y="1437299"/>
                </a:lnTo>
                <a:lnTo>
                  <a:pt x="1058273" y="1463974"/>
                </a:lnTo>
                <a:lnTo>
                  <a:pt x="1086841" y="1516372"/>
                </a:lnTo>
                <a:lnTo>
                  <a:pt x="1100490" y="1542730"/>
                </a:lnTo>
                <a:lnTo>
                  <a:pt x="1113504" y="1569088"/>
                </a:lnTo>
                <a:lnTo>
                  <a:pt x="1116044" y="1574169"/>
                </a:lnTo>
                <a:lnTo>
                  <a:pt x="1118583" y="1578615"/>
                </a:lnTo>
                <a:lnTo>
                  <a:pt x="1123979" y="1586871"/>
                </a:lnTo>
                <a:lnTo>
                  <a:pt x="1129693" y="1595128"/>
                </a:lnTo>
                <a:lnTo>
                  <a:pt x="1136041" y="1603067"/>
                </a:lnTo>
                <a:lnTo>
                  <a:pt x="1149372" y="1618945"/>
                </a:lnTo>
                <a:lnTo>
                  <a:pt x="1155721" y="1626885"/>
                </a:lnTo>
                <a:lnTo>
                  <a:pt x="1162069" y="1634824"/>
                </a:lnTo>
                <a:lnTo>
                  <a:pt x="1170640" y="1646256"/>
                </a:lnTo>
                <a:lnTo>
                  <a:pt x="1178892" y="1657688"/>
                </a:lnTo>
                <a:lnTo>
                  <a:pt x="1195716" y="1680553"/>
                </a:lnTo>
                <a:lnTo>
                  <a:pt x="1212539" y="1703418"/>
                </a:lnTo>
                <a:lnTo>
                  <a:pt x="1221744" y="1714850"/>
                </a:lnTo>
                <a:lnTo>
                  <a:pt x="1230632" y="1725965"/>
                </a:lnTo>
                <a:lnTo>
                  <a:pt x="1238250" y="1734221"/>
                </a:lnTo>
                <a:lnTo>
                  <a:pt x="1245550" y="1742478"/>
                </a:lnTo>
                <a:lnTo>
                  <a:pt x="1259834" y="1759944"/>
                </a:lnTo>
                <a:lnTo>
                  <a:pt x="1273801" y="1777728"/>
                </a:lnTo>
                <a:lnTo>
                  <a:pt x="1287450" y="1795511"/>
                </a:lnTo>
                <a:lnTo>
                  <a:pt x="1301099" y="1813930"/>
                </a:lnTo>
                <a:lnTo>
                  <a:pt x="1314747" y="1831714"/>
                </a:lnTo>
                <a:lnTo>
                  <a:pt x="1328714" y="1849498"/>
                </a:lnTo>
                <a:lnTo>
                  <a:pt x="1342998" y="1866646"/>
                </a:lnTo>
                <a:lnTo>
                  <a:pt x="1347759" y="1874903"/>
                </a:lnTo>
                <a:lnTo>
                  <a:pt x="1353155" y="1882842"/>
                </a:lnTo>
                <a:lnTo>
                  <a:pt x="1358869" y="1890463"/>
                </a:lnTo>
                <a:lnTo>
                  <a:pt x="1364900" y="1897767"/>
                </a:lnTo>
                <a:lnTo>
                  <a:pt x="1377596" y="1912058"/>
                </a:lnTo>
                <a:lnTo>
                  <a:pt x="1390293" y="1926031"/>
                </a:lnTo>
                <a:lnTo>
                  <a:pt x="1408386" y="1948260"/>
                </a:lnTo>
                <a:lnTo>
                  <a:pt x="1425527" y="1970490"/>
                </a:lnTo>
                <a:lnTo>
                  <a:pt x="1442667" y="1993354"/>
                </a:lnTo>
                <a:lnTo>
                  <a:pt x="1459808" y="2016219"/>
                </a:lnTo>
                <a:lnTo>
                  <a:pt x="1465204" y="2023523"/>
                </a:lnTo>
                <a:lnTo>
                  <a:pt x="1470917" y="2030192"/>
                </a:lnTo>
                <a:lnTo>
                  <a:pt x="1477266" y="2036543"/>
                </a:lnTo>
                <a:lnTo>
                  <a:pt x="1483932" y="2042894"/>
                </a:lnTo>
                <a:lnTo>
                  <a:pt x="1497581" y="2055280"/>
                </a:lnTo>
                <a:lnTo>
                  <a:pt x="1504246" y="2061313"/>
                </a:lnTo>
                <a:lnTo>
                  <a:pt x="1510595" y="2067665"/>
                </a:lnTo>
                <a:lnTo>
                  <a:pt x="1522339" y="2079097"/>
                </a:lnTo>
                <a:lnTo>
                  <a:pt x="1534084" y="2090212"/>
                </a:lnTo>
                <a:lnTo>
                  <a:pt x="1559160" y="2111489"/>
                </a:lnTo>
                <a:lnTo>
                  <a:pt x="1571539" y="2121968"/>
                </a:lnTo>
                <a:lnTo>
                  <a:pt x="1583601" y="2132765"/>
                </a:lnTo>
                <a:lnTo>
                  <a:pt x="1595345" y="2143880"/>
                </a:lnTo>
                <a:lnTo>
                  <a:pt x="1606772" y="2155630"/>
                </a:lnTo>
                <a:lnTo>
                  <a:pt x="1615025" y="2163569"/>
                </a:lnTo>
                <a:lnTo>
                  <a:pt x="1623596" y="2171508"/>
                </a:lnTo>
                <a:lnTo>
                  <a:pt x="1632166" y="2179447"/>
                </a:lnTo>
                <a:lnTo>
                  <a:pt x="1641054" y="2186751"/>
                </a:lnTo>
                <a:lnTo>
                  <a:pt x="1650576" y="2194373"/>
                </a:lnTo>
                <a:lnTo>
                  <a:pt x="1659464" y="2201359"/>
                </a:lnTo>
                <a:lnTo>
                  <a:pt x="1668987" y="2208028"/>
                </a:lnTo>
                <a:lnTo>
                  <a:pt x="1678509" y="2214697"/>
                </a:lnTo>
                <a:lnTo>
                  <a:pt x="1686762" y="2223906"/>
                </a:lnTo>
                <a:lnTo>
                  <a:pt x="1695332" y="2232481"/>
                </a:lnTo>
                <a:lnTo>
                  <a:pt x="1712790" y="2249947"/>
                </a:lnTo>
                <a:lnTo>
                  <a:pt x="1730566" y="2267095"/>
                </a:lnTo>
                <a:lnTo>
                  <a:pt x="1738819" y="2275987"/>
                </a:lnTo>
                <a:lnTo>
                  <a:pt x="1747071" y="2285196"/>
                </a:lnTo>
                <a:lnTo>
                  <a:pt x="1755324" y="2293453"/>
                </a:lnTo>
                <a:lnTo>
                  <a:pt x="1762942" y="2301710"/>
                </a:lnTo>
                <a:lnTo>
                  <a:pt x="1778813" y="2318223"/>
                </a:lnTo>
                <a:lnTo>
                  <a:pt x="1786749" y="2326480"/>
                </a:lnTo>
                <a:lnTo>
                  <a:pt x="1794684" y="2334419"/>
                </a:lnTo>
                <a:lnTo>
                  <a:pt x="1802937" y="2342358"/>
                </a:lnTo>
                <a:lnTo>
                  <a:pt x="1811507" y="2349662"/>
                </a:lnTo>
                <a:lnTo>
                  <a:pt x="1807381" y="2340770"/>
                </a:lnTo>
                <a:lnTo>
                  <a:pt x="1802620" y="2331879"/>
                </a:lnTo>
                <a:lnTo>
                  <a:pt x="1797858" y="2323304"/>
                </a:lnTo>
                <a:lnTo>
                  <a:pt x="1792462" y="2315048"/>
                </a:lnTo>
                <a:lnTo>
                  <a:pt x="1787066" y="2306791"/>
                </a:lnTo>
                <a:lnTo>
                  <a:pt x="1781670" y="2298534"/>
                </a:lnTo>
                <a:lnTo>
                  <a:pt x="1770243" y="2282656"/>
                </a:lnTo>
                <a:lnTo>
                  <a:pt x="1758499" y="2266778"/>
                </a:lnTo>
                <a:lnTo>
                  <a:pt x="1746754" y="2250899"/>
                </a:lnTo>
                <a:lnTo>
                  <a:pt x="1734692" y="2235339"/>
                </a:lnTo>
                <a:lnTo>
                  <a:pt x="1723265" y="2219143"/>
                </a:lnTo>
                <a:lnTo>
                  <a:pt x="1715964" y="2209299"/>
                </a:lnTo>
                <a:lnTo>
                  <a:pt x="1708346" y="2199136"/>
                </a:lnTo>
                <a:lnTo>
                  <a:pt x="1700728" y="2189609"/>
                </a:lnTo>
                <a:lnTo>
                  <a:pt x="1692793" y="2180083"/>
                </a:lnTo>
                <a:lnTo>
                  <a:pt x="1676922" y="2160711"/>
                </a:lnTo>
                <a:lnTo>
                  <a:pt x="1669304" y="2151184"/>
                </a:lnTo>
                <a:lnTo>
                  <a:pt x="1662321" y="2141022"/>
                </a:lnTo>
                <a:lnTo>
                  <a:pt x="1657242" y="2132765"/>
                </a:lnTo>
                <a:lnTo>
                  <a:pt x="1651846" y="2125144"/>
                </a:lnTo>
                <a:lnTo>
                  <a:pt x="1646132" y="2117522"/>
                </a:lnTo>
                <a:lnTo>
                  <a:pt x="1639784" y="2110536"/>
                </a:lnTo>
                <a:lnTo>
                  <a:pt x="1633753" y="2103232"/>
                </a:lnTo>
                <a:lnTo>
                  <a:pt x="1628040" y="2095610"/>
                </a:lnTo>
                <a:lnTo>
                  <a:pt x="1622643" y="2087989"/>
                </a:lnTo>
                <a:lnTo>
                  <a:pt x="1617247" y="2080050"/>
                </a:lnTo>
                <a:lnTo>
                  <a:pt x="1597567" y="2052421"/>
                </a:lnTo>
                <a:lnTo>
                  <a:pt x="1578840" y="2024476"/>
                </a:lnTo>
                <a:lnTo>
                  <a:pt x="1559477" y="1996530"/>
                </a:lnTo>
                <a:lnTo>
                  <a:pt x="1540115" y="1968584"/>
                </a:lnTo>
                <a:lnTo>
                  <a:pt x="1535671" y="1960328"/>
                </a:lnTo>
                <a:lnTo>
                  <a:pt x="1530275" y="1952071"/>
                </a:lnTo>
                <a:lnTo>
                  <a:pt x="1524879" y="1944132"/>
                </a:lnTo>
                <a:lnTo>
                  <a:pt x="1519482" y="1936193"/>
                </a:lnTo>
                <a:lnTo>
                  <a:pt x="1508373" y="1920314"/>
                </a:lnTo>
                <a:lnTo>
                  <a:pt x="1502659" y="1912375"/>
                </a:lnTo>
                <a:lnTo>
                  <a:pt x="1497581" y="1904436"/>
                </a:lnTo>
                <a:lnTo>
                  <a:pt x="1495676" y="1899038"/>
                </a:lnTo>
                <a:lnTo>
                  <a:pt x="1493454" y="1894274"/>
                </a:lnTo>
                <a:lnTo>
                  <a:pt x="1488375" y="1884747"/>
                </a:lnTo>
                <a:lnTo>
                  <a:pt x="1482344" y="1875220"/>
                </a:lnTo>
                <a:lnTo>
                  <a:pt x="1476948" y="1866011"/>
                </a:lnTo>
                <a:lnTo>
                  <a:pt x="1470917" y="1856802"/>
                </a:lnTo>
                <a:lnTo>
                  <a:pt x="1465521" y="1847275"/>
                </a:lnTo>
                <a:lnTo>
                  <a:pt x="1460760" y="1837748"/>
                </a:lnTo>
                <a:lnTo>
                  <a:pt x="1458221" y="1832984"/>
                </a:lnTo>
                <a:lnTo>
                  <a:pt x="1456634" y="1827586"/>
                </a:lnTo>
                <a:lnTo>
                  <a:pt x="1452825" y="1818059"/>
                </a:lnTo>
                <a:lnTo>
                  <a:pt x="1448698" y="1808849"/>
                </a:lnTo>
                <a:lnTo>
                  <a:pt x="1444254" y="1799640"/>
                </a:lnTo>
                <a:lnTo>
                  <a:pt x="1439810" y="1790748"/>
                </a:lnTo>
                <a:lnTo>
                  <a:pt x="1434732" y="1781856"/>
                </a:lnTo>
                <a:lnTo>
                  <a:pt x="1430605" y="1772964"/>
                </a:lnTo>
                <a:lnTo>
                  <a:pt x="1426479" y="1763437"/>
                </a:lnTo>
                <a:lnTo>
                  <a:pt x="1424892" y="1758674"/>
                </a:lnTo>
                <a:lnTo>
                  <a:pt x="1423305" y="1753911"/>
                </a:lnTo>
                <a:lnTo>
                  <a:pt x="1411560" y="1729776"/>
                </a:lnTo>
                <a:lnTo>
                  <a:pt x="1406164" y="1717391"/>
                </a:lnTo>
                <a:lnTo>
                  <a:pt x="1401085" y="1704688"/>
                </a:lnTo>
                <a:lnTo>
                  <a:pt x="1395689" y="1692303"/>
                </a:lnTo>
                <a:lnTo>
                  <a:pt x="1391245" y="1679600"/>
                </a:lnTo>
                <a:lnTo>
                  <a:pt x="1387119" y="1666898"/>
                </a:lnTo>
                <a:lnTo>
                  <a:pt x="1383627" y="1653878"/>
                </a:lnTo>
                <a:lnTo>
                  <a:pt x="1380771" y="1645621"/>
                </a:lnTo>
                <a:lnTo>
                  <a:pt x="1377596" y="1636412"/>
                </a:lnTo>
                <a:lnTo>
                  <a:pt x="1375057" y="1627837"/>
                </a:lnTo>
                <a:lnTo>
                  <a:pt x="1372835" y="1618945"/>
                </a:lnTo>
                <a:lnTo>
                  <a:pt x="1368709" y="1600844"/>
                </a:lnTo>
                <a:lnTo>
                  <a:pt x="1363947" y="1583378"/>
                </a:lnTo>
                <a:lnTo>
                  <a:pt x="1355060" y="1559243"/>
                </a:lnTo>
                <a:lnTo>
                  <a:pt x="1345537" y="1535426"/>
                </a:lnTo>
                <a:lnTo>
                  <a:pt x="1340141" y="1523676"/>
                </a:lnTo>
                <a:lnTo>
                  <a:pt x="1335062" y="1511926"/>
                </a:lnTo>
                <a:lnTo>
                  <a:pt x="1329666" y="1500176"/>
                </a:lnTo>
                <a:lnTo>
                  <a:pt x="1323635" y="1488744"/>
                </a:lnTo>
                <a:lnTo>
                  <a:pt x="1317922" y="1477312"/>
                </a:lnTo>
                <a:lnTo>
                  <a:pt x="1311256" y="1465879"/>
                </a:lnTo>
                <a:lnTo>
                  <a:pt x="1304908" y="1455400"/>
                </a:lnTo>
                <a:lnTo>
                  <a:pt x="1297924" y="1444602"/>
                </a:lnTo>
                <a:lnTo>
                  <a:pt x="1290306" y="1433805"/>
                </a:lnTo>
                <a:lnTo>
                  <a:pt x="1282371" y="1423961"/>
                </a:lnTo>
                <a:lnTo>
                  <a:pt x="1274435" y="1413799"/>
                </a:lnTo>
                <a:lnTo>
                  <a:pt x="1265548" y="1404272"/>
                </a:lnTo>
                <a:lnTo>
                  <a:pt x="1244281" y="1382360"/>
                </a:lnTo>
                <a:lnTo>
                  <a:pt x="1223014" y="1361083"/>
                </a:lnTo>
                <a:lnTo>
                  <a:pt x="1211904" y="1350286"/>
                </a:lnTo>
                <a:lnTo>
                  <a:pt x="1200794" y="1340124"/>
                </a:lnTo>
                <a:lnTo>
                  <a:pt x="1189685" y="1329962"/>
                </a:lnTo>
                <a:lnTo>
                  <a:pt x="1177940" y="1320117"/>
                </a:lnTo>
                <a:lnTo>
                  <a:pt x="1172544" y="1315671"/>
                </a:lnTo>
                <a:lnTo>
                  <a:pt x="1167465" y="1311543"/>
                </a:lnTo>
                <a:lnTo>
                  <a:pt x="1156356" y="1303604"/>
                </a:lnTo>
                <a:lnTo>
                  <a:pt x="1145563" y="1295347"/>
                </a:lnTo>
                <a:lnTo>
                  <a:pt x="1140485" y="1291219"/>
                </a:lnTo>
                <a:lnTo>
                  <a:pt x="1135406" y="1286455"/>
                </a:lnTo>
                <a:lnTo>
                  <a:pt x="1140802" y="1285503"/>
                </a:lnTo>
                <a:lnTo>
                  <a:pt x="1143659" y="1285185"/>
                </a:lnTo>
                <a:lnTo>
                  <a:pt x="1146198" y="1285185"/>
                </a:lnTo>
                <a:lnTo>
                  <a:pt x="1148738" y="1285503"/>
                </a:lnTo>
                <a:lnTo>
                  <a:pt x="1151277" y="1286138"/>
                </a:lnTo>
                <a:lnTo>
                  <a:pt x="1154134" y="1287090"/>
                </a:lnTo>
                <a:lnTo>
                  <a:pt x="1156038" y="1288996"/>
                </a:lnTo>
                <a:lnTo>
                  <a:pt x="1163974" y="1293759"/>
                </a:lnTo>
                <a:lnTo>
                  <a:pt x="1171592" y="1299158"/>
                </a:lnTo>
                <a:lnTo>
                  <a:pt x="1186510" y="1310272"/>
                </a:lnTo>
                <a:lnTo>
                  <a:pt x="1200794" y="1321705"/>
                </a:lnTo>
                <a:lnTo>
                  <a:pt x="1215078" y="1333773"/>
                </a:lnTo>
                <a:lnTo>
                  <a:pt x="1228727" y="1346157"/>
                </a:lnTo>
                <a:lnTo>
                  <a:pt x="1242694" y="1358542"/>
                </a:lnTo>
                <a:lnTo>
                  <a:pt x="1269674" y="1384265"/>
                </a:lnTo>
                <a:lnTo>
                  <a:pt x="1277292" y="1392204"/>
                </a:lnTo>
                <a:lnTo>
                  <a:pt x="1284593" y="1400143"/>
                </a:lnTo>
                <a:lnTo>
                  <a:pt x="1292211" y="1408718"/>
                </a:lnTo>
                <a:lnTo>
                  <a:pt x="1299194" y="1417292"/>
                </a:lnTo>
                <a:lnTo>
                  <a:pt x="1313160" y="1434441"/>
                </a:lnTo>
                <a:lnTo>
                  <a:pt x="1326492" y="1452542"/>
                </a:lnTo>
                <a:lnTo>
                  <a:pt x="1323000" y="1441109"/>
                </a:lnTo>
                <a:lnTo>
                  <a:pt x="1318874" y="1429994"/>
                </a:lnTo>
                <a:lnTo>
                  <a:pt x="1314113" y="1419833"/>
                </a:lnTo>
                <a:lnTo>
                  <a:pt x="1309034" y="1409353"/>
                </a:lnTo>
                <a:lnTo>
                  <a:pt x="1303320" y="1399508"/>
                </a:lnTo>
                <a:lnTo>
                  <a:pt x="1296972" y="1389664"/>
                </a:lnTo>
                <a:lnTo>
                  <a:pt x="1290306" y="1380137"/>
                </a:lnTo>
                <a:lnTo>
                  <a:pt x="1283323" y="1370610"/>
                </a:lnTo>
                <a:lnTo>
                  <a:pt x="1275705" y="1361718"/>
                </a:lnTo>
                <a:lnTo>
                  <a:pt x="1268087" y="1353144"/>
                </a:lnTo>
                <a:lnTo>
                  <a:pt x="1260152" y="1344570"/>
                </a:lnTo>
                <a:lnTo>
                  <a:pt x="1252216" y="1335995"/>
                </a:lnTo>
                <a:lnTo>
                  <a:pt x="1235710" y="1319482"/>
                </a:lnTo>
                <a:lnTo>
                  <a:pt x="1218887" y="1303604"/>
                </a:lnTo>
                <a:lnTo>
                  <a:pt x="1209999" y="1295347"/>
                </a:lnTo>
                <a:lnTo>
                  <a:pt x="1200794" y="1287408"/>
                </a:lnTo>
                <a:lnTo>
                  <a:pt x="1182701" y="1271530"/>
                </a:lnTo>
                <a:lnTo>
                  <a:pt x="1173814" y="1263591"/>
                </a:lnTo>
                <a:lnTo>
                  <a:pt x="1164609" y="1255334"/>
                </a:lnTo>
                <a:lnTo>
                  <a:pt x="1156673" y="1246442"/>
                </a:lnTo>
                <a:lnTo>
                  <a:pt x="1152864" y="1241996"/>
                </a:lnTo>
                <a:lnTo>
                  <a:pt x="1149055" y="1237233"/>
                </a:lnTo>
                <a:lnTo>
                  <a:pt x="1151912" y="1235963"/>
                </a:lnTo>
                <a:lnTo>
                  <a:pt x="1154451" y="1235328"/>
                </a:lnTo>
                <a:lnTo>
                  <a:pt x="1156673" y="1235328"/>
                </a:lnTo>
                <a:lnTo>
                  <a:pt x="1159212" y="1235645"/>
                </a:lnTo>
                <a:lnTo>
                  <a:pt x="1161434" y="1235963"/>
                </a:lnTo>
                <a:lnTo>
                  <a:pt x="1163656" y="1237233"/>
                </a:lnTo>
                <a:lnTo>
                  <a:pt x="1166196" y="1238185"/>
                </a:lnTo>
                <a:lnTo>
                  <a:pt x="1168100" y="1239456"/>
                </a:lnTo>
                <a:lnTo>
                  <a:pt x="1172227" y="1242631"/>
                </a:lnTo>
                <a:lnTo>
                  <a:pt x="1176036" y="1246125"/>
                </a:lnTo>
                <a:lnTo>
                  <a:pt x="1180162" y="1249618"/>
                </a:lnTo>
                <a:lnTo>
                  <a:pt x="1183971" y="1252793"/>
                </a:lnTo>
                <a:lnTo>
                  <a:pt x="1198572" y="1263591"/>
                </a:lnTo>
                <a:lnTo>
                  <a:pt x="1212539" y="1275023"/>
                </a:lnTo>
                <a:lnTo>
                  <a:pt x="1226505" y="1286773"/>
                </a:lnTo>
                <a:lnTo>
                  <a:pt x="1240154" y="1298840"/>
                </a:lnTo>
                <a:lnTo>
                  <a:pt x="1253803" y="1311225"/>
                </a:lnTo>
                <a:lnTo>
                  <a:pt x="1266817" y="1323610"/>
                </a:lnTo>
                <a:lnTo>
                  <a:pt x="1279514" y="1336630"/>
                </a:lnTo>
                <a:lnTo>
                  <a:pt x="1292211" y="1349651"/>
                </a:lnTo>
                <a:lnTo>
                  <a:pt x="1285862" y="1335043"/>
                </a:lnTo>
                <a:lnTo>
                  <a:pt x="1278562" y="1320752"/>
                </a:lnTo>
                <a:lnTo>
                  <a:pt x="1270626" y="1306779"/>
                </a:lnTo>
                <a:lnTo>
                  <a:pt x="1262056" y="1293442"/>
                </a:lnTo>
                <a:lnTo>
                  <a:pt x="1252533" y="1280422"/>
                </a:lnTo>
                <a:lnTo>
                  <a:pt x="1247772" y="1274070"/>
                </a:lnTo>
                <a:lnTo>
                  <a:pt x="1242694" y="1267719"/>
                </a:lnTo>
                <a:lnTo>
                  <a:pt x="1237615" y="1261685"/>
                </a:lnTo>
                <a:lnTo>
                  <a:pt x="1232219" y="1255651"/>
                </a:lnTo>
                <a:lnTo>
                  <a:pt x="1226823" y="1249936"/>
                </a:lnTo>
                <a:lnTo>
                  <a:pt x="1220792" y="1244219"/>
                </a:lnTo>
                <a:lnTo>
                  <a:pt x="1216030" y="1239138"/>
                </a:lnTo>
                <a:lnTo>
                  <a:pt x="1211269" y="1234375"/>
                </a:lnTo>
                <a:lnTo>
                  <a:pt x="1201112" y="1225165"/>
                </a:lnTo>
                <a:lnTo>
                  <a:pt x="1196350" y="1220084"/>
                </a:lnTo>
                <a:lnTo>
                  <a:pt x="1191589" y="1215321"/>
                </a:lnTo>
                <a:lnTo>
                  <a:pt x="1187780" y="1209922"/>
                </a:lnTo>
                <a:lnTo>
                  <a:pt x="1185876" y="1206747"/>
                </a:lnTo>
                <a:lnTo>
                  <a:pt x="1183971" y="1203571"/>
                </a:lnTo>
                <a:lnTo>
                  <a:pt x="1187780" y="1204524"/>
                </a:lnTo>
                <a:lnTo>
                  <a:pt x="1191589" y="1205476"/>
                </a:lnTo>
                <a:lnTo>
                  <a:pt x="1195081" y="1206747"/>
                </a:lnTo>
                <a:lnTo>
                  <a:pt x="1198572" y="1208017"/>
                </a:lnTo>
                <a:lnTo>
                  <a:pt x="1201747" y="1209922"/>
                </a:lnTo>
                <a:lnTo>
                  <a:pt x="1204921" y="1211827"/>
                </a:lnTo>
                <a:lnTo>
                  <a:pt x="1210952" y="1215956"/>
                </a:lnTo>
                <a:lnTo>
                  <a:pt x="1216665" y="1221037"/>
                </a:lnTo>
                <a:lnTo>
                  <a:pt x="1222379" y="1226118"/>
                </a:lnTo>
                <a:lnTo>
                  <a:pt x="1232854" y="1236280"/>
                </a:lnTo>
                <a:lnTo>
                  <a:pt x="1240789" y="1243902"/>
                </a:lnTo>
                <a:lnTo>
                  <a:pt x="1248407" y="1251841"/>
                </a:lnTo>
                <a:lnTo>
                  <a:pt x="1255708" y="1260097"/>
                </a:lnTo>
                <a:lnTo>
                  <a:pt x="1262691" y="1268989"/>
                </a:lnTo>
                <a:lnTo>
                  <a:pt x="1269357" y="1277563"/>
                </a:lnTo>
                <a:lnTo>
                  <a:pt x="1275388" y="1286455"/>
                </a:lnTo>
                <a:lnTo>
                  <a:pt x="1281736" y="1295347"/>
                </a:lnTo>
                <a:lnTo>
                  <a:pt x="1287450" y="1304874"/>
                </a:lnTo>
                <a:lnTo>
                  <a:pt x="1292211" y="1312813"/>
                </a:lnTo>
                <a:lnTo>
                  <a:pt x="1296972" y="1321070"/>
                </a:lnTo>
                <a:lnTo>
                  <a:pt x="1305542" y="1337583"/>
                </a:lnTo>
                <a:lnTo>
                  <a:pt x="1309669" y="1345840"/>
                </a:lnTo>
                <a:lnTo>
                  <a:pt x="1314113" y="1353779"/>
                </a:lnTo>
                <a:lnTo>
                  <a:pt x="1319191" y="1361718"/>
                </a:lnTo>
                <a:lnTo>
                  <a:pt x="1324270" y="1369340"/>
                </a:lnTo>
                <a:lnTo>
                  <a:pt x="1325540" y="1354097"/>
                </a:lnTo>
                <a:lnTo>
                  <a:pt x="1326809" y="1339171"/>
                </a:lnTo>
                <a:lnTo>
                  <a:pt x="1328079" y="1324246"/>
                </a:lnTo>
                <a:lnTo>
                  <a:pt x="1330301" y="1309002"/>
                </a:lnTo>
                <a:lnTo>
                  <a:pt x="1333158" y="1294077"/>
                </a:lnTo>
                <a:lnTo>
                  <a:pt x="1336649" y="1279151"/>
                </a:lnTo>
                <a:lnTo>
                  <a:pt x="1338554" y="1271847"/>
                </a:lnTo>
                <a:lnTo>
                  <a:pt x="1340776" y="1264861"/>
                </a:lnTo>
                <a:lnTo>
                  <a:pt x="1342998" y="1257874"/>
                </a:lnTo>
                <a:lnTo>
                  <a:pt x="1345855" y="1250570"/>
                </a:lnTo>
                <a:lnTo>
                  <a:pt x="1343950" y="1241361"/>
                </a:lnTo>
                <a:lnTo>
                  <a:pt x="1341728" y="1232152"/>
                </a:lnTo>
                <a:lnTo>
                  <a:pt x="1338554" y="1223260"/>
                </a:lnTo>
                <a:lnTo>
                  <a:pt x="1335062" y="1214368"/>
                </a:lnTo>
                <a:lnTo>
                  <a:pt x="1331253" y="1205794"/>
                </a:lnTo>
                <a:lnTo>
                  <a:pt x="1326809" y="1197537"/>
                </a:lnTo>
                <a:lnTo>
                  <a:pt x="1322048" y="1189280"/>
                </a:lnTo>
                <a:lnTo>
                  <a:pt x="1316969" y="1181341"/>
                </a:lnTo>
                <a:lnTo>
                  <a:pt x="1313160" y="1175308"/>
                </a:lnTo>
                <a:lnTo>
                  <a:pt x="1309351" y="1169909"/>
                </a:lnTo>
                <a:lnTo>
                  <a:pt x="1301099" y="1159112"/>
                </a:lnTo>
                <a:lnTo>
                  <a:pt x="1296972" y="1153395"/>
                </a:lnTo>
                <a:lnTo>
                  <a:pt x="1293480" y="1147679"/>
                </a:lnTo>
                <a:lnTo>
                  <a:pt x="1290306" y="1141646"/>
                </a:lnTo>
                <a:lnTo>
                  <a:pt x="1289037" y="1138470"/>
                </a:lnTo>
                <a:lnTo>
                  <a:pt x="1287767" y="1134977"/>
                </a:lnTo>
                <a:lnTo>
                  <a:pt x="1290941" y="1135930"/>
                </a:lnTo>
                <a:lnTo>
                  <a:pt x="1293798" y="1136882"/>
                </a:lnTo>
                <a:lnTo>
                  <a:pt x="1296337" y="1138470"/>
                </a:lnTo>
                <a:lnTo>
                  <a:pt x="1298877" y="1139740"/>
                </a:lnTo>
                <a:lnTo>
                  <a:pt x="1301416" y="1141646"/>
                </a:lnTo>
                <a:lnTo>
                  <a:pt x="1303638" y="1143551"/>
                </a:lnTo>
                <a:lnTo>
                  <a:pt x="1307764" y="1147679"/>
                </a:lnTo>
                <a:lnTo>
                  <a:pt x="1311573" y="1152443"/>
                </a:lnTo>
                <a:lnTo>
                  <a:pt x="1315382" y="1157524"/>
                </a:lnTo>
                <a:lnTo>
                  <a:pt x="1319191" y="1162287"/>
                </a:lnTo>
                <a:lnTo>
                  <a:pt x="1323000" y="1166733"/>
                </a:lnTo>
                <a:lnTo>
                  <a:pt x="1328079" y="1173402"/>
                </a:lnTo>
                <a:lnTo>
                  <a:pt x="1333158" y="1179753"/>
                </a:lnTo>
                <a:lnTo>
                  <a:pt x="1337602" y="1186740"/>
                </a:lnTo>
                <a:lnTo>
                  <a:pt x="1341728" y="1194044"/>
                </a:lnTo>
                <a:lnTo>
                  <a:pt x="1349664" y="1208017"/>
                </a:lnTo>
                <a:lnTo>
                  <a:pt x="1357599" y="1222625"/>
                </a:lnTo>
                <a:lnTo>
                  <a:pt x="1367756" y="1196585"/>
                </a:lnTo>
                <a:lnTo>
                  <a:pt x="1373470" y="1183882"/>
                </a:lnTo>
                <a:lnTo>
                  <a:pt x="1378866" y="1171497"/>
                </a:lnTo>
                <a:lnTo>
                  <a:pt x="1384897" y="1159112"/>
                </a:lnTo>
                <a:lnTo>
                  <a:pt x="1391245" y="1146727"/>
                </a:lnTo>
                <a:lnTo>
                  <a:pt x="1398229" y="1134977"/>
                </a:lnTo>
                <a:lnTo>
                  <a:pt x="1402038" y="1128943"/>
                </a:lnTo>
                <a:lnTo>
                  <a:pt x="1406164" y="1123227"/>
                </a:lnTo>
                <a:lnTo>
                  <a:pt x="1417591" y="1103538"/>
                </a:lnTo>
                <a:lnTo>
                  <a:pt x="1429018" y="1084167"/>
                </a:lnTo>
                <a:lnTo>
                  <a:pt x="1452825" y="1045106"/>
                </a:lnTo>
                <a:lnTo>
                  <a:pt x="1476948" y="1006998"/>
                </a:lnTo>
                <a:lnTo>
                  <a:pt x="1501390" y="968573"/>
                </a:lnTo>
                <a:lnTo>
                  <a:pt x="1509642" y="955235"/>
                </a:lnTo>
                <a:lnTo>
                  <a:pt x="1517578" y="940945"/>
                </a:lnTo>
                <a:lnTo>
                  <a:pt x="1533449" y="913317"/>
                </a:lnTo>
                <a:lnTo>
                  <a:pt x="1549637" y="885371"/>
                </a:lnTo>
                <a:lnTo>
                  <a:pt x="1557890" y="871716"/>
                </a:lnTo>
                <a:lnTo>
                  <a:pt x="1566778" y="858060"/>
                </a:lnTo>
                <a:lnTo>
                  <a:pt x="1571222" y="849169"/>
                </a:lnTo>
                <a:lnTo>
                  <a:pt x="1576300" y="840277"/>
                </a:lnTo>
                <a:lnTo>
                  <a:pt x="1586140" y="822176"/>
                </a:lnTo>
                <a:lnTo>
                  <a:pt x="1591536" y="813284"/>
                </a:lnTo>
                <a:lnTo>
                  <a:pt x="1595980" y="804392"/>
                </a:lnTo>
                <a:lnTo>
                  <a:pt x="1600107" y="794865"/>
                </a:lnTo>
                <a:lnTo>
                  <a:pt x="1603916" y="785338"/>
                </a:lnTo>
                <a:lnTo>
                  <a:pt x="1606455" y="777716"/>
                </a:lnTo>
                <a:lnTo>
                  <a:pt x="1608360" y="770095"/>
                </a:lnTo>
                <a:lnTo>
                  <a:pt x="1609629" y="762156"/>
                </a:lnTo>
                <a:lnTo>
                  <a:pt x="1610899" y="754534"/>
                </a:lnTo>
                <a:lnTo>
                  <a:pt x="1611534" y="746595"/>
                </a:lnTo>
                <a:lnTo>
                  <a:pt x="1611851" y="738656"/>
                </a:lnTo>
                <a:lnTo>
                  <a:pt x="1612486" y="722778"/>
                </a:lnTo>
                <a:lnTo>
                  <a:pt x="1611534" y="718967"/>
                </a:lnTo>
                <a:lnTo>
                  <a:pt x="1609947" y="715474"/>
                </a:lnTo>
                <a:lnTo>
                  <a:pt x="1608677" y="711981"/>
                </a:lnTo>
                <a:lnTo>
                  <a:pt x="1606772" y="709123"/>
                </a:lnTo>
                <a:lnTo>
                  <a:pt x="1604233" y="706264"/>
                </a:lnTo>
                <a:lnTo>
                  <a:pt x="1601694" y="703406"/>
                </a:lnTo>
                <a:lnTo>
                  <a:pt x="1599154" y="700866"/>
                </a:lnTo>
                <a:lnTo>
                  <a:pt x="1595980" y="698643"/>
                </a:lnTo>
                <a:lnTo>
                  <a:pt x="1589632" y="694197"/>
                </a:lnTo>
                <a:lnTo>
                  <a:pt x="1583284" y="690069"/>
                </a:lnTo>
                <a:lnTo>
                  <a:pt x="1576618" y="686258"/>
                </a:lnTo>
                <a:lnTo>
                  <a:pt x="1570269" y="682130"/>
                </a:lnTo>
                <a:lnTo>
                  <a:pt x="1564873" y="678954"/>
                </a:lnTo>
                <a:lnTo>
                  <a:pt x="1559477" y="676096"/>
                </a:lnTo>
                <a:lnTo>
                  <a:pt x="1553764" y="673873"/>
                </a:lnTo>
                <a:lnTo>
                  <a:pt x="1548367" y="671650"/>
                </a:lnTo>
                <a:lnTo>
                  <a:pt x="1542337" y="670062"/>
                </a:lnTo>
                <a:lnTo>
                  <a:pt x="1536623" y="668474"/>
                </a:lnTo>
                <a:lnTo>
                  <a:pt x="1530592" y="667204"/>
                </a:lnTo>
                <a:lnTo>
                  <a:pt x="1524561" y="666251"/>
                </a:lnTo>
                <a:lnTo>
                  <a:pt x="1518530" y="665616"/>
                </a:lnTo>
                <a:lnTo>
                  <a:pt x="1512499" y="665299"/>
                </a:lnTo>
                <a:lnTo>
                  <a:pt x="1500437" y="664346"/>
                </a:lnTo>
                <a:close/>
                <a:moveTo>
                  <a:pt x="2000371" y="609725"/>
                </a:moveTo>
                <a:lnTo>
                  <a:pt x="1994658" y="610042"/>
                </a:lnTo>
                <a:lnTo>
                  <a:pt x="1989262" y="611313"/>
                </a:lnTo>
                <a:lnTo>
                  <a:pt x="1984183" y="612900"/>
                </a:lnTo>
                <a:lnTo>
                  <a:pt x="1978787" y="615441"/>
                </a:lnTo>
                <a:lnTo>
                  <a:pt x="1974343" y="618617"/>
                </a:lnTo>
                <a:lnTo>
                  <a:pt x="1969899" y="621792"/>
                </a:lnTo>
                <a:lnTo>
                  <a:pt x="1965773" y="625603"/>
                </a:lnTo>
                <a:lnTo>
                  <a:pt x="1961646" y="629414"/>
                </a:lnTo>
                <a:lnTo>
                  <a:pt x="1960377" y="644339"/>
                </a:lnTo>
                <a:lnTo>
                  <a:pt x="1958155" y="659583"/>
                </a:lnTo>
                <a:lnTo>
                  <a:pt x="1955298" y="674508"/>
                </a:lnTo>
                <a:lnTo>
                  <a:pt x="1952759" y="689434"/>
                </a:lnTo>
                <a:lnTo>
                  <a:pt x="1946410" y="719285"/>
                </a:lnTo>
                <a:lnTo>
                  <a:pt x="1943871" y="734210"/>
                </a:lnTo>
                <a:lnTo>
                  <a:pt x="1941014" y="749453"/>
                </a:lnTo>
                <a:lnTo>
                  <a:pt x="1939110" y="759615"/>
                </a:lnTo>
                <a:lnTo>
                  <a:pt x="1937205" y="770095"/>
                </a:lnTo>
                <a:lnTo>
                  <a:pt x="1934983" y="780575"/>
                </a:lnTo>
                <a:lnTo>
                  <a:pt x="1932761" y="790737"/>
                </a:lnTo>
                <a:lnTo>
                  <a:pt x="1924508" y="813284"/>
                </a:lnTo>
                <a:lnTo>
                  <a:pt x="1916573" y="836148"/>
                </a:lnTo>
                <a:lnTo>
                  <a:pt x="1908320" y="858696"/>
                </a:lnTo>
                <a:lnTo>
                  <a:pt x="1900067" y="881243"/>
                </a:lnTo>
                <a:lnTo>
                  <a:pt x="1891179" y="903790"/>
                </a:lnTo>
                <a:lnTo>
                  <a:pt x="1881974" y="926019"/>
                </a:lnTo>
                <a:lnTo>
                  <a:pt x="1872452" y="947931"/>
                </a:lnTo>
                <a:lnTo>
                  <a:pt x="1867056" y="959046"/>
                </a:lnTo>
                <a:lnTo>
                  <a:pt x="1861977" y="969526"/>
                </a:lnTo>
                <a:lnTo>
                  <a:pt x="1859120" y="975242"/>
                </a:lnTo>
                <a:lnTo>
                  <a:pt x="1856581" y="980323"/>
                </a:lnTo>
                <a:lnTo>
                  <a:pt x="1852454" y="991438"/>
                </a:lnTo>
                <a:lnTo>
                  <a:pt x="1848645" y="1002870"/>
                </a:lnTo>
                <a:lnTo>
                  <a:pt x="1845471" y="1013985"/>
                </a:lnTo>
                <a:lnTo>
                  <a:pt x="1842614" y="1025417"/>
                </a:lnTo>
                <a:lnTo>
                  <a:pt x="1839758" y="1037167"/>
                </a:lnTo>
                <a:lnTo>
                  <a:pt x="1834679" y="1060032"/>
                </a:lnTo>
                <a:lnTo>
                  <a:pt x="1832774" y="1070511"/>
                </a:lnTo>
                <a:lnTo>
                  <a:pt x="1830870" y="1080356"/>
                </a:lnTo>
                <a:lnTo>
                  <a:pt x="1829600" y="1090836"/>
                </a:lnTo>
                <a:lnTo>
                  <a:pt x="1828965" y="1100997"/>
                </a:lnTo>
                <a:lnTo>
                  <a:pt x="1828965" y="1111477"/>
                </a:lnTo>
                <a:lnTo>
                  <a:pt x="1828965" y="1121957"/>
                </a:lnTo>
                <a:lnTo>
                  <a:pt x="1829600" y="1132119"/>
                </a:lnTo>
                <a:lnTo>
                  <a:pt x="1830870" y="1142598"/>
                </a:lnTo>
                <a:lnTo>
                  <a:pt x="1832140" y="1152125"/>
                </a:lnTo>
                <a:lnTo>
                  <a:pt x="1833727" y="1161970"/>
                </a:lnTo>
                <a:lnTo>
                  <a:pt x="1835949" y="1181341"/>
                </a:lnTo>
                <a:lnTo>
                  <a:pt x="1837536" y="1190868"/>
                </a:lnTo>
                <a:lnTo>
                  <a:pt x="1838805" y="1200395"/>
                </a:lnTo>
                <a:lnTo>
                  <a:pt x="1841027" y="1209922"/>
                </a:lnTo>
                <a:lnTo>
                  <a:pt x="1843249" y="1219449"/>
                </a:lnTo>
                <a:lnTo>
                  <a:pt x="1846423" y="1231199"/>
                </a:lnTo>
                <a:lnTo>
                  <a:pt x="1849280" y="1242949"/>
                </a:lnTo>
                <a:lnTo>
                  <a:pt x="1854676" y="1266449"/>
                </a:lnTo>
                <a:lnTo>
                  <a:pt x="1857533" y="1278516"/>
                </a:lnTo>
                <a:lnTo>
                  <a:pt x="1860707" y="1289949"/>
                </a:lnTo>
                <a:lnTo>
                  <a:pt x="1864516" y="1301698"/>
                </a:lnTo>
                <a:lnTo>
                  <a:pt x="1868960" y="1312813"/>
                </a:lnTo>
                <a:lnTo>
                  <a:pt x="1869912" y="1304557"/>
                </a:lnTo>
                <a:lnTo>
                  <a:pt x="1870230" y="1296300"/>
                </a:lnTo>
                <a:lnTo>
                  <a:pt x="1870230" y="1288361"/>
                </a:lnTo>
                <a:lnTo>
                  <a:pt x="1870230" y="1279786"/>
                </a:lnTo>
                <a:lnTo>
                  <a:pt x="1869912" y="1263273"/>
                </a:lnTo>
                <a:lnTo>
                  <a:pt x="1870230" y="1255016"/>
                </a:lnTo>
                <a:lnTo>
                  <a:pt x="1870865" y="1246760"/>
                </a:lnTo>
                <a:lnTo>
                  <a:pt x="1874991" y="1203571"/>
                </a:lnTo>
                <a:lnTo>
                  <a:pt x="1877213" y="1182294"/>
                </a:lnTo>
                <a:lnTo>
                  <a:pt x="1879752" y="1160700"/>
                </a:lnTo>
                <a:lnTo>
                  <a:pt x="1881974" y="1143869"/>
                </a:lnTo>
                <a:lnTo>
                  <a:pt x="1884196" y="1127355"/>
                </a:lnTo>
                <a:lnTo>
                  <a:pt x="1887053" y="1093376"/>
                </a:lnTo>
                <a:lnTo>
                  <a:pt x="1889275" y="1076545"/>
                </a:lnTo>
                <a:lnTo>
                  <a:pt x="1891497" y="1060032"/>
                </a:lnTo>
                <a:lnTo>
                  <a:pt x="1893084" y="1051775"/>
                </a:lnTo>
                <a:lnTo>
                  <a:pt x="1894988" y="1043518"/>
                </a:lnTo>
                <a:lnTo>
                  <a:pt x="1897210" y="1035579"/>
                </a:lnTo>
                <a:lnTo>
                  <a:pt x="1899432" y="1027323"/>
                </a:lnTo>
                <a:lnTo>
                  <a:pt x="1904194" y="1013667"/>
                </a:lnTo>
                <a:lnTo>
                  <a:pt x="1908637" y="1000330"/>
                </a:lnTo>
                <a:lnTo>
                  <a:pt x="1916573" y="972701"/>
                </a:lnTo>
                <a:lnTo>
                  <a:pt x="1924508" y="945073"/>
                </a:lnTo>
                <a:lnTo>
                  <a:pt x="1932761" y="917763"/>
                </a:lnTo>
                <a:lnTo>
                  <a:pt x="1945458" y="882195"/>
                </a:lnTo>
                <a:lnTo>
                  <a:pt x="1952124" y="864729"/>
                </a:lnTo>
                <a:lnTo>
                  <a:pt x="1959107" y="846946"/>
                </a:lnTo>
                <a:lnTo>
                  <a:pt x="1962916" y="838372"/>
                </a:lnTo>
                <a:lnTo>
                  <a:pt x="1967042" y="829797"/>
                </a:lnTo>
                <a:lnTo>
                  <a:pt x="1971169" y="821541"/>
                </a:lnTo>
                <a:lnTo>
                  <a:pt x="1976248" y="813284"/>
                </a:lnTo>
                <a:lnTo>
                  <a:pt x="1981009" y="805345"/>
                </a:lnTo>
                <a:lnTo>
                  <a:pt x="1986088" y="797406"/>
                </a:lnTo>
                <a:lnTo>
                  <a:pt x="1992119" y="789784"/>
                </a:lnTo>
                <a:lnTo>
                  <a:pt x="1997832" y="782480"/>
                </a:lnTo>
                <a:lnTo>
                  <a:pt x="2007355" y="776446"/>
                </a:lnTo>
                <a:lnTo>
                  <a:pt x="2015925" y="769777"/>
                </a:lnTo>
                <a:lnTo>
                  <a:pt x="2033065" y="755805"/>
                </a:lnTo>
                <a:lnTo>
                  <a:pt x="2041636" y="749136"/>
                </a:lnTo>
                <a:lnTo>
                  <a:pt x="2050206" y="742467"/>
                </a:lnTo>
                <a:lnTo>
                  <a:pt x="2059411" y="735798"/>
                </a:lnTo>
                <a:lnTo>
                  <a:pt x="2068616" y="730082"/>
                </a:lnTo>
                <a:lnTo>
                  <a:pt x="2073060" y="727224"/>
                </a:lnTo>
                <a:lnTo>
                  <a:pt x="2077822" y="724683"/>
                </a:lnTo>
                <a:lnTo>
                  <a:pt x="2082265" y="721825"/>
                </a:lnTo>
                <a:lnTo>
                  <a:pt x="2087344" y="718967"/>
                </a:lnTo>
                <a:lnTo>
                  <a:pt x="2091470" y="715791"/>
                </a:lnTo>
                <a:lnTo>
                  <a:pt x="2093375" y="714204"/>
                </a:lnTo>
                <a:lnTo>
                  <a:pt x="2095280" y="711981"/>
                </a:lnTo>
                <a:lnTo>
                  <a:pt x="2096867" y="710075"/>
                </a:lnTo>
                <a:lnTo>
                  <a:pt x="2098136" y="707852"/>
                </a:lnTo>
                <a:lnTo>
                  <a:pt x="2099406" y="705629"/>
                </a:lnTo>
                <a:lnTo>
                  <a:pt x="2100358" y="702771"/>
                </a:lnTo>
                <a:lnTo>
                  <a:pt x="2116229" y="699596"/>
                </a:lnTo>
                <a:lnTo>
                  <a:pt x="2132100" y="697055"/>
                </a:lnTo>
                <a:lnTo>
                  <a:pt x="2148288" y="694832"/>
                </a:lnTo>
                <a:lnTo>
                  <a:pt x="2164159" y="693562"/>
                </a:lnTo>
                <a:lnTo>
                  <a:pt x="2172412" y="693244"/>
                </a:lnTo>
                <a:lnTo>
                  <a:pt x="2180348" y="693244"/>
                </a:lnTo>
                <a:lnTo>
                  <a:pt x="2188600" y="693244"/>
                </a:lnTo>
                <a:lnTo>
                  <a:pt x="2196536" y="693562"/>
                </a:lnTo>
                <a:lnTo>
                  <a:pt x="2204471" y="694197"/>
                </a:lnTo>
                <a:lnTo>
                  <a:pt x="2212724" y="695150"/>
                </a:lnTo>
                <a:lnTo>
                  <a:pt x="2220660" y="696102"/>
                </a:lnTo>
                <a:lnTo>
                  <a:pt x="2228595" y="698008"/>
                </a:lnTo>
                <a:lnTo>
                  <a:pt x="2252402" y="703724"/>
                </a:lnTo>
                <a:lnTo>
                  <a:pt x="2275891" y="710393"/>
                </a:lnTo>
                <a:lnTo>
                  <a:pt x="2299380" y="717697"/>
                </a:lnTo>
                <a:lnTo>
                  <a:pt x="2322868" y="725636"/>
                </a:lnTo>
                <a:lnTo>
                  <a:pt x="2345723" y="734210"/>
                </a:lnTo>
                <a:lnTo>
                  <a:pt x="2368577" y="743102"/>
                </a:lnTo>
                <a:lnTo>
                  <a:pt x="2390796" y="752947"/>
                </a:lnTo>
                <a:lnTo>
                  <a:pt x="2413333" y="763109"/>
                </a:lnTo>
                <a:lnTo>
                  <a:pt x="2421903" y="769142"/>
                </a:lnTo>
                <a:lnTo>
                  <a:pt x="2430791" y="774858"/>
                </a:lnTo>
                <a:lnTo>
                  <a:pt x="2439361" y="781210"/>
                </a:lnTo>
                <a:lnTo>
                  <a:pt x="2448249" y="787561"/>
                </a:lnTo>
                <a:lnTo>
                  <a:pt x="2456502" y="794230"/>
                </a:lnTo>
                <a:lnTo>
                  <a:pt x="2464437" y="801216"/>
                </a:lnTo>
                <a:lnTo>
                  <a:pt x="2472373" y="808203"/>
                </a:lnTo>
                <a:lnTo>
                  <a:pt x="2479991" y="815507"/>
                </a:lnTo>
                <a:lnTo>
                  <a:pt x="2498718" y="833608"/>
                </a:lnTo>
                <a:lnTo>
                  <a:pt x="2508241" y="842500"/>
                </a:lnTo>
                <a:lnTo>
                  <a:pt x="2517446" y="852027"/>
                </a:lnTo>
                <a:lnTo>
                  <a:pt x="2526651" y="861236"/>
                </a:lnTo>
                <a:lnTo>
                  <a:pt x="2535539" y="871081"/>
                </a:lnTo>
                <a:lnTo>
                  <a:pt x="2543474" y="881243"/>
                </a:lnTo>
                <a:lnTo>
                  <a:pt x="2547283" y="886641"/>
                </a:lnTo>
                <a:lnTo>
                  <a:pt x="2550458" y="892358"/>
                </a:lnTo>
                <a:lnTo>
                  <a:pt x="2558076" y="903472"/>
                </a:lnTo>
                <a:lnTo>
                  <a:pt x="2565694" y="914269"/>
                </a:lnTo>
                <a:lnTo>
                  <a:pt x="2573312" y="925384"/>
                </a:lnTo>
                <a:lnTo>
                  <a:pt x="2580930" y="936816"/>
                </a:lnTo>
                <a:lnTo>
                  <a:pt x="2588548" y="928242"/>
                </a:lnTo>
                <a:lnTo>
                  <a:pt x="2596483" y="920303"/>
                </a:lnTo>
                <a:lnTo>
                  <a:pt x="2612354" y="904107"/>
                </a:lnTo>
                <a:lnTo>
                  <a:pt x="2595848" y="873304"/>
                </a:lnTo>
                <a:lnTo>
                  <a:pt x="2585374" y="886324"/>
                </a:lnTo>
                <a:lnTo>
                  <a:pt x="2575534" y="899661"/>
                </a:lnTo>
                <a:lnTo>
                  <a:pt x="2571090" y="898709"/>
                </a:lnTo>
                <a:lnTo>
                  <a:pt x="2568550" y="898391"/>
                </a:lnTo>
                <a:lnTo>
                  <a:pt x="2566011" y="897756"/>
                </a:lnTo>
                <a:lnTo>
                  <a:pt x="2564424" y="897121"/>
                </a:lnTo>
                <a:lnTo>
                  <a:pt x="2563789" y="896486"/>
                </a:lnTo>
                <a:lnTo>
                  <a:pt x="2563154" y="895533"/>
                </a:lnTo>
                <a:lnTo>
                  <a:pt x="2562837" y="894580"/>
                </a:lnTo>
                <a:lnTo>
                  <a:pt x="2562202" y="893310"/>
                </a:lnTo>
                <a:lnTo>
                  <a:pt x="2562202" y="892358"/>
                </a:lnTo>
                <a:lnTo>
                  <a:pt x="2562837" y="890452"/>
                </a:lnTo>
                <a:lnTo>
                  <a:pt x="2573312" y="874256"/>
                </a:lnTo>
                <a:lnTo>
                  <a:pt x="2584104" y="858060"/>
                </a:lnTo>
                <a:lnTo>
                  <a:pt x="2575534" y="848534"/>
                </a:lnTo>
                <a:lnTo>
                  <a:pt x="2566011" y="857743"/>
                </a:lnTo>
                <a:lnTo>
                  <a:pt x="2561250" y="862189"/>
                </a:lnTo>
                <a:lnTo>
                  <a:pt x="2556171" y="866317"/>
                </a:lnTo>
                <a:lnTo>
                  <a:pt x="2552679" y="865047"/>
                </a:lnTo>
                <a:lnTo>
                  <a:pt x="2549823" y="863142"/>
                </a:lnTo>
                <a:lnTo>
                  <a:pt x="2547918" y="860919"/>
                </a:lnTo>
                <a:lnTo>
                  <a:pt x="2546014" y="857743"/>
                </a:lnTo>
                <a:lnTo>
                  <a:pt x="2547601" y="854250"/>
                </a:lnTo>
                <a:lnTo>
                  <a:pt x="2549505" y="851074"/>
                </a:lnTo>
                <a:lnTo>
                  <a:pt x="2553632" y="845040"/>
                </a:lnTo>
                <a:lnTo>
                  <a:pt x="2562837" y="832973"/>
                </a:lnTo>
                <a:lnTo>
                  <a:pt x="2554901" y="823446"/>
                </a:lnTo>
                <a:lnTo>
                  <a:pt x="2547283" y="814236"/>
                </a:lnTo>
                <a:lnTo>
                  <a:pt x="2530460" y="836784"/>
                </a:lnTo>
                <a:lnTo>
                  <a:pt x="2518398" y="836148"/>
                </a:lnTo>
                <a:lnTo>
                  <a:pt x="2519668" y="830750"/>
                </a:lnTo>
                <a:lnTo>
                  <a:pt x="2520938" y="825669"/>
                </a:lnTo>
                <a:lnTo>
                  <a:pt x="2522525" y="820905"/>
                </a:lnTo>
                <a:lnTo>
                  <a:pt x="2524747" y="816142"/>
                </a:lnTo>
                <a:lnTo>
                  <a:pt x="2526651" y="811061"/>
                </a:lnTo>
                <a:lnTo>
                  <a:pt x="2529191" y="806615"/>
                </a:lnTo>
                <a:lnTo>
                  <a:pt x="2534587" y="797406"/>
                </a:lnTo>
                <a:lnTo>
                  <a:pt x="2526016" y="789467"/>
                </a:lnTo>
                <a:lnTo>
                  <a:pt x="2524747" y="790737"/>
                </a:lnTo>
                <a:lnTo>
                  <a:pt x="2523160" y="792642"/>
                </a:lnTo>
                <a:lnTo>
                  <a:pt x="2520303" y="796770"/>
                </a:lnTo>
                <a:lnTo>
                  <a:pt x="2517129" y="800899"/>
                </a:lnTo>
                <a:lnTo>
                  <a:pt x="2513954" y="805027"/>
                </a:lnTo>
                <a:lnTo>
                  <a:pt x="2512685" y="806615"/>
                </a:lnTo>
                <a:lnTo>
                  <a:pt x="2510780" y="808520"/>
                </a:lnTo>
                <a:lnTo>
                  <a:pt x="2509193" y="809791"/>
                </a:lnTo>
                <a:lnTo>
                  <a:pt x="2507289" y="810426"/>
                </a:lnTo>
                <a:lnTo>
                  <a:pt x="2505067" y="811061"/>
                </a:lnTo>
                <a:lnTo>
                  <a:pt x="2502845" y="811061"/>
                </a:lnTo>
                <a:lnTo>
                  <a:pt x="2500623" y="810426"/>
                </a:lnTo>
                <a:lnTo>
                  <a:pt x="2498083" y="809473"/>
                </a:lnTo>
                <a:lnTo>
                  <a:pt x="2497131" y="808520"/>
                </a:lnTo>
                <a:lnTo>
                  <a:pt x="2496496" y="806932"/>
                </a:lnTo>
                <a:lnTo>
                  <a:pt x="2496179" y="805980"/>
                </a:lnTo>
                <a:lnTo>
                  <a:pt x="2496179" y="805027"/>
                </a:lnTo>
                <a:lnTo>
                  <a:pt x="2496496" y="802487"/>
                </a:lnTo>
                <a:lnTo>
                  <a:pt x="2497449" y="800581"/>
                </a:lnTo>
                <a:lnTo>
                  <a:pt x="2499988" y="796135"/>
                </a:lnTo>
                <a:lnTo>
                  <a:pt x="2501258" y="793912"/>
                </a:lnTo>
                <a:lnTo>
                  <a:pt x="2502210" y="791689"/>
                </a:lnTo>
                <a:lnTo>
                  <a:pt x="2508241" y="782162"/>
                </a:lnTo>
                <a:lnTo>
                  <a:pt x="2514272" y="772953"/>
                </a:lnTo>
                <a:lnTo>
                  <a:pt x="2500623" y="764696"/>
                </a:lnTo>
                <a:lnTo>
                  <a:pt x="2497766" y="767554"/>
                </a:lnTo>
                <a:lnTo>
                  <a:pt x="2494909" y="771365"/>
                </a:lnTo>
                <a:lnTo>
                  <a:pt x="2492370" y="775176"/>
                </a:lnTo>
                <a:lnTo>
                  <a:pt x="2489513" y="778669"/>
                </a:lnTo>
                <a:lnTo>
                  <a:pt x="2486022" y="781845"/>
                </a:lnTo>
                <a:lnTo>
                  <a:pt x="2484434" y="783115"/>
                </a:lnTo>
                <a:lnTo>
                  <a:pt x="2482530" y="784385"/>
                </a:lnTo>
                <a:lnTo>
                  <a:pt x="2480625" y="785338"/>
                </a:lnTo>
                <a:lnTo>
                  <a:pt x="2478404" y="785973"/>
                </a:lnTo>
                <a:lnTo>
                  <a:pt x="2476499" y="786291"/>
                </a:lnTo>
                <a:lnTo>
                  <a:pt x="2473960" y="786608"/>
                </a:lnTo>
                <a:lnTo>
                  <a:pt x="2473007" y="785973"/>
                </a:lnTo>
                <a:lnTo>
                  <a:pt x="2472055" y="785338"/>
                </a:lnTo>
                <a:lnTo>
                  <a:pt x="2470468" y="783433"/>
                </a:lnTo>
                <a:lnTo>
                  <a:pt x="2469516" y="781527"/>
                </a:lnTo>
                <a:lnTo>
                  <a:pt x="2469516" y="779304"/>
                </a:lnTo>
                <a:lnTo>
                  <a:pt x="2469833" y="777081"/>
                </a:lnTo>
                <a:lnTo>
                  <a:pt x="2470468" y="774858"/>
                </a:lnTo>
                <a:lnTo>
                  <a:pt x="2471738" y="772953"/>
                </a:lnTo>
                <a:lnTo>
                  <a:pt x="2473007" y="770730"/>
                </a:lnTo>
                <a:lnTo>
                  <a:pt x="2476816" y="765332"/>
                </a:lnTo>
                <a:lnTo>
                  <a:pt x="2479991" y="758980"/>
                </a:lnTo>
                <a:lnTo>
                  <a:pt x="2481260" y="755805"/>
                </a:lnTo>
                <a:lnTo>
                  <a:pt x="2482530" y="752947"/>
                </a:lnTo>
                <a:lnTo>
                  <a:pt x="2483482" y="749453"/>
                </a:lnTo>
                <a:lnTo>
                  <a:pt x="2484117" y="745960"/>
                </a:lnTo>
                <a:lnTo>
                  <a:pt x="2481578" y="747230"/>
                </a:lnTo>
                <a:lnTo>
                  <a:pt x="2479673" y="749136"/>
                </a:lnTo>
                <a:lnTo>
                  <a:pt x="2475864" y="752629"/>
                </a:lnTo>
                <a:lnTo>
                  <a:pt x="2472373" y="756757"/>
                </a:lnTo>
                <a:lnTo>
                  <a:pt x="2469198" y="760886"/>
                </a:lnTo>
                <a:lnTo>
                  <a:pt x="2463802" y="770095"/>
                </a:lnTo>
                <a:lnTo>
                  <a:pt x="2460946" y="774541"/>
                </a:lnTo>
                <a:lnTo>
                  <a:pt x="2457771" y="778669"/>
                </a:lnTo>
                <a:lnTo>
                  <a:pt x="2446027" y="774223"/>
                </a:lnTo>
                <a:lnTo>
                  <a:pt x="2446979" y="769142"/>
                </a:lnTo>
                <a:lnTo>
                  <a:pt x="2449201" y="764379"/>
                </a:lnTo>
                <a:lnTo>
                  <a:pt x="2451106" y="759298"/>
                </a:lnTo>
                <a:lnTo>
                  <a:pt x="2453962" y="754852"/>
                </a:lnTo>
                <a:lnTo>
                  <a:pt x="2457137" y="750406"/>
                </a:lnTo>
                <a:lnTo>
                  <a:pt x="2460628" y="746278"/>
                </a:lnTo>
                <a:lnTo>
                  <a:pt x="2467611" y="738339"/>
                </a:lnTo>
                <a:lnTo>
                  <a:pt x="2462533" y="735163"/>
                </a:lnTo>
                <a:lnTo>
                  <a:pt x="2457771" y="732940"/>
                </a:lnTo>
                <a:lnTo>
                  <a:pt x="2453010" y="730399"/>
                </a:lnTo>
                <a:lnTo>
                  <a:pt x="2447931" y="728812"/>
                </a:lnTo>
                <a:lnTo>
                  <a:pt x="2442853" y="726589"/>
                </a:lnTo>
                <a:lnTo>
                  <a:pt x="2437774" y="725318"/>
                </a:lnTo>
                <a:lnTo>
                  <a:pt x="2426982" y="722460"/>
                </a:lnTo>
                <a:lnTo>
                  <a:pt x="2416507" y="720237"/>
                </a:lnTo>
                <a:lnTo>
                  <a:pt x="2405715" y="718332"/>
                </a:lnTo>
                <a:lnTo>
                  <a:pt x="2394922" y="716744"/>
                </a:lnTo>
                <a:lnTo>
                  <a:pt x="2384765" y="714204"/>
                </a:lnTo>
                <a:lnTo>
                  <a:pt x="2348897" y="710075"/>
                </a:lnTo>
                <a:lnTo>
                  <a:pt x="2330804" y="707535"/>
                </a:lnTo>
                <a:lnTo>
                  <a:pt x="2313029" y="704994"/>
                </a:lnTo>
                <a:lnTo>
                  <a:pt x="2294936" y="702136"/>
                </a:lnTo>
                <a:lnTo>
                  <a:pt x="2277478" y="698643"/>
                </a:lnTo>
                <a:lnTo>
                  <a:pt x="2259385" y="694515"/>
                </a:lnTo>
                <a:lnTo>
                  <a:pt x="2242244" y="690069"/>
                </a:lnTo>
                <a:lnTo>
                  <a:pt x="2211137" y="681177"/>
                </a:lnTo>
                <a:lnTo>
                  <a:pt x="2195584" y="676413"/>
                </a:lnTo>
                <a:lnTo>
                  <a:pt x="2180030" y="671650"/>
                </a:lnTo>
                <a:lnTo>
                  <a:pt x="2164794" y="666569"/>
                </a:lnTo>
                <a:lnTo>
                  <a:pt x="2150193" y="661170"/>
                </a:lnTo>
                <a:lnTo>
                  <a:pt x="2134957" y="654819"/>
                </a:lnTo>
                <a:lnTo>
                  <a:pt x="2120356" y="647833"/>
                </a:lnTo>
                <a:lnTo>
                  <a:pt x="2105437" y="642434"/>
                </a:lnTo>
                <a:lnTo>
                  <a:pt x="2090836" y="636718"/>
                </a:lnTo>
                <a:lnTo>
                  <a:pt x="2076234" y="631002"/>
                </a:lnTo>
                <a:lnTo>
                  <a:pt x="2061316" y="624968"/>
                </a:lnTo>
                <a:lnTo>
                  <a:pt x="2046397" y="619887"/>
                </a:lnTo>
                <a:lnTo>
                  <a:pt x="2039096" y="617664"/>
                </a:lnTo>
                <a:lnTo>
                  <a:pt x="2031478" y="615441"/>
                </a:lnTo>
                <a:lnTo>
                  <a:pt x="2023860" y="613853"/>
                </a:lnTo>
                <a:lnTo>
                  <a:pt x="2015925" y="611948"/>
                </a:lnTo>
                <a:lnTo>
                  <a:pt x="2008307" y="610678"/>
                </a:lnTo>
                <a:lnTo>
                  <a:pt x="2000371" y="609725"/>
                </a:lnTo>
                <a:close/>
                <a:moveTo>
                  <a:pt x="1769926" y="476030"/>
                </a:moveTo>
                <a:lnTo>
                  <a:pt x="1763577" y="489685"/>
                </a:lnTo>
                <a:lnTo>
                  <a:pt x="1757864" y="503658"/>
                </a:lnTo>
                <a:lnTo>
                  <a:pt x="1747071" y="532239"/>
                </a:lnTo>
                <a:lnTo>
                  <a:pt x="1741358" y="546212"/>
                </a:lnTo>
                <a:lnTo>
                  <a:pt x="1735010" y="559867"/>
                </a:lnTo>
                <a:lnTo>
                  <a:pt x="1731518" y="566854"/>
                </a:lnTo>
                <a:lnTo>
                  <a:pt x="1728026" y="573205"/>
                </a:lnTo>
                <a:lnTo>
                  <a:pt x="1724217" y="579874"/>
                </a:lnTo>
                <a:lnTo>
                  <a:pt x="1720091" y="586543"/>
                </a:lnTo>
                <a:lnTo>
                  <a:pt x="1715647" y="594164"/>
                </a:lnTo>
                <a:lnTo>
                  <a:pt x="1710886" y="601151"/>
                </a:lnTo>
                <a:lnTo>
                  <a:pt x="1706124" y="608455"/>
                </a:lnTo>
                <a:lnTo>
                  <a:pt x="1700728" y="615441"/>
                </a:lnTo>
                <a:lnTo>
                  <a:pt x="1695332" y="622427"/>
                </a:lnTo>
                <a:lnTo>
                  <a:pt x="1689301" y="628779"/>
                </a:lnTo>
                <a:lnTo>
                  <a:pt x="1683588" y="635447"/>
                </a:lnTo>
                <a:lnTo>
                  <a:pt x="1676922" y="641799"/>
                </a:lnTo>
                <a:lnTo>
                  <a:pt x="1670574" y="648785"/>
                </a:lnTo>
                <a:lnTo>
                  <a:pt x="1663590" y="655454"/>
                </a:lnTo>
                <a:lnTo>
                  <a:pt x="1655655" y="661488"/>
                </a:lnTo>
                <a:lnTo>
                  <a:pt x="1647719" y="666886"/>
                </a:lnTo>
                <a:lnTo>
                  <a:pt x="1643276" y="669427"/>
                </a:lnTo>
                <a:lnTo>
                  <a:pt x="1639149" y="671332"/>
                </a:lnTo>
                <a:lnTo>
                  <a:pt x="1634705" y="673555"/>
                </a:lnTo>
                <a:lnTo>
                  <a:pt x="1630261" y="675461"/>
                </a:lnTo>
                <a:lnTo>
                  <a:pt x="1625500" y="677049"/>
                </a:lnTo>
                <a:lnTo>
                  <a:pt x="1620739" y="678636"/>
                </a:lnTo>
                <a:lnTo>
                  <a:pt x="1615978" y="679589"/>
                </a:lnTo>
                <a:lnTo>
                  <a:pt x="1611216" y="680542"/>
                </a:lnTo>
                <a:lnTo>
                  <a:pt x="1628992" y="687528"/>
                </a:lnTo>
                <a:lnTo>
                  <a:pt x="1630579" y="703724"/>
                </a:lnTo>
                <a:lnTo>
                  <a:pt x="1631531" y="720237"/>
                </a:lnTo>
                <a:lnTo>
                  <a:pt x="1632166" y="737068"/>
                </a:lnTo>
                <a:lnTo>
                  <a:pt x="1632166" y="745325"/>
                </a:lnTo>
                <a:lnTo>
                  <a:pt x="1631849" y="753582"/>
                </a:lnTo>
                <a:lnTo>
                  <a:pt x="1631214" y="761838"/>
                </a:lnTo>
                <a:lnTo>
                  <a:pt x="1630261" y="770095"/>
                </a:lnTo>
                <a:lnTo>
                  <a:pt x="1628674" y="778034"/>
                </a:lnTo>
                <a:lnTo>
                  <a:pt x="1627087" y="785973"/>
                </a:lnTo>
                <a:lnTo>
                  <a:pt x="1624865" y="793912"/>
                </a:lnTo>
                <a:lnTo>
                  <a:pt x="1622326" y="801534"/>
                </a:lnTo>
                <a:lnTo>
                  <a:pt x="1619152" y="809155"/>
                </a:lnTo>
                <a:lnTo>
                  <a:pt x="1615343" y="816777"/>
                </a:lnTo>
                <a:lnTo>
                  <a:pt x="1597250" y="848216"/>
                </a:lnTo>
                <a:lnTo>
                  <a:pt x="1579475" y="879655"/>
                </a:lnTo>
                <a:lnTo>
                  <a:pt x="1561064" y="910776"/>
                </a:lnTo>
                <a:lnTo>
                  <a:pt x="1542337" y="941898"/>
                </a:lnTo>
                <a:lnTo>
                  <a:pt x="1505199" y="1004140"/>
                </a:lnTo>
                <a:lnTo>
                  <a:pt x="1466791" y="1065430"/>
                </a:lnTo>
                <a:lnTo>
                  <a:pt x="1459173" y="1076545"/>
                </a:lnTo>
                <a:lnTo>
                  <a:pt x="1451872" y="1087660"/>
                </a:lnTo>
                <a:lnTo>
                  <a:pt x="1444889" y="1098774"/>
                </a:lnTo>
                <a:lnTo>
                  <a:pt x="1437906" y="1110524"/>
                </a:lnTo>
                <a:lnTo>
                  <a:pt x="1424574" y="1133071"/>
                </a:lnTo>
                <a:lnTo>
                  <a:pt x="1417274" y="1144504"/>
                </a:lnTo>
                <a:lnTo>
                  <a:pt x="1409973" y="1155618"/>
                </a:lnTo>
                <a:lnTo>
                  <a:pt x="1401085" y="1173720"/>
                </a:lnTo>
                <a:lnTo>
                  <a:pt x="1392515" y="1191503"/>
                </a:lnTo>
                <a:lnTo>
                  <a:pt x="1383627" y="1209922"/>
                </a:lnTo>
                <a:lnTo>
                  <a:pt x="1375692" y="1228023"/>
                </a:lnTo>
                <a:lnTo>
                  <a:pt x="1368709" y="1246760"/>
                </a:lnTo>
                <a:lnTo>
                  <a:pt x="1361725" y="1265496"/>
                </a:lnTo>
                <a:lnTo>
                  <a:pt x="1355377" y="1284550"/>
                </a:lnTo>
                <a:lnTo>
                  <a:pt x="1349664" y="1303604"/>
                </a:lnTo>
                <a:lnTo>
                  <a:pt x="1347759" y="1314401"/>
                </a:lnTo>
                <a:lnTo>
                  <a:pt x="1346489" y="1325198"/>
                </a:lnTo>
                <a:lnTo>
                  <a:pt x="1345220" y="1336313"/>
                </a:lnTo>
                <a:lnTo>
                  <a:pt x="1343950" y="1346793"/>
                </a:lnTo>
                <a:lnTo>
                  <a:pt x="1343315" y="1357907"/>
                </a:lnTo>
                <a:lnTo>
                  <a:pt x="1342680" y="1369022"/>
                </a:lnTo>
                <a:lnTo>
                  <a:pt x="1342045" y="1390617"/>
                </a:lnTo>
                <a:lnTo>
                  <a:pt x="1344902" y="1384583"/>
                </a:lnTo>
                <a:lnTo>
                  <a:pt x="1347124" y="1377914"/>
                </a:lnTo>
                <a:lnTo>
                  <a:pt x="1352520" y="1364894"/>
                </a:lnTo>
                <a:lnTo>
                  <a:pt x="1354742" y="1358225"/>
                </a:lnTo>
                <a:lnTo>
                  <a:pt x="1357599" y="1351874"/>
                </a:lnTo>
                <a:lnTo>
                  <a:pt x="1360773" y="1345522"/>
                </a:lnTo>
                <a:lnTo>
                  <a:pt x="1363947" y="1339171"/>
                </a:lnTo>
                <a:lnTo>
                  <a:pt x="1371883" y="1327104"/>
                </a:lnTo>
                <a:lnTo>
                  <a:pt x="1379501" y="1314719"/>
                </a:lnTo>
                <a:lnTo>
                  <a:pt x="1394420" y="1289949"/>
                </a:lnTo>
                <a:lnTo>
                  <a:pt x="1401720" y="1277563"/>
                </a:lnTo>
                <a:lnTo>
                  <a:pt x="1409338" y="1265179"/>
                </a:lnTo>
                <a:lnTo>
                  <a:pt x="1417274" y="1252793"/>
                </a:lnTo>
                <a:lnTo>
                  <a:pt x="1425209" y="1241043"/>
                </a:lnTo>
                <a:lnTo>
                  <a:pt x="1433462" y="1229294"/>
                </a:lnTo>
                <a:lnTo>
                  <a:pt x="1441715" y="1217544"/>
                </a:lnTo>
                <a:lnTo>
                  <a:pt x="1450285" y="1206111"/>
                </a:lnTo>
                <a:lnTo>
                  <a:pt x="1459173" y="1194997"/>
                </a:lnTo>
                <a:lnTo>
                  <a:pt x="1464252" y="1189916"/>
                </a:lnTo>
                <a:lnTo>
                  <a:pt x="1469013" y="1184517"/>
                </a:lnTo>
                <a:lnTo>
                  <a:pt x="1473774" y="1179436"/>
                </a:lnTo>
                <a:lnTo>
                  <a:pt x="1478853" y="1174673"/>
                </a:lnTo>
                <a:lnTo>
                  <a:pt x="1484566" y="1170227"/>
                </a:lnTo>
                <a:lnTo>
                  <a:pt x="1489962" y="1165781"/>
                </a:lnTo>
                <a:lnTo>
                  <a:pt x="1495993" y="1161652"/>
                </a:lnTo>
                <a:lnTo>
                  <a:pt x="1501707" y="1157841"/>
                </a:lnTo>
                <a:lnTo>
                  <a:pt x="1532814" y="1137517"/>
                </a:lnTo>
                <a:lnTo>
                  <a:pt x="1563921" y="1117193"/>
                </a:lnTo>
                <a:lnTo>
                  <a:pt x="1595345" y="1097822"/>
                </a:lnTo>
                <a:lnTo>
                  <a:pt x="1626770" y="1078133"/>
                </a:lnTo>
                <a:lnTo>
                  <a:pt x="1627405" y="1070511"/>
                </a:lnTo>
                <a:lnTo>
                  <a:pt x="1628040" y="1062889"/>
                </a:lnTo>
                <a:lnTo>
                  <a:pt x="1630261" y="1047647"/>
                </a:lnTo>
                <a:lnTo>
                  <a:pt x="1630896" y="1040025"/>
                </a:lnTo>
                <a:lnTo>
                  <a:pt x="1631531" y="1032404"/>
                </a:lnTo>
                <a:lnTo>
                  <a:pt x="1631531" y="1024782"/>
                </a:lnTo>
                <a:lnTo>
                  <a:pt x="1631214" y="1017160"/>
                </a:lnTo>
                <a:lnTo>
                  <a:pt x="1630579" y="1006998"/>
                </a:lnTo>
                <a:lnTo>
                  <a:pt x="1629309" y="996836"/>
                </a:lnTo>
                <a:lnTo>
                  <a:pt x="1627722" y="986992"/>
                </a:lnTo>
                <a:lnTo>
                  <a:pt x="1625818" y="977147"/>
                </a:lnTo>
                <a:lnTo>
                  <a:pt x="1622326" y="957141"/>
                </a:lnTo>
                <a:lnTo>
                  <a:pt x="1620739" y="947296"/>
                </a:lnTo>
                <a:lnTo>
                  <a:pt x="1619787" y="937134"/>
                </a:lnTo>
                <a:lnTo>
                  <a:pt x="1629627" y="941580"/>
                </a:lnTo>
                <a:lnTo>
                  <a:pt x="1633436" y="950154"/>
                </a:lnTo>
                <a:lnTo>
                  <a:pt x="1636927" y="959046"/>
                </a:lnTo>
                <a:lnTo>
                  <a:pt x="1639467" y="967938"/>
                </a:lnTo>
                <a:lnTo>
                  <a:pt x="1641689" y="976830"/>
                </a:lnTo>
                <a:lnTo>
                  <a:pt x="1643593" y="986039"/>
                </a:lnTo>
                <a:lnTo>
                  <a:pt x="1645180" y="995248"/>
                </a:lnTo>
                <a:lnTo>
                  <a:pt x="1648037" y="1013667"/>
                </a:lnTo>
                <a:lnTo>
                  <a:pt x="1648672" y="1020654"/>
                </a:lnTo>
                <a:lnTo>
                  <a:pt x="1648989" y="1027640"/>
                </a:lnTo>
                <a:lnTo>
                  <a:pt x="1649307" y="1034309"/>
                </a:lnTo>
                <a:lnTo>
                  <a:pt x="1648989" y="1040978"/>
                </a:lnTo>
                <a:lnTo>
                  <a:pt x="1648354" y="1047964"/>
                </a:lnTo>
                <a:lnTo>
                  <a:pt x="1647719" y="1054951"/>
                </a:lnTo>
                <a:lnTo>
                  <a:pt x="1645498" y="1068288"/>
                </a:lnTo>
                <a:lnTo>
                  <a:pt x="1676287" y="1053680"/>
                </a:lnTo>
                <a:lnTo>
                  <a:pt x="1675335" y="1047647"/>
                </a:lnTo>
                <a:lnTo>
                  <a:pt x="1674383" y="1041295"/>
                </a:lnTo>
                <a:lnTo>
                  <a:pt x="1674383" y="1038437"/>
                </a:lnTo>
                <a:lnTo>
                  <a:pt x="1674383" y="1035262"/>
                </a:lnTo>
                <a:lnTo>
                  <a:pt x="1675017" y="1032404"/>
                </a:lnTo>
                <a:lnTo>
                  <a:pt x="1675652" y="1029228"/>
                </a:lnTo>
                <a:lnTo>
                  <a:pt x="1679144" y="1017795"/>
                </a:lnTo>
                <a:lnTo>
                  <a:pt x="1682318" y="1006998"/>
                </a:lnTo>
                <a:lnTo>
                  <a:pt x="1684857" y="995566"/>
                </a:lnTo>
                <a:lnTo>
                  <a:pt x="1687397" y="983816"/>
                </a:lnTo>
                <a:lnTo>
                  <a:pt x="1689301" y="972384"/>
                </a:lnTo>
                <a:lnTo>
                  <a:pt x="1691523" y="960634"/>
                </a:lnTo>
                <a:lnTo>
                  <a:pt x="1693110" y="949202"/>
                </a:lnTo>
                <a:lnTo>
                  <a:pt x="1694697" y="937452"/>
                </a:lnTo>
                <a:lnTo>
                  <a:pt x="1696602" y="913952"/>
                </a:lnTo>
                <a:lnTo>
                  <a:pt x="1698189" y="890452"/>
                </a:lnTo>
                <a:lnTo>
                  <a:pt x="1699141" y="867587"/>
                </a:lnTo>
                <a:lnTo>
                  <a:pt x="1699459" y="844088"/>
                </a:lnTo>
                <a:lnTo>
                  <a:pt x="1702315" y="845358"/>
                </a:lnTo>
                <a:lnTo>
                  <a:pt x="1704537" y="846946"/>
                </a:lnTo>
                <a:lnTo>
                  <a:pt x="1706759" y="849169"/>
                </a:lnTo>
                <a:lnTo>
                  <a:pt x="1708346" y="851074"/>
                </a:lnTo>
                <a:lnTo>
                  <a:pt x="1709933" y="853614"/>
                </a:lnTo>
                <a:lnTo>
                  <a:pt x="1710886" y="856473"/>
                </a:lnTo>
                <a:lnTo>
                  <a:pt x="1711838" y="859013"/>
                </a:lnTo>
                <a:lnTo>
                  <a:pt x="1711838" y="862189"/>
                </a:lnTo>
                <a:lnTo>
                  <a:pt x="1712790" y="872351"/>
                </a:lnTo>
                <a:lnTo>
                  <a:pt x="1713108" y="882195"/>
                </a:lnTo>
                <a:lnTo>
                  <a:pt x="1713743" y="892675"/>
                </a:lnTo>
                <a:lnTo>
                  <a:pt x="1713108" y="902520"/>
                </a:lnTo>
                <a:lnTo>
                  <a:pt x="1712790" y="912682"/>
                </a:lnTo>
                <a:lnTo>
                  <a:pt x="1712155" y="922526"/>
                </a:lnTo>
                <a:lnTo>
                  <a:pt x="1711521" y="933006"/>
                </a:lnTo>
                <a:lnTo>
                  <a:pt x="1710568" y="943168"/>
                </a:lnTo>
                <a:lnTo>
                  <a:pt x="1707712" y="963174"/>
                </a:lnTo>
                <a:lnTo>
                  <a:pt x="1704220" y="983181"/>
                </a:lnTo>
                <a:lnTo>
                  <a:pt x="1700411" y="1002870"/>
                </a:lnTo>
                <a:lnTo>
                  <a:pt x="1696602" y="1022559"/>
                </a:lnTo>
                <a:lnTo>
                  <a:pt x="1703585" y="1011444"/>
                </a:lnTo>
                <a:lnTo>
                  <a:pt x="1709933" y="1000012"/>
                </a:lnTo>
                <a:lnTo>
                  <a:pt x="1715647" y="988579"/>
                </a:lnTo>
                <a:lnTo>
                  <a:pt x="1720726" y="976512"/>
                </a:lnTo>
                <a:lnTo>
                  <a:pt x="1725804" y="964445"/>
                </a:lnTo>
                <a:lnTo>
                  <a:pt x="1730248" y="952060"/>
                </a:lnTo>
                <a:lnTo>
                  <a:pt x="1734057" y="939675"/>
                </a:lnTo>
                <a:lnTo>
                  <a:pt x="1736914" y="927290"/>
                </a:lnTo>
                <a:lnTo>
                  <a:pt x="1743262" y="902837"/>
                </a:lnTo>
                <a:lnTo>
                  <a:pt x="1746437" y="890452"/>
                </a:lnTo>
                <a:lnTo>
                  <a:pt x="1749293" y="878385"/>
                </a:lnTo>
                <a:lnTo>
                  <a:pt x="1751515" y="866317"/>
                </a:lnTo>
                <a:lnTo>
                  <a:pt x="1753420" y="853932"/>
                </a:lnTo>
                <a:lnTo>
                  <a:pt x="1754689" y="841547"/>
                </a:lnTo>
                <a:lnTo>
                  <a:pt x="1755324" y="829162"/>
                </a:lnTo>
                <a:lnTo>
                  <a:pt x="1755642" y="808520"/>
                </a:lnTo>
                <a:lnTo>
                  <a:pt x="1756277" y="798041"/>
                </a:lnTo>
                <a:lnTo>
                  <a:pt x="1757229" y="792960"/>
                </a:lnTo>
                <a:lnTo>
                  <a:pt x="1758181" y="787561"/>
                </a:lnTo>
                <a:lnTo>
                  <a:pt x="1762308" y="791054"/>
                </a:lnTo>
                <a:lnTo>
                  <a:pt x="1766434" y="794865"/>
                </a:lnTo>
                <a:lnTo>
                  <a:pt x="1768021" y="797088"/>
                </a:lnTo>
                <a:lnTo>
                  <a:pt x="1769608" y="799311"/>
                </a:lnTo>
                <a:lnTo>
                  <a:pt x="1770243" y="801851"/>
                </a:lnTo>
                <a:lnTo>
                  <a:pt x="1770560" y="805027"/>
                </a:lnTo>
                <a:lnTo>
                  <a:pt x="1771195" y="812966"/>
                </a:lnTo>
                <a:lnTo>
                  <a:pt x="1771830" y="820905"/>
                </a:lnTo>
                <a:lnTo>
                  <a:pt x="1771830" y="828844"/>
                </a:lnTo>
                <a:lnTo>
                  <a:pt x="1771830" y="836784"/>
                </a:lnTo>
                <a:lnTo>
                  <a:pt x="1771195" y="844723"/>
                </a:lnTo>
                <a:lnTo>
                  <a:pt x="1770560" y="852662"/>
                </a:lnTo>
                <a:lnTo>
                  <a:pt x="1769608" y="860283"/>
                </a:lnTo>
                <a:lnTo>
                  <a:pt x="1768021" y="868223"/>
                </a:lnTo>
                <a:lnTo>
                  <a:pt x="1765164" y="884101"/>
                </a:lnTo>
                <a:lnTo>
                  <a:pt x="1761673" y="899661"/>
                </a:lnTo>
                <a:lnTo>
                  <a:pt x="1753737" y="930148"/>
                </a:lnTo>
                <a:lnTo>
                  <a:pt x="1751515" y="938404"/>
                </a:lnTo>
                <a:lnTo>
                  <a:pt x="1748659" y="946979"/>
                </a:lnTo>
                <a:lnTo>
                  <a:pt x="1743262" y="963174"/>
                </a:lnTo>
                <a:lnTo>
                  <a:pt x="1737866" y="979370"/>
                </a:lnTo>
                <a:lnTo>
                  <a:pt x="1735010" y="987309"/>
                </a:lnTo>
                <a:lnTo>
                  <a:pt x="1732470" y="995566"/>
                </a:lnTo>
                <a:lnTo>
                  <a:pt x="1737549" y="988897"/>
                </a:lnTo>
                <a:lnTo>
                  <a:pt x="1741993" y="982228"/>
                </a:lnTo>
                <a:lnTo>
                  <a:pt x="1745802" y="975877"/>
                </a:lnTo>
                <a:lnTo>
                  <a:pt x="1749611" y="968891"/>
                </a:lnTo>
                <a:lnTo>
                  <a:pt x="1752785" y="961587"/>
                </a:lnTo>
                <a:lnTo>
                  <a:pt x="1755959" y="954283"/>
                </a:lnTo>
                <a:lnTo>
                  <a:pt x="1759133" y="947296"/>
                </a:lnTo>
                <a:lnTo>
                  <a:pt x="1761990" y="939992"/>
                </a:lnTo>
                <a:lnTo>
                  <a:pt x="1767069" y="924749"/>
                </a:lnTo>
                <a:lnTo>
                  <a:pt x="1771513" y="909506"/>
                </a:lnTo>
                <a:lnTo>
                  <a:pt x="1779766" y="879020"/>
                </a:lnTo>
                <a:lnTo>
                  <a:pt x="1783257" y="859966"/>
                </a:lnTo>
                <a:lnTo>
                  <a:pt x="1786114" y="840277"/>
                </a:lnTo>
                <a:lnTo>
                  <a:pt x="1788971" y="820905"/>
                </a:lnTo>
                <a:lnTo>
                  <a:pt x="1790875" y="801216"/>
                </a:lnTo>
                <a:lnTo>
                  <a:pt x="1792462" y="781527"/>
                </a:lnTo>
                <a:lnTo>
                  <a:pt x="1793732" y="762156"/>
                </a:lnTo>
                <a:lnTo>
                  <a:pt x="1794049" y="742467"/>
                </a:lnTo>
                <a:lnTo>
                  <a:pt x="1794049" y="722778"/>
                </a:lnTo>
                <a:lnTo>
                  <a:pt x="1793732" y="716744"/>
                </a:lnTo>
                <a:lnTo>
                  <a:pt x="1793415" y="710393"/>
                </a:lnTo>
                <a:lnTo>
                  <a:pt x="1792145" y="698008"/>
                </a:lnTo>
                <a:lnTo>
                  <a:pt x="1791827" y="691656"/>
                </a:lnTo>
                <a:lnTo>
                  <a:pt x="1791827" y="685623"/>
                </a:lnTo>
                <a:lnTo>
                  <a:pt x="1793097" y="679271"/>
                </a:lnTo>
                <a:lnTo>
                  <a:pt x="1794367" y="673238"/>
                </a:lnTo>
                <a:lnTo>
                  <a:pt x="1796271" y="675778"/>
                </a:lnTo>
                <a:lnTo>
                  <a:pt x="1798176" y="678636"/>
                </a:lnTo>
                <a:lnTo>
                  <a:pt x="1799446" y="681494"/>
                </a:lnTo>
                <a:lnTo>
                  <a:pt x="1801033" y="684353"/>
                </a:lnTo>
                <a:lnTo>
                  <a:pt x="1802937" y="690386"/>
                </a:lnTo>
                <a:lnTo>
                  <a:pt x="1804207" y="697055"/>
                </a:lnTo>
                <a:lnTo>
                  <a:pt x="1805476" y="703089"/>
                </a:lnTo>
                <a:lnTo>
                  <a:pt x="1806111" y="709758"/>
                </a:lnTo>
                <a:lnTo>
                  <a:pt x="1807064" y="722778"/>
                </a:lnTo>
                <a:lnTo>
                  <a:pt x="1807381" y="738021"/>
                </a:lnTo>
                <a:lnTo>
                  <a:pt x="1807064" y="753264"/>
                </a:lnTo>
                <a:lnTo>
                  <a:pt x="1806746" y="768507"/>
                </a:lnTo>
                <a:lnTo>
                  <a:pt x="1806111" y="783433"/>
                </a:lnTo>
                <a:lnTo>
                  <a:pt x="1805476" y="798676"/>
                </a:lnTo>
                <a:lnTo>
                  <a:pt x="1803889" y="814236"/>
                </a:lnTo>
                <a:lnTo>
                  <a:pt x="1802620" y="829162"/>
                </a:lnTo>
                <a:lnTo>
                  <a:pt x="1800398" y="844405"/>
                </a:lnTo>
                <a:lnTo>
                  <a:pt x="1798493" y="859648"/>
                </a:lnTo>
                <a:lnTo>
                  <a:pt x="1795636" y="874256"/>
                </a:lnTo>
                <a:lnTo>
                  <a:pt x="1792145" y="889182"/>
                </a:lnTo>
                <a:lnTo>
                  <a:pt x="1788336" y="904107"/>
                </a:lnTo>
                <a:lnTo>
                  <a:pt x="1784209" y="918398"/>
                </a:lnTo>
                <a:lnTo>
                  <a:pt x="1779448" y="933006"/>
                </a:lnTo>
                <a:lnTo>
                  <a:pt x="1774369" y="947296"/>
                </a:lnTo>
                <a:lnTo>
                  <a:pt x="1768021" y="961269"/>
                </a:lnTo>
                <a:lnTo>
                  <a:pt x="1761990" y="973654"/>
                </a:lnTo>
                <a:lnTo>
                  <a:pt x="1755642" y="985721"/>
                </a:lnTo>
                <a:lnTo>
                  <a:pt x="1748659" y="997471"/>
                </a:lnTo>
                <a:lnTo>
                  <a:pt x="1741993" y="1009539"/>
                </a:lnTo>
                <a:lnTo>
                  <a:pt x="1751833" y="1003188"/>
                </a:lnTo>
                <a:lnTo>
                  <a:pt x="1761673" y="996519"/>
                </a:lnTo>
                <a:lnTo>
                  <a:pt x="1766434" y="993025"/>
                </a:lnTo>
                <a:lnTo>
                  <a:pt x="1770878" y="989215"/>
                </a:lnTo>
                <a:lnTo>
                  <a:pt x="1775322" y="985404"/>
                </a:lnTo>
                <a:lnTo>
                  <a:pt x="1779448" y="981276"/>
                </a:lnTo>
                <a:lnTo>
                  <a:pt x="1795002" y="965715"/>
                </a:lnTo>
                <a:lnTo>
                  <a:pt x="1810238" y="950154"/>
                </a:lnTo>
                <a:lnTo>
                  <a:pt x="1817856" y="942215"/>
                </a:lnTo>
                <a:lnTo>
                  <a:pt x="1824839" y="933958"/>
                </a:lnTo>
                <a:lnTo>
                  <a:pt x="1831187" y="925384"/>
                </a:lnTo>
                <a:lnTo>
                  <a:pt x="1837536" y="916492"/>
                </a:lnTo>
                <a:lnTo>
                  <a:pt x="1841980" y="910141"/>
                </a:lnTo>
                <a:lnTo>
                  <a:pt x="1846106" y="903472"/>
                </a:lnTo>
                <a:lnTo>
                  <a:pt x="1854359" y="889817"/>
                </a:lnTo>
                <a:lnTo>
                  <a:pt x="1869912" y="862506"/>
                </a:lnTo>
                <a:lnTo>
                  <a:pt x="1873087" y="856155"/>
                </a:lnTo>
                <a:lnTo>
                  <a:pt x="1876261" y="849486"/>
                </a:lnTo>
                <a:lnTo>
                  <a:pt x="1881974" y="835831"/>
                </a:lnTo>
                <a:lnTo>
                  <a:pt x="1885466" y="829162"/>
                </a:lnTo>
                <a:lnTo>
                  <a:pt x="1889275" y="822811"/>
                </a:lnTo>
                <a:lnTo>
                  <a:pt x="1891179" y="819953"/>
                </a:lnTo>
                <a:lnTo>
                  <a:pt x="1893719" y="817095"/>
                </a:lnTo>
                <a:lnTo>
                  <a:pt x="1896576" y="814236"/>
                </a:lnTo>
                <a:lnTo>
                  <a:pt x="1899115" y="812013"/>
                </a:lnTo>
                <a:lnTo>
                  <a:pt x="1901337" y="809473"/>
                </a:lnTo>
                <a:lnTo>
                  <a:pt x="1903241" y="806932"/>
                </a:lnTo>
                <a:lnTo>
                  <a:pt x="1905146" y="804710"/>
                </a:lnTo>
                <a:lnTo>
                  <a:pt x="1906416" y="801851"/>
                </a:lnTo>
                <a:lnTo>
                  <a:pt x="1908955" y="796135"/>
                </a:lnTo>
                <a:lnTo>
                  <a:pt x="1910859" y="789784"/>
                </a:lnTo>
                <a:lnTo>
                  <a:pt x="1913716" y="781210"/>
                </a:lnTo>
                <a:lnTo>
                  <a:pt x="1916255" y="772636"/>
                </a:lnTo>
                <a:lnTo>
                  <a:pt x="1918160" y="763744"/>
                </a:lnTo>
                <a:lnTo>
                  <a:pt x="1920065" y="754852"/>
                </a:lnTo>
                <a:lnTo>
                  <a:pt x="1923239" y="737386"/>
                </a:lnTo>
                <a:lnTo>
                  <a:pt x="1926730" y="719602"/>
                </a:lnTo>
                <a:lnTo>
                  <a:pt x="1932761" y="691974"/>
                </a:lnTo>
                <a:lnTo>
                  <a:pt x="1938157" y="664346"/>
                </a:lnTo>
                <a:lnTo>
                  <a:pt x="1941014" y="650691"/>
                </a:lnTo>
                <a:lnTo>
                  <a:pt x="1943236" y="636400"/>
                </a:lnTo>
                <a:lnTo>
                  <a:pt x="1945458" y="622745"/>
                </a:lnTo>
                <a:lnTo>
                  <a:pt x="1947045" y="608455"/>
                </a:lnTo>
                <a:lnTo>
                  <a:pt x="1950219" y="608137"/>
                </a:lnTo>
                <a:lnTo>
                  <a:pt x="1953076" y="607819"/>
                </a:lnTo>
                <a:lnTo>
                  <a:pt x="1956250" y="606867"/>
                </a:lnTo>
                <a:lnTo>
                  <a:pt x="1958790" y="605914"/>
                </a:lnTo>
                <a:lnTo>
                  <a:pt x="1964186" y="603056"/>
                </a:lnTo>
                <a:lnTo>
                  <a:pt x="1969264" y="599880"/>
                </a:lnTo>
                <a:lnTo>
                  <a:pt x="1974343" y="596705"/>
                </a:lnTo>
                <a:lnTo>
                  <a:pt x="1979739" y="594164"/>
                </a:lnTo>
                <a:lnTo>
                  <a:pt x="1982279" y="592894"/>
                </a:lnTo>
                <a:lnTo>
                  <a:pt x="1985453" y="591941"/>
                </a:lnTo>
                <a:lnTo>
                  <a:pt x="1988309" y="590988"/>
                </a:lnTo>
                <a:lnTo>
                  <a:pt x="1991484" y="590671"/>
                </a:lnTo>
                <a:lnTo>
                  <a:pt x="1994340" y="590036"/>
                </a:lnTo>
                <a:lnTo>
                  <a:pt x="1997515" y="589718"/>
                </a:lnTo>
                <a:lnTo>
                  <a:pt x="2000371" y="589083"/>
                </a:lnTo>
                <a:lnTo>
                  <a:pt x="2003546" y="589083"/>
                </a:lnTo>
                <a:lnTo>
                  <a:pt x="2009577" y="590036"/>
                </a:lnTo>
                <a:lnTo>
                  <a:pt x="2015607" y="590988"/>
                </a:lnTo>
                <a:lnTo>
                  <a:pt x="2021638" y="592259"/>
                </a:lnTo>
                <a:lnTo>
                  <a:pt x="2027669" y="594164"/>
                </a:lnTo>
                <a:lnTo>
                  <a:pt x="2033383" y="595752"/>
                </a:lnTo>
                <a:lnTo>
                  <a:pt x="2039731" y="597022"/>
                </a:lnTo>
                <a:lnTo>
                  <a:pt x="2048302" y="599563"/>
                </a:lnTo>
                <a:lnTo>
                  <a:pt x="2056872" y="602421"/>
                </a:lnTo>
                <a:lnTo>
                  <a:pt x="2065442" y="605596"/>
                </a:lnTo>
                <a:lnTo>
                  <a:pt x="2074012" y="608455"/>
                </a:lnTo>
                <a:lnTo>
                  <a:pt x="2091153" y="615441"/>
                </a:lnTo>
                <a:lnTo>
                  <a:pt x="2107976" y="622745"/>
                </a:lnTo>
                <a:lnTo>
                  <a:pt x="2120356" y="626556"/>
                </a:lnTo>
                <a:lnTo>
                  <a:pt x="2132735" y="630684"/>
                </a:lnTo>
                <a:lnTo>
                  <a:pt x="2157493" y="639576"/>
                </a:lnTo>
                <a:lnTo>
                  <a:pt x="2182252" y="649420"/>
                </a:lnTo>
                <a:lnTo>
                  <a:pt x="2206376" y="658947"/>
                </a:lnTo>
                <a:lnTo>
                  <a:pt x="2227643" y="665616"/>
                </a:lnTo>
                <a:lnTo>
                  <a:pt x="2248910" y="671332"/>
                </a:lnTo>
                <a:lnTo>
                  <a:pt x="2270812" y="676413"/>
                </a:lnTo>
                <a:lnTo>
                  <a:pt x="2292396" y="681177"/>
                </a:lnTo>
                <a:lnTo>
                  <a:pt x="2314616" y="685305"/>
                </a:lnTo>
                <a:lnTo>
                  <a:pt x="2336200" y="688163"/>
                </a:lnTo>
                <a:lnTo>
                  <a:pt x="2358419" y="690704"/>
                </a:lnTo>
                <a:lnTo>
                  <a:pt x="2380956" y="692927"/>
                </a:lnTo>
                <a:lnTo>
                  <a:pt x="2410159" y="697373"/>
                </a:lnTo>
                <a:lnTo>
                  <a:pt x="2425077" y="699913"/>
                </a:lnTo>
                <a:lnTo>
                  <a:pt x="2439996" y="703406"/>
                </a:lnTo>
                <a:lnTo>
                  <a:pt x="2446979" y="705312"/>
                </a:lnTo>
                <a:lnTo>
                  <a:pt x="2453962" y="707535"/>
                </a:lnTo>
                <a:lnTo>
                  <a:pt x="2461263" y="710075"/>
                </a:lnTo>
                <a:lnTo>
                  <a:pt x="2468246" y="712933"/>
                </a:lnTo>
                <a:lnTo>
                  <a:pt x="2474595" y="715791"/>
                </a:lnTo>
                <a:lnTo>
                  <a:pt x="2481260" y="719602"/>
                </a:lnTo>
                <a:lnTo>
                  <a:pt x="2487926" y="723413"/>
                </a:lnTo>
                <a:lnTo>
                  <a:pt x="2493957" y="727859"/>
                </a:lnTo>
                <a:lnTo>
                  <a:pt x="2500940" y="734210"/>
                </a:lnTo>
                <a:lnTo>
                  <a:pt x="2508558" y="739926"/>
                </a:lnTo>
                <a:lnTo>
                  <a:pt x="2523794" y="751676"/>
                </a:lnTo>
                <a:lnTo>
                  <a:pt x="2531095" y="757710"/>
                </a:lnTo>
                <a:lnTo>
                  <a:pt x="2537761" y="764379"/>
                </a:lnTo>
                <a:lnTo>
                  <a:pt x="2540935" y="767554"/>
                </a:lnTo>
                <a:lnTo>
                  <a:pt x="2544109" y="771365"/>
                </a:lnTo>
                <a:lnTo>
                  <a:pt x="2546966" y="775176"/>
                </a:lnTo>
                <a:lnTo>
                  <a:pt x="2549505" y="779304"/>
                </a:lnTo>
                <a:lnTo>
                  <a:pt x="2552362" y="783433"/>
                </a:lnTo>
                <a:lnTo>
                  <a:pt x="2555536" y="787244"/>
                </a:lnTo>
                <a:lnTo>
                  <a:pt x="2561885" y="795183"/>
                </a:lnTo>
                <a:lnTo>
                  <a:pt x="2568868" y="802487"/>
                </a:lnTo>
                <a:lnTo>
                  <a:pt x="2575851" y="809791"/>
                </a:lnTo>
                <a:lnTo>
                  <a:pt x="2582834" y="817095"/>
                </a:lnTo>
                <a:lnTo>
                  <a:pt x="2589500" y="824716"/>
                </a:lnTo>
                <a:lnTo>
                  <a:pt x="2595848" y="832338"/>
                </a:lnTo>
                <a:lnTo>
                  <a:pt x="2599023" y="836466"/>
                </a:lnTo>
                <a:lnTo>
                  <a:pt x="2601562" y="840594"/>
                </a:lnTo>
                <a:lnTo>
                  <a:pt x="2617115" y="865047"/>
                </a:lnTo>
                <a:lnTo>
                  <a:pt x="2625051" y="877432"/>
                </a:lnTo>
                <a:lnTo>
                  <a:pt x="2632352" y="890135"/>
                </a:lnTo>
                <a:lnTo>
                  <a:pt x="2639335" y="902837"/>
                </a:lnTo>
                <a:lnTo>
                  <a:pt x="2645366" y="916175"/>
                </a:lnTo>
                <a:lnTo>
                  <a:pt x="2648222" y="923161"/>
                </a:lnTo>
                <a:lnTo>
                  <a:pt x="2651079" y="929512"/>
                </a:lnTo>
                <a:lnTo>
                  <a:pt x="2653301" y="936499"/>
                </a:lnTo>
                <a:lnTo>
                  <a:pt x="2655523" y="943803"/>
                </a:lnTo>
                <a:lnTo>
                  <a:pt x="2660284" y="939357"/>
                </a:lnTo>
                <a:lnTo>
                  <a:pt x="2665046" y="935229"/>
                </a:lnTo>
                <a:lnTo>
                  <a:pt x="2670442" y="931100"/>
                </a:lnTo>
                <a:lnTo>
                  <a:pt x="2675520" y="927607"/>
                </a:lnTo>
                <a:lnTo>
                  <a:pt x="2686313" y="920303"/>
                </a:lnTo>
                <a:lnTo>
                  <a:pt x="2697105" y="913634"/>
                </a:lnTo>
                <a:lnTo>
                  <a:pt x="2708532" y="907601"/>
                </a:lnTo>
                <a:lnTo>
                  <a:pt x="2720276" y="901567"/>
                </a:lnTo>
                <a:lnTo>
                  <a:pt x="2743131" y="889817"/>
                </a:lnTo>
                <a:lnTo>
                  <a:pt x="2751066" y="886006"/>
                </a:lnTo>
                <a:lnTo>
                  <a:pt x="2759001" y="882513"/>
                </a:lnTo>
                <a:lnTo>
                  <a:pt x="2767572" y="880290"/>
                </a:lnTo>
                <a:lnTo>
                  <a:pt x="2776142" y="878385"/>
                </a:lnTo>
                <a:lnTo>
                  <a:pt x="2773920" y="882195"/>
                </a:lnTo>
                <a:lnTo>
                  <a:pt x="2771698" y="885689"/>
                </a:lnTo>
                <a:lnTo>
                  <a:pt x="2770429" y="887594"/>
                </a:lnTo>
                <a:lnTo>
                  <a:pt x="2768841" y="888864"/>
                </a:lnTo>
                <a:lnTo>
                  <a:pt x="2767254" y="890135"/>
                </a:lnTo>
                <a:lnTo>
                  <a:pt x="2765667" y="891722"/>
                </a:lnTo>
                <a:lnTo>
                  <a:pt x="2753923" y="898391"/>
                </a:lnTo>
                <a:lnTo>
                  <a:pt x="2741861" y="905377"/>
                </a:lnTo>
                <a:lnTo>
                  <a:pt x="2729799" y="912046"/>
                </a:lnTo>
                <a:lnTo>
                  <a:pt x="2717737" y="918398"/>
                </a:lnTo>
                <a:lnTo>
                  <a:pt x="2705358" y="925384"/>
                </a:lnTo>
                <a:lnTo>
                  <a:pt x="2699644" y="929195"/>
                </a:lnTo>
                <a:lnTo>
                  <a:pt x="2694248" y="933006"/>
                </a:lnTo>
                <a:lnTo>
                  <a:pt x="2688535" y="937134"/>
                </a:lnTo>
                <a:lnTo>
                  <a:pt x="2683456" y="941262"/>
                </a:lnTo>
                <a:lnTo>
                  <a:pt x="2678377" y="946026"/>
                </a:lnTo>
                <a:lnTo>
                  <a:pt x="2672981" y="951107"/>
                </a:lnTo>
                <a:lnTo>
                  <a:pt x="2671077" y="954283"/>
                </a:lnTo>
                <a:lnTo>
                  <a:pt x="2669489" y="958093"/>
                </a:lnTo>
                <a:lnTo>
                  <a:pt x="2668855" y="961587"/>
                </a:lnTo>
                <a:lnTo>
                  <a:pt x="2668220" y="965397"/>
                </a:lnTo>
                <a:lnTo>
                  <a:pt x="2668220" y="968891"/>
                </a:lnTo>
                <a:lnTo>
                  <a:pt x="2668855" y="972384"/>
                </a:lnTo>
                <a:lnTo>
                  <a:pt x="2669489" y="976195"/>
                </a:lnTo>
                <a:lnTo>
                  <a:pt x="2670759" y="979688"/>
                </a:lnTo>
                <a:lnTo>
                  <a:pt x="2672981" y="986992"/>
                </a:lnTo>
                <a:lnTo>
                  <a:pt x="2676473" y="993661"/>
                </a:lnTo>
                <a:lnTo>
                  <a:pt x="2679647" y="1000647"/>
                </a:lnTo>
                <a:lnTo>
                  <a:pt x="2682821" y="1007634"/>
                </a:lnTo>
                <a:lnTo>
                  <a:pt x="2687265" y="1000012"/>
                </a:lnTo>
                <a:lnTo>
                  <a:pt x="2692026" y="992390"/>
                </a:lnTo>
                <a:lnTo>
                  <a:pt x="2697422" y="985086"/>
                </a:lnTo>
                <a:lnTo>
                  <a:pt x="2703453" y="978100"/>
                </a:lnTo>
                <a:lnTo>
                  <a:pt x="2709802" y="972066"/>
                </a:lnTo>
                <a:lnTo>
                  <a:pt x="2716150" y="965715"/>
                </a:lnTo>
                <a:lnTo>
                  <a:pt x="2723133" y="959999"/>
                </a:lnTo>
                <a:lnTo>
                  <a:pt x="2730434" y="954283"/>
                </a:lnTo>
                <a:lnTo>
                  <a:pt x="2740274" y="946979"/>
                </a:lnTo>
                <a:lnTo>
                  <a:pt x="2750749" y="939675"/>
                </a:lnTo>
                <a:lnTo>
                  <a:pt x="2760906" y="932371"/>
                </a:lnTo>
                <a:lnTo>
                  <a:pt x="2771698" y="925384"/>
                </a:lnTo>
                <a:lnTo>
                  <a:pt x="2782490" y="918715"/>
                </a:lnTo>
                <a:lnTo>
                  <a:pt x="2793600" y="912682"/>
                </a:lnTo>
                <a:lnTo>
                  <a:pt x="2805027" y="906648"/>
                </a:lnTo>
                <a:lnTo>
                  <a:pt x="2816137" y="901567"/>
                </a:lnTo>
                <a:lnTo>
                  <a:pt x="2818676" y="900297"/>
                </a:lnTo>
                <a:lnTo>
                  <a:pt x="2820898" y="899661"/>
                </a:lnTo>
                <a:lnTo>
                  <a:pt x="2823120" y="899661"/>
                </a:lnTo>
                <a:lnTo>
                  <a:pt x="2825659" y="899661"/>
                </a:lnTo>
                <a:lnTo>
                  <a:pt x="2830421" y="900614"/>
                </a:lnTo>
                <a:lnTo>
                  <a:pt x="2835182" y="901884"/>
                </a:lnTo>
                <a:lnTo>
                  <a:pt x="2829468" y="906648"/>
                </a:lnTo>
                <a:lnTo>
                  <a:pt x="2823120" y="910776"/>
                </a:lnTo>
                <a:lnTo>
                  <a:pt x="2816454" y="915222"/>
                </a:lnTo>
                <a:lnTo>
                  <a:pt x="2810106" y="918398"/>
                </a:lnTo>
                <a:lnTo>
                  <a:pt x="2796457" y="925702"/>
                </a:lnTo>
                <a:lnTo>
                  <a:pt x="2789791" y="929512"/>
                </a:lnTo>
                <a:lnTo>
                  <a:pt x="2783125" y="933641"/>
                </a:lnTo>
                <a:lnTo>
                  <a:pt x="2766937" y="944438"/>
                </a:lnTo>
                <a:lnTo>
                  <a:pt x="2758684" y="950154"/>
                </a:lnTo>
                <a:lnTo>
                  <a:pt x="2750749" y="956188"/>
                </a:lnTo>
                <a:lnTo>
                  <a:pt x="2743131" y="962222"/>
                </a:lnTo>
                <a:lnTo>
                  <a:pt x="2735513" y="968573"/>
                </a:lnTo>
                <a:lnTo>
                  <a:pt x="2727894" y="974924"/>
                </a:lnTo>
                <a:lnTo>
                  <a:pt x="2720594" y="981593"/>
                </a:lnTo>
                <a:lnTo>
                  <a:pt x="2718054" y="984134"/>
                </a:lnTo>
                <a:lnTo>
                  <a:pt x="2715515" y="986674"/>
                </a:lnTo>
                <a:lnTo>
                  <a:pt x="2711071" y="992073"/>
                </a:lnTo>
                <a:lnTo>
                  <a:pt x="2707262" y="997789"/>
                </a:lnTo>
                <a:lnTo>
                  <a:pt x="2703453" y="1003823"/>
                </a:lnTo>
                <a:lnTo>
                  <a:pt x="2696470" y="1016208"/>
                </a:lnTo>
                <a:lnTo>
                  <a:pt x="2692978" y="1022559"/>
                </a:lnTo>
                <a:lnTo>
                  <a:pt x="2689487" y="1028593"/>
                </a:lnTo>
                <a:lnTo>
                  <a:pt x="2687582" y="1031451"/>
                </a:lnTo>
                <a:lnTo>
                  <a:pt x="2686630" y="1034627"/>
                </a:lnTo>
                <a:lnTo>
                  <a:pt x="2686313" y="1037485"/>
                </a:lnTo>
                <a:lnTo>
                  <a:pt x="2685995" y="1040660"/>
                </a:lnTo>
                <a:lnTo>
                  <a:pt x="2686313" y="1047647"/>
                </a:lnTo>
                <a:lnTo>
                  <a:pt x="2686947" y="1054315"/>
                </a:lnTo>
                <a:lnTo>
                  <a:pt x="2692978" y="1047647"/>
                </a:lnTo>
                <a:lnTo>
                  <a:pt x="2699962" y="1041295"/>
                </a:lnTo>
                <a:lnTo>
                  <a:pt x="2706945" y="1035579"/>
                </a:lnTo>
                <a:lnTo>
                  <a:pt x="2714563" y="1029863"/>
                </a:lnTo>
                <a:lnTo>
                  <a:pt x="2721864" y="1024464"/>
                </a:lnTo>
                <a:lnTo>
                  <a:pt x="2729164" y="1019383"/>
                </a:lnTo>
                <a:lnTo>
                  <a:pt x="2737100" y="1014620"/>
                </a:lnTo>
                <a:lnTo>
                  <a:pt x="2745035" y="1009856"/>
                </a:lnTo>
                <a:lnTo>
                  <a:pt x="2774872" y="992390"/>
                </a:lnTo>
                <a:lnTo>
                  <a:pt x="2805345" y="975242"/>
                </a:lnTo>
                <a:lnTo>
                  <a:pt x="2819946" y="966985"/>
                </a:lnTo>
                <a:lnTo>
                  <a:pt x="2835499" y="959046"/>
                </a:lnTo>
                <a:lnTo>
                  <a:pt x="2850735" y="951107"/>
                </a:lnTo>
                <a:lnTo>
                  <a:pt x="2866289" y="943485"/>
                </a:lnTo>
                <a:lnTo>
                  <a:pt x="2875176" y="949202"/>
                </a:lnTo>
                <a:lnTo>
                  <a:pt x="2865972" y="955235"/>
                </a:lnTo>
                <a:lnTo>
                  <a:pt x="2856766" y="960951"/>
                </a:lnTo>
                <a:lnTo>
                  <a:pt x="2846926" y="966985"/>
                </a:lnTo>
                <a:lnTo>
                  <a:pt x="2837404" y="972066"/>
                </a:lnTo>
                <a:lnTo>
                  <a:pt x="2817724" y="983181"/>
                </a:lnTo>
                <a:lnTo>
                  <a:pt x="2807884" y="988579"/>
                </a:lnTo>
                <a:lnTo>
                  <a:pt x="2798679" y="993978"/>
                </a:lnTo>
                <a:lnTo>
                  <a:pt x="2786617" y="1001282"/>
                </a:lnTo>
                <a:lnTo>
                  <a:pt x="2774555" y="1008586"/>
                </a:lnTo>
                <a:lnTo>
                  <a:pt x="2762493" y="1015572"/>
                </a:lnTo>
                <a:lnTo>
                  <a:pt x="2750749" y="1023194"/>
                </a:lnTo>
                <a:lnTo>
                  <a:pt x="2739004" y="1031133"/>
                </a:lnTo>
                <a:lnTo>
                  <a:pt x="2733608" y="1034944"/>
                </a:lnTo>
                <a:lnTo>
                  <a:pt x="2727894" y="1039390"/>
                </a:lnTo>
                <a:lnTo>
                  <a:pt x="2722498" y="1043836"/>
                </a:lnTo>
                <a:lnTo>
                  <a:pt x="2717102" y="1048282"/>
                </a:lnTo>
                <a:lnTo>
                  <a:pt x="2712024" y="1053045"/>
                </a:lnTo>
                <a:lnTo>
                  <a:pt x="2707262" y="1058444"/>
                </a:lnTo>
                <a:lnTo>
                  <a:pt x="2704406" y="1063208"/>
                </a:lnTo>
                <a:lnTo>
                  <a:pt x="2701866" y="1067972"/>
                </a:lnTo>
                <a:lnTo>
                  <a:pt x="2699327" y="1073052"/>
                </a:lnTo>
                <a:lnTo>
                  <a:pt x="2697105" y="1078133"/>
                </a:lnTo>
                <a:lnTo>
                  <a:pt x="2695200" y="1083531"/>
                </a:lnTo>
                <a:lnTo>
                  <a:pt x="2693931" y="1088613"/>
                </a:lnTo>
                <a:lnTo>
                  <a:pt x="2692344" y="1094329"/>
                </a:lnTo>
                <a:lnTo>
                  <a:pt x="2692026" y="1099727"/>
                </a:lnTo>
                <a:lnTo>
                  <a:pt x="2720911" y="1082261"/>
                </a:lnTo>
                <a:lnTo>
                  <a:pt x="2750749" y="1064796"/>
                </a:lnTo>
                <a:lnTo>
                  <a:pt x="2780269" y="1047964"/>
                </a:lnTo>
                <a:lnTo>
                  <a:pt x="2795187" y="1039707"/>
                </a:lnTo>
                <a:lnTo>
                  <a:pt x="2810423" y="1031451"/>
                </a:lnTo>
                <a:lnTo>
                  <a:pt x="2825659" y="1023829"/>
                </a:lnTo>
                <a:lnTo>
                  <a:pt x="2840895" y="1016208"/>
                </a:lnTo>
                <a:lnTo>
                  <a:pt x="2856132" y="1008586"/>
                </a:lnTo>
                <a:lnTo>
                  <a:pt x="2871685" y="1001600"/>
                </a:lnTo>
                <a:lnTo>
                  <a:pt x="2887238" y="994931"/>
                </a:lnTo>
                <a:lnTo>
                  <a:pt x="2903109" y="988579"/>
                </a:lnTo>
                <a:lnTo>
                  <a:pt x="2918980" y="982863"/>
                </a:lnTo>
                <a:lnTo>
                  <a:pt x="2935168" y="977147"/>
                </a:lnTo>
                <a:lnTo>
                  <a:pt x="2932947" y="981911"/>
                </a:lnTo>
                <a:lnTo>
                  <a:pt x="2929772" y="986992"/>
                </a:lnTo>
                <a:lnTo>
                  <a:pt x="2928186" y="988897"/>
                </a:lnTo>
                <a:lnTo>
                  <a:pt x="2926281" y="991120"/>
                </a:lnTo>
                <a:lnTo>
                  <a:pt x="2924059" y="992708"/>
                </a:lnTo>
                <a:lnTo>
                  <a:pt x="2921520" y="993661"/>
                </a:lnTo>
                <a:lnTo>
                  <a:pt x="2895809" y="1005411"/>
                </a:lnTo>
                <a:lnTo>
                  <a:pt x="2870733" y="1016525"/>
                </a:lnTo>
                <a:lnTo>
                  <a:pt x="2858036" y="1022559"/>
                </a:lnTo>
                <a:lnTo>
                  <a:pt x="2845656" y="1028593"/>
                </a:lnTo>
                <a:lnTo>
                  <a:pt x="2833595" y="1034944"/>
                </a:lnTo>
                <a:lnTo>
                  <a:pt x="2821215" y="1041613"/>
                </a:lnTo>
                <a:lnTo>
                  <a:pt x="2772016" y="1069558"/>
                </a:lnTo>
                <a:lnTo>
                  <a:pt x="2747574" y="1084167"/>
                </a:lnTo>
                <a:lnTo>
                  <a:pt x="2735830" y="1091788"/>
                </a:lnTo>
                <a:lnTo>
                  <a:pt x="2723768" y="1099409"/>
                </a:lnTo>
                <a:lnTo>
                  <a:pt x="2711706" y="1107984"/>
                </a:lnTo>
                <a:lnTo>
                  <a:pt x="2705993" y="1112748"/>
                </a:lnTo>
                <a:lnTo>
                  <a:pt x="2702818" y="1115288"/>
                </a:lnTo>
                <a:lnTo>
                  <a:pt x="2700279" y="1117828"/>
                </a:lnTo>
                <a:lnTo>
                  <a:pt x="2698057" y="1120369"/>
                </a:lnTo>
                <a:lnTo>
                  <a:pt x="2695518" y="1123544"/>
                </a:lnTo>
                <a:lnTo>
                  <a:pt x="2693931" y="1126402"/>
                </a:lnTo>
                <a:lnTo>
                  <a:pt x="2692026" y="1129896"/>
                </a:lnTo>
                <a:lnTo>
                  <a:pt x="2691074" y="1132754"/>
                </a:lnTo>
                <a:lnTo>
                  <a:pt x="2690122" y="1136565"/>
                </a:lnTo>
                <a:lnTo>
                  <a:pt x="2689487" y="1140376"/>
                </a:lnTo>
                <a:lnTo>
                  <a:pt x="2690122" y="1144504"/>
                </a:lnTo>
                <a:lnTo>
                  <a:pt x="2717102" y="1124497"/>
                </a:lnTo>
                <a:lnTo>
                  <a:pt x="2731069" y="1114970"/>
                </a:lnTo>
                <a:lnTo>
                  <a:pt x="2745035" y="1105761"/>
                </a:lnTo>
                <a:lnTo>
                  <a:pt x="2759319" y="1096234"/>
                </a:lnTo>
                <a:lnTo>
                  <a:pt x="2773920" y="1087660"/>
                </a:lnTo>
                <a:lnTo>
                  <a:pt x="2788521" y="1079721"/>
                </a:lnTo>
                <a:lnTo>
                  <a:pt x="2803440" y="1072099"/>
                </a:lnTo>
                <a:lnTo>
                  <a:pt x="2841848" y="1051775"/>
                </a:lnTo>
                <a:lnTo>
                  <a:pt x="2879938" y="1031451"/>
                </a:lnTo>
                <a:lnTo>
                  <a:pt x="2899300" y="1021606"/>
                </a:lnTo>
                <a:lnTo>
                  <a:pt x="2918663" y="1012079"/>
                </a:lnTo>
                <a:lnTo>
                  <a:pt x="2938025" y="1003188"/>
                </a:lnTo>
                <a:lnTo>
                  <a:pt x="2957705" y="993978"/>
                </a:lnTo>
                <a:lnTo>
                  <a:pt x="2967863" y="989850"/>
                </a:lnTo>
                <a:lnTo>
                  <a:pt x="2972942" y="988262"/>
                </a:lnTo>
                <a:lnTo>
                  <a:pt x="2977703" y="986039"/>
                </a:lnTo>
                <a:lnTo>
                  <a:pt x="2982781" y="984769"/>
                </a:lnTo>
                <a:lnTo>
                  <a:pt x="2988178" y="983816"/>
                </a:lnTo>
                <a:lnTo>
                  <a:pt x="2993574" y="983498"/>
                </a:lnTo>
                <a:lnTo>
                  <a:pt x="2998652" y="983816"/>
                </a:lnTo>
                <a:lnTo>
                  <a:pt x="2997065" y="987309"/>
                </a:lnTo>
                <a:lnTo>
                  <a:pt x="2994526" y="990802"/>
                </a:lnTo>
                <a:lnTo>
                  <a:pt x="2993256" y="992073"/>
                </a:lnTo>
                <a:lnTo>
                  <a:pt x="2991986" y="993343"/>
                </a:lnTo>
                <a:lnTo>
                  <a:pt x="2990082" y="994613"/>
                </a:lnTo>
                <a:lnTo>
                  <a:pt x="2988178" y="995248"/>
                </a:lnTo>
                <a:lnTo>
                  <a:pt x="2956436" y="1008269"/>
                </a:lnTo>
                <a:lnTo>
                  <a:pt x="2940882" y="1015255"/>
                </a:lnTo>
                <a:lnTo>
                  <a:pt x="2932947" y="1018748"/>
                </a:lnTo>
                <a:lnTo>
                  <a:pt x="2925329" y="1022876"/>
                </a:lnTo>
                <a:lnTo>
                  <a:pt x="2854862" y="1059397"/>
                </a:lnTo>
                <a:lnTo>
                  <a:pt x="2819946" y="1078450"/>
                </a:lnTo>
                <a:lnTo>
                  <a:pt x="2802488" y="1087977"/>
                </a:lnTo>
                <a:lnTo>
                  <a:pt x="2785347" y="1098139"/>
                </a:lnTo>
                <a:lnTo>
                  <a:pt x="2768207" y="1108301"/>
                </a:lnTo>
                <a:lnTo>
                  <a:pt x="2751383" y="1119099"/>
                </a:lnTo>
                <a:lnTo>
                  <a:pt x="2734878" y="1129896"/>
                </a:lnTo>
                <a:lnTo>
                  <a:pt x="2718689" y="1141646"/>
                </a:lnTo>
                <a:lnTo>
                  <a:pt x="2702818" y="1153395"/>
                </a:lnTo>
                <a:lnTo>
                  <a:pt x="2687265" y="1165781"/>
                </a:lnTo>
                <a:lnTo>
                  <a:pt x="2672346" y="1178483"/>
                </a:lnTo>
                <a:lnTo>
                  <a:pt x="2657428" y="1192139"/>
                </a:lnTo>
                <a:lnTo>
                  <a:pt x="2653301" y="1198807"/>
                </a:lnTo>
                <a:lnTo>
                  <a:pt x="2649175" y="1205159"/>
                </a:lnTo>
                <a:lnTo>
                  <a:pt x="2644413" y="1211192"/>
                </a:lnTo>
                <a:lnTo>
                  <a:pt x="2639652" y="1217226"/>
                </a:lnTo>
                <a:lnTo>
                  <a:pt x="2629495" y="1228976"/>
                </a:lnTo>
                <a:lnTo>
                  <a:pt x="2624733" y="1234692"/>
                </a:lnTo>
                <a:lnTo>
                  <a:pt x="2619972" y="1241043"/>
                </a:lnTo>
                <a:lnTo>
                  <a:pt x="2609815" y="1254699"/>
                </a:lnTo>
                <a:lnTo>
                  <a:pt x="2599975" y="1268037"/>
                </a:lnTo>
                <a:lnTo>
                  <a:pt x="2589817" y="1281692"/>
                </a:lnTo>
                <a:lnTo>
                  <a:pt x="2585056" y="1288678"/>
                </a:lnTo>
                <a:lnTo>
                  <a:pt x="2580612" y="1295665"/>
                </a:lnTo>
                <a:lnTo>
                  <a:pt x="2573312" y="1305827"/>
                </a:lnTo>
                <a:lnTo>
                  <a:pt x="2569820" y="1310908"/>
                </a:lnTo>
                <a:lnTo>
                  <a:pt x="2566011" y="1315671"/>
                </a:lnTo>
                <a:lnTo>
                  <a:pt x="2561885" y="1320752"/>
                </a:lnTo>
                <a:lnTo>
                  <a:pt x="2557441" y="1324881"/>
                </a:lnTo>
                <a:lnTo>
                  <a:pt x="2555219" y="1326786"/>
                </a:lnTo>
                <a:lnTo>
                  <a:pt x="2552679" y="1328691"/>
                </a:lnTo>
                <a:lnTo>
                  <a:pt x="2549823" y="1330279"/>
                </a:lnTo>
                <a:lnTo>
                  <a:pt x="2547283" y="1331549"/>
                </a:lnTo>
                <a:lnTo>
                  <a:pt x="2543157" y="1333773"/>
                </a:lnTo>
                <a:lnTo>
                  <a:pt x="2539030" y="1336630"/>
                </a:lnTo>
                <a:lnTo>
                  <a:pt x="2535221" y="1339171"/>
                </a:lnTo>
                <a:lnTo>
                  <a:pt x="2531730" y="1342347"/>
                </a:lnTo>
                <a:lnTo>
                  <a:pt x="2524747" y="1349333"/>
                </a:lnTo>
                <a:lnTo>
                  <a:pt x="2517763" y="1356002"/>
                </a:lnTo>
                <a:lnTo>
                  <a:pt x="2509828" y="1363306"/>
                </a:lnTo>
                <a:lnTo>
                  <a:pt x="2501258" y="1370610"/>
                </a:lnTo>
                <a:lnTo>
                  <a:pt x="2493322" y="1377914"/>
                </a:lnTo>
                <a:lnTo>
                  <a:pt x="2485387" y="1385853"/>
                </a:lnTo>
                <a:lnTo>
                  <a:pt x="2498718" y="1380454"/>
                </a:lnTo>
                <a:lnTo>
                  <a:pt x="2512685" y="1375691"/>
                </a:lnTo>
                <a:lnTo>
                  <a:pt x="2526016" y="1370610"/>
                </a:lnTo>
                <a:lnTo>
                  <a:pt x="2540300" y="1366164"/>
                </a:lnTo>
                <a:lnTo>
                  <a:pt x="2553949" y="1362036"/>
                </a:lnTo>
                <a:lnTo>
                  <a:pt x="2568233" y="1358225"/>
                </a:lnTo>
                <a:lnTo>
                  <a:pt x="2582199" y="1355049"/>
                </a:lnTo>
                <a:lnTo>
                  <a:pt x="2596801" y="1352191"/>
                </a:lnTo>
                <a:lnTo>
                  <a:pt x="2606006" y="1350286"/>
                </a:lnTo>
                <a:lnTo>
                  <a:pt x="2615846" y="1348380"/>
                </a:lnTo>
                <a:lnTo>
                  <a:pt x="2634891" y="1343935"/>
                </a:lnTo>
                <a:lnTo>
                  <a:pt x="2653619" y="1338854"/>
                </a:lnTo>
                <a:lnTo>
                  <a:pt x="2672664" y="1334090"/>
                </a:lnTo>
                <a:lnTo>
                  <a:pt x="2685360" y="1331232"/>
                </a:lnTo>
                <a:lnTo>
                  <a:pt x="2698375" y="1328056"/>
                </a:lnTo>
                <a:lnTo>
                  <a:pt x="2723768" y="1320435"/>
                </a:lnTo>
                <a:lnTo>
                  <a:pt x="2736147" y="1316624"/>
                </a:lnTo>
                <a:lnTo>
                  <a:pt x="2748844" y="1313131"/>
                </a:lnTo>
                <a:lnTo>
                  <a:pt x="2761858" y="1309638"/>
                </a:lnTo>
                <a:lnTo>
                  <a:pt x="2774555" y="1306779"/>
                </a:lnTo>
                <a:lnTo>
                  <a:pt x="2794870" y="1304557"/>
                </a:lnTo>
                <a:lnTo>
                  <a:pt x="2815185" y="1302016"/>
                </a:lnTo>
                <a:lnTo>
                  <a:pt x="2835182" y="1299158"/>
                </a:lnTo>
                <a:lnTo>
                  <a:pt x="2845339" y="1297888"/>
                </a:lnTo>
                <a:lnTo>
                  <a:pt x="2855179" y="1296300"/>
                </a:lnTo>
                <a:lnTo>
                  <a:pt x="2879938" y="1290584"/>
                </a:lnTo>
                <a:lnTo>
                  <a:pt x="2892634" y="1287725"/>
                </a:lnTo>
                <a:lnTo>
                  <a:pt x="2904696" y="1284867"/>
                </a:lnTo>
                <a:lnTo>
                  <a:pt x="2917076" y="1281057"/>
                </a:lnTo>
                <a:lnTo>
                  <a:pt x="2922789" y="1278834"/>
                </a:lnTo>
                <a:lnTo>
                  <a:pt x="2928820" y="1276928"/>
                </a:lnTo>
                <a:lnTo>
                  <a:pt x="2934534" y="1274388"/>
                </a:lnTo>
                <a:lnTo>
                  <a:pt x="2940247" y="1271530"/>
                </a:lnTo>
                <a:lnTo>
                  <a:pt x="2945961" y="1268989"/>
                </a:lnTo>
                <a:lnTo>
                  <a:pt x="2951357" y="1265814"/>
                </a:lnTo>
                <a:lnTo>
                  <a:pt x="2962784" y="1259145"/>
                </a:lnTo>
                <a:lnTo>
                  <a:pt x="2973894" y="1252158"/>
                </a:lnTo>
                <a:lnTo>
                  <a:pt x="2984686" y="1244854"/>
                </a:lnTo>
                <a:lnTo>
                  <a:pt x="2995478" y="1236280"/>
                </a:lnTo>
                <a:lnTo>
                  <a:pt x="3005318" y="1228023"/>
                </a:lnTo>
                <a:lnTo>
                  <a:pt x="3014841" y="1219132"/>
                </a:lnTo>
                <a:lnTo>
                  <a:pt x="3024363" y="1210240"/>
                </a:lnTo>
                <a:lnTo>
                  <a:pt x="3033568" y="1200395"/>
                </a:lnTo>
                <a:lnTo>
                  <a:pt x="3037695" y="1195314"/>
                </a:lnTo>
                <a:lnTo>
                  <a:pt x="3041504" y="1189598"/>
                </a:lnTo>
                <a:lnTo>
                  <a:pt x="3044996" y="1183564"/>
                </a:lnTo>
                <a:lnTo>
                  <a:pt x="3047852" y="1177848"/>
                </a:lnTo>
                <a:lnTo>
                  <a:pt x="3053566" y="1164828"/>
                </a:lnTo>
                <a:lnTo>
                  <a:pt x="3056422" y="1159112"/>
                </a:lnTo>
                <a:lnTo>
                  <a:pt x="3059914" y="1152760"/>
                </a:lnTo>
                <a:lnTo>
                  <a:pt x="3071024" y="1134024"/>
                </a:lnTo>
                <a:lnTo>
                  <a:pt x="3081816" y="1114653"/>
                </a:lnTo>
                <a:lnTo>
                  <a:pt x="3092926" y="1094964"/>
                </a:lnTo>
                <a:lnTo>
                  <a:pt x="3103400" y="1075275"/>
                </a:lnTo>
                <a:lnTo>
                  <a:pt x="3112923" y="1055268"/>
                </a:lnTo>
                <a:lnTo>
                  <a:pt x="3117684" y="1045106"/>
                </a:lnTo>
                <a:lnTo>
                  <a:pt x="3121811" y="1034944"/>
                </a:lnTo>
                <a:lnTo>
                  <a:pt x="3126572" y="1024464"/>
                </a:lnTo>
                <a:lnTo>
                  <a:pt x="3130381" y="1013985"/>
                </a:lnTo>
                <a:lnTo>
                  <a:pt x="3133872" y="1003823"/>
                </a:lnTo>
                <a:lnTo>
                  <a:pt x="3137364" y="993025"/>
                </a:lnTo>
                <a:lnTo>
                  <a:pt x="3137364" y="976195"/>
                </a:lnTo>
                <a:lnTo>
                  <a:pt x="3136729" y="959364"/>
                </a:lnTo>
                <a:lnTo>
                  <a:pt x="3135460" y="942215"/>
                </a:lnTo>
                <a:lnTo>
                  <a:pt x="3133555" y="925702"/>
                </a:lnTo>
                <a:lnTo>
                  <a:pt x="3131016" y="908871"/>
                </a:lnTo>
                <a:lnTo>
                  <a:pt x="3127524" y="892358"/>
                </a:lnTo>
                <a:lnTo>
                  <a:pt x="3125620" y="884101"/>
                </a:lnTo>
                <a:lnTo>
                  <a:pt x="3123398" y="875844"/>
                </a:lnTo>
                <a:lnTo>
                  <a:pt x="3121176" y="867905"/>
                </a:lnTo>
                <a:lnTo>
                  <a:pt x="3118636" y="859966"/>
                </a:lnTo>
                <a:lnTo>
                  <a:pt x="3116414" y="852662"/>
                </a:lnTo>
                <a:lnTo>
                  <a:pt x="3113558" y="845358"/>
                </a:lnTo>
                <a:lnTo>
                  <a:pt x="3111018" y="838372"/>
                </a:lnTo>
                <a:lnTo>
                  <a:pt x="3107844" y="832020"/>
                </a:lnTo>
                <a:lnTo>
                  <a:pt x="3104353" y="825351"/>
                </a:lnTo>
                <a:lnTo>
                  <a:pt x="3100544" y="818682"/>
                </a:lnTo>
                <a:lnTo>
                  <a:pt x="3096734" y="812331"/>
                </a:lnTo>
                <a:lnTo>
                  <a:pt x="3092608" y="805980"/>
                </a:lnTo>
                <a:lnTo>
                  <a:pt x="3084038" y="793912"/>
                </a:lnTo>
                <a:lnTo>
                  <a:pt x="3074833" y="782162"/>
                </a:lnTo>
                <a:lnTo>
                  <a:pt x="3065310" y="770730"/>
                </a:lnTo>
                <a:lnTo>
                  <a:pt x="3055470" y="759298"/>
                </a:lnTo>
                <a:lnTo>
                  <a:pt x="3045313" y="750723"/>
                </a:lnTo>
                <a:lnTo>
                  <a:pt x="3035156" y="742467"/>
                </a:lnTo>
                <a:lnTo>
                  <a:pt x="3024680" y="734528"/>
                </a:lnTo>
                <a:lnTo>
                  <a:pt x="3019284" y="730717"/>
                </a:lnTo>
                <a:lnTo>
                  <a:pt x="3013571" y="726906"/>
                </a:lnTo>
                <a:lnTo>
                  <a:pt x="3007858" y="723413"/>
                </a:lnTo>
                <a:lnTo>
                  <a:pt x="3001826" y="720237"/>
                </a:lnTo>
                <a:lnTo>
                  <a:pt x="2996113" y="717697"/>
                </a:lnTo>
                <a:lnTo>
                  <a:pt x="2990082" y="714839"/>
                </a:lnTo>
                <a:lnTo>
                  <a:pt x="2984051" y="712298"/>
                </a:lnTo>
                <a:lnTo>
                  <a:pt x="2977703" y="710393"/>
                </a:lnTo>
                <a:lnTo>
                  <a:pt x="2971037" y="708805"/>
                </a:lnTo>
                <a:lnTo>
                  <a:pt x="2964688" y="707217"/>
                </a:lnTo>
                <a:lnTo>
                  <a:pt x="2960245" y="706264"/>
                </a:lnTo>
                <a:lnTo>
                  <a:pt x="2955801" y="704994"/>
                </a:lnTo>
                <a:lnTo>
                  <a:pt x="2951040" y="702771"/>
                </a:lnTo>
                <a:lnTo>
                  <a:pt x="2946913" y="700866"/>
                </a:lnTo>
                <a:lnTo>
                  <a:pt x="2938660" y="696420"/>
                </a:lnTo>
                <a:lnTo>
                  <a:pt x="2934216" y="694515"/>
                </a:lnTo>
                <a:lnTo>
                  <a:pt x="2929772" y="693244"/>
                </a:lnTo>
                <a:lnTo>
                  <a:pt x="2903109" y="685305"/>
                </a:lnTo>
                <a:lnTo>
                  <a:pt x="2875811" y="678001"/>
                </a:lnTo>
                <a:lnTo>
                  <a:pt x="2862480" y="674826"/>
                </a:lnTo>
                <a:lnTo>
                  <a:pt x="2849148" y="671650"/>
                </a:lnTo>
                <a:lnTo>
                  <a:pt x="2835182" y="669427"/>
                </a:lnTo>
                <a:lnTo>
                  <a:pt x="2821533" y="666886"/>
                </a:lnTo>
                <a:lnTo>
                  <a:pt x="2811376" y="665616"/>
                </a:lnTo>
                <a:lnTo>
                  <a:pt x="2801853" y="663393"/>
                </a:lnTo>
                <a:lnTo>
                  <a:pt x="2792013" y="660535"/>
                </a:lnTo>
                <a:lnTo>
                  <a:pt x="2782808" y="657677"/>
                </a:lnTo>
                <a:lnTo>
                  <a:pt x="2763763" y="651008"/>
                </a:lnTo>
                <a:lnTo>
                  <a:pt x="2754558" y="647833"/>
                </a:lnTo>
                <a:lnTo>
                  <a:pt x="2745035" y="644657"/>
                </a:lnTo>
                <a:lnTo>
                  <a:pt x="2738369" y="642434"/>
                </a:lnTo>
                <a:lnTo>
                  <a:pt x="2731386" y="639258"/>
                </a:lnTo>
                <a:lnTo>
                  <a:pt x="2724403" y="636400"/>
                </a:lnTo>
                <a:lnTo>
                  <a:pt x="2718054" y="632907"/>
                </a:lnTo>
                <a:lnTo>
                  <a:pt x="2705040" y="626238"/>
                </a:lnTo>
                <a:lnTo>
                  <a:pt x="2692344" y="618617"/>
                </a:lnTo>
                <a:lnTo>
                  <a:pt x="2679964" y="610678"/>
                </a:lnTo>
                <a:lnTo>
                  <a:pt x="2667585" y="602738"/>
                </a:lnTo>
                <a:lnTo>
                  <a:pt x="2655523" y="594799"/>
                </a:lnTo>
                <a:lnTo>
                  <a:pt x="2642826" y="587178"/>
                </a:lnTo>
                <a:lnTo>
                  <a:pt x="2635526" y="582732"/>
                </a:lnTo>
                <a:lnTo>
                  <a:pt x="2628542" y="577968"/>
                </a:lnTo>
                <a:lnTo>
                  <a:pt x="2621559" y="572887"/>
                </a:lnTo>
                <a:lnTo>
                  <a:pt x="2614893" y="568124"/>
                </a:lnTo>
                <a:lnTo>
                  <a:pt x="2601562" y="557327"/>
                </a:lnTo>
                <a:lnTo>
                  <a:pt x="2588865" y="546847"/>
                </a:lnTo>
                <a:lnTo>
                  <a:pt x="2585374" y="544306"/>
                </a:lnTo>
                <a:lnTo>
                  <a:pt x="2581882" y="542401"/>
                </a:lnTo>
                <a:lnTo>
                  <a:pt x="2578708" y="540178"/>
                </a:lnTo>
                <a:lnTo>
                  <a:pt x="2574899" y="538908"/>
                </a:lnTo>
                <a:lnTo>
                  <a:pt x="2571407" y="537320"/>
                </a:lnTo>
                <a:lnTo>
                  <a:pt x="2567598" y="536050"/>
                </a:lnTo>
                <a:lnTo>
                  <a:pt x="2559663" y="534462"/>
                </a:lnTo>
                <a:lnTo>
                  <a:pt x="2551727" y="533192"/>
                </a:lnTo>
                <a:lnTo>
                  <a:pt x="2543792" y="532874"/>
                </a:lnTo>
                <a:lnTo>
                  <a:pt x="2535539" y="532557"/>
                </a:lnTo>
                <a:lnTo>
                  <a:pt x="2527603" y="532557"/>
                </a:lnTo>
                <a:lnTo>
                  <a:pt x="2516811" y="532874"/>
                </a:lnTo>
                <a:lnTo>
                  <a:pt x="2506019" y="533509"/>
                </a:lnTo>
                <a:lnTo>
                  <a:pt x="2495544" y="535097"/>
                </a:lnTo>
                <a:lnTo>
                  <a:pt x="2484752" y="536367"/>
                </a:lnTo>
                <a:lnTo>
                  <a:pt x="2473642" y="537638"/>
                </a:lnTo>
                <a:lnTo>
                  <a:pt x="2462850" y="538908"/>
                </a:lnTo>
                <a:lnTo>
                  <a:pt x="2452375" y="539225"/>
                </a:lnTo>
                <a:lnTo>
                  <a:pt x="2446662" y="539225"/>
                </a:lnTo>
                <a:lnTo>
                  <a:pt x="2441583" y="539225"/>
                </a:lnTo>
                <a:lnTo>
                  <a:pt x="2434600" y="538590"/>
                </a:lnTo>
                <a:lnTo>
                  <a:pt x="2427934" y="538590"/>
                </a:lnTo>
                <a:lnTo>
                  <a:pt x="2421268" y="538908"/>
                </a:lnTo>
                <a:lnTo>
                  <a:pt x="2414285" y="539543"/>
                </a:lnTo>
                <a:lnTo>
                  <a:pt x="2407619" y="540813"/>
                </a:lnTo>
                <a:lnTo>
                  <a:pt x="2401271" y="542401"/>
                </a:lnTo>
                <a:lnTo>
                  <a:pt x="2394605" y="544306"/>
                </a:lnTo>
                <a:lnTo>
                  <a:pt x="2388257" y="546529"/>
                </a:lnTo>
                <a:lnTo>
                  <a:pt x="2375560" y="551928"/>
                </a:lnTo>
                <a:lnTo>
                  <a:pt x="2363498" y="557327"/>
                </a:lnTo>
                <a:lnTo>
                  <a:pt x="2339057" y="569076"/>
                </a:lnTo>
                <a:lnTo>
                  <a:pt x="2315250" y="581144"/>
                </a:lnTo>
                <a:lnTo>
                  <a:pt x="2291127" y="593847"/>
                </a:lnTo>
                <a:lnTo>
                  <a:pt x="2300967" y="600515"/>
                </a:lnTo>
                <a:lnTo>
                  <a:pt x="2310489" y="607502"/>
                </a:lnTo>
                <a:lnTo>
                  <a:pt x="2329852" y="620840"/>
                </a:lnTo>
                <a:lnTo>
                  <a:pt x="2339692" y="627826"/>
                </a:lnTo>
                <a:lnTo>
                  <a:pt x="2349532" y="634812"/>
                </a:lnTo>
                <a:lnTo>
                  <a:pt x="2358737" y="641799"/>
                </a:lnTo>
                <a:lnTo>
                  <a:pt x="2367942" y="649420"/>
                </a:lnTo>
                <a:lnTo>
                  <a:pt x="2373338" y="653549"/>
                </a:lnTo>
                <a:lnTo>
                  <a:pt x="2378417" y="657677"/>
                </a:lnTo>
                <a:lnTo>
                  <a:pt x="2389526" y="665616"/>
                </a:lnTo>
                <a:lnTo>
                  <a:pt x="2394605" y="670062"/>
                </a:lnTo>
                <a:lnTo>
                  <a:pt x="2399366" y="674508"/>
                </a:lnTo>
                <a:lnTo>
                  <a:pt x="2401588" y="677366"/>
                </a:lnTo>
                <a:lnTo>
                  <a:pt x="2403493" y="679907"/>
                </a:lnTo>
                <a:lnTo>
                  <a:pt x="2405397" y="682765"/>
                </a:lnTo>
                <a:lnTo>
                  <a:pt x="2406667" y="685940"/>
                </a:lnTo>
                <a:lnTo>
                  <a:pt x="2402541" y="685623"/>
                </a:lnTo>
                <a:lnTo>
                  <a:pt x="2398414" y="685305"/>
                </a:lnTo>
                <a:lnTo>
                  <a:pt x="2394288" y="684035"/>
                </a:lnTo>
                <a:lnTo>
                  <a:pt x="2390479" y="683082"/>
                </a:lnTo>
                <a:lnTo>
                  <a:pt x="2386670" y="681494"/>
                </a:lnTo>
                <a:lnTo>
                  <a:pt x="2382861" y="679589"/>
                </a:lnTo>
                <a:lnTo>
                  <a:pt x="2375877" y="675461"/>
                </a:lnTo>
                <a:lnTo>
                  <a:pt x="2369212" y="671015"/>
                </a:lnTo>
                <a:lnTo>
                  <a:pt x="2362228" y="665934"/>
                </a:lnTo>
                <a:lnTo>
                  <a:pt x="2355563" y="661170"/>
                </a:lnTo>
                <a:lnTo>
                  <a:pt x="2348897" y="656089"/>
                </a:lnTo>
                <a:lnTo>
                  <a:pt x="2317790" y="636083"/>
                </a:lnTo>
                <a:lnTo>
                  <a:pt x="2286365" y="616076"/>
                </a:lnTo>
                <a:lnTo>
                  <a:pt x="2254941" y="596387"/>
                </a:lnTo>
                <a:lnTo>
                  <a:pt x="2223199" y="577333"/>
                </a:lnTo>
                <a:lnTo>
                  <a:pt x="2216851" y="574158"/>
                </a:lnTo>
                <a:lnTo>
                  <a:pt x="2210820" y="570982"/>
                </a:lnTo>
                <a:lnTo>
                  <a:pt x="2204154" y="567806"/>
                </a:lnTo>
                <a:lnTo>
                  <a:pt x="2197806" y="565266"/>
                </a:lnTo>
                <a:lnTo>
                  <a:pt x="2191140" y="563043"/>
                </a:lnTo>
                <a:lnTo>
                  <a:pt x="2184157" y="560820"/>
                </a:lnTo>
                <a:lnTo>
                  <a:pt x="2170825" y="557009"/>
                </a:lnTo>
                <a:lnTo>
                  <a:pt x="2156859" y="554151"/>
                </a:lnTo>
                <a:lnTo>
                  <a:pt x="2143210" y="551293"/>
                </a:lnTo>
                <a:lnTo>
                  <a:pt x="2115594" y="546212"/>
                </a:lnTo>
                <a:lnTo>
                  <a:pt x="2051476" y="542401"/>
                </a:lnTo>
                <a:lnTo>
                  <a:pt x="2019734" y="540178"/>
                </a:lnTo>
                <a:lnTo>
                  <a:pt x="1987675" y="537320"/>
                </a:lnTo>
                <a:lnTo>
                  <a:pt x="1971804" y="536050"/>
                </a:lnTo>
                <a:lnTo>
                  <a:pt x="1955933" y="534462"/>
                </a:lnTo>
                <a:lnTo>
                  <a:pt x="1940062" y="532239"/>
                </a:lnTo>
                <a:lnTo>
                  <a:pt x="1924191" y="529699"/>
                </a:lnTo>
                <a:lnTo>
                  <a:pt x="1908637" y="527475"/>
                </a:lnTo>
                <a:lnTo>
                  <a:pt x="1892767" y="524300"/>
                </a:lnTo>
                <a:lnTo>
                  <a:pt x="1877213" y="520807"/>
                </a:lnTo>
                <a:lnTo>
                  <a:pt x="1861660" y="516996"/>
                </a:lnTo>
                <a:lnTo>
                  <a:pt x="1849915" y="512550"/>
                </a:lnTo>
                <a:lnTo>
                  <a:pt x="1837853" y="508104"/>
                </a:lnTo>
                <a:lnTo>
                  <a:pt x="1826109" y="503976"/>
                </a:lnTo>
                <a:lnTo>
                  <a:pt x="1814364" y="499530"/>
                </a:lnTo>
                <a:lnTo>
                  <a:pt x="1802620" y="494766"/>
                </a:lnTo>
                <a:lnTo>
                  <a:pt x="1796906" y="492226"/>
                </a:lnTo>
                <a:lnTo>
                  <a:pt x="1791193" y="489368"/>
                </a:lnTo>
                <a:lnTo>
                  <a:pt x="1785797" y="486510"/>
                </a:lnTo>
                <a:lnTo>
                  <a:pt x="1780083" y="483334"/>
                </a:lnTo>
                <a:lnTo>
                  <a:pt x="1775004" y="479841"/>
                </a:lnTo>
                <a:lnTo>
                  <a:pt x="1769926" y="476030"/>
                </a:lnTo>
                <a:close/>
                <a:moveTo>
                  <a:pt x="1082675" y="441325"/>
                </a:moveTo>
                <a:lnTo>
                  <a:pt x="1087161" y="442912"/>
                </a:lnTo>
                <a:lnTo>
                  <a:pt x="1091647" y="445453"/>
                </a:lnTo>
                <a:lnTo>
                  <a:pt x="1095492" y="447992"/>
                </a:lnTo>
                <a:lnTo>
                  <a:pt x="1099337" y="450532"/>
                </a:lnTo>
                <a:lnTo>
                  <a:pt x="1103182" y="454025"/>
                </a:lnTo>
                <a:lnTo>
                  <a:pt x="1106386" y="457200"/>
                </a:lnTo>
                <a:lnTo>
                  <a:pt x="1109910" y="461010"/>
                </a:lnTo>
                <a:lnTo>
                  <a:pt x="1112794" y="464502"/>
                </a:lnTo>
                <a:lnTo>
                  <a:pt x="1118561" y="472440"/>
                </a:lnTo>
                <a:lnTo>
                  <a:pt x="1124009" y="480695"/>
                </a:lnTo>
                <a:lnTo>
                  <a:pt x="1134262" y="496887"/>
                </a:lnTo>
                <a:lnTo>
                  <a:pt x="1141311" y="511175"/>
                </a:lnTo>
                <a:lnTo>
                  <a:pt x="1148360" y="525462"/>
                </a:lnTo>
                <a:lnTo>
                  <a:pt x="1154768" y="540067"/>
                </a:lnTo>
                <a:lnTo>
                  <a:pt x="1160536" y="555307"/>
                </a:lnTo>
                <a:lnTo>
                  <a:pt x="1165983" y="569912"/>
                </a:lnTo>
                <a:lnTo>
                  <a:pt x="1170789" y="585470"/>
                </a:lnTo>
                <a:lnTo>
                  <a:pt x="1174954" y="600710"/>
                </a:lnTo>
                <a:lnTo>
                  <a:pt x="1178479" y="616267"/>
                </a:lnTo>
                <a:lnTo>
                  <a:pt x="1181362" y="632142"/>
                </a:lnTo>
                <a:lnTo>
                  <a:pt x="1183926" y="648017"/>
                </a:lnTo>
                <a:lnTo>
                  <a:pt x="1185528" y="663575"/>
                </a:lnTo>
                <a:lnTo>
                  <a:pt x="1187130" y="679767"/>
                </a:lnTo>
                <a:lnTo>
                  <a:pt x="1187450" y="695642"/>
                </a:lnTo>
                <a:lnTo>
                  <a:pt x="1187450" y="711517"/>
                </a:lnTo>
                <a:lnTo>
                  <a:pt x="1186809" y="727392"/>
                </a:lnTo>
                <a:lnTo>
                  <a:pt x="1185207" y="743267"/>
                </a:lnTo>
                <a:lnTo>
                  <a:pt x="1184887" y="745490"/>
                </a:lnTo>
                <a:lnTo>
                  <a:pt x="1184567" y="747395"/>
                </a:lnTo>
                <a:lnTo>
                  <a:pt x="1183926" y="749300"/>
                </a:lnTo>
                <a:lnTo>
                  <a:pt x="1183285" y="750570"/>
                </a:lnTo>
                <a:lnTo>
                  <a:pt x="1182324" y="751840"/>
                </a:lnTo>
                <a:lnTo>
                  <a:pt x="1181042" y="753427"/>
                </a:lnTo>
                <a:lnTo>
                  <a:pt x="1178479" y="755332"/>
                </a:lnTo>
                <a:lnTo>
                  <a:pt x="1175275" y="757237"/>
                </a:lnTo>
                <a:lnTo>
                  <a:pt x="1171430" y="758190"/>
                </a:lnTo>
                <a:lnTo>
                  <a:pt x="1167905" y="758507"/>
                </a:lnTo>
                <a:lnTo>
                  <a:pt x="1164060" y="758825"/>
                </a:lnTo>
                <a:lnTo>
                  <a:pt x="1166623" y="748030"/>
                </a:lnTo>
                <a:lnTo>
                  <a:pt x="1168546" y="737235"/>
                </a:lnTo>
                <a:lnTo>
                  <a:pt x="1170148" y="726122"/>
                </a:lnTo>
                <a:lnTo>
                  <a:pt x="1170468" y="720725"/>
                </a:lnTo>
                <a:lnTo>
                  <a:pt x="1170789" y="715327"/>
                </a:lnTo>
                <a:lnTo>
                  <a:pt x="1170789" y="701357"/>
                </a:lnTo>
                <a:lnTo>
                  <a:pt x="1170468" y="687387"/>
                </a:lnTo>
                <a:lnTo>
                  <a:pt x="1169507" y="673100"/>
                </a:lnTo>
                <a:lnTo>
                  <a:pt x="1168225" y="659447"/>
                </a:lnTo>
                <a:lnTo>
                  <a:pt x="1166623" y="645795"/>
                </a:lnTo>
                <a:lnTo>
                  <a:pt x="1164381" y="631825"/>
                </a:lnTo>
                <a:lnTo>
                  <a:pt x="1161497" y="618172"/>
                </a:lnTo>
                <a:lnTo>
                  <a:pt x="1158613" y="604520"/>
                </a:lnTo>
                <a:lnTo>
                  <a:pt x="1155089" y="591185"/>
                </a:lnTo>
                <a:lnTo>
                  <a:pt x="1150923" y="577532"/>
                </a:lnTo>
                <a:lnTo>
                  <a:pt x="1146437" y="564515"/>
                </a:lnTo>
                <a:lnTo>
                  <a:pt x="1141311" y="551497"/>
                </a:lnTo>
                <a:lnTo>
                  <a:pt x="1136184" y="538162"/>
                </a:lnTo>
                <a:lnTo>
                  <a:pt x="1130737" y="525462"/>
                </a:lnTo>
                <a:lnTo>
                  <a:pt x="1124329" y="513080"/>
                </a:lnTo>
                <a:lnTo>
                  <a:pt x="1118241" y="500697"/>
                </a:lnTo>
                <a:lnTo>
                  <a:pt x="1113435" y="493077"/>
                </a:lnTo>
                <a:lnTo>
                  <a:pt x="1108949" y="485775"/>
                </a:lnTo>
                <a:lnTo>
                  <a:pt x="1099337" y="471488"/>
                </a:lnTo>
                <a:lnTo>
                  <a:pt x="1094531" y="464185"/>
                </a:lnTo>
                <a:lnTo>
                  <a:pt x="1090045" y="456882"/>
                </a:lnTo>
                <a:lnTo>
                  <a:pt x="1086200" y="449263"/>
                </a:lnTo>
                <a:lnTo>
                  <a:pt x="1084277" y="445135"/>
                </a:lnTo>
                <a:lnTo>
                  <a:pt x="1082675" y="441325"/>
                </a:lnTo>
                <a:close/>
                <a:moveTo>
                  <a:pt x="755774" y="221343"/>
                </a:moveTo>
                <a:lnTo>
                  <a:pt x="746886" y="221978"/>
                </a:lnTo>
                <a:lnTo>
                  <a:pt x="737998" y="222931"/>
                </a:lnTo>
                <a:lnTo>
                  <a:pt x="728793" y="224836"/>
                </a:lnTo>
                <a:lnTo>
                  <a:pt x="720223" y="226742"/>
                </a:lnTo>
                <a:lnTo>
                  <a:pt x="702765" y="231187"/>
                </a:lnTo>
                <a:lnTo>
                  <a:pt x="699273" y="238174"/>
                </a:lnTo>
                <a:lnTo>
                  <a:pt x="697686" y="241667"/>
                </a:lnTo>
                <a:lnTo>
                  <a:pt x="695464" y="244843"/>
                </a:lnTo>
                <a:lnTo>
                  <a:pt x="688798" y="248336"/>
                </a:lnTo>
                <a:lnTo>
                  <a:pt x="682133" y="250876"/>
                </a:lnTo>
                <a:lnTo>
                  <a:pt x="678641" y="252782"/>
                </a:lnTo>
                <a:lnTo>
                  <a:pt x="675467" y="254687"/>
                </a:lnTo>
                <a:lnTo>
                  <a:pt x="672293" y="256910"/>
                </a:lnTo>
                <a:lnTo>
                  <a:pt x="669436" y="259451"/>
                </a:lnTo>
                <a:lnTo>
                  <a:pt x="664040" y="265802"/>
                </a:lnTo>
                <a:lnTo>
                  <a:pt x="658326" y="272153"/>
                </a:lnTo>
                <a:lnTo>
                  <a:pt x="652930" y="278505"/>
                </a:lnTo>
                <a:lnTo>
                  <a:pt x="647851" y="285491"/>
                </a:lnTo>
                <a:lnTo>
                  <a:pt x="637694" y="298829"/>
                </a:lnTo>
                <a:lnTo>
                  <a:pt x="628171" y="313119"/>
                </a:lnTo>
                <a:lnTo>
                  <a:pt x="619284" y="327092"/>
                </a:lnTo>
                <a:lnTo>
                  <a:pt x="610396" y="341700"/>
                </a:lnTo>
                <a:lnTo>
                  <a:pt x="592938" y="370598"/>
                </a:lnTo>
                <a:lnTo>
                  <a:pt x="588811" y="377267"/>
                </a:lnTo>
                <a:lnTo>
                  <a:pt x="585002" y="384254"/>
                </a:lnTo>
                <a:lnTo>
                  <a:pt x="581511" y="391558"/>
                </a:lnTo>
                <a:lnTo>
                  <a:pt x="578972" y="398544"/>
                </a:lnTo>
                <a:lnTo>
                  <a:pt x="576115" y="405848"/>
                </a:lnTo>
                <a:lnTo>
                  <a:pt x="573575" y="413470"/>
                </a:lnTo>
                <a:lnTo>
                  <a:pt x="568814" y="428395"/>
                </a:lnTo>
                <a:lnTo>
                  <a:pt x="560561" y="449990"/>
                </a:lnTo>
                <a:lnTo>
                  <a:pt x="552626" y="471902"/>
                </a:lnTo>
                <a:lnTo>
                  <a:pt x="544373" y="493496"/>
                </a:lnTo>
                <a:lnTo>
                  <a:pt x="536437" y="515725"/>
                </a:lnTo>
                <a:lnTo>
                  <a:pt x="527867" y="537002"/>
                </a:lnTo>
                <a:lnTo>
                  <a:pt x="518979" y="558597"/>
                </a:lnTo>
                <a:lnTo>
                  <a:pt x="509139" y="579874"/>
                </a:lnTo>
                <a:lnTo>
                  <a:pt x="504378" y="590353"/>
                </a:lnTo>
                <a:lnTo>
                  <a:pt x="499299" y="600515"/>
                </a:lnTo>
                <a:lnTo>
                  <a:pt x="493903" y="611948"/>
                </a:lnTo>
                <a:lnTo>
                  <a:pt x="488507" y="623062"/>
                </a:lnTo>
                <a:lnTo>
                  <a:pt x="482794" y="633860"/>
                </a:lnTo>
                <a:lnTo>
                  <a:pt x="477080" y="644339"/>
                </a:lnTo>
                <a:lnTo>
                  <a:pt x="470732" y="655137"/>
                </a:lnTo>
                <a:lnTo>
                  <a:pt x="464701" y="665616"/>
                </a:lnTo>
                <a:lnTo>
                  <a:pt x="451052" y="686258"/>
                </a:lnTo>
                <a:lnTo>
                  <a:pt x="437403" y="706264"/>
                </a:lnTo>
                <a:lnTo>
                  <a:pt x="423119" y="726271"/>
                </a:lnTo>
                <a:lnTo>
                  <a:pt x="394234" y="765967"/>
                </a:lnTo>
                <a:lnTo>
                  <a:pt x="388838" y="774541"/>
                </a:lnTo>
                <a:lnTo>
                  <a:pt x="382489" y="782798"/>
                </a:lnTo>
                <a:lnTo>
                  <a:pt x="376459" y="791054"/>
                </a:lnTo>
                <a:lnTo>
                  <a:pt x="369793" y="798993"/>
                </a:lnTo>
                <a:lnTo>
                  <a:pt x="356461" y="814872"/>
                </a:lnTo>
                <a:lnTo>
                  <a:pt x="342495" y="830115"/>
                </a:lnTo>
                <a:lnTo>
                  <a:pt x="328528" y="845358"/>
                </a:lnTo>
                <a:lnTo>
                  <a:pt x="314245" y="860919"/>
                </a:lnTo>
                <a:lnTo>
                  <a:pt x="307579" y="868540"/>
                </a:lnTo>
                <a:lnTo>
                  <a:pt x="301230" y="876479"/>
                </a:lnTo>
                <a:lnTo>
                  <a:pt x="294565" y="884736"/>
                </a:lnTo>
                <a:lnTo>
                  <a:pt x="288216" y="892993"/>
                </a:lnTo>
                <a:lnTo>
                  <a:pt x="279011" y="904107"/>
                </a:lnTo>
                <a:lnTo>
                  <a:pt x="270123" y="915540"/>
                </a:lnTo>
                <a:lnTo>
                  <a:pt x="252031" y="938087"/>
                </a:lnTo>
                <a:lnTo>
                  <a:pt x="243143" y="949519"/>
                </a:lnTo>
                <a:lnTo>
                  <a:pt x="233938" y="960951"/>
                </a:lnTo>
                <a:lnTo>
                  <a:pt x="224098" y="971749"/>
                </a:lnTo>
                <a:lnTo>
                  <a:pt x="219019" y="976830"/>
                </a:lnTo>
                <a:lnTo>
                  <a:pt x="213940" y="981911"/>
                </a:lnTo>
                <a:lnTo>
                  <a:pt x="204735" y="989850"/>
                </a:lnTo>
                <a:lnTo>
                  <a:pt x="196482" y="998107"/>
                </a:lnTo>
                <a:lnTo>
                  <a:pt x="179342" y="1015255"/>
                </a:lnTo>
                <a:lnTo>
                  <a:pt x="170771" y="1023512"/>
                </a:lnTo>
                <a:lnTo>
                  <a:pt x="161884" y="1031451"/>
                </a:lnTo>
                <a:lnTo>
                  <a:pt x="152361" y="1039072"/>
                </a:lnTo>
                <a:lnTo>
                  <a:pt x="142839" y="1046376"/>
                </a:lnTo>
                <a:lnTo>
                  <a:pt x="139347" y="1049234"/>
                </a:lnTo>
                <a:lnTo>
                  <a:pt x="135855" y="1052092"/>
                </a:lnTo>
                <a:lnTo>
                  <a:pt x="128237" y="1057491"/>
                </a:lnTo>
                <a:lnTo>
                  <a:pt x="120619" y="1062572"/>
                </a:lnTo>
                <a:lnTo>
                  <a:pt x="112684" y="1067335"/>
                </a:lnTo>
                <a:lnTo>
                  <a:pt x="96495" y="1076227"/>
                </a:lnTo>
                <a:lnTo>
                  <a:pt x="88560" y="1080991"/>
                </a:lnTo>
                <a:lnTo>
                  <a:pt x="80942" y="1086390"/>
                </a:lnTo>
                <a:lnTo>
                  <a:pt x="75546" y="1090201"/>
                </a:lnTo>
                <a:lnTo>
                  <a:pt x="69832" y="1093376"/>
                </a:lnTo>
                <a:lnTo>
                  <a:pt x="58723" y="1100362"/>
                </a:lnTo>
                <a:lnTo>
                  <a:pt x="52692" y="1103855"/>
                </a:lnTo>
                <a:lnTo>
                  <a:pt x="47296" y="1107666"/>
                </a:lnTo>
                <a:lnTo>
                  <a:pt x="41899" y="1111795"/>
                </a:lnTo>
                <a:lnTo>
                  <a:pt x="37138" y="1116241"/>
                </a:lnTo>
                <a:lnTo>
                  <a:pt x="42217" y="1129896"/>
                </a:lnTo>
                <a:lnTo>
                  <a:pt x="47930" y="1143234"/>
                </a:lnTo>
                <a:lnTo>
                  <a:pt x="50787" y="1149902"/>
                </a:lnTo>
                <a:lnTo>
                  <a:pt x="53961" y="1156254"/>
                </a:lnTo>
                <a:lnTo>
                  <a:pt x="57453" y="1162605"/>
                </a:lnTo>
                <a:lnTo>
                  <a:pt x="61579" y="1168321"/>
                </a:lnTo>
                <a:lnTo>
                  <a:pt x="66976" y="1175625"/>
                </a:lnTo>
                <a:lnTo>
                  <a:pt x="72054" y="1182294"/>
                </a:lnTo>
                <a:lnTo>
                  <a:pt x="77450" y="1188645"/>
                </a:lnTo>
                <a:lnTo>
                  <a:pt x="83481" y="1194997"/>
                </a:lnTo>
                <a:lnTo>
                  <a:pt x="89512" y="1201030"/>
                </a:lnTo>
                <a:lnTo>
                  <a:pt x="95861" y="1206429"/>
                </a:lnTo>
                <a:lnTo>
                  <a:pt x="102526" y="1211827"/>
                </a:lnTo>
                <a:lnTo>
                  <a:pt x="109192" y="1217544"/>
                </a:lnTo>
                <a:lnTo>
                  <a:pt x="122841" y="1227706"/>
                </a:lnTo>
                <a:lnTo>
                  <a:pt x="136808" y="1237868"/>
                </a:lnTo>
                <a:lnTo>
                  <a:pt x="150774" y="1248030"/>
                </a:lnTo>
                <a:lnTo>
                  <a:pt x="164106" y="1258192"/>
                </a:lnTo>
                <a:lnTo>
                  <a:pt x="174898" y="1270259"/>
                </a:lnTo>
                <a:lnTo>
                  <a:pt x="185690" y="1281692"/>
                </a:lnTo>
                <a:lnTo>
                  <a:pt x="196482" y="1293442"/>
                </a:lnTo>
                <a:lnTo>
                  <a:pt x="207275" y="1305191"/>
                </a:lnTo>
                <a:lnTo>
                  <a:pt x="223145" y="1326786"/>
                </a:lnTo>
                <a:lnTo>
                  <a:pt x="231081" y="1337901"/>
                </a:lnTo>
                <a:lnTo>
                  <a:pt x="238699" y="1349016"/>
                </a:lnTo>
                <a:lnTo>
                  <a:pt x="246000" y="1360448"/>
                </a:lnTo>
                <a:lnTo>
                  <a:pt x="249491" y="1366164"/>
                </a:lnTo>
                <a:lnTo>
                  <a:pt x="252348" y="1372198"/>
                </a:lnTo>
                <a:lnTo>
                  <a:pt x="255522" y="1377914"/>
                </a:lnTo>
                <a:lnTo>
                  <a:pt x="258379" y="1384265"/>
                </a:lnTo>
                <a:lnTo>
                  <a:pt x="260601" y="1390299"/>
                </a:lnTo>
                <a:lnTo>
                  <a:pt x="263140" y="1396968"/>
                </a:lnTo>
                <a:lnTo>
                  <a:pt x="266632" y="1403002"/>
                </a:lnTo>
                <a:lnTo>
                  <a:pt x="270123" y="1409670"/>
                </a:lnTo>
                <a:lnTo>
                  <a:pt x="272980" y="1416339"/>
                </a:lnTo>
                <a:lnTo>
                  <a:pt x="275202" y="1423326"/>
                </a:lnTo>
                <a:lnTo>
                  <a:pt x="277424" y="1429994"/>
                </a:lnTo>
                <a:lnTo>
                  <a:pt x="279011" y="1437299"/>
                </a:lnTo>
                <a:lnTo>
                  <a:pt x="282185" y="1451589"/>
                </a:lnTo>
                <a:lnTo>
                  <a:pt x="284090" y="1467467"/>
                </a:lnTo>
                <a:lnTo>
                  <a:pt x="286629" y="1483345"/>
                </a:lnTo>
                <a:lnTo>
                  <a:pt x="289803" y="1499224"/>
                </a:lnTo>
                <a:lnTo>
                  <a:pt x="293295" y="1514784"/>
                </a:lnTo>
                <a:lnTo>
                  <a:pt x="299643" y="1545906"/>
                </a:lnTo>
                <a:lnTo>
                  <a:pt x="302817" y="1561466"/>
                </a:lnTo>
                <a:lnTo>
                  <a:pt x="305674" y="1577344"/>
                </a:lnTo>
                <a:lnTo>
                  <a:pt x="309483" y="1596716"/>
                </a:lnTo>
                <a:lnTo>
                  <a:pt x="313610" y="1615770"/>
                </a:lnTo>
                <a:lnTo>
                  <a:pt x="318688" y="1635141"/>
                </a:lnTo>
                <a:lnTo>
                  <a:pt x="324084" y="1653878"/>
                </a:lnTo>
                <a:lnTo>
                  <a:pt x="330750" y="1672296"/>
                </a:lnTo>
                <a:lnTo>
                  <a:pt x="334559" y="1681506"/>
                </a:lnTo>
                <a:lnTo>
                  <a:pt x="338051" y="1690715"/>
                </a:lnTo>
                <a:lnTo>
                  <a:pt x="342177" y="1699607"/>
                </a:lnTo>
                <a:lnTo>
                  <a:pt x="346304" y="1708499"/>
                </a:lnTo>
                <a:lnTo>
                  <a:pt x="350430" y="1717391"/>
                </a:lnTo>
                <a:lnTo>
                  <a:pt x="355192" y="1726282"/>
                </a:lnTo>
                <a:lnTo>
                  <a:pt x="360270" y="1738985"/>
                </a:lnTo>
                <a:lnTo>
                  <a:pt x="365349" y="1751688"/>
                </a:lnTo>
                <a:lnTo>
                  <a:pt x="370745" y="1764708"/>
                </a:lnTo>
                <a:lnTo>
                  <a:pt x="376776" y="1777093"/>
                </a:lnTo>
                <a:lnTo>
                  <a:pt x="383124" y="1789160"/>
                </a:lnTo>
                <a:lnTo>
                  <a:pt x="389473" y="1801545"/>
                </a:lnTo>
                <a:lnTo>
                  <a:pt x="396456" y="1813613"/>
                </a:lnTo>
                <a:lnTo>
                  <a:pt x="403122" y="1825680"/>
                </a:lnTo>
                <a:lnTo>
                  <a:pt x="413597" y="1845687"/>
                </a:lnTo>
                <a:lnTo>
                  <a:pt x="424706" y="1865376"/>
                </a:lnTo>
                <a:lnTo>
                  <a:pt x="436451" y="1884747"/>
                </a:lnTo>
                <a:lnTo>
                  <a:pt x="448513" y="1904119"/>
                </a:lnTo>
                <a:lnTo>
                  <a:pt x="460892" y="1922537"/>
                </a:lnTo>
                <a:lnTo>
                  <a:pt x="473271" y="1941591"/>
                </a:lnTo>
                <a:lnTo>
                  <a:pt x="486285" y="1960328"/>
                </a:lnTo>
                <a:lnTo>
                  <a:pt x="499617" y="1978429"/>
                </a:lnTo>
                <a:lnTo>
                  <a:pt x="512631" y="1993354"/>
                </a:lnTo>
                <a:lnTo>
                  <a:pt x="525963" y="2008280"/>
                </a:lnTo>
                <a:lnTo>
                  <a:pt x="539929" y="2022888"/>
                </a:lnTo>
                <a:lnTo>
                  <a:pt x="553895" y="2036861"/>
                </a:lnTo>
                <a:lnTo>
                  <a:pt x="568497" y="2050516"/>
                </a:lnTo>
                <a:lnTo>
                  <a:pt x="583415" y="2063854"/>
                </a:lnTo>
                <a:lnTo>
                  <a:pt x="591033" y="2069887"/>
                </a:lnTo>
                <a:lnTo>
                  <a:pt x="598651" y="2076556"/>
                </a:lnTo>
                <a:lnTo>
                  <a:pt x="606587" y="2082590"/>
                </a:lnTo>
                <a:lnTo>
                  <a:pt x="614840" y="2088624"/>
                </a:lnTo>
                <a:lnTo>
                  <a:pt x="635789" y="2104502"/>
                </a:lnTo>
                <a:lnTo>
                  <a:pt x="646582" y="2112441"/>
                </a:lnTo>
                <a:lnTo>
                  <a:pt x="657374" y="2120063"/>
                </a:lnTo>
                <a:lnTo>
                  <a:pt x="668484" y="2127684"/>
                </a:lnTo>
                <a:lnTo>
                  <a:pt x="679593" y="2134671"/>
                </a:lnTo>
                <a:lnTo>
                  <a:pt x="691338" y="2140705"/>
                </a:lnTo>
                <a:lnTo>
                  <a:pt x="697051" y="2143880"/>
                </a:lnTo>
                <a:lnTo>
                  <a:pt x="703400" y="2146738"/>
                </a:lnTo>
                <a:lnTo>
                  <a:pt x="722127" y="2155948"/>
                </a:lnTo>
                <a:lnTo>
                  <a:pt x="740538" y="2165792"/>
                </a:lnTo>
                <a:lnTo>
                  <a:pt x="777675" y="2185481"/>
                </a:lnTo>
                <a:lnTo>
                  <a:pt x="814496" y="2204535"/>
                </a:lnTo>
                <a:lnTo>
                  <a:pt x="833224" y="2214380"/>
                </a:lnTo>
                <a:lnTo>
                  <a:pt x="851634" y="2223271"/>
                </a:lnTo>
                <a:lnTo>
                  <a:pt x="858935" y="2226765"/>
                </a:lnTo>
                <a:lnTo>
                  <a:pt x="866235" y="2229940"/>
                </a:lnTo>
                <a:lnTo>
                  <a:pt x="880836" y="2235656"/>
                </a:lnTo>
                <a:lnTo>
                  <a:pt x="895438" y="2241055"/>
                </a:lnTo>
                <a:lnTo>
                  <a:pt x="910039" y="2246454"/>
                </a:lnTo>
                <a:lnTo>
                  <a:pt x="924958" y="2251535"/>
                </a:lnTo>
                <a:lnTo>
                  <a:pt x="939241" y="2257568"/>
                </a:lnTo>
                <a:lnTo>
                  <a:pt x="946542" y="2260426"/>
                </a:lnTo>
                <a:lnTo>
                  <a:pt x="953525" y="2263920"/>
                </a:lnTo>
                <a:lnTo>
                  <a:pt x="960509" y="2267730"/>
                </a:lnTo>
                <a:lnTo>
                  <a:pt x="967492" y="2271541"/>
                </a:lnTo>
                <a:lnTo>
                  <a:pt x="972888" y="2274717"/>
                </a:lnTo>
                <a:lnTo>
                  <a:pt x="977967" y="2277893"/>
                </a:lnTo>
                <a:lnTo>
                  <a:pt x="988441" y="2284244"/>
                </a:lnTo>
                <a:lnTo>
                  <a:pt x="998281" y="2291865"/>
                </a:lnTo>
                <a:lnTo>
                  <a:pt x="1008121" y="2299804"/>
                </a:lnTo>
                <a:lnTo>
                  <a:pt x="1017326" y="2307744"/>
                </a:lnTo>
                <a:lnTo>
                  <a:pt x="1026214" y="2316000"/>
                </a:lnTo>
                <a:lnTo>
                  <a:pt x="1044942" y="2332831"/>
                </a:lnTo>
                <a:lnTo>
                  <a:pt x="1072875" y="2354743"/>
                </a:lnTo>
                <a:lnTo>
                  <a:pt x="1100490" y="2377608"/>
                </a:lnTo>
                <a:lnTo>
                  <a:pt x="1127788" y="2400473"/>
                </a:lnTo>
                <a:lnTo>
                  <a:pt x="1140802" y="2412222"/>
                </a:lnTo>
                <a:lnTo>
                  <a:pt x="1154451" y="2424290"/>
                </a:lnTo>
                <a:lnTo>
                  <a:pt x="1160165" y="2429053"/>
                </a:lnTo>
                <a:lnTo>
                  <a:pt x="1166196" y="2434134"/>
                </a:lnTo>
                <a:lnTo>
                  <a:pt x="1171909" y="2438580"/>
                </a:lnTo>
                <a:lnTo>
                  <a:pt x="1178258" y="2443026"/>
                </a:lnTo>
                <a:lnTo>
                  <a:pt x="1176988" y="2437628"/>
                </a:lnTo>
                <a:lnTo>
                  <a:pt x="1175401" y="2432229"/>
                </a:lnTo>
                <a:lnTo>
                  <a:pt x="1173814" y="2426830"/>
                </a:lnTo>
                <a:lnTo>
                  <a:pt x="1171592" y="2421749"/>
                </a:lnTo>
                <a:lnTo>
                  <a:pt x="1169052" y="2416668"/>
                </a:lnTo>
                <a:lnTo>
                  <a:pt x="1166513" y="2411905"/>
                </a:lnTo>
                <a:lnTo>
                  <a:pt x="1160800" y="2401743"/>
                </a:lnTo>
                <a:lnTo>
                  <a:pt x="1155086" y="2392533"/>
                </a:lnTo>
                <a:lnTo>
                  <a:pt x="1149055" y="2382689"/>
                </a:lnTo>
                <a:lnTo>
                  <a:pt x="1143024" y="2373480"/>
                </a:lnTo>
                <a:lnTo>
                  <a:pt x="1136993" y="2363635"/>
                </a:lnTo>
                <a:lnTo>
                  <a:pt x="1128423" y="2349662"/>
                </a:lnTo>
                <a:lnTo>
                  <a:pt x="1120487" y="2335372"/>
                </a:lnTo>
                <a:lnTo>
                  <a:pt x="1112869" y="2321081"/>
                </a:lnTo>
                <a:lnTo>
                  <a:pt x="1105569" y="2306156"/>
                </a:lnTo>
                <a:lnTo>
                  <a:pt x="1098903" y="2291230"/>
                </a:lnTo>
                <a:lnTo>
                  <a:pt x="1091920" y="2275987"/>
                </a:lnTo>
                <a:lnTo>
                  <a:pt x="1078906" y="2246136"/>
                </a:lnTo>
                <a:lnTo>
                  <a:pt x="1066209" y="2216602"/>
                </a:lnTo>
                <a:lnTo>
                  <a:pt x="1054782" y="2187387"/>
                </a:lnTo>
                <a:lnTo>
                  <a:pt x="1043672" y="2157853"/>
                </a:lnTo>
                <a:lnTo>
                  <a:pt x="1032880" y="2127684"/>
                </a:lnTo>
                <a:lnTo>
                  <a:pt x="1022088" y="2097516"/>
                </a:lnTo>
                <a:lnTo>
                  <a:pt x="1011930" y="2067665"/>
                </a:lnTo>
                <a:lnTo>
                  <a:pt x="991298" y="2007645"/>
                </a:lnTo>
                <a:lnTo>
                  <a:pt x="988124" y="1995895"/>
                </a:lnTo>
                <a:lnTo>
                  <a:pt x="985267" y="1984145"/>
                </a:lnTo>
                <a:lnTo>
                  <a:pt x="979871" y="1960328"/>
                </a:lnTo>
                <a:lnTo>
                  <a:pt x="976697" y="1948895"/>
                </a:lnTo>
                <a:lnTo>
                  <a:pt x="973205" y="1937145"/>
                </a:lnTo>
                <a:lnTo>
                  <a:pt x="970666" y="1931747"/>
                </a:lnTo>
                <a:lnTo>
                  <a:pt x="968761" y="1926031"/>
                </a:lnTo>
                <a:lnTo>
                  <a:pt x="965905" y="1920632"/>
                </a:lnTo>
                <a:lnTo>
                  <a:pt x="963048" y="1914916"/>
                </a:lnTo>
                <a:lnTo>
                  <a:pt x="956699" y="1893639"/>
                </a:lnTo>
                <a:lnTo>
                  <a:pt x="950669" y="1871409"/>
                </a:lnTo>
                <a:lnTo>
                  <a:pt x="945590" y="1849815"/>
                </a:lnTo>
                <a:lnTo>
                  <a:pt x="943050" y="1838700"/>
                </a:lnTo>
                <a:lnTo>
                  <a:pt x="941146" y="1827586"/>
                </a:lnTo>
                <a:lnTo>
                  <a:pt x="939241" y="1810119"/>
                </a:lnTo>
                <a:lnTo>
                  <a:pt x="937020" y="1792653"/>
                </a:lnTo>
                <a:lnTo>
                  <a:pt x="934163" y="1775187"/>
                </a:lnTo>
                <a:lnTo>
                  <a:pt x="930989" y="1757721"/>
                </a:lnTo>
                <a:lnTo>
                  <a:pt x="925275" y="1723107"/>
                </a:lnTo>
                <a:lnTo>
                  <a:pt x="922418" y="1705641"/>
                </a:lnTo>
                <a:lnTo>
                  <a:pt x="920196" y="1687857"/>
                </a:lnTo>
                <a:lnTo>
                  <a:pt x="917974" y="1675790"/>
                </a:lnTo>
                <a:lnTo>
                  <a:pt x="916070" y="1663405"/>
                </a:lnTo>
                <a:lnTo>
                  <a:pt x="911309" y="1639270"/>
                </a:lnTo>
                <a:lnTo>
                  <a:pt x="907182" y="1614817"/>
                </a:lnTo>
                <a:lnTo>
                  <a:pt x="905278" y="1602432"/>
                </a:lnTo>
                <a:lnTo>
                  <a:pt x="903373" y="1590365"/>
                </a:lnTo>
                <a:lnTo>
                  <a:pt x="903056" y="1586554"/>
                </a:lnTo>
                <a:lnTo>
                  <a:pt x="904008" y="1583061"/>
                </a:lnTo>
                <a:lnTo>
                  <a:pt x="904960" y="1579567"/>
                </a:lnTo>
                <a:lnTo>
                  <a:pt x="905913" y="1576074"/>
                </a:lnTo>
                <a:lnTo>
                  <a:pt x="909087" y="1569405"/>
                </a:lnTo>
                <a:lnTo>
                  <a:pt x="910039" y="1566230"/>
                </a:lnTo>
                <a:lnTo>
                  <a:pt x="910991" y="1562419"/>
                </a:lnTo>
                <a:lnTo>
                  <a:pt x="904960" y="1540825"/>
                </a:lnTo>
                <a:lnTo>
                  <a:pt x="898612" y="1519230"/>
                </a:lnTo>
                <a:lnTo>
                  <a:pt x="896073" y="1508433"/>
                </a:lnTo>
                <a:lnTo>
                  <a:pt x="893216" y="1497318"/>
                </a:lnTo>
                <a:lnTo>
                  <a:pt x="890676" y="1486203"/>
                </a:lnTo>
                <a:lnTo>
                  <a:pt x="889089" y="1475406"/>
                </a:lnTo>
                <a:lnTo>
                  <a:pt x="888772" y="1472231"/>
                </a:lnTo>
                <a:lnTo>
                  <a:pt x="888455" y="1469372"/>
                </a:lnTo>
                <a:lnTo>
                  <a:pt x="886550" y="1463657"/>
                </a:lnTo>
                <a:lnTo>
                  <a:pt x="884963" y="1457940"/>
                </a:lnTo>
                <a:lnTo>
                  <a:pt x="882741" y="1452542"/>
                </a:lnTo>
                <a:lnTo>
                  <a:pt x="880519" y="1447143"/>
                </a:lnTo>
                <a:lnTo>
                  <a:pt x="878297" y="1441427"/>
                </a:lnTo>
                <a:lnTo>
                  <a:pt x="877027" y="1436028"/>
                </a:lnTo>
                <a:lnTo>
                  <a:pt x="875758" y="1429994"/>
                </a:lnTo>
                <a:lnTo>
                  <a:pt x="871314" y="1398556"/>
                </a:lnTo>
                <a:lnTo>
                  <a:pt x="867505" y="1367752"/>
                </a:lnTo>
                <a:lnTo>
                  <a:pt x="863696" y="1336630"/>
                </a:lnTo>
                <a:lnTo>
                  <a:pt x="860839" y="1305191"/>
                </a:lnTo>
                <a:lnTo>
                  <a:pt x="857030" y="1298205"/>
                </a:lnTo>
                <a:lnTo>
                  <a:pt x="852904" y="1291219"/>
                </a:lnTo>
                <a:lnTo>
                  <a:pt x="848460" y="1284867"/>
                </a:lnTo>
                <a:lnTo>
                  <a:pt x="843381" y="1278199"/>
                </a:lnTo>
                <a:lnTo>
                  <a:pt x="838302" y="1271847"/>
                </a:lnTo>
                <a:lnTo>
                  <a:pt x="833224" y="1266131"/>
                </a:lnTo>
                <a:lnTo>
                  <a:pt x="827510" y="1260097"/>
                </a:lnTo>
                <a:lnTo>
                  <a:pt x="822114" y="1254699"/>
                </a:lnTo>
                <a:lnTo>
                  <a:pt x="807195" y="1240091"/>
                </a:lnTo>
                <a:lnTo>
                  <a:pt x="791959" y="1226118"/>
                </a:lnTo>
                <a:lnTo>
                  <a:pt x="776406" y="1212145"/>
                </a:lnTo>
                <a:lnTo>
                  <a:pt x="760217" y="1199125"/>
                </a:lnTo>
                <a:lnTo>
                  <a:pt x="744029" y="1186422"/>
                </a:lnTo>
                <a:lnTo>
                  <a:pt x="727206" y="1174355"/>
                </a:lnTo>
                <a:lnTo>
                  <a:pt x="710383" y="1162605"/>
                </a:lnTo>
                <a:lnTo>
                  <a:pt x="692925" y="1150855"/>
                </a:lnTo>
                <a:lnTo>
                  <a:pt x="675467" y="1139740"/>
                </a:lnTo>
                <a:lnTo>
                  <a:pt x="658009" y="1128943"/>
                </a:lnTo>
                <a:lnTo>
                  <a:pt x="639916" y="1118781"/>
                </a:lnTo>
                <a:lnTo>
                  <a:pt x="621506" y="1108619"/>
                </a:lnTo>
                <a:lnTo>
                  <a:pt x="603413" y="1098774"/>
                </a:lnTo>
                <a:lnTo>
                  <a:pt x="585002" y="1088930"/>
                </a:lnTo>
                <a:lnTo>
                  <a:pt x="566275" y="1079721"/>
                </a:lnTo>
                <a:lnTo>
                  <a:pt x="548182" y="1070829"/>
                </a:lnTo>
                <a:lnTo>
                  <a:pt x="524058" y="1060349"/>
                </a:lnTo>
                <a:lnTo>
                  <a:pt x="499934" y="1050822"/>
                </a:lnTo>
                <a:lnTo>
                  <a:pt x="475493" y="1041295"/>
                </a:lnTo>
                <a:lnTo>
                  <a:pt x="462796" y="1037167"/>
                </a:lnTo>
                <a:lnTo>
                  <a:pt x="450417" y="1033039"/>
                </a:lnTo>
                <a:lnTo>
                  <a:pt x="444704" y="1030816"/>
                </a:lnTo>
                <a:lnTo>
                  <a:pt x="438673" y="1027958"/>
                </a:lnTo>
                <a:lnTo>
                  <a:pt x="436133" y="1026370"/>
                </a:lnTo>
                <a:lnTo>
                  <a:pt x="433594" y="1024464"/>
                </a:lnTo>
                <a:lnTo>
                  <a:pt x="431055" y="1022559"/>
                </a:lnTo>
                <a:lnTo>
                  <a:pt x="428833" y="1020018"/>
                </a:lnTo>
                <a:lnTo>
                  <a:pt x="435816" y="1020018"/>
                </a:lnTo>
                <a:lnTo>
                  <a:pt x="442799" y="1020336"/>
                </a:lnTo>
                <a:lnTo>
                  <a:pt x="449782" y="1021289"/>
                </a:lnTo>
                <a:lnTo>
                  <a:pt x="452956" y="1021924"/>
                </a:lnTo>
                <a:lnTo>
                  <a:pt x="456448" y="1023194"/>
                </a:lnTo>
                <a:lnTo>
                  <a:pt x="472954" y="1028275"/>
                </a:lnTo>
                <a:lnTo>
                  <a:pt x="489460" y="1033674"/>
                </a:lnTo>
                <a:lnTo>
                  <a:pt x="505648" y="1039390"/>
                </a:lnTo>
                <a:lnTo>
                  <a:pt x="521836" y="1045424"/>
                </a:lnTo>
                <a:lnTo>
                  <a:pt x="538025" y="1052092"/>
                </a:lnTo>
                <a:lnTo>
                  <a:pt x="553895" y="1059079"/>
                </a:lnTo>
                <a:lnTo>
                  <a:pt x="569766" y="1066065"/>
                </a:lnTo>
                <a:lnTo>
                  <a:pt x="585637" y="1073052"/>
                </a:lnTo>
                <a:lnTo>
                  <a:pt x="601191" y="1080991"/>
                </a:lnTo>
                <a:lnTo>
                  <a:pt x="616427" y="1088613"/>
                </a:lnTo>
                <a:lnTo>
                  <a:pt x="631980" y="1096869"/>
                </a:lnTo>
                <a:lnTo>
                  <a:pt x="647216" y="1105126"/>
                </a:lnTo>
                <a:lnTo>
                  <a:pt x="662453" y="1114018"/>
                </a:lnTo>
                <a:lnTo>
                  <a:pt x="677054" y="1122909"/>
                </a:lnTo>
                <a:lnTo>
                  <a:pt x="691972" y="1131801"/>
                </a:lnTo>
                <a:lnTo>
                  <a:pt x="706574" y="1141011"/>
                </a:lnTo>
                <a:lnTo>
                  <a:pt x="716731" y="1147679"/>
                </a:lnTo>
                <a:lnTo>
                  <a:pt x="727206" y="1154983"/>
                </a:lnTo>
                <a:lnTo>
                  <a:pt x="737681" y="1161970"/>
                </a:lnTo>
                <a:lnTo>
                  <a:pt x="747521" y="1169591"/>
                </a:lnTo>
                <a:lnTo>
                  <a:pt x="767201" y="1184199"/>
                </a:lnTo>
                <a:lnTo>
                  <a:pt x="786563" y="1200078"/>
                </a:lnTo>
                <a:lnTo>
                  <a:pt x="805291" y="1216274"/>
                </a:lnTo>
                <a:lnTo>
                  <a:pt x="823701" y="1233422"/>
                </a:lnTo>
                <a:lnTo>
                  <a:pt x="841477" y="1250570"/>
                </a:lnTo>
                <a:lnTo>
                  <a:pt x="858935" y="1268037"/>
                </a:lnTo>
                <a:lnTo>
                  <a:pt x="858617" y="1262320"/>
                </a:lnTo>
                <a:lnTo>
                  <a:pt x="858300" y="1256604"/>
                </a:lnTo>
                <a:lnTo>
                  <a:pt x="857982" y="1244854"/>
                </a:lnTo>
                <a:lnTo>
                  <a:pt x="857665" y="1238821"/>
                </a:lnTo>
                <a:lnTo>
                  <a:pt x="857348" y="1233104"/>
                </a:lnTo>
                <a:lnTo>
                  <a:pt x="856395" y="1227388"/>
                </a:lnTo>
                <a:lnTo>
                  <a:pt x="854491" y="1221672"/>
                </a:lnTo>
                <a:lnTo>
                  <a:pt x="847825" y="1210557"/>
                </a:lnTo>
                <a:lnTo>
                  <a:pt x="841159" y="1199443"/>
                </a:lnTo>
                <a:lnTo>
                  <a:pt x="833541" y="1189280"/>
                </a:lnTo>
                <a:lnTo>
                  <a:pt x="825606" y="1178801"/>
                </a:lnTo>
                <a:lnTo>
                  <a:pt x="817670" y="1168639"/>
                </a:lnTo>
                <a:lnTo>
                  <a:pt x="809100" y="1159112"/>
                </a:lnTo>
                <a:lnTo>
                  <a:pt x="800212" y="1149902"/>
                </a:lnTo>
                <a:lnTo>
                  <a:pt x="791007" y="1140376"/>
                </a:lnTo>
                <a:lnTo>
                  <a:pt x="781802" y="1131484"/>
                </a:lnTo>
                <a:lnTo>
                  <a:pt x="772279" y="1122909"/>
                </a:lnTo>
                <a:lnTo>
                  <a:pt x="762757" y="1114335"/>
                </a:lnTo>
                <a:lnTo>
                  <a:pt x="752599" y="1106078"/>
                </a:lnTo>
                <a:lnTo>
                  <a:pt x="732602" y="1089883"/>
                </a:lnTo>
                <a:lnTo>
                  <a:pt x="712287" y="1074004"/>
                </a:lnTo>
                <a:lnTo>
                  <a:pt x="691338" y="1059079"/>
                </a:lnTo>
                <a:lnTo>
                  <a:pt x="670071" y="1044471"/>
                </a:lnTo>
                <a:lnTo>
                  <a:pt x="648169" y="1030816"/>
                </a:lnTo>
                <a:lnTo>
                  <a:pt x="626267" y="1017160"/>
                </a:lnTo>
                <a:lnTo>
                  <a:pt x="603730" y="1004458"/>
                </a:lnTo>
                <a:lnTo>
                  <a:pt x="581193" y="992390"/>
                </a:lnTo>
                <a:lnTo>
                  <a:pt x="558022" y="980641"/>
                </a:lnTo>
                <a:lnTo>
                  <a:pt x="535168" y="969208"/>
                </a:lnTo>
                <a:lnTo>
                  <a:pt x="527867" y="966032"/>
                </a:lnTo>
                <a:lnTo>
                  <a:pt x="520249" y="963174"/>
                </a:lnTo>
                <a:lnTo>
                  <a:pt x="505013" y="957458"/>
                </a:lnTo>
                <a:lnTo>
                  <a:pt x="497712" y="954283"/>
                </a:lnTo>
                <a:lnTo>
                  <a:pt x="490412" y="951107"/>
                </a:lnTo>
                <a:lnTo>
                  <a:pt x="483746" y="946979"/>
                </a:lnTo>
                <a:lnTo>
                  <a:pt x="480254" y="944756"/>
                </a:lnTo>
                <a:lnTo>
                  <a:pt x="477080" y="941898"/>
                </a:lnTo>
                <a:lnTo>
                  <a:pt x="480254" y="941580"/>
                </a:lnTo>
                <a:lnTo>
                  <a:pt x="483429" y="941580"/>
                </a:lnTo>
                <a:lnTo>
                  <a:pt x="486285" y="941580"/>
                </a:lnTo>
                <a:lnTo>
                  <a:pt x="489460" y="941898"/>
                </a:lnTo>
                <a:lnTo>
                  <a:pt x="495490" y="943485"/>
                </a:lnTo>
                <a:lnTo>
                  <a:pt x="501204" y="945073"/>
                </a:lnTo>
                <a:lnTo>
                  <a:pt x="515488" y="950154"/>
                </a:lnTo>
                <a:lnTo>
                  <a:pt x="529137" y="955553"/>
                </a:lnTo>
                <a:lnTo>
                  <a:pt x="543103" y="960951"/>
                </a:lnTo>
                <a:lnTo>
                  <a:pt x="556435" y="966985"/>
                </a:lnTo>
                <a:lnTo>
                  <a:pt x="569766" y="973019"/>
                </a:lnTo>
                <a:lnTo>
                  <a:pt x="583415" y="979688"/>
                </a:lnTo>
                <a:lnTo>
                  <a:pt x="596430" y="986039"/>
                </a:lnTo>
                <a:lnTo>
                  <a:pt x="609444" y="993025"/>
                </a:lnTo>
                <a:lnTo>
                  <a:pt x="622775" y="1000330"/>
                </a:lnTo>
                <a:lnTo>
                  <a:pt x="635472" y="1007634"/>
                </a:lnTo>
                <a:lnTo>
                  <a:pt x="660865" y="1022876"/>
                </a:lnTo>
                <a:lnTo>
                  <a:pt x="686259" y="1039072"/>
                </a:lnTo>
                <a:lnTo>
                  <a:pt x="710700" y="1055268"/>
                </a:lnTo>
                <a:lnTo>
                  <a:pt x="724984" y="1065430"/>
                </a:lnTo>
                <a:lnTo>
                  <a:pt x="739585" y="1075910"/>
                </a:lnTo>
                <a:lnTo>
                  <a:pt x="753869" y="1087025"/>
                </a:lnTo>
                <a:lnTo>
                  <a:pt x="767518" y="1098139"/>
                </a:lnTo>
                <a:lnTo>
                  <a:pt x="781484" y="1109254"/>
                </a:lnTo>
                <a:lnTo>
                  <a:pt x="794816" y="1121639"/>
                </a:lnTo>
                <a:lnTo>
                  <a:pt x="807513" y="1133707"/>
                </a:lnTo>
                <a:lnTo>
                  <a:pt x="819892" y="1146409"/>
                </a:lnTo>
                <a:lnTo>
                  <a:pt x="824971" y="1151808"/>
                </a:lnTo>
                <a:lnTo>
                  <a:pt x="829732" y="1157841"/>
                </a:lnTo>
                <a:lnTo>
                  <a:pt x="839255" y="1169274"/>
                </a:lnTo>
                <a:lnTo>
                  <a:pt x="848777" y="1180706"/>
                </a:lnTo>
                <a:lnTo>
                  <a:pt x="858300" y="1192139"/>
                </a:lnTo>
                <a:lnTo>
                  <a:pt x="857030" y="1186105"/>
                </a:lnTo>
                <a:lnTo>
                  <a:pt x="856395" y="1180071"/>
                </a:lnTo>
                <a:lnTo>
                  <a:pt x="855443" y="1174037"/>
                </a:lnTo>
                <a:lnTo>
                  <a:pt x="855126" y="1168004"/>
                </a:lnTo>
                <a:lnTo>
                  <a:pt x="854808" y="1161970"/>
                </a:lnTo>
                <a:lnTo>
                  <a:pt x="855126" y="1155936"/>
                </a:lnTo>
                <a:lnTo>
                  <a:pt x="855760" y="1143551"/>
                </a:lnTo>
                <a:lnTo>
                  <a:pt x="857030" y="1131484"/>
                </a:lnTo>
                <a:lnTo>
                  <a:pt x="858300" y="1119416"/>
                </a:lnTo>
                <a:lnTo>
                  <a:pt x="861157" y="1095281"/>
                </a:lnTo>
                <a:lnTo>
                  <a:pt x="861474" y="1080991"/>
                </a:lnTo>
                <a:lnTo>
                  <a:pt x="862426" y="1067335"/>
                </a:lnTo>
                <a:lnTo>
                  <a:pt x="863061" y="1053045"/>
                </a:lnTo>
                <a:lnTo>
                  <a:pt x="864648" y="1039390"/>
                </a:lnTo>
                <a:lnTo>
                  <a:pt x="866235" y="1025417"/>
                </a:lnTo>
                <a:lnTo>
                  <a:pt x="867822" y="1011444"/>
                </a:lnTo>
                <a:lnTo>
                  <a:pt x="872266" y="983816"/>
                </a:lnTo>
                <a:lnTo>
                  <a:pt x="877345" y="956188"/>
                </a:lnTo>
                <a:lnTo>
                  <a:pt x="882424" y="928877"/>
                </a:lnTo>
                <a:lnTo>
                  <a:pt x="893851" y="873939"/>
                </a:lnTo>
                <a:lnTo>
                  <a:pt x="898612" y="857108"/>
                </a:lnTo>
                <a:lnTo>
                  <a:pt x="903056" y="840594"/>
                </a:lnTo>
                <a:lnTo>
                  <a:pt x="905595" y="832338"/>
                </a:lnTo>
                <a:lnTo>
                  <a:pt x="908452" y="824081"/>
                </a:lnTo>
                <a:lnTo>
                  <a:pt x="911309" y="816142"/>
                </a:lnTo>
                <a:lnTo>
                  <a:pt x="914800" y="808203"/>
                </a:lnTo>
                <a:lnTo>
                  <a:pt x="917022" y="803439"/>
                </a:lnTo>
                <a:lnTo>
                  <a:pt x="918609" y="798676"/>
                </a:lnTo>
                <a:lnTo>
                  <a:pt x="921783" y="789467"/>
                </a:lnTo>
                <a:lnTo>
                  <a:pt x="924640" y="779622"/>
                </a:lnTo>
                <a:lnTo>
                  <a:pt x="926862" y="770095"/>
                </a:lnTo>
                <a:lnTo>
                  <a:pt x="930036" y="762473"/>
                </a:lnTo>
                <a:lnTo>
                  <a:pt x="932893" y="754534"/>
                </a:lnTo>
                <a:lnTo>
                  <a:pt x="935115" y="746595"/>
                </a:lnTo>
                <a:lnTo>
                  <a:pt x="937337" y="738656"/>
                </a:lnTo>
                <a:lnTo>
                  <a:pt x="941463" y="722778"/>
                </a:lnTo>
                <a:lnTo>
                  <a:pt x="944955" y="706582"/>
                </a:lnTo>
                <a:lnTo>
                  <a:pt x="950986" y="673873"/>
                </a:lnTo>
                <a:lnTo>
                  <a:pt x="954160" y="657677"/>
                </a:lnTo>
                <a:lnTo>
                  <a:pt x="957969" y="641799"/>
                </a:lnTo>
                <a:lnTo>
                  <a:pt x="960191" y="633860"/>
                </a:lnTo>
                <a:lnTo>
                  <a:pt x="961461" y="625921"/>
                </a:lnTo>
                <a:lnTo>
                  <a:pt x="962413" y="617981"/>
                </a:lnTo>
                <a:lnTo>
                  <a:pt x="963683" y="610042"/>
                </a:lnTo>
                <a:lnTo>
                  <a:pt x="965270" y="594164"/>
                </a:lnTo>
                <a:lnTo>
                  <a:pt x="966539" y="578286"/>
                </a:lnTo>
                <a:lnTo>
                  <a:pt x="957652" y="575745"/>
                </a:lnTo>
                <a:lnTo>
                  <a:pt x="948764" y="573205"/>
                </a:lnTo>
                <a:lnTo>
                  <a:pt x="930671" y="567489"/>
                </a:lnTo>
                <a:lnTo>
                  <a:pt x="913531" y="561137"/>
                </a:lnTo>
                <a:lnTo>
                  <a:pt x="896073" y="554469"/>
                </a:lnTo>
                <a:lnTo>
                  <a:pt x="861474" y="539861"/>
                </a:lnTo>
                <a:lnTo>
                  <a:pt x="844651" y="532557"/>
                </a:lnTo>
                <a:lnTo>
                  <a:pt x="826875" y="525570"/>
                </a:lnTo>
                <a:lnTo>
                  <a:pt x="821479" y="523347"/>
                </a:lnTo>
                <a:lnTo>
                  <a:pt x="815448" y="520807"/>
                </a:lnTo>
                <a:lnTo>
                  <a:pt x="803704" y="516043"/>
                </a:lnTo>
                <a:lnTo>
                  <a:pt x="797990" y="513185"/>
                </a:lnTo>
                <a:lnTo>
                  <a:pt x="792277" y="510327"/>
                </a:lnTo>
                <a:lnTo>
                  <a:pt x="790055" y="508422"/>
                </a:lnTo>
                <a:lnTo>
                  <a:pt x="787515" y="506516"/>
                </a:lnTo>
                <a:lnTo>
                  <a:pt x="785294" y="504293"/>
                </a:lnTo>
                <a:lnTo>
                  <a:pt x="783072" y="501753"/>
                </a:lnTo>
                <a:lnTo>
                  <a:pt x="794816" y="504928"/>
                </a:lnTo>
                <a:lnTo>
                  <a:pt x="806561" y="508104"/>
                </a:lnTo>
                <a:lnTo>
                  <a:pt x="818305" y="511915"/>
                </a:lnTo>
                <a:lnTo>
                  <a:pt x="829732" y="515725"/>
                </a:lnTo>
                <a:lnTo>
                  <a:pt x="852586" y="524300"/>
                </a:lnTo>
                <a:lnTo>
                  <a:pt x="875123" y="533192"/>
                </a:lnTo>
                <a:lnTo>
                  <a:pt x="897660" y="542401"/>
                </a:lnTo>
                <a:lnTo>
                  <a:pt x="920514" y="551293"/>
                </a:lnTo>
                <a:lnTo>
                  <a:pt x="931941" y="555104"/>
                </a:lnTo>
                <a:lnTo>
                  <a:pt x="943685" y="558914"/>
                </a:lnTo>
                <a:lnTo>
                  <a:pt x="955112" y="562408"/>
                </a:lnTo>
                <a:lnTo>
                  <a:pt x="966857" y="565266"/>
                </a:lnTo>
                <a:lnTo>
                  <a:pt x="967809" y="550340"/>
                </a:lnTo>
                <a:lnTo>
                  <a:pt x="968127" y="534780"/>
                </a:lnTo>
                <a:lnTo>
                  <a:pt x="952890" y="537638"/>
                </a:lnTo>
                <a:lnTo>
                  <a:pt x="944955" y="528428"/>
                </a:lnTo>
                <a:lnTo>
                  <a:pt x="937020" y="519536"/>
                </a:lnTo>
                <a:lnTo>
                  <a:pt x="928767" y="510962"/>
                </a:lnTo>
                <a:lnTo>
                  <a:pt x="919879" y="502705"/>
                </a:lnTo>
                <a:lnTo>
                  <a:pt x="910674" y="494449"/>
                </a:lnTo>
                <a:lnTo>
                  <a:pt x="901786" y="486827"/>
                </a:lnTo>
                <a:lnTo>
                  <a:pt x="892264" y="479206"/>
                </a:lnTo>
                <a:lnTo>
                  <a:pt x="882424" y="471902"/>
                </a:lnTo>
                <a:lnTo>
                  <a:pt x="872901" y="464915"/>
                </a:lnTo>
                <a:lnTo>
                  <a:pt x="862744" y="457929"/>
                </a:lnTo>
                <a:lnTo>
                  <a:pt x="852586" y="451577"/>
                </a:lnTo>
                <a:lnTo>
                  <a:pt x="842111" y="445226"/>
                </a:lnTo>
                <a:lnTo>
                  <a:pt x="821479" y="433159"/>
                </a:lnTo>
                <a:lnTo>
                  <a:pt x="799895" y="421409"/>
                </a:lnTo>
                <a:lnTo>
                  <a:pt x="793229" y="417916"/>
                </a:lnTo>
                <a:lnTo>
                  <a:pt x="785928" y="415057"/>
                </a:lnTo>
                <a:lnTo>
                  <a:pt x="770692" y="409341"/>
                </a:lnTo>
                <a:lnTo>
                  <a:pt x="763392" y="406483"/>
                </a:lnTo>
                <a:lnTo>
                  <a:pt x="756091" y="403625"/>
                </a:lnTo>
                <a:lnTo>
                  <a:pt x="748790" y="400132"/>
                </a:lnTo>
                <a:lnTo>
                  <a:pt x="742125" y="396321"/>
                </a:lnTo>
                <a:lnTo>
                  <a:pt x="747203" y="394733"/>
                </a:lnTo>
                <a:lnTo>
                  <a:pt x="751965" y="393781"/>
                </a:lnTo>
                <a:lnTo>
                  <a:pt x="757361" y="393781"/>
                </a:lnTo>
                <a:lnTo>
                  <a:pt x="762122" y="393781"/>
                </a:lnTo>
                <a:lnTo>
                  <a:pt x="767201" y="394416"/>
                </a:lnTo>
                <a:lnTo>
                  <a:pt x="771962" y="395686"/>
                </a:lnTo>
                <a:lnTo>
                  <a:pt x="777041" y="397274"/>
                </a:lnTo>
                <a:lnTo>
                  <a:pt x="781802" y="399179"/>
                </a:lnTo>
                <a:lnTo>
                  <a:pt x="795133" y="403943"/>
                </a:lnTo>
                <a:lnTo>
                  <a:pt x="807830" y="409024"/>
                </a:lnTo>
                <a:lnTo>
                  <a:pt x="820844" y="415057"/>
                </a:lnTo>
                <a:lnTo>
                  <a:pt x="833541" y="421091"/>
                </a:lnTo>
                <a:lnTo>
                  <a:pt x="845920" y="428078"/>
                </a:lnTo>
                <a:lnTo>
                  <a:pt x="857982" y="435064"/>
                </a:lnTo>
                <a:lnTo>
                  <a:pt x="869727" y="442050"/>
                </a:lnTo>
                <a:lnTo>
                  <a:pt x="881471" y="449990"/>
                </a:lnTo>
                <a:lnTo>
                  <a:pt x="893216" y="457929"/>
                </a:lnTo>
                <a:lnTo>
                  <a:pt x="904325" y="466185"/>
                </a:lnTo>
                <a:lnTo>
                  <a:pt x="915435" y="475077"/>
                </a:lnTo>
                <a:lnTo>
                  <a:pt x="926227" y="483969"/>
                </a:lnTo>
                <a:lnTo>
                  <a:pt x="937020" y="493178"/>
                </a:lnTo>
                <a:lnTo>
                  <a:pt x="947177" y="502705"/>
                </a:lnTo>
                <a:lnTo>
                  <a:pt x="957652" y="512232"/>
                </a:lnTo>
                <a:lnTo>
                  <a:pt x="967492" y="522394"/>
                </a:lnTo>
                <a:lnTo>
                  <a:pt x="966857" y="506516"/>
                </a:lnTo>
                <a:lnTo>
                  <a:pt x="965905" y="498895"/>
                </a:lnTo>
                <a:lnTo>
                  <a:pt x="965270" y="495084"/>
                </a:lnTo>
                <a:lnTo>
                  <a:pt x="964318" y="491273"/>
                </a:lnTo>
                <a:lnTo>
                  <a:pt x="957969" y="483016"/>
                </a:lnTo>
                <a:lnTo>
                  <a:pt x="951621" y="475077"/>
                </a:lnTo>
                <a:lnTo>
                  <a:pt x="944638" y="467138"/>
                </a:lnTo>
                <a:lnTo>
                  <a:pt x="937654" y="459517"/>
                </a:lnTo>
                <a:lnTo>
                  <a:pt x="930671" y="451895"/>
                </a:lnTo>
                <a:lnTo>
                  <a:pt x="923371" y="444591"/>
                </a:lnTo>
                <a:lnTo>
                  <a:pt x="916070" y="437287"/>
                </a:lnTo>
                <a:lnTo>
                  <a:pt x="908452" y="429983"/>
                </a:lnTo>
                <a:lnTo>
                  <a:pt x="892898" y="416328"/>
                </a:lnTo>
                <a:lnTo>
                  <a:pt x="877027" y="403308"/>
                </a:lnTo>
                <a:lnTo>
                  <a:pt x="860522" y="390287"/>
                </a:lnTo>
                <a:lnTo>
                  <a:pt x="843699" y="378220"/>
                </a:lnTo>
                <a:lnTo>
                  <a:pt x="818305" y="362659"/>
                </a:lnTo>
                <a:lnTo>
                  <a:pt x="805608" y="355038"/>
                </a:lnTo>
                <a:lnTo>
                  <a:pt x="792912" y="348051"/>
                </a:lnTo>
                <a:lnTo>
                  <a:pt x="779580" y="341065"/>
                </a:lnTo>
                <a:lnTo>
                  <a:pt x="766248" y="334714"/>
                </a:lnTo>
                <a:lnTo>
                  <a:pt x="752282" y="328680"/>
                </a:lnTo>
                <a:lnTo>
                  <a:pt x="738633" y="323281"/>
                </a:lnTo>
                <a:lnTo>
                  <a:pt x="734507" y="321693"/>
                </a:lnTo>
                <a:lnTo>
                  <a:pt x="731015" y="319153"/>
                </a:lnTo>
                <a:lnTo>
                  <a:pt x="727841" y="316612"/>
                </a:lnTo>
                <a:lnTo>
                  <a:pt x="725619" y="313119"/>
                </a:lnTo>
                <a:lnTo>
                  <a:pt x="732602" y="312802"/>
                </a:lnTo>
                <a:lnTo>
                  <a:pt x="739903" y="312802"/>
                </a:lnTo>
                <a:lnTo>
                  <a:pt x="747203" y="313754"/>
                </a:lnTo>
                <a:lnTo>
                  <a:pt x="750695" y="314389"/>
                </a:lnTo>
                <a:lnTo>
                  <a:pt x="754187" y="315342"/>
                </a:lnTo>
                <a:lnTo>
                  <a:pt x="766248" y="319788"/>
                </a:lnTo>
                <a:lnTo>
                  <a:pt x="778310" y="324552"/>
                </a:lnTo>
                <a:lnTo>
                  <a:pt x="790055" y="329315"/>
                </a:lnTo>
                <a:lnTo>
                  <a:pt x="801482" y="334714"/>
                </a:lnTo>
                <a:lnTo>
                  <a:pt x="812909" y="340747"/>
                </a:lnTo>
                <a:lnTo>
                  <a:pt x="823701" y="346463"/>
                </a:lnTo>
                <a:lnTo>
                  <a:pt x="834811" y="353132"/>
                </a:lnTo>
                <a:lnTo>
                  <a:pt x="845920" y="359801"/>
                </a:lnTo>
                <a:lnTo>
                  <a:pt x="856713" y="366470"/>
                </a:lnTo>
                <a:lnTo>
                  <a:pt x="866870" y="373774"/>
                </a:lnTo>
                <a:lnTo>
                  <a:pt x="877345" y="381396"/>
                </a:lnTo>
                <a:lnTo>
                  <a:pt x="887502" y="389017"/>
                </a:lnTo>
                <a:lnTo>
                  <a:pt x="897342" y="396956"/>
                </a:lnTo>
                <a:lnTo>
                  <a:pt x="907182" y="405213"/>
                </a:lnTo>
                <a:lnTo>
                  <a:pt x="916705" y="413787"/>
                </a:lnTo>
                <a:lnTo>
                  <a:pt x="926227" y="422044"/>
                </a:lnTo>
                <a:lnTo>
                  <a:pt x="944003" y="439510"/>
                </a:lnTo>
                <a:lnTo>
                  <a:pt x="952890" y="448084"/>
                </a:lnTo>
                <a:lnTo>
                  <a:pt x="962096" y="456023"/>
                </a:lnTo>
                <a:lnTo>
                  <a:pt x="958921" y="431571"/>
                </a:lnTo>
                <a:lnTo>
                  <a:pt x="957334" y="419186"/>
                </a:lnTo>
                <a:lnTo>
                  <a:pt x="955747" y="407118"/>
                </a:lnTo>
                <a:lnTo>
                  <a:pt x="953525" y="394416"/>
                </a:lnTo>
                <a:lnTo>
                  <a:pt x="950669" y="382348"/>
                </a:lnTo>
                <a:lnTo>
                  <a:pt x="948129" y="370281"/>
                </a:lnTo>
                <a:lnTo>
                  <a:pt x="944638" y="358531"/>
                </a:lnTo>
                <a:lnTo>
                  <a:pt x="941463" y="351545"/>
                </a:lnTo>
                <a:lnTo>
                  <a:pt x="937972" y="344558"/>
                </a:lnTo>
                <a:lnTo>
                  <a:pt x="934163" y="337889"/>
                </a:lnTo>
                <a:lnTo>
                  <a:pt x="929719" y="331220"/>
                </a:lnTo>
                <a:lnTo>
                  <a:pt x="925275" y="325187"/>
                </a:lnTo>
                <a:lnTo>
                  <a:pt x="920196" y="319153"/>
                </a:lnTo>
                <a:lnTo>
                  <a:pt x="914800" y="313754"/>
                </a:lnTo>
                <a:lnTo>
                  <a:pt x="909087" y="308673"/>
                </a:lnTo>
                <a:lnTo>
                  <a:pt x="905278" y="304862"/>
                </a:lnTo>
                <a:lnTo>
                  <a:pt x="901786" y="301369"/>
                </a:lnTo>
                <a:lnTo>
                  <a:pt x="898612" y="297241"/>
                </a:lnTo>
                <a:lnTo>
                  <a:pt x="895438" y="293430"/>
                </a:lnTo>
                <a:lnTo>
                  <a:pt x="883376" y="276917"/>
                </a:lnTo>
                <a:lnTo>
                  <a:pt x="877662" y="271518"/>
                </a:lnTo>
                <a:lnTo>
                  <a:pt x="871631" y="266755"/>
                </a:lnTo>
                <a:lnTo>
                  <a:pt x="865600" y="262309"/>
                </a:lnTo>
                <a:lnTo>
                  <a:pt x="858935" y="258180"/>
                </a:lnTo>
                <a:lnTo>
                  <a:pt x="852586" y="254370"/>
                </a:lnTo>
                <a:lnTo>
                  <a:pt x="845920" y="250559"/>
                </a:lnTo>
                <a:lnTo>
                  <a:pt x="838937" y="247066"/>
                </a:lnTo>
                <a:lnTo>
                  <a:pt x="831637" y="243890"/>
                </a:lnTo>
                <a:lnTo>
                  <a:pt x="817670" y="238174"/>
                </a:lnTo>
                <a:lnTo>
                  <a:pt x="803069" y="233093"/>
                </a:lnTo>
                <a:lnTo>
                  <a:pt x="773866" y="222931"/>
                </a:lnTo>
                <a:lnTo>
                  <a:pt x="769423" y="222296"/>
                </a:lnTo>
                <a:lnTo>
                  <a:pt x="764661" y="221660"/>
                </a:lnTo>
                <a:lnTo>
                  <a:pt x="760217" y="221343"/>
                </a:lnTo>
                <a:lnTo>
                  <a:pt x="755774" y="221343"/>
                </a:lnTo>
                <a:close/>
                <a:moveTo>
                  <a:pt x="1487423" y="174343"/>
                </a:moveTo>
                <a:lnTo>
                  <a:pt x="1479805" y="174978"/>
                </a:lnTo>
                <a:lnTo>
                  <a:pt x="1471870" y="176249"/>
                </a:lnTo>
                <a:lnTo>
                  <a:pt x="1456634" y="178472"/>
                </a:lnTo>
                <a:lnTo>
                  <a:pt x="1441397" y="180377"/>
                </a:lnTo>
                <a:lnTo>
                  <a:pt x="1410925" y="183870"/>
                </a:lnTo>
                <a:lnTo>
                  <a:pt x="1380771" y="187363"/>
                </a:lnTo>
                <a:lnTo>
                  <a:pt x="1365534" y="189586"/>
                </a:lnTo>
                <a:lnTo>
                  <a:pt x="1350298" y="191492"/>
                </a:lnTo>
                <a:lnTo>
                  <a:pt x="1293480" y="208640"/>
                </a:lnTo>
                <a:lnTo>
                  <a:pt x="1264595" y="217215"/>
                </a:lnTo>
                <a:lnTo>
                  <a:pt x="1236345" y="226424"/>
                </a:lnTo>
                <a:lnTo>
                  <a:pt x="1208095" y="235633"/>
                </a:lnTo>
                <a:lnTo>
                  <a:pt x="1180162" y="245795"/>
                </a:lnTo>
                <a:lnTo>
                  <a:pt x="1166196" y="251194"/>
                </a:lnTo>
                <a:lnTo>
                  <a:pt x="1152229" y="256593"/>
                </a:lnTo>
                <a:lnTo>
                  <a:pt x="1138580" y="262309"/>
                </a:lnTo>
                <a:lnTo>
                  <a:pt x="1124614" y="268343"/>
                </a:lnTo>
                <a:lnTo>
                  <a:pt x="1107473" y="274376"/>
                </a:lnTo>
                <a:lnTo>
                  <a:pt x="1098903" y="277869"/>
                </a:lnTo>
                <a:lnTo>
                  <a:pt x="1090650" y="281680"/>
                </a:lnTo>
                <a:lnTo>
                  <a:pt x="1082715" y="286126"/>
                </a:lnTo>
                <a:lnTo>
                  <a:pt x="1078588" y="288667"/>
                </a:lnTo>
                <a:lnTo>
                  <a:pt x="1075097" y="291207"/>
                </a:lnTo>
                <a:lnTo>
                  <a:pt x="1071288" y="294065"/>
                </a:lnTo>
                <a:lnTo>
                  <a:pt x="1068113" y="297241"/>
                </a:lnTo>
                <a:lnTo>
                  <a:pt x="1064939" y="300734"/>
                </a:lnTo>
                <a:lnTo>
                  <a:pt x="1061765" y="304227"/>
                </a:lnTo>
                <a:lnTo>
                  <a:pt x="1055734" y="317248"/>
                </a:lnTo>
                <a:lnTo>
                  <a:pt x="1050020" y="329950"/>
                </a:lnTo>
                <a:lnTo>
                  <a:pt x="1045259" y="343605"/>
                </a:lnTo>
                <a:lnTo>
                  <a:pt x="1041133" y="356943"/>
                </a:lnTo>
                <a:lnTo>
                  <a:pt x="1037641" y="370598"/>
                </a:lnTo>
                <a:lnTo>
                  <a:pt x="1034467" y="384254"/>
                </a:lnTo>
                <a:lnTo>
                  <a:pt x="1031928" y="398227"/>
                </a:lnTo>
                <a:lnTo>
                  <a:pt x="1029706" y="412199"/>
                </a:lnTo>
                <a:lnTo>
                  <a:pt x="1028436" y="426172"/>
                </a:lnTo>
                <a:lnTo>
                  <a:pt x="1027166" y="440463"/>
                </a:lnTo>
                <a:lnTo>
                  <a:pt x="1026214" y="454753"/>
                </a:lnTo>
                <a:lnTo>
                  <a:pt x="1025579" y="469043"/>
                </a:lnTo>
                <a:lnTo>
                  <a:pt x="1025262" y="483334"/>
                </a:lnTo>
                <a:lnTo>
                  <a:pt x="1024944" y="497307"/>
                </a:lnTo>
                <a:lnTo>
                  <a:pt x="1025262" y="525253"/>
                </a:lnTo>
                <a:lnTo>
                  <a:pt x="1022405" y="539225"/>
                </a:lnTo>
                <a:lnTo>
                  <a:pt x="1020183" y="552881"/>
                </a:lnTo>
                <a:lnTo>
                  <a:pt x="1016057" y="580509"/>
                </a:lnTo>
                <a:lnTo>
                  <a:pt x="1013835" y="594482"/>
                </a:lnTo>
                <a:lnTo>
                  <a:pt x="1011295" y="608137"/>
                </a:lnTo>
                <a:lnTo>
                  <a:pt x="1008121" y="621792"/>
                </a:lnTo>
                <a:lnTo>
                  <a:pt x="1005899" y="628144"/>
                </a:lnTo>
                <a:lnTo>
                  <a:pt x="1003995" y="635130"/>
                </a:lnTo>
                <a:lnTo>
                  <a:pt x="1002090" y="640529"/>
                </a:lnTo>
                <a:lnTo>
                  <a:pt x="1000503" y="646562"/>
                </a:lnTo>
                <a:lnTo>
                  <a:pt x="998281" y="658312"/>
                </a:lnTo>
                <a:lnTo>
                  <a:pt x="997012" y="664028"/>
                </a:lnTo>
                <a:lnTo>
                  <a:pt x="995742" y="669745"/>
                </a:lnTo>
                <a:lnTo>
                  <a:pt x="994155" y="675461"/>
                </a:lnTo>
                <a:lnTo>
                  <a:pt x="992250" y="681177"/>
                </a:lnTo>
                <a:lnTo>
                  <a:pt x="988441" y="689751"/>
                </a:lnTo>
                <a:lnTo>
                  <a:pt x="984950" y="698643"/>
                </a:lnTo>
                <a:lnTo>
                  <a:pt x="978919" y="716109"/>
                </a:lnTo>
                <a:lnTo>
                  <a:pt x="976379" y="725318"/>
                </a:lnTo>
                <a:lnTo>
                  <a:pt x="972888" y="733893"/>
                </a:lnTo>
                <a:lnTo>
                  <a:pt x="969079" y="742467"/>
                </a:lnTo>
                <a:lnTo>
                  <a:pt x="964952" y="750723"/>
                </a:lnTo>
                <a:lnTo>
                  <a:pt x="969079" y="752629"/>
                </a:lnTo>
                <a:lnTo>
                  <a:pt x="972888" y="754217"/>
                </a:lnTo>
                <a:lnTo>
                  <a:pt x="976697" y="755805"/>
                </a:lnTo>
                <a:lnTo>
                  <a:pt x="980506" y="758345"/>
                </a:lnTo>
                <a:lnTo>
                  <a:pt x="987489" y="762791"/>
                </a:lnTo>
                <a:lnTo>
                  <a:pt x="994155" y="768507"/>
                </a:lnTo>
                <a:lnTo>
                  <a:pt x="1000503" y="773906"/>
                </a:lnTo>
                <a:lnTo>
                  <a:pt x="1006534" y="780257"/>
                </a:lnTo>
                <a:lnTo>
                  <a:pt x="1018279" y="792642"/>
                </a:lnTo>
                <a:lnTo>
                  <a:pt x="1023357" y="797723"/>
                </a:lnTo>
                <a:lnTo>
                  <a:pt x="1027801" y="802804"/>
                </a:lnTo>
                <a:lnTo>
                  <a:pt x="1036689" y="814236"/>
                </a:lnTo>
                <a:lnTo>
                  <a:pt x="1044942" y="825669"/>
                </a:lnTo>
                <a:lnTo>
                  <a:pt x="1052877" y="837419"/>
                </a:lnTo>
                <a:lnTo>
                  <a:pt x="1068748" y="860919"/>
                </a:lnTo>
                <a:lnTo>
                  <a:pt x="1076684" y="872668"/>
                </a:lnTo>
                <a:lnTo>
                  <a:pt x="1085254" y="884101"/>
                </a:lnTo>
                <a:lnTo>
                  <a:pt x="1105886" y="850439"/>
                </a:lnTo>
                <a:lnTo>
                  <a:pt x="1116044" y="833608"/>
                </a:lnTo>
                <a:lnTo>
                  <a:pt x="1125566" y="816777"/>
                </a:lnTo>
                <a:lnTo>
                  <a:pt x="1125249" y="806297"/>
                </a:lnTo>
                <a:lnTo>
                  <a:pt x="1124296" y="796453"/>
                </a:lnTo>
                <a:lnTo>
                  <a:pt x="1123344" y="786291"/>
                </a:lnTo>
                <a:lnTo>
                  <a:pt x="1121440" y="775811"/>
                </a:lnTo>
                <a:lnTo>
                  <a:pt x="1119853" y="765967"/>
                </a:lnTo>
                <a:lnTo>
                  <a:pt x="1117631" y="755805"/>
                </a:lnTo>
                <a:lnTo>
                  <a:pt x="1115409" y="745960"/>
                </a:lnTo>
                <a:lnTo>
                  <a:pt x="1112235" y="736116"/>
                </a:lnTo>
                <a:lnTo>
                  <a:pt x="1109378" y="726589"/>
                </a:lnTo>
                <a:lnTo>
                  <a:pt x="1105886" y="717062"/>
                </a:lnTo>
                <a:lnTo>
                  <a:pt x="1102395" y="707217"/>
                </a:lnTo>
                <a:lnTo>
                  <a:pt x="1098586" y="698008"/>
                </a:lnTo>
                <a:lnTo>
                  <a:pt x="1093824" y="688481"/>
                </a:lnTo>
                <a:lnTo>
                  <a:pt x="1089380" y="679271"/>
                </a:lnTo>
                <a:lnTo>
                  <a:pt x="1084619" y="670380"/>
                </a:lnTo>
                <a:lnTo>
                  <a:pt x="1079858" y="661488"/>
                </a:lnTo>
                <a:lnTo>
                  <a:pt x="1075731" y="654819"/>
                </a:lnTo>
                <a:lnTo>
                  <a:pt x="1071288" y="648468"/>
                </a:lnTo>
                <a:lnTo>
                  <a:pt x="1061448" y="636083"/>
                </a:lnTo>
                <a:lnTo>
                  <a:pt x="1057321" y="629731"/>
                </a:lnTo>
                <a:lnTo>
                  <a:pt x="1055417" y="626556"/>
                </a:lnTo>
                <a:lnTo>
                  <a:pt x="1053512" y="623062"/>
                </a:lnTo>
                <a:lnTo>
                  <a:pt x="1051925" y="619569"/>
                </a:lnTo>
                <a:lnTo>
                  <a:pt x="1050973" y="615759"/>
                </a:lnTo>
                <a:lnTo>
                  <a:pt x="1049703" y="611948"/>
                </a:lnTo>
                <a:lnTo>
                  <a:pt x="1049068" y="608137"/>
                </a:lnTo>
                <a:lnTo>
                  <a:pt x="1052877" y="609725"/>
                </a:lnTo>
                <a:lnTo>
                  <a:pt x="1056369" y="611630"/>
                </a:lnTo>
                <a:lnTo>
                  <a:pt x="1059860" y="613536"/>
                </a:lnTo>
                <a:lnTo>
                  <a:pt x="1063035" y="615759"/>
                </a:lnTo>
                <a:lnTo>
                  <a:pt x="1065891" y="618299"/>
                </a:lnTo>
                <a:lnTo>
                  <a:pt x="1069066" y="620840"/>
                </a:lnTo>
                <a:lnTo>
                  <a:pt x="1074779" y="626556"/>
                </a:lnTo>
                <a:lnTo>
                  <a:pt x="1079540" y="632272"/>
                </a:lnTo>
                <a:lnTo>
                  <a:pt x="1084302" y="638941"/>
                </a:lnTo>
                <a:lnTo>
                  <a:pt x="1093189" y="651643"/>
                </a:lnTo>
                <a:lnTo>
                  <a:pt x="1097951" y="659900"/>
                </a:lnTo>
                <a:lnTo>
                  <a:pt x="1103029" y="668474"/>
                </a:lnTo>
                <a:lnTo>
                  <a:pt x="1107156" y="677049"/>
                </a:lnTo>
                <a:lnTo>
                  <a:pt x="1111282" y="685623"/>
                </a:lnTo>
                <a:lnTo>
                  <a:pt x="1115091" y="694515"/>
                </a:lnTo>
                <a:lnTo>
                  <a:pt x="1118583" y="703406"/>
                </a:lnTo>
                <a:lnTo>
                  <a:pt x="1121440" y="712298"/>
                </a:lnTo>
                <a:lnTo>
                  <a:pt x="1124614" y="721508"/>
                </a:lnTo>
                <a:lnTo>
                  <a:pt x="1127788" y="730717"/>
                </a:lnTo>
                <a:lnTo>
                  <a:pt x="1130327" y="739609"/>
                </a:lnTo>
                <a:lnTo>
                  <a:pt x="1135089" y="758345"/>
                </a:lnTo>
                <a:lnTo>
                  <a:pt x="1139215" y="777081"/>
                </a:lnTo>
                <a:lnTo>
                  <a:pt x="1143024" y="796135"/>
                </a:lnTo>
                <a:lnTo>
                  <a:pt x="1148738" y="788514"/>
                </a:lnTo>
                <a:lnTo>
                  <a:pt x="1155086" y="781210"/>
                </a:lnTo>
                <a:lnTo>
                  <a:pt x="1161434" y="774223"/>
                </a:lnTo>
                <a:lnTo>
                  <a:pt x="1168418" y="767554"/>
                </a:lnTo>
                <a:lnTo>
                  <a:pt x="1182384" y="754534"/>
                </a:lnTo>
                <a:lnTo>
                  <a:pt x="1196668" y="742149"/>
                </a:lnTo>
                <a:lnTo>
                  <a:pt x="1198572" y="740879"/>
                </a:lnTo>
                <a:lnTo>
                  <a:pt x="1199842" y="738974"/>
                </a:lnTo>
                <a:lnTo>
                  <a:pt x="1201112" y="737386"/>
                </a:lnTo>
                <a:lnTo>
                  <a:pt x="1202381" y="735480"/>
                </a:lnTo>
                <a:lnTo>
                  <a:pt x="1203016" y="733575"/>
                </a:lnTo>
                <a:lnTo>
                  <a:pt x="1203334" y="731352"/>
                </a:lnTo>
                <a:lnTo>
                  <a:pt x="1203651" y="726906"/>
                </a:lnTo>
                <a:lnTo>
                  <a:pt x="1204286" y="708170"/>
                </a:lnTo>
                <a:lnTo>
                  <a:pt x="1203968" y="689751"/>
                </a:lnTo>
                <a:lnTo>
                  <a:pt x="1203334" y="671332"/>
                </a:lnTo>
                <a:lnTo>
                  <a:pt x="1202064" y="652596"/>
                </a:lnTo>
                <a:lnTo>
                  <a:pt x="1200159" y="634495"/>
                </a:lnTo>
                <a:lnTo>
                  <a:pt x="1197937" y="615759"/>
                </a:lnTo>
                <a:lnTo>
                  <a:pt x="1195081" y="597657"/>
                </a:lnTo>
                <a:lnTo>
                  <a:pt x="1191589" y="579556"/>
                </a:lnTo>
                <a:lnTo>
                  <a:pt x="1187780" y="561137"/>
                </a:lnTo>
                <a:lnTo>
                  <a:pt x="1183654" y="543036"/>
                </a:lnTo>
                <a:lnTo>
                  <a:pt x="1179210" y="524935"/>
                </a:lnTo>
                <a:lnTo>
                  <a:pt x="1174449" y="507151"/>
                </a:lnTo>
                <a:lnTo>
                  <a:pt x="1169370" y="489050"/>
                </a:lnTo>
                <a:lnTo>
                  <a:pt x="1163974" y="471584"/>
                </a:lnTo>
                <a:lnTo>
                  <a:pt x="1158578" y="453800"/>
                </a:lnTo>
                <a:lnTo>
                  <a:pt x="1152547" y="436334"/>
                </a:lnTo>
                <a:lnTo>
                  <a:pt x="1149372" y="427442"/>
                </a:lnTo>
                <a:lnTo>
                  <a:pt x="1146198" y="418233"/>
                </a:lnTo>
                <a:lnTo>
                  <a:pt x="1138898" y="400767"/>
                </a:lnTo>
                <a:lnTo>
                  <a:pt x="1135406" y="391875"/>
                </a:lnTo>
                <a:lnTo>
                  <a:pt x="1132549" y="382666"/>
                </a:lnTo>
                <a:lnTo>
                  <a:pt x="1130327" y="373774"/>
                </a:lnTo>
                <a:lnTo>
                  <a:pt x="1129058" y="369011"/>
                </a:lnTo>
                <a:lnTo>
                  <a:pt x="1128423" y="364247"/>
                </a:lnTo>
                <a:lnTo>
                  <a:pt x="1133184" y="368375"/>
                </a:lnTo>
                <a:lnTo>
                  <a:pt x="1137628" y="372821"/>
                </a:lnTo>
                <a:lnTo>
                  <a:pt x="1142072" y="377585"/>
                </a:lnTo>
                <a:lnTo>
                  <a:pt x="1143659" y="380443"/>
                </a:lnTo>
                <a:lnTo>
                  <a:pt x="1145246" y="383301"/>
                </a:lnTo>
                <a:lnTo>
                  <a:pt x="1149372" y="391240"/>
                </a:lnTo>
                <a:lnTo>
                  <a:pt x="1153499" y="399497"/>
                </a:lnTo>
                <a:lnTo>
                  <a:pt x="1157308" y="407436"/>
                </a:lnTo>
                <a:lnTo>
                  <a:pt x="1160800" y="416010"/>
                </a:lnTo>
                <a:lnTo>
                  <a:pt x="1167465" y="432524"/>
                </a:lnTo>
                <a:lnTo>
                  <a:pt x="1173179" y="449672"/>
                </a:lnTo>
                <a:lnTo>
                  <a:pt x="1178892" y="467138"/>
                </a:lnTo>
                <a:lnTo>
                  <a:pt x="1183971" y="484604"/>
                </a:lnTo>
                <a:lnTo>
                  <a:pt x="1193811" y="519536"/>
                </a:lnTo>
                <a:lnTo>
                  <a:pt x="1196668" y="532239"/>
                </a:lnTo>
                <a:lnTo>
                  <a:pt x="1199842" y="544942"/>
                </a:lnTo>
                <a:lnTo>
                  <a:pt x="1202699" y="557962"/>
                </a:lnTo>
                <a:lnTo>
                  <a:pt x="1204921" y="570664"/>
                </a:lnTo>
                <a:lnTo>
                  <a:pt x="1207460" y="583367"/>
                </a:lnTo>
                <a:lnTo>
                  <a:pt x="1209682" y="596387"/>
                </a:lnTo>
                <a:lnTo>
                  <a:pt x="1211269" y="609090"/>
                </a:lnTo>
                <a:lnTo>
                  <a:pt x="1212539" y="622427"/>
                </a:lnTo>
                <a:lnTo>
                  <a:pt x="1214126" y="635447"/>
                </a:lnTo>
                <a:lnTo>
                  <a:pt x="1215078" y="648468"/>
                </a:lnTo>
                <a:lnTo>
                  <a:pt x="1215713" y="661488"/>
                </a:lnTo>
                <a:lnTo>
                  <a:pt x="1216030" y="674508"/>
                </a:lnTo>
                <a:lnTo>
                  <a:pt x="1216030" y="687528"/>
                </a:lnTo>
                <a:lnTo>
                  <a:pt x="1216030" y="700866"/>
                </a:lnTo>
                <a:lnTo>
                  <a:pt x="1215713" y="713886"/>
                </a:lnTo>
                <a:lnTo>
                  <a:pt x="1215078" y="726906"/>
                </a:lnTo>
                <a:lnTo>
                  <a:pt x="1223966" y="722143"/>
                </a:lnTo>
                <a:lnTo>
                  <a:pt x="1233488" y="717697"/>
                </a:lnTo>
                <a:lnTo>
                  <a:pt x="1251581" y="709123"/>
                </a:lnTo>
                <a:lnTo>
                  <a:pt x="1260469" y="704042"/>
                </a:lnTo>
                <a:lnTo>
                  <a:pt x="1269674" y="699278"/>
                </a:lnTo>
                <a:lnTo>
                  <a:pt x="1278244" y="694197"/>
                </a:lnTo>
                <a:lnTo>
                  <a:pt x="1286497" y="688163"/>
                </a:lnTo>
                <a:lnTo>
                  <a:pt x="1290941" y="673555"/>
                </a:lnTo>
                <a:lnTo>
                  <a:pt x="1296020" y="658630"/>
                </a:lnTo>
                <a:lnTo>
                  <a:pt x="1306495" y="629414"/>
                </a:lnTo>
                <a:lnTo>
                  <a:pt x="1328079" y="570664"/>
                </a:lnTo>
                <a:lnTo>
                  <a:pt x="1343950" y="534144"/>
                </a:lnTo>
                <a:lnTo>
                  <a:pt x="1360456" y="496989"/>
                </a:lnTo>
                <a:lnTo>
                  <a:pt x="1368709" y="478888"/>
                </a:lnTo>
                <a:lnTo>
                  <a:pt x="1377279" y="460469"/>
                </a:lnTo>
                <a:lnTo>
                  <a:pt x="1385849" y="442368"/>
                </a:lnTo>
                <a:lnTo>
                  <a:pt x="1395372" y="424902"/>
                </a:lnTo>
                <a:lnTo>
                  <a:pt x="1409656" y="397274"/>
                </a:lnTo>
                <a:lnTo>
                  <a:pt x="1424257" y="369963"/>
                </a:lnTo>
                <a:lnTo>
                  <a:pt x="1438858" y="342653"/>
                </a:lnTo>
                <a:lnTo>
                  <a:pt x="1453142" y="315342"/>
                </a:lnTo>
                <a:lnTo>
                  <a:pt x="1456951" y="306133"/>
                </a:lnTo>
                <a:lnTo>
                  <a:pt x="1461395" y="297559"/>
                </a:lnTo>
                <a:lnTo>
                  <a:pt x="1466156" y="288984"/>
                </a:lnTo>
                <a:lnTo>
                  <a:pt x="1471552" y="280410"/>
                </a:lnTo>
                <a:lnTo>
                  <a:pt x="1481392" y="263262"/>
                </a:lnTo>
                <a:lnTo>
                  <a:pt x="1486153" y="254687"/>
                </a:lnTo>
                <a:lnTo>
                  <a:pt x="1490280" y="245795"/>
                </a:lnTo>
                <a:lnTo>
                  <a:pt x="1495359" y="236586"/>
                </a:lnTo>
                <a:lnTo>
                  <a:pt x="1500120" y="227694"/>
                </a:lnTo>
                <a:lnTo>
                  <a:pt x="1505516" y="219120"/>
                </a:lnTo>
                <a:lnTo>
                  <a:pt x="1511230" y="210546"/>
                </a:lnTo>
                <a:lnTo>
                  <a:pt x="1522339" y="193715"/>
                </a:lnTo>
                <a:lnTo>
                  <a:pt x="1534084" y="176884"/>
                </a:lnTo>
                <a:lnTo>
                  <a:pt x="1518213" y="175614"/>
                </a:lnTo>
                <a:lnTo>
                  <a:pt x="1502659" y="174343"/>
                </a:lnTo>
                <a:lnTo>
                  <a:pt x="1495359" y="174343"/>
                </a:lnTo>
                <a:lnTo>
                  <a:pt x="1487423" y="174343"/>
                </a:lnTo>
                <a:close/>
                <a:moveTo>
                  <a:pt x="1792462" y="26676"/>
                </a:moveTo>
                <a:lnTo>
                  <a:pt x="1787066" y="27628"/>
                </a:lnTo>
                <a:lnTo>
                  <a:pt x="1781987" y="28899"/>
                </a:lnTo>
                <a:lnTo>
                  <a:pt x="1776274" y="31122"/>
                </a:lnTo>
                <a:lnTo>
                  <a:pt x="1771195" y="33345"/>
                </a:lnTo>
                <a:lnTo>
                  <a:pt x="1766434" y="36203"/>
                </a:lnTo>
                <a:lnTo>
                  <a:pt x="1756277" y="41919"/>
                </a:lnTo>
                <a:lnTo>
                  <a:pt x="1741358" y="51128"/>
                </a:lnTo>
                <a:lnTo>
                  <a:pt x="1726122" y="60655"/>
                </a:lnTo>
                <a:lnTo>
                  <a:pt x="1718821" y="65736"/>
                </a:lnTo>
                <a:lnTo>
                  <a:pt x="1711521" y="70817"/>
                </a:lnTo>
                <a:lnTo>
                  <a:pt x="1704537" y="76216"/>
                </a:lnTo>
                <a:lnTo>
                  <a:pt x="1697872" y="82250"/>
                </a:lnTo>
                <a:lnTo>
                  <a:pt x="1701681" y="92412"/>
                </a:lnTo>
                <a:lnTo>
                  <a:pt x="1704855" y="102891"/>
                </a:lnTo>
                <a:lnTo>
                  <a:pt x="1708346" y="113688"/>
                </a:lnTo>
                <a:lnTo>
                  <a:pt x="1711521" y="124168"/>
                </a:lnTo>
                <a:lnTo>
                  <a:pt x="1716917" y="145763"/>
                </a:lnTo>
                <a:lnTo>
                  <a:pt x="1721995" y="167357"/>
                </a:lnTo>
                <a:lnTo>
                  <a:pt x="1723900" y="175296"/>
                </a:lnTo>
                <a:lnTo>
                  <a:pt x="1724217" y="179424"/>
                </a:lnTo>
                <a:lnTo>
                  <a:pt x="1724852" y="183553"/>
                </a:lnTo>
                <a:lnTo>
                  <a:pt x="1724852" y="187681"/>
                </a:lnTo>
                <a:lnTo>
                  <a:pt x="1724852" y="191809"/>
                </a:lnTo>
                <a:lnTo>
                  <a:pt x="1724217" y="195938"/>
                </a:lnTo>
                <a:lnTo>
                  <a:pt x="1723582" y="200066"/>
                </a:lnTo>
                <a:lnTo>
                  <a:pt x="1721043" y="197526"/>
                </a:lnTo>
                <a:lnTo>
                  <a:pt x="1719139" y="194668"/>
                </a:lnTo>
                <a:lnTo>
                  <a:pt x="1715647" y="188316"/>
                </a:lnTo>
                <a:lnTo>
                  <a:pt x="1712790" y="182282"/>
                </a:lnTo>
                <a:lnTo>
                  <a:pt x="1710251" y="175614"/>
                </a:lnTo>
                <a:lnTo>
                  <a:pt x="1708029" y="168945"/>
                </a:lnTo>
                <a:lnTo>
                  <a:pt x="1706124" y="162276"/>
                </a:lnTo>
                <a:lnTo>
                  <a:pt x="1704220" y="155289"/>
                </a:lnTo>
                <a:lnTo>
                  <a:pt x="1702315" y="148621"/>
                </a:lnTo>
                <a:lnTo>
                  <a:pt x="1697872" y="135600"/>
                </a:lnTo>
                <a:lnTo>
                  <a:pt x="1692793" y="122898"/>
                </a:lnTo>
                <a:lnTo>
                  <a:pt x="1688032" y="110195"/>
                </a:lnTo>
                <a:lnTo>
                  <a:pt x="1682318" y="97810"/>
                </a:lnTo>
                <a:lnTo>
                  <a:pt x="1674065" y="106384"/>
                </a:lnTo>
                <a:lnTo>
                  <a:pt x="1665495" y="114959"/>
                </a:lnTo>
                <a:lnTo>
                  <a:pt x="1648354" y="131472"/>
                </a:lnTo>
                <a:lnTo>
                  <a:pt x="1640101" y="140046"/>
                </a:lnTo>
                <a:lnTo>
                  <a:pt x="1631849" y="148621"/>
                </a:lnTo>
                <a:lnTo>
                  <a:pt x="1623913" y="158148"/>
                </a:lnTo>
                <a:lnTo>
                  <a:pt x="1620421" y="162593"/>
                </a:lnTo>
                <a:lnTo>
                  <a:pt x="1616930" y="167674"/>
                </a:lnTo>
                <a:lnTo>
                  <a:pt x="1611534" y="174661"/>
                </a:lnTo>
                <a:lnTo>
                  <a:pt x="1605503" y="181012"/>
                </a:lnTo>
                <a:lnTo>
                  <a:pt x="1593123" y="193397"/>
                </a:lnTo>
                <a:lnTo>
                  <a:pt x="1579475" y="208958"/>
                </a:lnTo>
                <a:lnTo>
                  <a:pt x="1565826" y="224519"/>
                </a:lnTo>
                <a:lnTo>
                  <a:pt x="1552811" y="240397"/>
                </a:lnTo>
                <a:lnTo>
                  <a:pt x="1540115" y="256593"/>
                </a:lnTo>
                <a:lnTo>
                  <a:pt x="1527418" y="272788"/>
                </a:lnTo>
                <a:lnTo>
                  <a:pt x="1515356" y="289619"/>
                </a:lnTo>
                <a:lnTo>
                  <a:pt x="1503294" y="306133"/>
                </a:lnTo>
                <a:lnTo>
                  <a:pt x="1491550" y="323281"/>
                </a:lnTo>
                <a:lnTo>
                  <a:pt x="1480123" y="340430"/>
                </a:lnTo>
                <a:lnTo>
                  <a:pt x="1469013" y="357896"/>
                </a:lnTo>
                <a:lnTo>
                  <a:pt x="1457903" y="375362"/>
                </a:lnTo>
                <a:lnTo>
                  <a:pt x="1446794" y="392828"/>
                </a:lnTo>
                <a:lnTo>
                  <a:pt x="1425844" y="428395"/>
                </a:lnTo>
                <a:lnTo>
                  <a:pt x="1405529" y="464280"/>
                </a:lnTo>
                <a:lnTo>
                  <a:pt x="1396959" y="480476"/>
                </a:lnTo>
                <a:lnTo>
                  <a:pt x="1388389" y="496354"/>
                </a:lnTo>
                <a:lnTo>
                  <a:pt x="1370296" y="528111"/>
                </a:lnTo>
                <a:lnTo>
                  <a:pt x="1362043" y="544306"/>
                </a:lnTo>
                <a:lnTo>
                  <a:pt x="1353790" y="560502"/>
                </a:lnTo>
                <a:lnTo>
                  <a:pt x="1349981" y="568759"/>
                </a:lnTo>
                <a:lnTo>
                  <a:pt x="1346489" y="577016"/>
                </a:lnTo>
                <a:lnTo>
                  <a:pt x="1342998" y="585907"/>
                </a:lnTo>
                <a:lnTo>
                  <a:pt x="1339824" y="594164"/>
                </a:lnTo>
                <a:lnTo>
                  <a:pt x="1336649" y="604961"/>
                </a:lnTo>
                <a:lnTo>
                  <a:pt x="1332840" y="615759"/>
                </a:lnTo>
                <a:lnTo>
                  <a:pt x="1324905" y="637353"/>
                </a:lnTo>
                <a:lnTo>
                  <a:pt x="1317287" y="658630"/>
                </a:lnTo>
                <a:lnTo>
                  <a:pt x="1313795" y="669427"/>
                </a:lnTo>
                <a:lnTo>
                  <a:pt x="1310621" y="680224"/>
                </a:lnTo>
                <a:lnTo>
                  <a:pt x="1324905" y="678001"/>
                </a:lnTo>
                <a:lnTo>
                  <a:pt x="1350298" y="669427"/>
                </a:lnTo>
                <a:lnTo>
                  <a:pt x="1376327" y="660535"/>
                </a:lnTo>
                <a:lnTo>
                  <a:pt x="1389341" y="656407"/>
                </a:lnTo>
                <a:lnTo>
                  <a:pt x="1402355" y="652596"/>
                </a:lnTo>
                <a:lnTo>
                  <a:pt x="1415369" y="649420"/>
                </a:lnTo>
                <a:lnTo>
                  <a:pt x="1429018" y="646245"/>
                </a:lnTo>
                <a:lnTo>
                  <a:pt x="1442032" y="643387"/>
                </a:lnTo>
                <a:lnTo>
                  <a:pt x="1455681" y="640846"/>
                </a:lnTo>
                <a:lnTo>
                  <a:pt x="1469013" y="639576"/>
                </a:lnTo>
                <a:lnTo>
                  <a:pt x="1482344" y="638306"/>
                </a:lnTo>
                <a:lnTo>
                  <a:pt x="1495993" y="637988"/>
                </a:lnTo>
                <a:lnTo>
                  <a:pt x="1509642" y="638306"/>
                </a:lnTo>
                <a:lnTo>
                  <a:pt x="1516308" y="638941"/>
                </a:lnTo>
                <a:lnTo>
                  <a:pt x="1523291" y="639576"/>
                </a:lnTo>
                <a:lnTo>
                  <a:pt x="1529957" y="640211"/>
                </a:lnTo>
                <a:lnTo>
                  <a:pt x="1536940" y="641799"/>
                </a:lnTo>
                <a:lnTo>
                  <a:pt x="1541067" y="642434"/>
                </a:lnTo>
                <a:lnTo>
                  <a:pt x="1545193" y="643069"/>
                </a:lnTo>
                <a:lnTo>
                  <a:pt x="1553446" y="645610"/>
                </a:lnTo>
                <a:lnTo>
                  <a:pt x="1561382" y="648468"/>
                </a:lnTo>
                <a:lnTo>
                  <a:pt x="1569000" y="651961"/>
                </a:lnTo>
                <a:lnTo>
                  <a:pt x="1576618" y="655772"/>
                </a:lnTo>
                <a:lnTo>
                  <a:pt x="1584236" y="659900"/>
                </a:lnTo>
                <a:lnTo>
                  <a:pt x="1598837" y="668157"/>
                </a:lnTo>
                <a:lnTo>
                  <a:pt x="1612169" y="663393"/>
                </a:lnTo>
                <a:lnTo>
                  <a:pt x="1619152" y="661170"/>
                </a:lnTo>
                <a:lnTo>
                  <a:pt x="1625500" y="657995"/>
                </a:lnTo>
                <a:lnTo>
                  <a:pt x="1631849" y="654819"/>
                </a:lnTo>
                <a:lnTo>
                  <a:pt x="1638197" y="651008"/>
                </a:lnTo>
                <a:lnTo>
                  <a:pt x="1643593" y="646880"/>
                </a:lnTo>
                <a:lnTo>
                  <a:pt x="1646450" y="644339"/>
                </a:lnTo>
                <a:lnTo>
                  <a:pt x="1648672" y="642116"/>
                </a:lnTo>
                <a:lnTo>
                  <a:pt x="1661051" y="628461"/>
                </a:lnTo>
                <a:lnTo>
                  <a:pt x="1673113" y="614806"/>
                </a:lnTo>
                <a:lnTo>
                  <a:pt x="1679144" y="607819"/>
                </a:lnTo>
                <a:lnTo>
                  <a:pt x="1684540" y="600515"/>
                </a:lnTo>
                <a:lnTo>
                  <a:pt x="1690254" y="593211"/>
                </a:lnTo>
                <a:lnTo>
                  <a:pt x="1695015" y="585272"/>
                </a:lnTo>
                <a:lnTo>
                  <a:pt x="1698824" y="579874"/>
                </a:lnTo>
                <a:lnTo>
                  <a:pt x="1702633" y="574158"/>
                </a:lnTo>
                <a:lnTo>
                  <a:pt x="1706442" y="568124"/>
                </a:lnTo>
                <a:lnTo>
                  <a:pt x="1709933" y="562090"/>
                </a:lnTo>
                <a:lnTo>
                  <a:pt x="1715964" y="549388"/>
                </a:lnTo>
                <a:lnTo>
                  <a:pt x="1721678" y="536685"/>
                </a:lnTo>
                <a:lnTo>
                  <a:pt x="1726757" y="523982"/>
                </a:lnTo>
                <a:lnTo>
                  <a:pt x="1731518" y="510962"/>
                </a:lnTo>
                <a:lnTo>
                  <a:pt x="1741358" y="484604"/>
                </a:lnTo>
                <a:lnTo>
                  <a:pt x="1741993" y="482699"/>
                </a:lnTo>
                <a:lnTo>
                  <a:pt x="1742945" y="480476"/>
                </a:lnTo>
                <a:lnTo>
                  <a:pt x="1744850" y="476983"/>
                </a:lnTo>
                <a:lnTo>
                  <a:pt x="1747706" y="473489"/>
                </a:lnTo>
                <a:lnTo>
                  <a:pt x="1750563" y="469996"/>
                </a:lnTo>
                <a:lnTo>
                  <a:pt x="1753737" y="467138"/>
                </a:lnTo>
                <a:lnTo>
                  <a:pt x="1756277" y="463645"/>
                </a:lnTo>
                <a:lnTo>
                  <a:pt x="1758816" y="460152"/>
                </a:lnTo>
                <a:lnTo>
                  <a:pt x="1760720" y="456023"/>
                </a:lnTo>
                <a:lnTo>
                  <a:pt x="1782305" y="466821"/>
                </a:lnTo>
                <a:lnTo>
                  <a:pt x="1793415" y="471902"/>
                </a:lnTo>
                <a:lnTo>
                  <a:pt x="1804207" y="476665"/>
                </a:lnTo>
                <a:lnTo>
                  <a:pt x="1815316" y="481428"/>
                </a:lnTo>
                <a:lnTo>
                  <a:pt x="1826426" y="485557"/>
                </a:lnTo>
                <a:lnTo>
                  <a:pt x="1837853" y="489368"/>
                </a:lnTo>
                <a:lnTo>
                  <a:pt x="1849598" y="492543"/>
                </a:lnTo>
                <a:lnTo>
                  <a:pt x="1858168" y="495401"/>
                </a:lnTo>
                <a:lnTo>
                  <a:pt x="1866421" y="497942"/>
                </a:lnTo>
                <a:lnTo>
                  <a:pt x="1874991" y="500482"/>
                </a:lnTo>
                <a:lnTo>
                  <a:pt x="1883561" y="502705"/>
                </a:lnTo>
                <a:lnTo>
                  <a:pt x="1901337" y="506516"/>
                </a:lnTo>
                <a:lnTo>
                  <a:pt x="1918795" y="509374"/>
                </a:lnTo>
                <a:lnTo>
                  <a:pt x="1936570" y="511915"/>
                </a:lnTo>
                <a:lnTo>
                  <a:pt x="1954346" y="513820"/>
                </a:lnTo>
                <a:lnTo>
                  <a:pt x="1989897" y="516996"/>
                </a:lnTo>
                <a:lnTo>
                  <a:pt x="1990849" y="511597"/>
                </a:lnTo>
                <a:lnTo>
                  <a:pt x="1991484" y="505563"/>
                </a:lnTo>
                <a:lnTo>
                  <a:pt x="1992119" y="499847"/>
                </a:lnTo>
                <a:lnTo>
                  <a:pt x="1992119" y="493814"/>
                </a:lnTo>
                <a:lnTo>
                  <a:pt x="1991801" y="482699"/>
                </a:lnTo>
                <a:lnTo>
                  <a:pt x="1990849" y="471266"/>
                </a:lnTo>
                <a:lnTo>
                  <a:pt x="1989262" y="459834"/>
                </a:lnTo>
                <a:lnTo>
                  <a:pt x="1987675" y="448402"/>
                </a:lnTo>
                <a:lnTo>
                  <a:pt x="1982913" y="425537"/>
                </a:lnTo>
                <a:lnTo>
                  <a:pt x="1985770" y="426490"/>
                </a:lnTo>
                <a:lnTo>
                  <a:pt x="1988627" y="427760"/>
                </a:lnTo>
                <a:lnTo>
                  <a:pt x="1990849" y="429348"/>
                </a:lnTo>
                <a:lnTo>
                  <a:pt x="1992753" y="431253"/>
                </a:lnTo>
                <a:lnTo>
                  <a:pt x="1994340" y="433159"/>
                </a:lnTo>
                <a:lnTo>
                  <a:pt x="1996245" y="435699"/>
                </a:lnTo>
                <a:lnTo>
                  <a:pt x="1997197" y="437922"/>
                </a:lnTo>
                <a:lnTo>
                  <a:pt x="1998149" y="440780"/>
                </a:lnTo>
                <a:lnTo>
                  <a:pt x="2000371" y="446814"/>
                </a:lnTo>
                <a:lnTo>
                  <a:pt x="2001324" y="452213"/>
                </a:lnTo>
                <a:lnTo>
                  <a:pt x="2002593" y="457929"/>
                </a:lnTo>
                <a:lnTo>
                  <a:pt x="2004180" y="463645"/>
                </a:lnTo>
                <a:lnTo>
                  <a:pt x="2015290" y="466821"/>
                </a:lnTo>
                <a:lnTo>
                  <a:pt x="2017512" y="473172"/>
                </a:lnTo>
                <a:lnTo>
                  <a:pt x="2019417" y="479841"/>
                </a:lnTo>
                <a:lnTo>
                  <a:pt x="2021004" y="486510"/>
                </a:lnTo>
                <a:lnTo>
                  <a:pt x="2021956" y="493178"/>
                </a:lnTo>
                <a:lnTo>
                  <a:pt x="2023860" y="507151"/>
                </a:lnTo>
                <a:lnTo>
                  <a:pt x="2025130" y="520489"/>
                </a:lnTo>
                <a:lnTo>
                  <a:pt x="2046397" y="521124"/>
                </a:lnTo>
                <a:lnTo>
                  <a:pt x="2049254" y="513185"/>
                </a:lnTo>
                <a:lnTo>
                  <a:pt x="2051476" y="505246"/>
                </a:lnTo>
                <a:lnTo>
                  <a:pt x="2053380" y="497307"/>
                </a:lnTo>
                <a:lnTo>
                  <a:pt x="2055602" y="489050"/>
                </a:lnTo>
                <a:lnTo>
                  <a:pt x="2056872" y="481111"/>
                </a:lnTo>
                <a:lnTo>
                  <a:pt x="2058142" y="472854"/>
                </a:lnTo>
                <a:lnTo>
                  <a:pt x="2059411" y="464598"/>
                </a:lnTo>
                <a:lnTo>
                  <a:pt x="2060046" y="456658"/>
                </a:lnTo>
                <a:lnTo>
                  <a:pt x="2060681" y="448402"/>
                </a:lnTo>
                <a:lnTo>
                  <a:pt x="2060998" y="440145"/>
                </a:lnTo>
                <a:lnTo>
                  <a:pt x="2060998" y="431888"/>
                </a:lnTo>
                <a:lnTo>
                  <a:pt x="2060681" y="423632"/>
                </a:lnTo>
                <a:lnTo>
                  <a:pt x="2060363" y="415375"/>
                </a:lnTo>
                <a:lnTo>
                  <a:pt x="2059729" y="407118"/>
                </a:lnTo>
                <a:lnTo>
                  <a:pt x="2058459" y="398544"/>
                </a:lnTo>
                <a:lnTo>
                  <a:pt x="2057507" y="390287"/>
                </a:lnTo>
                <a:lnTo>
                  <a:pt x="2056872" y="386794"/>
                </a:lnTo>
                <a:lnTo>
                  <a:pt x="2055920" y="383619"/>
                </a:lnTo>
                <a:lnTo>
                  <a:pt x="2053380" y="376632"/>
                </a:lnTo>
                <a:lnTo>
                  <a:pt x="2050206" y="369646"/>
                </a:lnTo>
                <a:lnTo>
                  <a:pt x="2047349" y="362977"/>
                </a:lnTo>
                <a:lnTo>
                  <a:pt x="2040684" y="349957"/>
                </a:lnTo>
                <a:lnTo>
                  <a:pt x="2037509" y="343605"/>
                </a:lnTo>
                <a:lnTo>
                  <a:pt x="2035287" y="336619"/>
                </a:lnTo>
                <a:lnTo>
                  <a:pt x="2038144" y="337889"/>
                </a:lnTo>
                <a:lnTo>
                  <a:pt x="2041001" y="339795"/>
                </a:lnTo>
                <a:lnTo>
                  <a:pt x="2043540" y="341700"/>
                </a:lnTo>
                <a:lnTo>
                  <a:pt x="2045445" y="343923"/>
                </a:lnTo>
                <a:lnTo>
                  <a:pt x="2047667" y="346146"/>
                </a:lnTo>
                <a:lnTo>
                  <a:pt x="2049571" y="348686"/>
                </a:lnTo>
                <a:lnTo>
                  <a:pt x="2053063" y="353767"/>
                </a:lnTo>
                <a:lnTo>
                  <a:pt x="2055920" y="359801"/>
                </a:lnTo>
                <a:lnTo>
                  <a:pt x="2058459" y="365517"/>
                </a:lnTo>
                <a:lnTo>
                  <a:pt x="2063220" y="377267"/>
                </a:lnTo>
                <a:lnTo>
                  <a:pt x="2065760" y="386159"/>
                </a:lnTo>
                <a:lnTo>
                  <a:pt x="2068616" y="395368"/>
                </a:lnTo>
                <a:lnTo>
                  <a:pt x="2070838" y="404260"/>
                </a:lnTo>
                <a:lnTo>
                  <a:pt x="2072425" y="413152"/>
                </a:lnTo>
                <a:lnTo>
                  <a:pt x="2073695" y="422361"/>
                </a:lnTo>
                <a:lnTo>
                  <a:pt x="2074330" y="431571"/>
                </a:lnTo>
                <a:lnTo>
                  <a:pt x="2075282" y="440780"/>
                </a:lnTo>
                <a:lnTo>
                  <a:pt x="2075282" y="449990"/>
                </a:lnTo>
                <a:lnTo>
                  <a:pt x="2075282" y="459517"/>
                </a:lnTo>
                <a:lnTo>
                  <a:pt x="2074330" y="468726"/>
                </a:lnTo>
                <a:lnTo>
                  <a:pt x="2073378" y="477618"/>
                </a:lnTo>
                <a:lnTo>
                  <a:pt x="2072108" y="487145"/>
                </a:lnTo>
                <a:lnTo>
                  <a:pt x="2069886" y="496036"/>
                </a:lnTo>
                <a:lnTo>
                  <a:pt x="2067664" y="504928"/>
                </a:lnTo>
                <a:lnTo>
                  <a:pt x="2064807" y="513503"/>
                </a:lnTo>
                <a:lnTo>
                  <a:pt x="2061633" y="522712"/>
                </a:lnTo>
                <a:lnTo>
                  <a:pt x="2085122" y="523029"/>
                </a:lnTo>
                <a:lnTo>
                  <a:pt x="2090836" y="508104"/>
                </a:lnTo>
                <a:lnTo>
                  <a:pt x="2095914" y="492861"/>
                </a:lnTo>
                <a:lnTo>
                  <a:pt x="2097819" y="485239"/>
                </a:lnTo>
                <a:lnTo>
                  <a:pt x="2100358" y="477618"/>
                </a:lnTo>
                <a:lnTo>
                  <a:pt x="2101945" y="469679"/>
                </a:lnTo>
                <a:lnTo>
                  <a:pt x="2103850" y="462057"/>
                </a:lnTo>
                <a:lnTo>
                  <a:pt x="2104802" y="454118"/>
                </a:lnTo>
                <a:lnTo>
                  <a:pt x="2105437" y="446814"/>
                </a:lnTo>
                <a:lnTo>
                  <a:pt x="2105754" y="438875"/>
                </a:lnTo>
                <a:lnTo>
                  <a:pt x="2105437" y="430936"/>
                </a:lnTo>
                <a:lnTo>
                  <a:pt x="2104802" y="423314"/>
                </a:lnTo>
                <a:lnTo>
                  <a:pt x="2103532" y="415693"/>
                </a:lnTo>
                <a:lnTo>
                  <a:pt x="2100993" y="407754"/>
                </a:lnTo>
                <a:lnTo>
                  <a:pt x="2098136" y="400132"/>
                </a:lnTo>
                <a:lnTo>
                  <a:pt x="2109246" y="400449"/>
                </a:lnTo>
                <a:lnTo>
                  <a:pt x="2112420" y="408071"/>
                </a:lnTo>
                <a:lnTo>
                  <a:pt x="2114959" y="416010"/>
                </a:lnTo>
                <a:lnTo>
                  <a:pt x="2116546" y="423632"/>
                </a:lnTo>
                <a:lnTo>
                  <a:pt x="2117499" y="431571"/>
                </a:lnTo>
                <a:lnTo>
                  <a:pt x="2117816" y="439192"/>
                </a:lnTo>
                <a:lnTo>
                  <a:pt x="2117816" y="447131"/>
                </a:lnTo>
                <a:lnTo>
                  <a:pt x="2117499" y="455071"/>
                </a:lnTo>
                <a:lnTo>
                  <a:pt x="2116546" y="463010"/>
                </a:lnTo>
                <a:lnTo>
                  <a:pt x="2115594" y="470949"/>
                </a:lnTo>
                <a:lnTo>
                  <a:pt x="2113690" y="478570"/>
                </a:lnTo>
                <a:lnTo>
                  <a:pt x="2112103" y="486510"/>
                </a:lnTo>
                <a:lnTo>
                  <a:pt x="2109881" y="493814"/>
                </a:lnTo>
                <a:lnTo>
                  <a:pt x="2105119" y="509374"/>
                </a:lnTo>
                <a:lnTo>
                  <a:pt x="2100041" y="524300"/>
                </a:lnTo>
                <a:lnTo>
                  <a:pt x="2119403" y="523029"/>
                </a:lnTo>
                <a:lnTo>
                  <a:pt x="2121943" y="516043"/>
                </a:lnTo>
                <a:lnTo>
                  <a:pt x="2124799" y="508739"/>
                </a:lnTo>
                <a:lnTo>
                  <a:pt x="2127021" y="501435"/>
                </a:lnTo>
                <a:lnTo>
                  <a:pt x="2128926" y="494449"/>
                </a:lnTo>
                <a:lnTo>
                  <a:pt x="2130830" y="487145"/>
                </a:lnTo>
                <a:lnTo>
                  <a:pt x="2132100" y="479523"/>
                </a:lnTo>
                <a:lnTo>
                  <a:pt x="2133052" y="471902"/>
                </a:lnTo>
                <a:lnTo>
                  <a:pt x="2134322" y="464598"/>
                </a:lnTo>
                <a:lnTo>
                  <a:pt x="2135592" y="449354"/>
                </a:lnTo>
                <a:lnTo>
                  <a:pt x="2136226" y="434111"/>
                </a:lnTo>
                <a:lnTo>
                  <a:pt x="2136226" y="419186"/>
                </a:lnTo>
                <a:lnTo>
                  <a:pt x="2135909" y="403943"/>
                </a:lnTo>
                <a:lnTo>
                  <a:pt x="2135274" y="389335"/>
                </a:lnTo>
                <a:lnTo>
                  <a:pt x="2134639" y="382031"/>
                </a:lnTo>
                <a:lnTo>
                  <a:pt x="2133370" y="374727"/>
                </a:lnTo>
                <a:lnTo>
                  <a:pt x="2132417" y="367740"/>
                </a:lnTo>
                <a:lnTo>
                  <a:pt x="2131148" y="360436"/>
                </a:lnTo>
                <a:lnTo>
                  <a:pt x="2129561" y="353450"/>
                </a:lnTo>
                <a:lnTo>
                  <a:pt x="2127974" y="346463"/>
                </a:lnTo>
                <a:lnTo>
                  <a:pt x="2125752" y="339795"/>
                </a:lnTo>
                <a:lnTo>
                  <a:pt x="2123530" y="332808"/>
                </a:lnTo>
                <a:lnTo>
                  <a:pt x="2120673" y="325822"/>
                </a:lnTo>
                <a:lnTo>
                  <a:pt x="2117499" y="319153"/>
                </a:lnTo>
                <a:lnTo>
                  <a:pt x="2114642" y="313119"/>
                </a:lnTo>
                <a:lnTo>
                  <a:pt x="2110833" y="306450"/>
                </a:lnTo>
                <a:lnTo>
                  <a:pt x="2107024" y="300734"/>
                </a:lnTo>
                <a:lnTo>
                  <a:pt x="2102897" y="294383"/>
                </a:lnTo>
                <a:lnTo>
                  <a:pt x="2105754" y="294700"/>
                </a:lnTo>
                <a:lnTo>
                  <a:pt x="2108611" y="295336"/>
                </a:lnTo>
                <a:lnTo>
                  <a:pt x="2111468" y="296606"/>
                </a:lnTo>
                <a:lnTo>
                  <a:pt x="2113690" y="297876"/>
                </a:lnTo>
                <a:lnTo>
                  <a:pt x="2116229" y="299464"/>
                </a:lnTo>
                <a:lnTo>
                  <a:pt x="2118451" y="301369"/>
                </a:lnTo>
                <a:lnTo>
                  <a:pt x="2120356" y="303275"/>
                </a:lnTo>
                <a:lnTo>
                  <a:pt x="2122577" y="305498"/>
                </a:lnTo>
                <a:lnTo>
                  <a:pt x="2125752" y="310579"/>
                </a:lnTo>
                <a:lnTo>
                  <a:pt x="2128926" y="315977"/>
                </a:lnTo>
                <a:lnTo>
                  <a:pt x="2134639" y="326139"/>
                </a:lnTo>
                <a:lnTo>
                  <a:pt x="2137496" y="333761"/>
                </a:lnTo>
                <a:lnTo>
                  <a:pt x="2140353" y="341382"/>
                </a:lnTo>
                <a:lnTo>
                  <a:pt x="2142575" y="349322"/>
                </a:lnTo>
                <a:lnTo>
                  <a:pt x="2144479" y="357261"/>
                </a:lnTo>
                <a:lnTo>
                  <a:pt x="2146384" y="365200"/>
                </a:lnTo>
                <a:lnTo>
                  <a:pt x="2147336" y="373139"/>
                </a:lnTo>
                <a:lnTo>
                  <a:pt x="2148606" y="381396"/>
                </a:lnTo>
                <a:lnTo>
                  <a:pt x="2149241" y="389335"/>
                </a:lnTo>
                <a:lnTo>
                  <a:pt x="2150510" y="405531"/>
                </a:lnTo>
                <a:lnTo>
                  <a:pt x="2150828" y="422044"/>
                </a:lnTo>
                <a:lnTo>
                  <a:pt x="2150510" y="438240"/>
                </a:lnTo>
                <a:lnTo>
                  <a:pt x="2150193" y="454753"/>
                </a:lnTo>
                <a:lnTo>
                  <a:pt x="2149241" y="464280"/>
                </a:lnTo>
                <a:lnTo>
                  <a:pt x="2148288" y="473807"/>
                </a:lnTo>
                <a:lnTo>
                  <a:pt x="2147019" y="483334"/>
                </a:lnTo>
                <a:lnTo>
                  <a:pt x="2144797" y="492543"/>
                </a:lnTo>
                <a:lnTo>
                  <a:pt x="2142892" y="501753"/>
                </a:lnTo>
                <a:lnTo>
                  <a:pt x="2140353" y="510962"/>
                </a:lnTo>
                <a:lnTo>
                  <a:pt x="2135274" y="529063"/>
                </a:lnTo>
                <a:lnTo>
                  <a:pt x="2143844" y="522712"/>
                </a:lnTo>
                <a:lnTo>
                  <a:pt x="2150828" y="503658"/>
                </a:lnTo>
                <a:lnTo>
                  <a:pt x="2154319" y="493814"/>
                </a:lnTo>
                <a:lnTo>
                  <a:pt x="2157493" y="484287"/>
                </a:lnTo>
                <a:lnTo>
                  <a:pt x="2160350" y="474760"/>
                </a:lnTo>
                <a:lnTo>
                  <a:pt x="2163207" y="464598"/>
                </a:lnTo>
                <a:lnTo>
                  <a:pt x="2165112" y="454753"/>
                </a:lnTo>
                <a:lnTo>
                  <a:pt x="2166699" y="444591"/>
                </a:lnTo>
                <a:lnTo>
                  <a:pt x="2168921" y="428713"/>
                </a:lnTo>
                <a:lnTo>
                  <a:pt x="2171460" y="412517"/>
                </a:lnTo>
                <a:lnTo>
                  <a:pt x="2174317" y="396639"/>
                </a:lnTo>
                <a:lnTo>
                  <a:pt x="2177173" y="380760"/>
                </a:lnTo>
                <a:lnTo>
                  <a:pt x="2178126" y="378855"/>
                </a:lnTo>
                <a:lnTo>
                  <a:pt x="2179078" y="377585"/>
                </a:lnTo>
                <a:lnTo>
                  <a:pt x="2179713" y="376315"/>
                </a:lnTo>
                <a:lnTo>
                  <a:pt x="2180982" y="375679"/>
                </a:lnTo>
                <a:lnTo>
                  <a:pt x="2182570" y="375362"/>
                </a:lnTo>
                <a:lnTo>
                  <a:pt x="2183839" y="374727"/>
                </a:lnTo>
                <a:lnTo>
                  <a:pt x="2185426" y="374727"/>
                </a:lnTo>
                <a:lnTo>
                  <a:pt x="2187648" y="375679"/>
                </a:lnTo>
                <a:lnTo>
                  <a:pt x="2189235" y="378538"/>
                </a:lnTo>
                <a:lnTo>
                  <a:pt x="2190505" y="382031"/>
                </a:lnTo>
                <a:lnTo>
                  <a:pt x="2190822" y="385842"/>
                </a:lnTo>
                <a:lnTo>
                  <a:pt x="2190822" y="389335"/>
                </a:lnTo>
                <a:lnTo>
                  <a:pt x="2190188" y="393145"/>
                </a:lnTo>
                <a:lnTo>
                  <a:pt x="2189235" y="396956"/>
                </a:lnTo>
                <a:lnTo>
                  <a:pt x="2187966" y="403943"/>
                </a:lnTo>
                <a:lnTo>
                  <a:pt x="2183839" y="421091"/>
                </a:lnTo>
                <a:lnTo>
                  <a:pt x="2180030" y="438240"/>
                </a:lnTo>
                <a:lnTo>
                  <a:pt x="2176856" y="455706"/>
                </a:lnTo>
                <a:lnTo>
                  <a:pt x="2173999" y="473172"/>
                </a:lnTo>
                <a:lnTo>
                  <a:pt x="2179395" y="466821"/>
                </a:lnTo>
                <a:lnTo>
                  <a:pt x="2184791" y="459834"/>
                </a:lnTo>
                <a:lnTo>
                  <a:pt x="2189870" y="452848"/>
                </a:lnTo>
                <a:lnTo>
                  <a:pt x="2193997" y="445544"/>
                </a:lnTo>
                <a:lnTo>
                  <a:pt x="2198123" y="437922"/>
                </a:lnTo>
                <a:lnTo>
                  <a:pt x="2201932" y="429983"/>
                </a:lnTo>
                <a:lnTo>
                  <a:pt x="2204789" y="422044"/>
                </a:lnTo>
                <a:lnTo>
                  <a:pt x="2207963" y="414105"/>
                </a:lnTo>
                <a:lnTo>
                  <a:pt x="2210502" y="405848"/>
                </a:lnTo>
                <a:lnTo>
                  <a:pt x="2212724" y="397591"/>
                </a:lnTo>
                <a:lnTo>
                  <a:pt x="2214946" y="389335"/>
                </a:lnTo>
                <a:lnTo>
                  <a:pt x="2216216" y="380760"/>
                </a:lnTo>
                <a:lnTo>
                  <a:pt x="2217803" y="372504"/>
                </a:lnTo>
                <a:lnTo>
                  <a:pt x="2218755" y="363930"/>
                </a:lnTo>
                <a:lnTo>
                  <a:pt x="2219707" y="355038"/>
                </a:lnTo>
                <a:lnTo>
                  <a:pt x="2220025" y="346781"/>
                </a:lnTo>
                <a:lnTo>
                  <a:pt x="2220342" y="338207"/>
                </a:lnTo>
                <a:lnTo>
                  <a:pt x="2220342" y="329950"/>
                </a:lnTo>
                <a:lnTo>
                  <a:pt x="2219707" y="321693"/>
                </a:lnTo>
                <a:lnTo>
                  <a:pt x="2218755" y="313754"/>
                </a:lnTo>
                <a:lnTo>
                  <a:pt x="2216216" y="297241"/>
                </a:lnTo>
                <a:lnTo>
                  <a:pt x="2215264" y="288984"/>
                </a:lnTo>
                <a:lnTo>
                  <a:pt x="2214629" y="280728"/>
                </a:lnTo>
                <a:lnTo>
                  <a:pt x="2219073" y="282951"/>
                </a:lnTo>
                <a:lnTo>
                  <a:pt x="2223199" y="285809"/>
                </a:lnTo>
                <a:lnTo>
                  <a:pt x="2224786" y="287396"/>
                </a:lnTo>
                <a:lnTo>
                  <a:pt x="2226691" y="289302"/>
                </a:lnTo>
                <a:lnTo>
                  <a:pt x="2227960" y="291207"/>
                </a:lnTo>
                <a:lnTo>
                  <a:pt x="2228595" y="294065"/>
                </a:lnTo>
                <a:lnTo>
                  <a:pt x="2230182" y="297876"/>
                </a:lnTo>
                <a:lnTo>
                  <a:pt x="2231135" y="301687"/>
                </a:lnTo>
                <a:lnTo>
                  <a:pt x="2232722" y="309944"/>
                </a:lnTo>
                <a:lnTo>
                  <a:pt x="2233991" y="317883"/>
                </a:lnTo>
                <a:lnTo>
                  <a:pt x="2234626" y="326139"/>
                </a:lnTo>
                <a:lnTo>
                  <a:pt x="2234626" y="334078"/>
                </a:lnTo>
                <a:lnTo>
                  <a:pt x="2234626" y="342335"/>
                </a:lnTo>
                <a:lnTo>
                  <a:pt x="2233674" y="358848"/>
                </a:lnTo>
                <a:lnTo>
                  <a:pt x="2232404" y="369011"/>
                </a:lnTo>
                <a:lnTo>
                  <a:pt x="2231135" y="379490"/>
                </a:lnTo>
                <a:lnTo>
                  <a:pt x="2229547" y="389335"/>
                </a:lnTo>
                <a:lnTo>
                  <a:pt x="2227008" y="399497"/>
                </a:lnTo>
                <a:lnTo>
                  <a:pt x="2224151" y="409341"/>
                </a:lnTo>
                <a:lnTo>
                  <a:pt x="2220977" y="419186"/>
                </a:lnTo>
                <a:lnTo>
                  <a:pt x="2217803" y="428713"/>
                </a:lnTo>
                <a:lnTo>
                  <a:pt x="2213677" y="438240"/>
                </a:lnTo>
                <a:lnTo>
                  <a:pt x="2208915" y="447767"/>
                </a:lnTo>
                <a:lnTo>
                  <a:pt x="2204154" y="456658"/>
                </a:lnTo>
                <a:lnTo>
                  <a:pt x="2199075" y="465233"/>
                </a:lnTo>
                <a:lnTo>
                  <a:pt x="2193044" y="473807"/>
                </a:lnTo>
                <a:lnTo>
                  <a:pt x="2187331" y="482064"/>
                </a:lnTo>
                <a:lnTo>
                  <a:pt x="2180665" y="490003"/>
                </a:lnTo>
                <a:lnTo>
                  <a:pt x="2173999" y="497624"/>
                </a:lnTo>
                <a:lnTo>
                  <a:pt x="2166699" y="504928"/>
                </a:lnTo>
                <a:lnTo>
                  <a:pt x="2163842" y="507786"/>
                </a:lnTo>
                <a:lnTo>
                  <a:pt x="2161302" y="510644"/>
                </a:lnTo>
                <a:lnTo>
                  <a:pt x="2159715" y="513503"/>
                </a:lnTo>
                <a:lnTo>
                  <a:pt x="2158128" y="516678"/>
                </a:lnTo>
                <a:lnTo>
                  <a:pt x="2154954" y="523665"/>
                </a:lnTo>
                <a:lnTo>
                  <a:pt x="2152097" y="530334"/>
                </a:lnTo>
                <a:lnTo>
                  <a:pt x="2158763" y="534780"/>
                </a:lnTo>
                <a:lnTo>
                  <a:pt x="2169238" y="518901"/>
                </a:lnTo>
                <a:lnTo>
                  <a:pt x="2180348" y="503023"/>
                </a:lnTo>
                <a:lnTo>
                  <a:pt x="2191775" y="487780"/>
                </a:lnTo>
                <a:lnTo>
                  <a:pt x="2203519" y="472537"/>
                </a:lnTo>
                <a:lnTo>
                  <a:pt x="2215264" y="457294"/>
                </a:lnTo>
                <a:lnTo>
                  <a:pt x="2226691" y="442050"/>
                </a:lnTo>
                <a:lnTo>
                  <a:pt x="2237800" y="426172"/>
                </a:lnTo>
                <a:lnTo>
                  <a:pt x="2248275" y="410294"/>
                </a:lnTo>
                <a:lnTo>
                  <a:pt x="2251449" y="406166"/>
                </a:lnTo>
                <a:lnTo>
                  <a:pt x="2254941" y="402037"/>
                </a:lnTo>
                <a:lnTo>
                  <a:pt x="2258433" y="398227"/>
                </a:lnTo>
                <a:lnTo>
                  <a:pt x="2262242" y="394733"/>
                </a:lnTo>
                <a:lnTo>
                  <a:pt x="2262876" y="398227"/>
                </a:lnTo>
                <a:lnTo>
                  <a:pt x="2263511" y="401720"/>
                </a:lnTo>
                <a:lnTo>
                  <a:pt x="2263511" y="403625"/>
                </a:lnTo>
                <a:lnTo>
                  <a:pt x="2263511" y="405213"/>
                </a:lnTo>
                <a:lnTo>
                  <a:pt x="2262876" y="406483"/>
                </a:lnTo>
                <a:lnTo>
                  <a:pt x="2262242" y="408389"/>
                </a:lnTo>
                <a:lnTo>
                  <a:pt x="2255258" y="420456"/>
                </a:lnTo>
                <a:lnTo>
                  <a:pt x="2247640" y="432524"/>
                </a:lnTo>
                <a:lnTo>
                  <a:pt x="2240022" y="443956"/>
                </a:lnTo>
                <a:lnTo>
                  <a:pt x="2232087" y="455706"/>
                </a:lnTo>
                <a:lnTo>
                  <a:pt x="2215581" y="477935"/>
                </a:lnTo>
                <a:lnTo>
                  <a:pt x="2198758" y="500482"/>
                </a:lnTo>
                <a:lnTo>
                  <a:pt x="2192092" y="510327"/>
                </a:lnTo>
                <a:lnTo>
                  <a:pt x="2185426" y="519536"/>
                </a:lnTo>
                <a:lnTo>
                  <a:pt x="2182570" y="524300"/>
                </a:lnTo>
                <a:lnTo>
                  <a:pt x="2179395" y="529381"/>
                </a:lnTo>
                <a:lnTo>
                  <a:pt x="2176856" y="534462"/>
                </a:lnTo>
                <a:lnTo>
                  <a:pt x="2174634" y="539861"/>
                </a:lnTo>
                <a:lnTo>
                  <a:pt x="2180348" y="535415"/>
                </a:lnTo>
                <a:lnTo>
                  <a:pt x="2186379" y="530969"/>
                </a:lnTo>
                <a:lnTo>
                  <a:pt x="2192092" y="526205"/>
                </a:lnTo>
                <a:lnTo>
                  <a:pt x="2197171" y="520807"/>
                </a:lnTo>
                <a:lnTo>
                  <a:pt x="2207963" y="510644"/>
                </a:lnTo>
                <a:lnTo>
                  <a:pt x="2218438" y="499847"/>
                </a:lnTo>
                <a:lnTo>
                  <a:pt x="2233991" y="483016"/>
                </a:lnTo>
                <a:lnTo>
                  <a:pt x="2241609" y="474125"/>
                </a:lnTo>
                <a:lnTo>
                  <a:pt x="2248593" y="465233"/>
                </a:lnTo>
                <a:lnTo>
                  <a:pt x="2255576" y="456341"/>
                </a:lnTo>
                <a:lnTo>
                  <a:pt x="2261924" y="446814"/>
                </a:lnTo>
                <a:lnTo>
                  <a:pt x="2264463" y="441733"/>
                </a:lnTo>
                <a:lnTo>
                  <a:pt x="2267320" y="436652"/>
                </a:lnTo>
                <a:lnTo>
                  <a:pt x="2269860" y="431888"/>
                </a:lnTo>
                <a:lnTo>
                  <a:pt x="2272082" y="426172"/>
                </a:lnTo>
                <a:lnTo>
                  <a:pt x="2275256" y="419821"/>
                </a:lnTo>
                <a:lnTo>
                  <a:pt x="2278112" y="412834"/>
                </a:lnTo>
                <a:lnTo>
                  <a:pt x="2280334" y="405848"/>
                </a:lnTo>
                <a:lnTo>
                  <a:pt x="2282874" y="399179"/>
                </a:lnTo>
                <a:lnTo>
                  <a:pt x="2285096" y="391875"/>
                </a:lnTo>
                <a:lnTo>
                  <a:pt x="2287000" y="384889"/>
                </a:lnTo>
                <a:lnTo>
                  <a:pt x="2288587" y="377585"/>
                </a:lnTo>
                <a:lnTo>
                  <a:pt x="2290174" y="370281"/>
                </a:lnTo>
                <a:lnTo>
                  <a:pt x="2292396" y="356308"/>
                </a:lnTo>
                <a:lnTo>
                  <a:pt x="2293983" y="341700"/>
                </a:lnTo>
                <a:lnTo>
                  <a:pt x="2294936" y="326774"/>
                </a:lnTo>
                <a:lnTo>
                  <a:pt x="2294936" y="312484"/>
                </a:lnTo>
                <a:lnTo>
                  <a:pt x="2294618" y="297559"/>
                </a:lnTo>
                <a:lnTo>
                  <a:pt x="2293666" y="282951"/>
                </a:lnTo>
                <a:lnTo>
                  <a:pt x="2291761" y="268343"/>
                </a:lnTo>
                <a:lnTo>
                  <a:pt x="2289857" y="253735"/>
                </a:lnTo>
                <a:lnTo>
                  <a:pt x="2287000" y="239127"/>
                </a:lnTo>
                <a:lnTo>
                  <a:pt x="2283826" y="224836"/>
                </a:lnTo>
                <a:lnTo>
                  <a:pt x="2280017" y="210546"/>
                </a:lnTo>
                <a:lnTo>
                  <a:pt x="2276208" y="196890"/>
                </a:lnTo>
                <a:lnTo>
                  <a:pt x="2282556" y="202607"/>
                </a:lnTo>
                <a:lnTo>
                  <a:pt x="2285731" y="206100"/>
                </a:lnTo>
                <a:lnTo>
                  <a:pt x="2286683" y="207688"/>
                </a:lnTo>
                <a:lnTo>
                  <a:pt x="2287635" y="209911"/>
                </a:lnTo>
                <a:lnTo>
                  <a:pt x="2290809" y="217215"/>
                </a:lnTo>
                <a:lnTo>
                  <a:pt x="2293666" y="223883"/>
                </a:lnTo>
                <a:lnTo>
                  <a:pt x="2296205" y="231187"/>
                </a:lnTo>
                <a:lnTo>
                  <a:pt x="2298427" y="238809"/>
                </a:lnTo>
                <a:lnTo>
                  <a:pt x="2300332" y="246113"/>
                </a:lnTo>
                <a:lnTo>
                  <a:pt x="2302236" y="253735"/>
                </a:lnTo>
                <a:lnTo>
                  <a:pt x="2303506" y="261356"/>
                </a:lnTo>
                <a:lnTo>
                  <a:pt x="2305093" y="268978"/>
                </a:lnTo>
                <a:lnTo>
                  <a:pt x="2306680" y="284221"/>
                </a:lnTo>
                <a:lnTo>
                  <a:pt x="2307632" y="299146"/>
                </a:lnTo>
                <a:lnTo>
                  <a:pt x="2308267" y="314707"/>
                </a:lnTo>
                <a:lnTo>
                  <a:pt x="2308267" y="329950"/>
                </a:lnTo>
                <a:lnTo>
                  <a:pt x="2308267" y="341065"/>
                </a:lnTo>
                <a:lnTo>
                  <a:pt x="2307632" y="352180"/>
                </a:lnTo>
                <a:lnTo>
                  <a:pt x="2306363" y="362977"/>
                </a:lnTo>
                <a:lnTo>
                  <a:pt x="2304458" y="373774"/>
                </a:lnTo>
                <a:lnTo>
                  <a:pt x="2302554" y="384571"/>
                </a:lnTo>
                <a:lnTo>
                  <a:pt x="2299697" y="395368"/>
                </a:lnTo>
                <a:lnTo>
                  <a:pt x="2296205" y="405848"/>
                </a:lnTo>
                <a:lnTo>
                  <a:pt x="2292396" y="416328"/>
                </a:lnTo>
                <a:lnTo>
                  <a:pt x="2288270" y="426172"/>
                </a:lnTo>
                <a:lnTo>
                  <a:pt x="2283509" y="436334"/>
                </a:lnTo>
                <a:lnTo>
                  <a:pt x="2278747" y="445861"/>
                </a:lnTo>
                <a:lnTo>
                  <a:pt x="2272716" y="455706"/>
                </a:lnTo>
                <a:lnTo>
                  <a:pt x="2267003" y="464598"/>
                </a:lnTo>
                <a:lnTo>
                  <a:pt x="2260337" y="473489"/>
                </a:lnTo>
                <a:lnTo>
                  <a:pt x="2253354" y="482064"/>
                </a:lnTo>
                <a:lnTo>
                  <a:pt x="2246053" y="490003"/>
                </a:lnTo>
                <a:lnTo>
                  <a:pt x="2233991" y="503976"/>
                </a:lnTo>
                <a:lnTo>
                  <a:pt x="2227960" y="510644"/>
                </a:lnTo>
                <a:lnTo>
                  <a:pt x="2221929" y="516996"/>
                </a:lnTo>
                <a:lnTo>
                  <a:pt x="2215264" y="523347"/>
                </a:lnTo>
                <a:lnTo>
                  <a:pt x="2208280" y="529063"/>
                </a:lnTo>
                <a:lnTo>
                  <a:pt x="2200980" y="534780"/>
                </a:lnTo>
                <a:lnTo>
                  <a:pt x="2193362" y="539861"/>
                </a:lnTo>
                <a:lnTo>
                  <a:pt x="2204471" y="543671"/>
                </a:lnTo>
                <a:lnTo>
                  <a:pt x="2214946" y="548117"/>
                </a:lnTo>
                <a:lnTo>
                  <a:pt x="2225104" y="552881"/>
                </a:lnTo>
                <a:lnTo>
                  <a:pt x="2235261" y="558597"/>
                </a:lnTo>
                <a:lnTo>
                  <a:pt x="2245418" y="564631"/>
                </a:lnTo>
                <a:lnTo>
                  <a:pt x="2254941" y="570982"/>
                </a:lnTo>
                <a:lnTo>
                  <a:pt x="2264146" y="577333"/>
                </a:lnTo>
                <a:lnTo>
                  <a:pt x="2273669" y="584002"/>
                </a:lnTo>
                <a:lnTo>
                  <a:pt x="2287000" y="577016"/>
                </a:lnTo>
                <a:lnTo>
                  <a:pt x="2300967" y="570029"/>
                </a:lnTo>
                <a:lnTo>
                  <a:pt x="2327630" y="555421"/>
                </a:lnTo>
                <a:lnTo>
                  <a:pt x="2341279" y="548435"/>
                </a:lnTo>
                <a:lnTo>
                  <a:pt x="2354928" y="541448"/>
                </a:lnTo>
                <a:lnTo>
                  <a:pt x="2368894" y="535097"/>
                </a:lnTo>
                <a:lnTo>
                  <a:pt x="2382543" y="528428"/>
                </a:lnTo>
                <a:lnTo>
                  <a:pt x="2390161" y="526205"/>
                </a:lnTo>
                <a:lnTo>
                  <a:pt x="2397779" y="523665"/>
                </a:lnTo>
                <a:lnTo>
                  <a:pt x="2405715" y="521442"/>
                </a:lnTo>
                <a:lnTo>
                  <a:pt x="2413650" y="519854"/>
                </a:lnTo>
                <a:lnTo>
                  <a:pt x="2421586" y="518901"/>
                </a:lnTo>
                <a:lnTo>
                  <a:pt x="2429521" y="517631"/>
                </a:lnTo>
                <a:lnTo>
                  <a:pt x="2437457" y="517313"/>
                </a:lnTo>
                <a:lnTo>
                  <a:pt x="2445709" y="517631"/>
                </a:lnTo>
                <a:lnTo>
                  <a:pt x="2450788" y="518266"/>
                </a:lnTo>
                <a:lnTo>
                  <a:pt x="2456502" y="518266"/>
                </a:lnTo>
                <a:lnTo>
                  <a:pt x="2466976" y="517313"/>
                </a:lnTo>
                <a:lnTo>
                  <a:pt x="2477769" y="516361"/>
                </a:lnTo>
                <a:lnTo>
                  <a:pt x="2488561" y="515090"/>
                </a:lnTo>
                <a:lnTo>
                  <a:pt x="2499353" y="513503"/>
                </a:lnTo>
                <a:lnTo>
                  <a:pt x="2509828" y="512232"/>
                </a:lnTo>
                <a:lnTo>
                  <a:pt x="2520620" y="511597"/>
                </a:lnTo>
                <a:lnTo>
                  <a:pt x="2526016" y="511597"/>
                </a:lnTo>
                <a:lnTo>
                  <a:pt x="2531730" y="511915"/>
                </a:lnTo>
                <a:lnTo>
                  <a:pt x="2541252" y="512232"/>
                </a:lnTo>
                <a:lnTo>
                  <a:pt x="2551410" y="512867"/>
                </a:lnTo>
                <a:lnTo>
                  <a:pt x="2561250" y="513820"/>
                </a:lnTo>
                <a:lnTo>
                  <a:pt x="2566011" y="515090"/>
                </a:lnTo>
                <a:lnTo>
                  <a:pt x="2571090" y="516043"/>
                </a:lnTo>
                <a:lnTo>
                  <a:pt x="2575851" y="516996"/>
                </a:lnTo>
                <a:lnTo>
                  <a:pt x="2580612" y="518901"/>
                </a:lnTo>
                <a:lnTo>
                  <a:pt x="2585056" y="520489"/>
                </a:lnTo>
                <a:lnTo>
                  <a:pt x="2589500" y="522712"/>
                </a:lnTo>
                <a:lnTo>
                  <a:pt x="2593944" y="524617"/>
                </a:lnTo>
                <a:lnTo>
                  <a:pt x="2598070" y="527475"/>
                </a:lnTo>
                <a:lnTo>
                  <a:pt x="2602514" y="530334"/>
                </a:lnTo>
                <a:lnTo>
                  <a:pt x="2606006" y="533509"/>
                </a:lnTo>
                <a:lnTo>
                  <a:pt x="2613624" y="540496"/>
                </a:lnTo>
                <a:lnTo>
                  <a:pt x="2621877" y="547165"/>
                </a:lnTo>
                <a:lnTo>
                  <a:pt x="2630447" y="552881"/>
                </a:lnTo>
                <a:lnTo>
                  <a:pt x="2639017" y="558597"/>
                </a:lnTo>
                <a:lnTo>
                  <a:pt x="2656475" y="569076"/>
                </a:lnTo>
                <a:lnTo>
                  <a:pt x="2665363" y="574793"/>
                </a:lnTo>
                <a:lnTo>
                  <a:pt x="2674251" y="580191"/>
                </a:lnTo>
                <a:lnTo>
                  <a:pt x="2692661" y="592259"/>
                </a:lnTo>
                <a:lnTo>
                  <a:pt x="2711071" y="604326"/>
                </a:lnTo>
                <a:lnTo>
                  <a:pt x="2716150" y="607819"/>
                </a:lnTo>
                <a:lnTo>
                  <a:pt x="2721229" y="610678"/>
                </a:lnTo>
                <a:lnTo>
                  <a:pt x="2732021" y="616076"/>
                </a:lnTo>
                <a:lnTo>
                  <a:pt x="2743131" y="620840"/>
                </a:lnTo>
                <a:lnTo>
                  <a:pt x="2754240" y="624968"/>
                </a:lnTo>
                <a:lnTo>
                  <a:pt x="2765667" y="628779"/>
                </a:lnTo>
                <a:lnTo>
                  <a:pt x="2776777" y="632272"/>
                </a:lnTo>
                <a:lnTo>
                  <a:pt x="2799631" y="639258"/>
                </a:lnTo>
                <a:lnTo>
                  <a:pt x="2802170" y="630049"/>
                </a:lnTo>
                <a:lnTo>
                  <a:pt x="2803123" y="624968"/>
                </a:lnTo>
                <a:lnTo>
                  <a:pt x="2803757" y="620204"/>
                </a:lnTo>
                <a:lnTo>
                  <a:pt x="2804392" y="615441"/>
                </a:lnTo>
                <a:lnTo>
                  <a:pt x="2805027" y="610678"/>
                </a:lnTo>
                <a:lnTo>
                  <a:pt x="2804392" y="606232"/>
                </a:lnTo>
                <a:lnTo>
                  <a:pt x="2803757" y="601151"/>
                </a:lnTo>
                <a:lnTo>
                  <a:pt x="2800266" y="584002"/>
                </a:lnTo>
                <a:lnTo>
                  <a:pt x="2796139" y="566854"/>
                </a:lnTo>
                <a:lnTo>
                  <a:pt x="2787887" y="532557"/>
                </a:lnTo>
                <a:lnTo>
                  <a:pt x="2783760" y="515408"/>
                </a:lnTo>
                <a:lnTo>
                  <a:pt x="2779951" y="497942"/>
                </a:lnTo>
                <a:lnTo>
                  <a:pt x="2776777" y="480793"/>
                </a:lnTo>
                <a:lnTo>
                  <a:pt x="2774238" y="463645"/>
                </a:lnTo>
                <a:lnTo>
                  <a:pt x="2770111" y="448084"/>
                </a:lnTo>
                <a:lnTo>
                  <a:pt x="2766620" y="432206"/>
                </a:lnTo>
                <a:lnTo>
                  <a:pt x="2762810" y="416328"/>
                </a:lnTo>
                <a:lnTo>
                  <a:pt x="2759001" y="400449"/>
                </a:lnTo>
                <a:lnTo>
                  <a:pt x="2756462" y="392828"/>
                </a:lnTo>
                <a:lnTo>
                  <a:pt x="2754240" y="385206"/>
                </a:lnTo>
                <a:lnTo>
                  <a:pt x="2751383" y="377585"/>
                </a:lnTo>
                <a:lnTo>
                  <a:pt x="2748209" y="369963"/>
                </a:lnTo>
                <a:lnTo>
                  <a:pt x="2744718" y="362659"/>
                </a:lnTo>
                <a:lnTo>
                  <a:pt x="2740909" y="355673"/>
                </a:lnTo>
                <a:lnTo>
                  <a:pt x="2736782" y="348686"/>
                </a:lnTo>
                <a:lnTo>
                  <a:pt x="2732338" y="342018"/>
                </a:lnTo>
                <a:lnTo>
                  <a:pt x="2719007" y="329633"/>
                </a:lnTo>
                <a:lnTo>
                  <a:pt x="2705993" y="317248"/>
                </a:lnTo>
                <a:lnTo>
                  <a:pt x="2680282" y="291525"/>
                </a:lnTo>
                <a:lnTo>
                  <a:pt x="2675838" y="286761"/>
                </a:lnTo>
                <a:lnTo>
                  <a:pt x="2671394" y="281998"/>
                </a:lnTo>
                <a:lnTo>
                  <a:pt x="2663141" y="272471"/>
                </a:lnTo>
                <a:lnTo>
                  <a:pt x="2654571" y="262309"/>
                </a:lnTo>
                <a:lnTo>
                  <a:pt x="2649810" y="257863"/>
                </a:lnTo>
                <a:lnTo>
                  <a:pt x="2645048" y="253417"/>
                </a:lnTo>
                <a:lnTo>
                  <a:pt x="2637430" y="246748"/>
                </a:lnTo>
                <a:lnTo>
                  <a:pt x="2630447" y="240397"/>
                </a:lnTo>
                <a:lnTo>
                  <a:pt x="2616163" y="226742"/>
                </a:lnTo>
                <a:lnTo>
                  <a:pt x="2602514" y="213086"/>
                </a:lnTo>
                <a:lnTo>
                  <a:pt x="2588865" y="198796"/>
                </a:lnTo>
                <a:lnTo>
                  <a:pt x="2574899" y="185141"/>
                </a:lnTo>
                <a:lnTo>
                  <a:pt x="2567916" y="178472"/>
                </a:lnTo>
                <a:lnTo>
                  <a:pt x="2560615" y="171803"/>
                </a:lnTo>
                <a:lnTo>
                  <a:pt x="2553314" y="165452"/>
                </a:lnTo>
                <a:lnTo>
                  <a:pt x="2545696" y="159100"/>
                </a:lnTo>
                <a:lnTo>
                  <a:pt x="2537761" y="153384"/>
                </a:lnTo>
                <a:lnTo>
                  <a:pt x="2529825" y="147668"/>
                </a:lnTo>
                <a:lnTo>
                  <a:pt x="2526651" y="146398"/>
                </a:lnTo>
                <a:lnTo>
                  <a:pt x="2523794" y="145127"/>
                </a:lnTo>
                <a:lnTo>
                  <a:pt x="2518081" y="141634"/>
                </a:lnTo>
                <a:lnTo>
                  <a:pt x="2513002" y="137506"/>
                </a:lnTo>
                <a:lnTo>
                  <a:pt x="2507923" y="133377"/>
                </a:lnTo>
                <a:lnTo>
                  <a:pt x="2497449" y="124486"/>
                </a:lnTo>
                <a:lnTo>
                  <a:pt x="2492370" y="120675"/>
                </a:lnTo>
                <a:lnTo>
                  <a:pt x="2486656" y="117499"/>
                </a:lnTo>
                <a:lnTo>
                  <a:pt x="2474595" y="107972"/>
                </a:lnTo>
                <a:lnTo>
                  <a:pt x="2462533" y="98763"/>
                </a:lnTo>
                <a:lnTo>
                  <a:pt x="2450153" y="89871"/>
                </a:lnTo>
                <a:lnTo>
                  <a:pt x="2437457" y="80979"/>
                </a:lnTo>
                <a:lnTo>
                  <a:pt x="2424760" y="72723"/>
                </a:lnTo>
                <a:lnTo>
                  <a:pt x="2417777" y="68912"/>
                </a:lnTo>
                <a:lnTo>
                  <a:pt x="2411111" y="65736"/>
                </a:lnTo>
                <a:lnTo>
                  <a:pt x="2404445" y="62243"/>
                </a:lnTo>
                <a:lnTo>
                  <a:pt x="2397462" y="59067"/>
                </a:lnTo>
                <a:lnTo>
                  <a:pt x="2390479" y="55892"/>
                </a:lnTo>
                <a:lnTo>
                  <a:pt x="2383178" y="53034"/>
                </a:lnTo>
                <a:lnTo>
                  <a:pt x="2377464" y="50811"/>
                </a:lnTo>
                <a:lnTo>
                  <a:pt x="2371751" y="47953"/>
                </a:lnTo>
                <a:lnTo>
                  <a:pt x="2361276" y="41919"/>
                </a:lnTo>
                <a:lnTo>
                  <a:pt x="2355563" y="39061"/>
                </a:lnTo>
                <a:lnTo>
                  <a:pt x="2349849" y="36520"/>
                </a:lnTo>
                <a:lnTo>
                  <a:pt x="2346992" y="35568"/>
                </a:lnTo>
                <a:lnTo>
                  <a:pt x="2343818" y="34932"/>
                </a:lnTo>
                <a:lnTo>
                  <a:pt x="2340961" y="34297"/>
                </a:lnTo>
                <a:lnTo>
                  <a:pt x="2337787" y="34297"/>
                </a:lnTo>
                <a:lnTo>
                  <a:pt x="2323503" y="32709"/>
                </a:lnTo>
                <a:lnTo>
                  <a:pt x="2309220" y="31757"/>
                </a:lnTo>
                <a:lnTo>
                  <a:pt x="2294936" y="30804"/>
                </a:lnTo>
                <a:lnTo>
                  <a:pt x="2280652" y="30486"/>
                </a:lnTo>
                <a:lnTo>
                  <a:pt x="2266368" y="30804"/>
                </a:lnTo>
                <a:lnTo>
                  <a:pt x="2252084" y="31439"/>
                </a:lnTo>
                <a:lnTo>
                  <a:pt x="2238118" y="32709"/>
                </a:lnTo>
                <a:lnTo>
                  <a:pt x="2230817" y="33980"/>
                </a:lnTo>
                <a:lnTo>
                  <a:pt x="2223834" y="34932"/>
                </a:lnTo>
                <a:lnTo>
                  <a:pt x="2194949" y="39696"/>
                </a:lnTo>
                <a:lnTo>
                  <a:pt x="2166064" y="44777"/>
                </a:lnTo>
                <a:lnTo>
                  <a:pt x="2137179" y="50176"/>
                </a:lnTo>
                <a:lnTo>
                  <a:pt x="2108294" y="54939"/>
                </a:lnTo>
                <a:lnTo>
                  <a:pt x="2079409" y="59067"/>
                </a:lnTo>
                <a:lnTo>
                  <a:pt x="2064807" y="60655"/>
                </a:lnTo>
                <a:lnTo>
                  <a:pt x="2050206" y="62243"/>
                </a:lnTo>
                <a:lnTo>
                  <a:pt x="2035605" y="63513"/>
                </a:lnTo>
                <a:lnTo>
                  <a:pt x="2021004" y="64148"/>
                </a:lnTo>
                <a:lnTo>
                  <a:pt x="2006085" y="64783"/>
                </a:lnTo>
                <a:lnTo>
                  <a:pt x="1991801" y="64783"/>
                </a:lnTo>
                <a:lnTo>
                  <a:pt x="1982913" y="64466"/>
                </a:lnTo>
                <a:lnTo>
                  <a:pt x="1974660" y="63513"/>
                </a:lnTo>
                <a:lnTo>
                  <a:pt x="1966408" y="62243"/>
                </a:lnTo>
                <a:lnTo>
                  <a:pt x="1958155" y="60338"/>
                </a:lnTo>
                <a:lnTo>
                  <a:pt x="1941649" y="56527"/>
                </a:lnTo>
                <a:lnTo>
                  <a:pt x="1933396" y="55257"/>
                </a:lnTo>
                <a:lnTo>
                  <a:pt x="1925143" y="54304"/>
                </a:lnTo>
                <a:lnTo>
                  <a:pt x="1918477" y="53986"/>
                </a:lnTo>
                <a:lnTo>
                  <a:pt x="1912446" y="53034"/>
                </a:lnTo>
                <a:lnTo>
                  <a:pt x="1906098" y="52081"/>
                </a:lnTo>
                <a:lnTo>
                  <a:pt x="1900067" y="50811"/>
                </a:lnTo>
                <a:lnTo>
                  <a:pt x="1887370" y="47635"/>
                </a:lnTo>
                <a:lnTo>
                  <a:pt x="1874991" y="44142"/>
                </a:lnTo>
                <a:lnTo>
                  <a:pt x="1862929" y="40649"/>
                </a:lnTo>
                <a:lnTo>
                  <a:pt x="1850550" y="37155"/>
                </a:lnTo>
                <a:lnTo>
                  <a:pt x="1844519" y="35885"/>
                </a:lnTo>
                <a:lnTo>
                  <a:pt x="1838171" y="34932"/>
                </a:lnTo>
                <a:lnTo>
                  <a:pt x="1831505" y="33980"/>
                </a:lnTo>
                <a:lnTo>
                  <a:pt x="1825474" y="33027"/>
                </a:lnTo>
                <a:lnTo>
                  <a:pt x="1831187" y="51128"/>
                </a:lnTo>
                <a:lnTo>
                  <a:pt x="1834044" y="60020"/>
                </a:lnTo>
                <a:lnTo>
                  <a:pt x="1836901" y="68912"/>
                </a:lnTo>
                <a:lnTo>
                  <a:pt x="1839123" y="78439"/>
                </a:lnTo>
                <a:lnTo>
                  <a:pt x="1841027" y="87648"/>
                </a:lnTo>
                <a:lnTo>
                  <a:pt x="1841345" y="92094"/>
                </a:lnTo>
                <a:lnTo>
                  <a:pt x="1841662" y="96858"/>
                </a:lnTo>
                <a:lnTo>
                  <a:pt x="1841980" y="101939"/>
                </a:lnTo>
                <a:lnTo>
                  <a:pt x="1841662" y="106702"/>
                </a:lnTo>
                <a:lnTo>
                  <a:pt x="1830553" y="101939"/>
                </a:lnTo>
                <a:lnTo>
                  <a:pt x="1828013" y="95587"/>
                </a:lnTo>
                <a:lnTo>
                  <a:pt x="1825791" y="88918"/>
                </a:lnTo>
                <a:lnTo>
                  <a:pt x="1821982" y="76216"/>
                </a:lnTo>
                <a:lnTo>
                  <a:pt x="1819760" y="69865"/>
                </a:lnTo>
                <a:lnTo>
                  <a:pt x="1817856" y="63513"/>
                </a:lnTo>
                <a:lnTo>
                  <a:pt x="1815316" y="57162"/>
                </a:lnTo>
                <a:lnTo>
                  <a:pt x="1812777" y="51128"/>
                </a:lnTo>
                <a:lnTo>
                  <a:pt x="1809285" y="44777"/>
                </a:lnTo>
                <a:lnTo>
                  <a:pt x="1805476" y="39061"/>
                </a:lnTo>
                <a:lnTo>
                  <a:pt x="1801985" y="32709"/>
                </a:lnTo>
                <a:lnTo>
                  <a:pt x="1798493" y="26676"/>
                </a:lnTo>
                <a:lnTo>
                  <a:pt x="1792462" y="26676"/>
                </a:lnTo>
                <a:close/>
                <a:moveTo>
                  <a:pt x="1782622" y="0"/>
                </a:moveTo>
                <a:lnTo>
                  <a:pt x="1796906" y="1588"/>
                </a:lnTo>
                <a:lnTo>
                  <a:pt x="1811190" y="3811"/>
                </a:lnTo>
                <a:lnTo>
                  <a:pt x="1825791" y="6669"/>
                </a:lnTo>
                <a:lnTo>
                  <a:pt x="1839758" y="9527"/>
                </a:lnTo>
                <a:lnTo>
                  <a:pt x="1854041" y="13020"/>
                </a:lnTo>
                <a:lnTo>
                  <a:pt x="1868325" y="16831"/>
                </a:lnTo>
                <a:lnTo>
                  <a:pt x="1881974" y="20642"/>
                </a:lnTo>
                <a:lnTo>
                  <a:pt x="1895623" y="24770"/>
                </a:lnTo>
                <a:lnTo>
                  <a:pt x="1908320" y="27628"/>
                </a:lnTo>
                <a:lnTo>
                  <a:pt x="1920699" y="29534"/>
                </a:lnTo>
                <a:lnTo>
                  <a:pt x="1933079" y="31757"/>
                </a:lnTo>
                <a:lnTo>
                  <a:pt x="1945775" y="33027"/>
                </a:lnTo>
                <a:lnTo>
                  <a:pt x="1958155" y="34615"/>
                </a:lnTo>
                <a:lnTo>
                  <a:pt x="1970534" y="35568"/>
                </a:lnTo>
                <a:lnTo>
                  <a:pt x="1995928" y="37155"/>
                </a:lnTo>
                <a:lnTo>
                  <a:pt x="2021321" y="36520"/>
                </a:lnTo>
                <a:lnTo>
                  <a:pt x="2047032" y="36203"/>
                </a:lnTo>
                <a:lnTo>
                  <a:pt x="2059729" y="36203"/>
                </a:lnTo>
                <a:lnTo>
                  <a:pt x="2072743" y="36203"/>
                </a:lnTo>
                <a:lnTo>
                  <a:pt x="2085440" y="36520"/>
                </a:lnTo>
                <a:lnTo>
                  <a:pt x="2098136" y="37473"/>
                </a:lnTo>
                <a:lnTo>
                  <a:pt x="2119721" y="34615"/>
                </a:lnTo>
                <a:lnTo>
                  <a:pt x="2141305" y="31122"/>
                </a:lnTo>
                <a:lnTo>
                  <a:pt x="2162890" y="27311"/>
                </a:lnTo>
                <a:lnTo>
                  <a:pt x="2184157" y="22865"/>
                </a:lnTo>
                <a:lnTo>
                  <a:pt x="2193997" y="21595"/>
                </a:lnTo>
                <a:lnTo>
                  <a:pt x="2203519" y="20007"/>
                </a:lnTo>
                <a:lnTo>
                  <a:pt x="2222564" y="15879"/>
                </a:lnTo>
                <a:lnTo>
                  <a:pt x="2232087" y="14291"/>
                </a:lnTo>
                <a:lnTo>
                  <a:pt x="2241927" y="12703"/>
                </a:lnTo>
                <a:lnTo>
                  <a:pt x="2251449" y="11750"/>
                </a:lnTo>
                <a:lnTo>
                  <a:pt x="2256211" y="11750"/>
                </a:lnTo>
                <a:lnTo>
                  <a:pt x="2261607" y="11750"/>
                </a:lnTo>
                <a:lnTo>
                  <a:pt x="2281287" y="12068"/>
                </a:lnTo>
                <a:lnTo>
                  <a:pt x="2300967" y="12385"/>
                </a:lnTo>
                <a:lnTo>
                  <a:pt x="2320329" y="13338"/>
                </a:lnTo>
                <a:lnTo>
                  <a:pt x="2330487" y="14291"/>
                </a:lnTo>
                <a:lnTo>
                  <a:pt x="2340009" y="15243"/>
                </a:lnTo>
                <a:lnTo>
                  <a:pt x="2345088" y="16196"/>
                </a:lnTo>
                <a:lnTo>
                  <a:pt x="2349849" y="17149"/>
                </a:lnTo>
                <a:lnTo>
                  <a:pt x="2354610" y="18737"/>
                </a:lnTo>
                <a:lnTo>
                  <a:pt x="2359372" y="20007"/>
                </a:lnTo>
                <a:lnTo>
                  <a:pt x="2368577" y="23818"/>
                </a:lnTo>
                <a:lnTo>
                  <a:pt x="2377464" y="27946"/>
                </a:lnTo>
                <a:lnTo>
                  <a:pt x="2394922" y="36520"/>
                </a:lnTo>
                <a:lnTo>
                  <a:pt x="2404128" y="40649"/>
                </a:lnTo>
                <a:lnTo>
                  <a:pt x="2413333" y="44142"/>
                </a:lnTo>
                <a:lnTo>
                  <a:pt x="2430791" y="50493"/>
                </a:lnTo>
                <a:lnTo>
                  <a:pt x="2448566" y="56844"/>
                </a:lnTo>
                <a:lnTo>
                  <a:pt x="2457137" y="60338"/>
                </a:lnTo>
                <a:lnTo>
                  <a:pt x="2465389" y="64148"/>
                </a:lnTo>
                <a:lnTo>
                  <a:pt x="2473642" y="68594"/>
                </a:lnTo>
                <a:lnTo>
                  <a:pt x="2481578" y="73675"/>
                </a:lnTo>
                <a:lnTo>
                  <a:pt x="2491735" y="78756"/>
                </a:lnTo>
                <a:lnTo>
                  <a:pt x="2500940" y="84155"/>
                </a:lnTo>
                <a:lnTo>
                  <a:pt x="2510145" y="90506"/>
                </a:lnTo>
                <a:lnTo>
                  <a:pt x="2519351" y="96540"/>
                </a:lnTo>
                <a:lnTo>
                  <a:pt x="2536809" y="109878"/>
                </a:lnTo>
                <a:lnTo>
                  <a:pt x="2545696" y="116229"/>
                </a:lnTo>
                <a:lnTo>
                  <a:pt x="2554901" y="122898"/>
                </a:lnTo>
                <a:lnTo>
                  <a:pt x="2560615" y="126709"/>
                </a:lnTo>
                <a:lnTo>
                  <a:pt x="2565694" y="131155"/>
                </a:lnTo>
                <a:lnTo>
                  <a:pt x="2576486" y="140046"/>
                </a:lnTo>
                <a:lnTo>
                  <a:pt x="2587278" y="149256"/>
                </a:lnTo>
                <a:lnTo>
                  <a:pt x="2592674" y="153384"/>
                </a:lnTo>
                <a:lnTo>
                  <a:pt x="2598705" y="157195"/>
                </a:lnTo>
                <a:lnTo>
                  <a:pt x="2602514" y="159735"/>
                </a:lnTo>
                <a:lnTo>
                  <a:pt x="2605688" y="162911"/>
                </a:lnTo>
                <a:lnTo>
                  <a:pt x="2609180" y="166404"/>
                </a:lnTo>
                <a:lnTo>
                  <a:pt x="2612354" y="169897"/>
                </a:lnTo>
                <a:lnTo>
                  <a:pt x="2618703" y="177201"/>
                </a:lnTo>
                <a:lnTo>
                  <a:pt x="2624099" y="184823"/>
                </a:lnTo>
                <a:lnTo>
                  <a:pt x="2629812" y="191809"/>
                </a:lnTo>
                <a:lnTo>
                  <a:pt x="2636161" y="199113"/>
                </a:lnTo>
                <a:lnTo>
                  <a:pt x="2639335" y="202607"/>
                </a:lnTo>
                <a:lnTo>
                  <a:pt x="2642826" y="205782"/>
                </a:lnTo>
                <a:lnTo>
                  <a:pt x="2646635" y="208640"/>
                </a:lnTo>
                <a:lnTo>
                  <a:pt x="2650444" y="211181"/>
                </a:lnTo>
                <a:lnTo>
                  <a:pt x="2659015" y="217532"/>
                </a:lnTo>
                <a:lnTo>
                  <a:pt x="2666950" y="224519"/>
                </a:lnTo>
                <a:lnTo>
                  <a:pt x="2674568" y="231187"/>
                </a:lnTo>
                <a:lnTo>
                  <a:pt x="2682504" y="238491"/>
                </a:lnTo>
                <a:lnTo>
                  <a:pt x="2696787" y="253417"/>
                </a:lnTo>
                <a:lnTo>
                  <a:pt x="2711389" y="268978"/>
                </a:lnTo>
                <a:lnTo>
                  <a:pt x="2725990" y="284221"/>
                </a:lnTo>
                <a:lnTo>
                  <a:pt x="2740591" y="298829"/>
                </a:lnTo>
                <a:lnTo>
                  <a:pt x="2748209" y="306133"/>
                </a:lnTo>
                <a:lnTo>
                  <a:pt x="2755827" y="313437"/>
                </a:lnTo>
                <a:lnTo>
                  <a:pt x="2764080" y="320106"/>
                </a:lnTo>
                <a:lnTo>
                  <a:pt x="2772333" y="326457"/>
                </a:lnTo>
                <a:lnTo>
                  <a:pt x="2780586" y="336937"/>
                </a:lnTo>
                <a:lnTo>
                  <a:pt x="2788521" y="347734"/>
                </a:lnTo>
                <a:lnTo>
                  <a:pt x="2796139" y="358213"/>
                </a:lnTo>
                <a:lnTo>
                  <a:pt x="2803440" y="369646"/>
                </a:lnTo>
                <a:lnTo>
                  <a:pt x="2806932" y="375362"/>
                </a:lnTo>
                <a:lnTo>
                  <a:pt x="2810106" y="381078"/>
                </a:lnTo>
                <a:lnTo>
                  <a:pt x="2813280" y="386794"/>
                </a:lnTo>
                <a:lnTo>
                  <a:pt x="2815819" y="393145"/>
                </a:lnTo>
                <a:lnTo>
                  <a:pt x="2818359" y="399497"/>
                </a:lnTo>
                <a:lnTo>
                  <a:pt x="2820263" y="405531"/>
                </a:lnTo>
                <a:lnTo>
                  <a:pt x="2822485" y="411882"/>
                </a:lnTo>
                <a:lnTo>
                  <a:pt x="2824072" y="418233"/>
                </a:lnTo>
                <a:lnTo>
                  <a:pt x="2840260" y="423949"/>
                </a:lnTo>
                <a:lnTo>
                  <a:pt x="2857084" y="429348"/>
                </a:lnTo>
                <a:lnTo>
                  <a:pt x="2873272" y="435699"/>
                </a:lnTo>
                <a:lnTo>
                  <a:pt x="2889460" y="442368"/>
                </a:lnTo>
                <a:lnTo>
                  <a:pt x="2905014" y="449672"/>
                </a:lnTo>
                <a:lnTo>
                  <a:pt x="2912949" y="453483"/>
                </a:lnTo>
                <a:lnTo>
                  <a:pt x="2920567" y="457611"/>
                </a:lnTo>
                <a:lnTo>
                  <a:pt x="2928186" y="462057"/>
                </a:lnTo>
                <a:lnTo>
                  <a:pt x="2935168" y="466821"/>
                </a:lnTo>
                <a:lnTo>
                  <a:pt x="2942469" y="471584"/>
                </a:lnTo>
                <a:lnTo>
                  <a:pt x="2949770" y="476347"/>
                </a:lnTo>
                <a:lnTo>
                  <a:pt x="2975798" y="492861"/>
                </a:lnTo>
                <a:lnTo>
                  <a:pt x="2988812" y="500800"/>
                </a:lnTo>
                <a:lnTo>
                  <a:pt x="3001826" y="509374"/>
                </a:lnTo>
                <a:lnTo>
                  <a:pt x="3014523" y="518584"/>
                </a:lnTo>
                <a:lnTo>
                  <a:pt x="3026585" y="527793"/>
                </a:lnTo>
                <a:lnTo>
                  <a:pt x="3032616" y="532557"/>
                </a:lnTo>
                <a:lnTo>
                  <a:pt x="3038330" y="537638"/>
                </a:lnTo>
                <a:lnTo>
                  <a:pt x="3044043" y="543036"/>
                </a:lnTo>
                <a:lnTo>
                  <a:pt x="3049439" y="548435"/>
                </a:lnTo>
                <a:lnTo>
                  <a:pt x="3056105" y="555104"/>
                </a:lnTo>
                <a:lnTo>
                  <a:pt x="3062454" y="561455"/>
                </a:lnTo>
                <a:lnTo>
                  <a:pt x="3074833" y="575428"/>
                </a:lnTo>
                <a:lnTo>
                  <a:pt x="3086895" y="589718"/>
                </a:lnTo>
                <a:lnTo>
                  <a:pt x="3098639" y="604009"/>
                </a:lnTo>
                <a:lnTo>
                  <a:pt x="3121811" y="632589"/>
                </a:lnTo>
                <a:lnTo>
                  <a:pt x="3133555" y="646880"/>
                </a:lnTo>
                <a:lnTo>
                  <a:pt x="3146252" y="660535"/>
                </a:lnTo>
                <a:lnTo>
                  <a:pt x="3164027" y="691339"/>
                </a:lnTo>
                <a:lnTo>
                  <a:pt x="3181485" y="722143"/>
                </a:lnTo>
                <a:lnTo>
                  <a:pt x="3198943" y="753264"/>
                </a:lnTo>
                <a:lnTo>
                  <a:pt x="3215449" y="784703"/>
                </a:lnTo>
                <a:lnTo>
                  <a:pt x="3212910" y="786608"/>
                </a:lnTo>
                <a:lnTo>
                  <a:pt x="3211005" y="788514"/>
                </a:lnTo>
                <a:lnTo>
                  <a:pt x="3208783" y="789467"/>
                </a:lnTo>
                <a:lnTo>
                  <a:pt x="3206562" y="790102"/>
                </a:lnTo>
                <a:lnTo>
                  <a:pt x="3204022" y="790102"/>
                </a:lnTo>
                <a:lnTo>
                  <a:pt x="3203070" y="789784"/>
                </a:lnTo>
                <a:lnTo>
                  <a:pt x="3202118" y="789149"/>
                </a:lnTo>
                <a:lnTo>
                  <a:pt x="3199896" y="787244"/>
                </a:lnTo>
                <a:lnTo>
                  <a:pt x="3198308" y="785020"/>
                </a:lnTo>
                <a:lnTo>
                  <a:pt x="3182120" y="757075"/>
                </a:lnTo>
                <a:lnTo>
                  <a:pt x="3166249" y="729447"/>
                </a:lnTo>
                <a:lnTo>
                  <a:pt x="3157679" y="715156"/>
                </a:lnTo>
                <a:lnTo>
                  <a:pt x="3149426" y="701501"/>
                </a:lnTo>
                <a:lnTo>
                  <a:pt x="3140856" y="687846"/>
                </a:lnTo>
                <a:lnTo>
                  <a:pt x="3132286" y="674508"/>
                </a:lnTo>
                <a:lnTo>
                  <a:pt x="3127524" y="668157"/>
                </a:lnTo>
                <a:lnTo>
                  <a:pt x="3122763" y="662758"/>
                </a:lnTo>
                <a:lnTo>
                  <a:pt x="3112288" y="651326"/>
                </a:lnTo>
                <a:lnTo>
                  <a:pt x="3101813" y="640211"/>
                </a:lnTo>
                <a:lnTo>
                  <a:pt x="3097052" y="634495"/>
                </a:lnTo>
                <a:lnTo>
                  <a:pt x="3092291" y="628461"/>
                </a:lnTo>
                <a:lnTo>
                  <a:pt x="3085308" y="619252"/>
                </a:lnTo>
                <a:lnTo>
                  <a:pt x="3078007" y="610042"/>
                </a:lnTo>
                <a:lnTo>
                  <a:pt x="3070389" y="600833"/>
                </a:lnTo>
                <a:lnTo>
                  <a:pt x="3063088" y="592259"/>
                </a:lnTo>
                <a:lnTo>
                  <a:pt x="3055153" y="583684"/>
                </a:lnTo>
                <a:lnTo>
                  <a:pt x="3047217" y="575110"/>
                </a:lnTo>
                <a:lnTo>
                  <a:pt x="3030394" y="558597"/>
                </a:lnTo>
                <a:lnTo>
                  <a:pt x="3028490" y="556374"/>
                </a:lnTo>
                <a:lnTo>
                  <a:pt x="3025633" y="554786"/>
                </a:lnTo>
                <a:lnTo>
                  <a:pt x="3022776" y="553516"/>
                </a:lnTo>
                <a:lnTo>
                  <a:pt x="3019919" y="552881"/>
                </a:lnTo>
                <a:lnTo>
                  <a:pt x="3016745" y="552881"/>
                </a:lnTo>
                <a:lnTo>
                  <a:pt x="3013571" y="553198"/>
                </a:lnTo>
                <a:lnTo>
                  <a:pt x="3010714" y="554469"/>
                </a:lnTo>
                <a:lnTo>
                  <a:pt x="3008175" y="556056"/>
                </a:lnTo>
                <a:lnTo>
                  <a:pt x="3002461" y="560185"/>
                </a:lnTo>
                <a:lnTo>
                  <a:pt x="2997065" y="564631"/>
                </a:lnTo>
                <a:lnTo>
                  <a:pt x="2992304" y="569394"/>
                </a:lnTo>
                <a:lnTo>
                  <a:pt x="2987543" y="574475"/>
                </a:lnTo>
                <a:lnTo>
                  <a:pt x="2982781" y="579874"/>
                </a:lnTo>
                <a:lnTo>
                  <a:pt x="2978655" y="584955"/>
                </a:lnTo>
                <a:lnTo>
                  <a:pt x="2974846" y="590988"/>
                </a:lnTo>
                <a:lnTo>
                  <a:pt x="2971037" y="596705"/>
                </a:lnTo>
                <a:lnTo>
                  <a:pt x="2967863" y="602738"/>
                </a:lnTo>
                <a:lnTo>
                  <a:pt x="2964371" y="608772"/>
                </a:lnTo>
                <a:lnTo>
                  <a:pt x="2958023" y="621475"/>
                </a:lnTo>
                <a:lnTo>
                  <a:pt x="2946278" y="646245"/>
                </a:lnTo>
                <a:lnTo>
                  <a:pt x="2945008" y="648468"/>
                </a:lnTo>
                <a:lnTo>
                  <a:pt x="2943422" y="651008"/>
                </a:lnTo>
                <a:lnTo>
                  <a:pt x="2941834" y="652596"/>
                </a:lnTo>
                <a:lnTo>
                  <a:pt x="2939930" y="654501"/>
                </a:lnTo>
                <a:lnTo>
                  <a:pt x="2937708" y="656089"/>
                </a:lnTo>
                <a:lnTo>
                  <a:pt x="2935168" y="657677"/>
                </a:lnTo>
                <a:lnTo>
                  <a:pt x="2930407" y="659900"/>
                </a:lnTo>
                <a:lnTo>
                  <a:pt x="2930725" y="653866"/>
                </a:lnTo>
                <a:lnTo>
                  <a:pt x="2931042" y="647515"/>
                </a:lnTo>
                <a:lnTo>
                  <a:pt x="2932629" y="641481"/>
                </a:lnTo>
                <a:lnTo>
                  <a:pt x="2933264" y="638306"/>
                </a:lnTo>
                <a:lnTo>
                  <a:pt x="2934216" y="635447"/>
                </a:lnTo>
                <a:lnTo>
                  <a:pt x="2940247" y="621475"/>
                </a:lnTo>
                <a:lnTo>
                  <a:pt x="2946278" y="607502"/>
                </a:lnTo>
                <a:lnTo>
                  <a:pt x="2949770" y="600515"/>
                </a:lnTo>
                <a:lnTo>
                  <a:pt x="2953579" y="593847"/>
                </a:lnTo>
                <a:lnTo>
                  <a:pt x="2957388" y="587178"/>
                </a:lnTo>
                <a:lnTo>
                  <a:pt x="2961514" y="580509"/>
                </a:lnTo>
                <a:lnTo>
                  <a:pt x="2965641" y="574475"/>
                </a:lnTo>
                <a:lnTo>
                  <a:pt x="2970085" y="568441"/>
                </a:lnTo>
                <a:lnTo>
                  <a:pt x="2974846" y="562725"/>
                </a:lnTo>
                <a:lnTo>
                  <a:pt x="2980242" y="556691"/>
                </a:lnTo>
                <a:lnTo>
                  <a:pt x="2985638" y="551610"/>
                </a:lnTo>
                <a:lnTo>
                  <a:pt x="2991034" y="546529"/>
                </a:lnTo>
                <a:lnTo>
                  <a:pt x="2997065" y="541448"/>
                </a:lnTo>
                <a:lnTo>
                  <a:pt x="3003414" y="537002"/>
                </a:lnTo>
                <a:lnTo>
                  <a:pt x="2987860" y="525253"/>
                </a:lnTo>
                <a:lnTo>
                  <a:pt x="2979924" y="519854"/>
                </a:lnTo>
                <a:lnTo>
                  <a:pt x="2971672" y="515090"/>
                </a:lnTo>
                <a:lnTo>
                  <a:pt x="2969767" y="513820"/>
                </a:lnTo>
                <a:lnTo>
                  <a:pt x="2968180" y="513503"/>
                </a:lnTo>
                <a:lnTo>
                  <a:pt x="2965958" y="513503"/>
                </a:lnTo>
                <a:lnTo>
                  <a:pt x="2964371" y="514455"/>
                </a:lnTo>
                <a:lnTo>
                  <a:pt x="2962466" y="515408"/>
                </a:lnTo>
                <a:lnTo>
                  <a:pt x="2960880" y="516361"/>
                </a:lnTo>
                <a:lnTo>
                  <a:pt x="2957705" y="518901"/>
                </a:lnTo>
                <a:lnTo>
                  <a:pt x="2951040" y="524617"/>
                </a:lnTo>
                <a:lnTo>
                  <a:pt x="2945326" y="531286"/>
                </a:lnTo>
                <a:lnTo>
                  <a:pt x="2939295" y="538273"/>
                </a:lnTo>
                <a:lnTo>
                  <a:pt x="2934216" y="545259"/>
                </a:lnTo>
                <a:lnTo>
                  <a:pt x="2929138" y="552563"/>
                </a:lnTo>
                <a:lnTo>
                  <a:pt x="2924376" y="559867"/>
                </a:lnTo>
                <a:lnTo>
                  <a:pt x="2914536" y="574793"/>
                </a:lnTo>
                <a:lnTo>
                  <a:pt x="2901840" y="574793"/>
                </a:lnTo>
                <a:lnTo>
                  <a:pt x="2905649" y="563996"/>
                </a:lnTo>
                <a:lnTo>
                  <a:pt x="2910092" y="554151"/>
                </a:lnTo>
                <a:lnTo>
                  <a:pt x="2915171" y="543989"/>
                </a:lnTo>
                <a:lnTo>
                  <a:pt x="2920885" y="534462"/>
                </a:lnTo>
                <a:lnTo>
                  <a:pt x="2926916" y="525253"/>
                </a:lnTo>
                <a:lnTo>
                  <a:pt x="2933899" y="516361"/>
                </a:lnTo>
                <a:lnTo>
                  <a:pt x="2940882" y="507786"/>
                </a:lnTo>
                <a:lnTo>
                  <a:pt x="2948500" y="499530"/>
                </a:lnTo>
                <a:lnTo>
                  <a:pt x="2939930" y="494766"/>
                </a:lnTo>
                <a:lnTo>
                  <a:pt x="2931042" y="489368"/>
                </a:lnTo>
                <a:lnTo>
                  <a:pt x="2922472" y="484287"/>
                </a:lnTo>
                <a:lnTo>
                  <a:pt x="2914219" y="478888"/>
                </a:lnTo>
                <a:lnTo>
                  <a:pt x="2907553" y="485557"/>
                </a:lnTo>
                <a:lnTo>
                  <a:pt x="2900888" y="492861"/>
                </a:lnTo>
                <a:lnTo>
                  <a:pt x="2893904" y="499530"/>
                </a:lnTo>
                <a:lnTo>
                  <a:pt x="2886286" y="505563"/>
                </a:lnTo>
                <a:lnTo>
                  <a:pt x="2878668" y="511597"/>
                </a:lnTo>
                <a:lnTo>
                  <a:pt x="2870733" y="516996"/>
                </a:lnTo>
                <a:lnTo>
                  <a:pt x="2862162" y="521759"/>
                </a:lnTo>
                <a:lnTo>
                  <a:pt x="2853592" y="526205"/>
                </a:lnTo>
                <a:lnTo>
                  <a:pt x="2854227" y="521124"/>
                </a:lnTo>
                <a:lnTo>
                  <a:pt x="2855496" y="516678"/>
                </a:lnTo>
                <a:lnTo>
                  <a:pt x="2857401" y="512232"/>
                </a:lnTo>
                <a:lnTo>
                  <a:pt x="2859306" y="508104"/>
                </a:lnTo>
                <a:lnTo>
                  <a:pt x="2861845" y="503976"/>
                </a:lnTo>
                <a:lnTo>
                  <a:pt x="2864702" y="500165"/>
                </a:lnTo>
                <a:lnTo>
                  <a:pt x="2867558" y="496672"/>
                </a:lnTo>
                <a:lnTo>
                  <a:pt x="2871050" y="493178"/>
                </a:lnTo>
                <a:lnTo>
                  <a:pt x="2874542" y="490003"/>
                </a:lnTo>
                <a:lnTo>
                  <a:pt x="2878351" y="487145"/>
                </a:lnTo>
                <a:lnTo>
                  <a:pt x="2885969" y="481428"/>
                </a:lnTo>
                <a:lnTo>
                  <a:pt x="2893904" y="476030"/>
                </a:lnTo>
                <a:lnTo>
                  <a:pt x="2901840" y="471266"/>
                </a:lnTo>
                <a:lnTo>
                  <a:pt x="2892634" y="466185"/>
                </a:lnTo>
                <a:lnTo>
                  <a:pt x="2883112" y="462057"/>
                </a:lnTo>
                <a:lnTo>
                  <a:pt x="2873907" y="457929"/>
                </a:lnTo>
                <a:lnTo>
                  <a:pt x="2864067" y="454118"/>
                </a:lnTo>
                <a:lnTo>
                  <a:pt x="2854544" y="450307"/>
                </a:lnTo>
                <a:lnTo>
                  <a:pt x="2845022" y="447131"/>
                </a:lnTo>
                <a:lnTo>
                  <a:pt x="2835182" y="443956"/>
                </a:lnTo>
                <a:lnTo>
                  <a:pt x="2825342" y="440780"/>
                </a:lnTo>
                <a:lnTo>
                  <a:pt x="2825659" y="451577"/>
                </a:lnTo>
                <a:lnTo>
                  <a:pt x="2826612" y="461739"/>
                </a:lnTo>
                <a:lnTo>
                  <a:pt x="2827564" y="472537"/>
                </a:lnTo>
                <a:lnTo>
                  <a:pt x="2829468" y="483016"/>
                </a:lnTo>
                <a:lnTo>
                  <a:pt x="2831055" y="493178"/>
                </a:lnTo>
                <a:lnTo>
                  <a:pt x="2833595" y="503658"/>
                </a:lnTo>
                <a:lnTo>
                  <a:pt x="2835816" y="513503"/>
                </a:lnTo>
                <a:lnTo>
                  <a:pt x="2838356" y="523982"/>
                </a:lnTo>
                <a:lnTo>
                  <a:pt x="2844070" y="544306"/>
                </a:lnTo>
                <a:lnTo>
                  <a:pt x="2850100" y="564631"/>
                </a:lnTo>
                <a:lnTo>
                  <a:pt x="2855814" y="584955"/>
                </a:lnTo>
                <a:lnTo>
                  <a:pt x="2861528" y="605596"/>
                </a:lnTo>
                <a:lnTo>
                  <a:pt x="2863114" y="612265"/>
                </a:lnTo>
                <a:lnTo>
                  <a:pt x="2865654" y="619252"/>
                </a:lnTo>
                <a:lnTo>
                  <a:pt x="2867876" y="626238"/>
                </a:lnTo>
                <a:lnTo>
                  <a:pt x="2870415" y="632589"/>
                </a:lnTo>
                <a:lnTo>
                  <a:pt x="2875811" y="645927"/>
                </a:lnTo>
                <a:lnTo>
                  <a:pt x="2881208" y="659265"/>
                </a:lnTo>
                <a:lnTo>
                  <a:pt x="2895491" y="663711"/>
                </a:lnTo>
                <a:lnTo>
                  <a:pt x="2910092" y="668474"/>
                </a:lnTo>
                <a:lnTo>
                  <a:pt x="2924376" y="673873"/>
                </a:lnTo>
                <a:lnTo>
                  <a:pt x="2938025" y="679907"/>
                </a:lnTo>
                <a:lnTo>
                  <a:pt x="2945326" y="682765"/>
                </a:lnTo>
                <a:lnTo>
                  <a:pt x="2952944" y="685305"/>
                </a:lnTo>
                <a:lnTo>
                  <a:pt x="2960562" y="687211"/>
                </a:lnTo>
                <a:lnTo>
                  <a:pt x="2967863" y="689434"/>
                </a:lnTo>
                <a:lnTo>
                  <a:pt x="2975163" y="691021"/>
                </a:lnTo>
                <a:lnTo>
                  <a:pt x="2982781" y="693244"/>
                </a:lnTo>
                <a:lnTo>
                  <a:pt x="2990082" y="695467"/>
                </a:lnTo>
                <a:lnTo>
                  <a:pt x="2997382" y="698643"/>
                </a:lnTo>
                <a:lnTo>
                  <a:pt x="3003414" y="701183"/>
                </a:lnTo>
                <a:lnTo>
                  <a:pt x="3009127" y="704042"/>
                </a:lnTo>
                <a:lnTo>
                  <a:pt x="3014523" y="706900"/>
                </a:lnTo>
                <a:lnTo>
                  <a:pt x="3020237" y="710393"/>
                </a:lnTo>
                <a:lnTo>
                  <a:pt x="3031346" y="717379"/>
                </a:lnTo>
                <a:lnTo>
                  <a:pt x="3041504" y="724683"/>
                </a:lnTo>
                <a:lnTo>
                  <a:pt x="3051978" y="732622"/>
                </a:lnTo>
                <a:lnTo>
                  <a:pt x="3061501" y="740562"/>
                </a:lnTo>
                <a:lnTo>
                  <a:pt x="3081181" y="757075"/>
                </a:lnTo>
                <a:lnTo>
                  <a:pt x="3082133" y="757075"/>
                </a:lnTo>
                <a:lnTo>
                  <a:pt x="3084990" y="756440"/>
                </a:lnTo>
                <a:lnTo>
                  <a:pt x="3088164" y="755169"/>
                </a:lnTo>
                <a:lnTo>
                  <a:pt x="3093878" y="753264"/>
                </a:lnTo>
                <a:lnTo>
                  <a:pt x="3097052" y="752629"/>
                </a:lnTo>
                <a:lnTo>
                  <a:pt x="3100226" y="751994"/>
                </a:lnTo>
                <a:lnTo>
                  <a:pt x="3103083" y="752629"/>
                </a:lnTo>
                <a:lnTo>
                  <a:pt x="3105940" y="753582"/>
                </a:lnTo>
                <a:lnTo>
                  <a:pt x="3113875" y="756440"/>
                </a:lnTo>
                <a:lnTo>
                  <a:pt x="3121493" y="759615"/>
                </a:lnTo>
                <a:lnTo>
                  <a:pt x="3128794" y="763744"/>
                </a:lnTo>
                <a:lnTo>
                  <a:pt x="3135777" y="768507"/>
                </a:lnTo>
                <a:lnTo>
                  <a:pt x="3142760" y="772953"/>
                </a:lnTo>
                <a:lnTo>
                  <a:pt x="3149109" y="778034"/>
                </a:lnTo>
                <a:lnTo>
                  <a:pt x="3162758" y="787561"/>
                </a:lnTo>
                <a:lnTo>
                  <a:pt x="3164027" y="788831"/>
                </a:lnTo>
                <a:lnTo>
                  <a:pt x="3165614" y="789784"/>
                </a:lnTo>
                <a:lnTo>
                  <a:pt x="3167202" y="790419"/>
                </a:lnTo>
                <a:lnTo>
                  <a:pt x="3168788" y="790737"/>
                </a:lnTo>
                <a:lnTo>
                  <a:pt x="3172280" y="791054"/>
                </a:lnTo>
                <a:lnTo>
                  <a:pt x="3175772" y="790737"/>
                </a:lnTo>
                <a:lnTo>
                  <a:pt x="3182755" y="789784"/>
                </a:lnTo>
                <a:lnTo>
                  <a:pt x="3186246" y="789467"/>
                </a:lnTo>
                <a:lnTo>
                  <a:pt x="3189421" y="789149"/>
                </a:lnTo>
                <a:lnTo>
                  <a:pt x="3211958" y="794547"/>
                </a:lnTo>
                <a:lnTo>
                  <a:pt x="3234494" y="800264"/>
                </a:lnTo>
                <a:lnTo>
                  <a:pt x="3245921" y="802804"/>
                </a:lnTo>
                <a:lnTo>
                  <a:pt x="3256714" y="806297"/>
                </a:lnTo>
                <a:lnTo>
                  <a:pt x="3267823" y="809473"/>
                </a:lnTo>
                <a:lnTo>
                  <a:pt x="3278933" y="813284"/>
                </a:lnTo>
                <a:lnTo>
                  <a:pt x="3288138" y="816777"/>
                </a:lnTo>
                <a:lnTo>
                  <a:pt x="3297660" y="819318"/>
                </a:lnTo>
                <a:lnTo>
                  <a:pt x="3316388" y="824716"/>
                </a:lnTo>
                <a:lnTo>
                  <a:pt x="3326228" y="826939"/>
                </a:lnTo>
                <a:lnTo>
                  <a:pt x="3335433" y="829797"/>
                </a:lnTo>
                <a:lnTo>
                  <a:pt x="3344956" y="832973"/>
                </a:lnTo>
                <a:lnTo>
                  <a:pt x="3354161" y="836784"/>
                </a:lnTo>
                <a:lnTo>
                  <a:pt x="3363366" y="840594"/>
                </a:lnTo>
                <a:lnTo>
                  <a:pt x="3372889" y="845040"/>
                </a:lnTo>
                <a:lnTo>
                  <a:pt x="3381776" y="849804"/>
                </a:lnTo>
                <a:lnTo>
                  <a:pt x="3390347" y="854885"/>
                </a:lnTo>
                <a:lnTo>
                  <a:pt x="3407487" y="865682"/>
                </a:lnTo>
                <a:lnTo>
                  <a:pt x="3424945" y="876797"/>
                </a:lnTo>
                <a:lnTo>
                  <a:pt x="3433833" y="883466"/>
                </a:lnTo>
                <a:lnTo>
                  <a:pt x="3442403" y="889817"/>
                </a:lnTo>
                <a:lnTo>
                  <a:pt x="3450656" y="897121"/>
                </a:lnTo>
                <a:lnTo>
                  <a:pt x="3458909" y="904425"/>
                </a:lnTo>
                <a:lnTo>
                  <a:pt x="3467162" y="911411"/>
                </a:lnTo>
                <a:lnTo>
                  <a:pt x="3476050" y="918080"/>
                </a:lnTo>
                <a:lnTo>
                  <a:pt x="3484620" y="924749"/>
                </a:lnTo>
                <a:lnTo>
                  <a:pt x="3489381" y="927925"/>
                </a:lnTo>
                <a:lnTo>
                  <a:pt x="3493825" y="930465"/>
                </a:lnTo>
                <a:lnTo>
                  <a:pt x="3504617" y="939992"/>
                </a:lnTo>
                <a:lnTo>
                  <a:pt x="3514775" y="949519"/>
                </a:lnTo>
                <a:lnTo>
                  <a:pt x="3524932" y="959681"/>
                </a:lnTo>
                <a:lnTo>
                  <a:pt x="3534455" y="969843"/>
                </a:lnTo>
                <a:lnTo>
                  <a:pt x="3543977" y="980641"/>
                </a:lnTo>
                <a:lnTo>
                  <a:pt x="3552548" y="991755"/>
                </a:lnTo>
                <a:lnTo>
                  <a:pt x="3560800" y="1003505"/>
                </a:lnTo>
                <a:lnTo>
                  <a:pt x="3568736" y="1015255"/>
                </a:lnTo>
                <a:lnTo>
                  <a:pt x="3573180" y="1021289"/>
                </a:lnTo>
                <a:lnTo>
                  <a:pt x="3577306" y="1027640"/>
                </a:lnTo>
                <a:lnTo>
                  <a:pt x="3581432" y="1034309"/>
                </a:lnTo>
                <a:lnTo>
                  <a:pt x="3585559" y="1040660"/>
                </a:lnTo>
                <a:lnTo>
                  <a:pt x="3592860" y="1054315"/>
                </a:lnTo>
                <a:lnTo>
                  <a:pt x="3600160" y="1067653"/>
                </a:lnTo>
                <a:lnTo>
                  <a:pt x="3607461" y="1080991"/>
                </a:lnTo>
                <a:lnTo>
                  <a:pt x="3614762" y="1094646"/>
                </a:lnTo>
                <a:lnTo>
                  <a:pt x="3618888" y="1100997"/>
                </a:lnTo>
                <a:lnTo>
                  <a:pt x="3623014" y="1107349"/>
                </a:lnTo>
                <a:lnTo>
                  <a:pt x="3627458" y="1113700"/>
                </a:lnTo>
                <a:lnTo>
                  <a:pt x="3632220" y="1119734"/>
                </a:lnTo>
                <a:lnTo>
                  <a:pt x="3643964" y="1136247"/>
                </a:lnTo>
                <a:lnTo>
                  <a:pt x="3656026" y="1152760"/>
                </a:lnTo>
                <a:lnTo>
                  <a:pt x="3668405" y="1169274"/>
                </a:lnTo>
                <a:lnTo>
                  <a:pt x="3674754" y="1177213"/>
                </a:lnTo>
                <a:lnTo>
                  <a:pt x="3681420" y="1185152"/>
                </a:lnTo>
                <a:lnTo>
                  <a:pt x="3685546" y="1190233"/>
                </a:lnTo>
                <a:lnTo>
                  <a:pt x="3689355" y="1195632"/>
                </a:lnTo>
                <a:lnTo>
                  <a:pt x="3692846" y="1201348"/>
                </a:lnTo>
                <a:lnTo>
                  <a:pt x="3696021" y="1207381"/>
                </a:lnTo>
                <a:lnTo>
                  <a:pt x="3702369" y="1219449"/>
                </a:lnTo>
                <a:lnTo>
                  <a:pt x="3704908" y="1225483"/>
                </a:lnTo>
                <a:lnTo>
                  <a:pt x="3708400" y="1231199"/>
                </a:lnTo>
                <a:lnTo>
                  <a:pt x="3708400" y="1234692"/>
                </a:lnTo>
                <a:lnTo>
                  <a:pt x="3707765" y="1237868"/>
                </a:lnTo>
                <a:lnTo>
                  <a:pt x="3706813" y="1241043"/>
                </a:lnTo>
                <a:lnTo>
                  <a:pt x="3704908" y="1243584"/>
                </a:lnTo>
                <a:lnTo>
                  <a:pt x="3703321" y="1246442"/>
                </a:lnTo>
                <a:lnTo>
                  <a:pt x="3701100" y="1249300"/>
                </a:lnTo>
                <a:lnTo>
                  <a:pt x="3696973" y="1254381"/>
                </a:lnTo>
                <a:lnTo>
                  <a:pt x="3694116" y="1258510"/>
                </a:lnTo>
                <a:lnTo>
                  <a:pt x="3691260" y="1262638"/>
                </a:lnTo>
                <a:lnTo>
                  <a:pt x="3688720" y="1267084"/>
                </a:lnTo>
                <a:lnTo>
                  <a:pt x="3686816" y="1271530"/>
                </a:lnTo>
                <a:lnTo>
                  <a:pt x="3683006" y="1281057"/>
                </a:lnTo>
                <a:lnTo>
                  <a:pt x="3679515" y="1290266"/>
                </a:lnTo>
                <a:lnTo>
                  <a:pt x="3672214" y="1313131"/>
                </a:lnTo>
                <a:lnTo>
                  <a:pt x="3664279" y="1335995"/>
                </a:lnTo>
                <a:lnTo>
                  <a:pt x="3660152" y="1346793"/>
                </a:lnTo>
                <a:lnTo>
                  <a:pt x="3655708" y="1357907"/>
                </a:lnTo>
                <a:lnTo>
                  <a:pt x="3650947" y="1369022"/>
                </a:lnTo>
                <a:lnTo>
                  <a:pt x="3645868" y="1379819"/>
                </a:lnTo>
                <a:lnTo>
                  <a:pt x="3643012" y="1386170"/>
                </a:lnTo>
                <a:lnTo>
                  <a:pt x="3640472" y="1392839"/>
                </a:lnTo>
                <a:lnTo>
                  <a:pt x="3637933" y="1399508"/>
                </a:lnTo>
                <a:lnTo>
                  <a:pt x="3636028" y="1405859"/>
                </a:lnTo>
                <a:lnTo>
                  <a:pt x="3633807" y="1412846"/>
                </a:lnTo>
                <a:lnTo>
                  <a:pt x="3632537" y="1419833"/>
                </a:lnTo>
                <a:lnTo>
                  <a:pt x="3629363" y="1433488"/>
                </a:lnTo>
                <a:lnTo>
                  <a:pt x="3627141" y="1447461"/>
                </a:lnTo>
                <a:lnTo>
                  <a:pt x="3624919" y="1461116"/>
                </a:lnTo>
                <a:lnTo>
                  <a:pt x="3622697" y="1475089"/>
                </a:lnTo>
                <a:lnTo>
                  <a:pt x="3620158" y="1488744"/>
                </a:lnTo>
                <a:lnTo>
                  <a:pt x="3615079" y="1513514"/>
                </a:lnTo>
                <a:lnTo>
                  <a:pt x="3609683" y="1537967"/>
                </a:lnTo>
                <a:lnTo>
                  <a:pt x="3604922" y="1562736"/>
                </a:lnTo>
                <a:lnTo>
                  <a:pt x="3599843" y="1587189"/>
                </a:lnTo>
                <a:lnTo>
                  <a:pt x="3592860" y="1608466"/>
                </a:lnTo>
                <a:lnTo>
                  <a:pt x="3586194" y="1630378"/>
                </a:lnTo>
                <a:lnTo>
                  <a:pt x="3579846" y="1651655"/>
                </a:lnTo>
                <a:lnTo>
                  <a:pt x="3572545" y="1672931"/>
                </a:lnTo>
                <a:lnTo>
                  <a:pt x="3568736" y="1683411"/>
                </a:lnTo>
                <a:lnTo>
                  <a:pt x="3564610" y="1693891"/>
                </a:lnTo>
                <a:lnTo>
                  <a:pt x="3560166" y="1704053"/>
                </a:lnTo>
                <a:lnTo>
                  <a:pt x="3555404" y="1714532"/>
                </a:lnTo>
                <a:lnTo>
                  <a:pt x="3550326" y="1724059"/>
                </a:lnTo>
                <a:lnTo>
                  <a:pt x="3544930" y="1734221"/>
                </a:lnTo>
                <a:lnTo>
                  <a:pt x="3539216" y="1743748"/>
                </a:lnTo>
                <a:lnTo>
                  <a:pt x="3532868" y="1753275"/>
                </a:lnTo>
                <a:lnTo>
                  <a:pt x="3529376" y="1757721"/>
                </a:lnTo>
                <a:lnTo>
                  <a:pt x="3525567" y="1761850"/>
                </a:lnTo>
                <a:lnTo>
                  <a:pt x="3521440" y="1765660"/>
                </a:lnTo>
                <a:lnTo>
                  <a:pt x="3516997" y="1769154"/>
                </a:lnTo>
                <a:lnTo>
                  <a:pt x="3512870" y="1772647"/>
                </a:lnTo>
                <a:lnTo>
                  <a:pt x="3508109" y="1775505"/>
                </a:lnTo>
                <a:lnTo>
                  <a:pt x="3498586" y="1781539"/>
                </a:lnTo>
                <a:lnTo>
                  <a:pt x="3488746" y="1786937"/>
                </a:lnTo>
                <a:lnTo>
                  <a:pt x="3478589" y="1792018"/>
                </a:lnTo>
                <a:lnTo>
                  <a:pt x="3468749" y="1797099"/>
                </a:lnTo>
                <a:lnTo>
                  <a:pt x="3458909" y="1802498"/>
                </a:lnTo>
                <a:lnTo>
                  <a:pt x="3462718" y="1825045"/>
                </a:lnTo>
                <a:lnTo>
                  <a:pt x="3464305" y="1836477"/>
                </a:lnTo>
                <a:lnTo>
                  <a:pt x="3465575" y="1847592"/>
                </a:lnTo>
                <a:lnTo>
                  <a:pt x="3466210" y="1859024"/>
                </a:lnTo>
                <a:lnTo>
                  <a:pt x="3466527" y="1870457"/>
                </a:lnTo>
                <a:lnTo>
                  <a:pt x="3466210" y="1881889"/>
                </a:lnTo>
                <a:lnTo>
                  <a:pt x="3465575" y="1893321"/>
                </a:lnTo>
                <a:lnTo>
                  <a:pt x="3463353" y="1912375"/>
                </a:lnTo>
                <a:lnTo>
                  <a:pt x="3461766" y="1931747"/>
                </a:lnTo>
                <a:lnTo>
                  <a:pt x="3460814" y="1941274"/>
                </a:lnTo>
                <a:lnTo>
                  <a:pt x="3459226" y="1950801"/>
                </a:lnTo>
                <a:lnTo>
                  <a:pt x="3457957" y="1960328"/>
                </a:lnTo>
                <a:lnTo>
                  <a:pt x="3455418" y="1969855"/>
                </a:lnTo>
                <a:lnTo>
                  <a:pt x="3450656" y="1983827"/>
                </a:lnTo>
                <a:lnTo>
                  <a:pt x="3448117" y="1991131"/>
                </a:lnTo>
                <a:lnTo>
                  <a:pt x="3445895" y="1997800"/>
                </a:lnTo>
                <a:lnTo>
                  <a:pt x="3443990" y="2005104"/>
                </a:lnTo>
                <a:lnTo>
                  <a:pt x="3442403" y="2012408"/>
                </a:lnTo>
                <a:lnTo>
                  <a:pt x="3441768" y="2019712"/>
                </a:lnTo>
                <a:lnTo>
                  <a:pt x="3441768" y="2023523"/>
                </a:lnTo>
                <a:lnTo>
                  <a:pt x="3442086" y="2027334"/>
                </a:lnTo>
                <a:lnTo>
                  <a:pt x="3437960" y="2040989"/>
                </a:lnTo>
                <a:lnTo>
                  <a:pt x="3434150" y="2054962"/>
                </a:lnTo>
                <a:lnTo>
                  <a:pt x="3430342" y="2068935"/>
                </a:lnTo>
                <a:lnTo>
                  <a:pt x="3426850" y="2083225"/>
                </a:lnTo>
                <a:lnTo>
                  <a:pt x="3420819" y="2111171"/>
                </a:lnTo>
                <a:lnTo>
                  <a:pt x="3415105" y="2139752"/>
                </a:lnTo>
                <a:lnTo>
                  <a:pt x="3410027" y="2168015"/>
                </a:lnTo>
                <a:lnTo>
                  <a:pt x="3405265" y="2196596"/>
                </a:lnTo>
                <a:lnTo>
                  <a:pt x="3395743" y="2253758"/>
                </a:lnTo>
                <a:lnTo>
                  <a:pt x="3395426" y="2273129"/>
                </a:lnTo>
                <a:lnTo>
                  <a:pt x="3394473" y="2292183"/>
                </a:lnTo>
                <a:lnTo>
                  <a:pt x="3392886" y="2311237"/>
                </a:lnTo>
                <a:lnTo>
                  <a:pt x="3390664" y="2330291"/>
                </a:lnTo>
                <a:lnTo>
                  <a:pt x="3387490" y="2349345"/>
                </a:lnTo>
                <a:lnTo>
                  <a:pt x="3383681" y="2368398"/>
                </a:lnTo>
                <a:lnTo>
                  <a:pt x="3379554" y="2386817"/>
                </a:lnTo>
                <a:lnTo>
                  <a:pt x="3374793" y="2405554"/>
                </a:lnTo>
                <a:lnTo>
                  <a:pt x="3367492" y="2412858"/>
                </a:lnTo>
                <a:lnTo>
                  <a:pt x="3360827" y="2420797"/>
                </a:lnTo>
                <a:lnTo>
                  <a:pt x="3353844" y="2428418"/>
                </a:lnTo>
                <a:lnTo>
                  <a:pt x="3346543" y="2436357"/>
                </a:lnTo>
                <a:lnTo>
                  <a:pt x="3343051" y="2439851"/>
                </a:lnTo>
                <a:lnTo>
                  <a:pt x="3339242" y="2443026"/>
                </a:lnTo>
                <a:lnTo>
                  <a:pt x="3335116" y="2446519"/>
                </a:lnTo>
                <a:lnTo>
                  <a:pt x="3331307" y="2449377"/>
                </a:lnTo>
                <a:lnTo>
                  <a:pt x="3326863" y="2452236"/>
                </a:lnTo>
                <a:lnTo>
                  <a:pt x="3322419" y="2454459"/>
                </a:lnTo>
                <a:lnTo>
                  <a:pt x="3317658" y="2456681"/>
                </a:lnTo>
                <a:lnTo>
                  <a:pt x="3312262" y="2457952"/>
                </a:lnTo>
                <a:lnTo>
                  <a:pt x="3303374" y="2463985"/>
                </a:lnTo>
                <a:lnTo>
                  <a:pt x="3294486" y="2470019"/>
                </a:lnTo>
                <a:lnTo>
                  <a:pt x="3285598" y="2476371"/>
                </a:lnTo>
                <a:lnTo>
                  <a:pt x="3276711" y="2482722"/>
                </a:lnTo>
                <a:lnTo>
                  <a:pt x="3268140" y="2489391"/>
                </a:lnTo>
                <a:lnTo>
                  <a:pt x="3259570" y="2496377"/>
                </a:lnTo>
                <a:lnTo>
                  <a:pt x="3243382" y="2510350"/>
                </a:lnTo>
                <a:lnTo>
                  <a:pt x="3227194" y="2525275"/>
                </a:lnTo>
                <a:lnTo>
                  <a:pt x="3211005" y="2540201"/>
                </a:lnTo>
                <a:lnTo>
                  <a:pt x="3179581" y="2570052"/>
                </a:lnTo>
                <a:lnTo>
                  <a:pt x="3171645" y="2579262"/>
                </a:lnTo>
                <a:lnTo>
                  <a:pt x="3163710" y="2588471"/>
                </a:lnTo>
                <a:lnTo>
                  <a:pt x="3156409" y="2597680"/>
                </a:lnTo>
                <a:lnTo>
                  <a:pt x="3149109" y="2607842"/>
                </a:lnTo>
                <a:lnTo>
                  <a:pt x="3135460" y="2627531"/>
                </a:lnTo>
                <a:lnTo>
                  <a:pt x="3121811" y="2647538"/>
                </a:lnTo>
                <a:lnTo>
                  <a:pt x="3118636" y="2653254"/>
                </a:lnTo>
                <a:lnTo>
                  <a:pt x="3115145" y="2658970"/>
                </a:lnTo>
                <a:lnTo>
                  <a:pt x="3108796" y="2671038"/>
                </a:lnTo>
                <a:lnTo>
                  <a:pt x="3096417" y="2695173"/>
                </a:lnTo>
                <a:lnTo>
                  <a:pt x="3090069" y="2706923"/>
                </a:lnTo>
                <a:lnTo>
                  <a:pt x="3086260" y="2712321"/>
                </a:lnTo>
                <a:lnTo>
                  <a:pt x="3083086" y="2718037"/>
                </a:lnTo>
                <a:lnTo>
                  <a:pt x="3078959" y="2723436"/>
                </a:lnTo>
                <a:lnTo>
                  <a:pt x="3074833" y="2728517"/>
                </a:lnTo>
                <a:lnTo>
                  <a:pt x="3069754" y="2733598"/>
                </a:lnTo>
                <a:lnTo>
                  <a:pt x="3064993" y="2738044"/>
                </a:lnTo>
                <a:lnTo>
                  <a:pt x="3042456" y="2750429"/>
                </a:lnTo>
                <a:lnTo>
                  <a:pt x="3031664" y="2756463"/>
                </a:lnTo>
                <a:lnTo>
                  <a:pt x="3020237" y="2762496"/>
                </a:lnTo>
                <a:lnTo>
                  <a:pt x="3009127" y="2765672"/>
                </a:lnTo>
                <a:lnTo>
                  <a:pt x="2997700" y="2767895"/>
                </a:lnTo>
                <a:lnTo>
                  <a:pt x="2986590" y="2770118"/>
                </a:lnTo>
                <a:lnTo>
                  <a:pt x="2975163" y="2771706"/>
                </a:lnTo>
                <a:lnTo>
                  <a:pt x="2964054" y="2772976"/>
                </a:lnTo>
                <a:lnTo>
                  <a:pt x="2952626" y="2773929"/>
                </a:lnTo>
                <a:lnTo>
                  <a:pt x="2941200" y="2774564"/>
                </a:lnTo>
                <a:lnTo>
                  <a:pt x="2929772" y="2774881"/>
                </a:lnTo>
                <a:lnTo>
                  <a:pt x="2918346" y="2775199"/>
                </a:lnTo>
                <a:lnTo>
                  <a:pt x="2906601" y="2774881"/>
                </a:lnTo>
                <a:lnTo>
                  <a:pt x="2883747" y="2774564"/>
                </a:lnTo>
                <a:lnTo>
                  <a:pt x="2861210" y="2773294"/>
                </a:lnTo>
                <a:lnTo>
                  <a:pt x="2838038" y="2771706"/>
                </a:lnTo>
                <a:lnTo>
                  <a:pt x="2830103" y="2771071"/>
                </a:lnTo>
                <a:lnTo>
                  <a:pt x="2821850" y="2770753"/>
                </a:lnTo>
                <a:lnTo>
                  <a:pt x="2813915" y="2770753"/>
                </a:lnTo>
                <a:lnTo>
                  <a:pt x="2805662" y="2771388"/>
                </a:lnTo>
                <a:lnTo>
                  <a:pt x="2797727" y="2772023"/>
                </a:lnTo>
                <a:lnTo>
                  <a:pt x="2789474" y="2773294"/>
                </a:lnTo>
                <a:lnTo>
                  <a:pt x="2773603" y="2775517"/>
                </a:lnTo>
                <a:lnTo>
                  <a:pt x="2757414" y="2778375"/>
                </a:lnTo>
                <a:lnTo>
                  <a:pt x="2740909" y="2781233"/>
                </a:lnTo>
                <a:lnTo>
                  <a:pt x="2724720" y="2783138"/>
                </a:lnTo>
                <a:lnTo>
                  <a:pt x="2716785" y="2784091"/>
                </a:lnTo>
                <a:lnTo>
                  <a:pt x="2708532" y="2784408"/>
                </a:lnTo>
                <a:lnTo>
                  <a:pt x="2695200" y="2787584"/>
                </a:lnTo>
                <a:lnTo>
                  <a:pt x="2681234" y="2790125"/>
                </a:lnTo>
                <a:lnTo>
                  <a:pt x="2653619" y="2794253"/>
                </a:lnTo>
                <a:lnTo>
                  <a:pt x="2639970" y="2796793"/>
                </a:lnTo>
                <a:lnTo>
                  <a:pt x="2626638" y="2799334"/>
                </a:lnTo>
                <a:lnTo>
                  <a:pt x="2619655" y="2801239"/>
                </a:lnTo>
                <a:lnTo>
                  <a:pt x="2612989" y="2803145"/>
                </a:lnTo>
                <a:lnTo>
                  <a:pt x="2606641" y="2805368"/>
                </a:lnTo>
                <a:lnTo>
                  <a:pt x="2599975" y="2807591"/>
                </a:lnTo>
                <a:lnTo>
                  <a:pt x="2592039" y="2808226"/>
                </a:lnTo>
                <a:lnTo>
                  <a:pt x="2584104" y="2809496"/>
                </a:lnTo>
                <a:lnTo>
                  <a:pt x="2576168" y="2810766"/>
                </a:lnTo>
                <a:lnTo>
                  <a:pt x="2568550" y="2812037"/>
                </a:lnTo>
                <a:lnTo>
                  <a:pt x="2552997" y="2815530"/>
                </a:lnTo>
                <a:lnTo>
                  <a:pt x="2537443" y="2819341"/>
                </a:lnTo>
                <a:lnTo>
                  <a:pt x="2521890" y="2823151"/>
                </a:lnTo>
                <a:lnTo>
                  <a:pt x="2506336" y="2826644"/>
                </a:lnTo>
                <a:lnTo>
                  <a:pt x="2490783" y="2829820"/>
                </a:lnTo>
                <a:lnTo>
                  <a:pt x="2483482" y="2831090"/>
                </a:lnTo>
                <a:lnTo>
                  <a:pt x="2475547" y="2831726"/>
                </a:lnTo>
                <a:lnTo>
                  <a:pt x="2467611" y="2833631"/>
                </a:lnTo>
                <a:lnTo>
                  <a:pt x="2459993" y="2835219"/>
                </a:lnTo>
                <a:lnTo>
                  <a:pt x="2444440" y="2839665"/>
                </a:lnTo>
                <a:lnTo>
                  <a:pt x="2436822" y="2841888"/>
                </a:lnTo>
                <a:lnTo>
                  <a:pt x="2428886" y="2843475"/>
                </a:lnTo>
                <a:lnTo>
                  <a:pt x="2420951" y="2845063"/>
                </a:lnTo>
                <a:lnTo>
                  <a:pt x="2413015" y="2845698"/>
                </a:lnTo>
                <a:lnTo>
                  <a:pt x="2405715" y="2846334"/>
                </a:lnTo>
                <a:lnTo>
                  <a:pt x="2398097" y="2847604"/>
                </a:lnTo>
                <a:lnTo>
                  <a:pt x="2390796" y="2849509"/>
                </a:lnTo>
                <a:lnTo>
                  <a:pt x="2383495" y="2851097"/>
                </a:lnTo>
                <a:lnTo>
                  <a:pt x="2369212" y="2855543"/>
                </a:lnTo>
                <a:lnTo>
                  <a:pt x="2354928" y="2860306"/>
                </a:lnTo>
                <a:lnTo>
                  <a:pt x="2340644" y="2864435"/>
                </a:lnTo>
                <a:lnTo>
                  <a:pt x="2333343" y="2866023"/>
                </a:lnTo>
                <a:lnTo>
                  <a:pt x="2326043" y="2867610"/>
                </a:lnTo>
                <a:lnTo>
                  <a:pt x="2318742" y="2868881"/>
                </a:lnTo>
                <a:lnTo>
                  <a:pt x="2311124" y="2869833"/>
                </a:lnTo>
                <a:lnTo>
                  <a:pt x="2303823" y="2870151"/>
                </a:lnTo>
                <a:lnTo>
                  <a:pt x="2296205" y="2869833"/>
                </a:lnTo>
                <a:lnTo>
                  <a:pt x="2288587" y="2872691"/>
                </a:lnTo>
                <a:lnTo>
                  <a:pt x="2281287" y="2875549"/>
                </a:lnTo>
                <a:lnTo>
                  <a:pt x="2273669" y="2878725"/>
                </a:lnTo>
                <a:lnTo>
                  <a:pt x="2266368" y="2882536"/>
                </a:lnTo>
                <a:lnTo>
                  <a:pt x="2251767" y="2889840"/>
                </a:lnTo>
                <a:lnTo>
                  <a:pt x="2244149" y="2893333"/>
                </a:lnTo>
                <a:lnTo>
                  <a:pt x="2236848" y="2896509"/>
                </a:lnTo>
                <a:lnTo>
                  <a:pt x="2224786" y="2901590"/>
                </a:lnTo>
                <a:lnTo>
                  <a:pt x="2213042" y="2906671"/>
                </a:lnTo>
                <a:lnTo>
                  <a:pt x="2189235" y="2917786"/>
                </a:lnTo>
                <a:lnTo>
                  <a:pt x="2166381" y="2929218"/>
                </a:lnTo>
                <a:lnTo>
                  <a:pt x="2143210" y="2940968"/>
                </a:lnTo>
                <a:lnTo>
                  <a:pt x="2125434" y="2950495"/>
                </a:lnTo>
                <a:lnTo>
                  <a:pt x="2108294" y="2960974"/>
                </a:lnTo>
                <a:lnTo>
                  <a:pt x="2091153" y="2971454"/>
                </a:lnTo>
                <a:lnTo>
                  <a:pt x="2074012" y="2982251"/>
                </a:lnTo>
                <a:lnTo>
                  <a:pt x="2040366" y="3003846"/>
                </a:lnTo>
                <a:lnTo>
                  <a:pt x="2023543" y="3014325"/>
                </a:lnTo>
                <a:lnTo>
                  <a:pt x="2006085" y="3024805"/>
                </a:lnTo>
                <a:lnTo>
                  <a:pt x="2002911" y="3027028"/>
                </a:lnTo>
                <a:lnTo>
                  <a:pt x="2000371" y="3029251"/>
                </a:lnTo>
                <a:lnTo>
                  <a:pt x="1997832" y="3032109"/>
                </a:lnTo>
                <a:lnTo>
                  <a:pt x="1995610" y="3034967"/>
                </a:lnTo>
                <a:lnTo>
                  <a:pt x="1993388" y="3037508"/>
                </a:lnTo>
                <a:lnTo>
                  <a:pt x="1990531" y="3040048"/>
                </a:lnTo>
                <a:lnTo>
                  <a:pt x="1987992" y="3042271"/>
                </a:lnTo>
                <a:lnTo>
                  <a:pt x="1984818" y="3044176"/>
                </a:lnTo>
                <a:lnTo>
                  <a:pt x="1962281" y="3054021"/>
                </a:lnTo>
                <a:lnTo>
                  <a:pt x="1940062" y="3063548"/>
                </a:lnTo>
                <a:lnTo>
                  <a:pt x="1916890" y="3072122"/>
                </a:lnTo>
                <a:lnTo>
                  <a:pt x="1894036" y="3080696"/>
                </a:lnTo>
                <a:lnTo>
                  <a:pt x="1890545" y="3081967"/>
                </a:lnTo>
                <a:lnTo>
                  <a:pt x="1887053" y="3083872"/>
                </a:lnTo>
                <a:lnTo>
                  <a:pt x="1881339" y="3088000"/>
                </a:lnTo>
                <a:lnTo>
                  <a:pt x="1878165" y="3089906"/>
                </a:lnTo>
                <a:lnTo>
                  <a:pt x="1874991" y="3091811"/>
                </a:lnTo>
                <a:lnTo>
                  <a:pt x="1871499" y="3093399"/>
                </a:lnTo>
                <a:lnTo>
                  <a:pt x="1868325" y="3094669"/>
                </a:lnTo>
                <a:lnTo>
                  <a:pt x="1847058" y="3097527"/>
                </a:lnTo>
                <a:lnTo>
                  <a:pt x="1825791" y="3100703"/>
                </a:lnTo>
                <a:lnTo>
                  <a:pt x="1804842" y="3103879"/>
                </a:lnTo>
                <a:lnTo>
                  <a:pt x="1783575" y="3107054"/>
                </a:lnTo>
                <a:lnTo>
                  <a:pt x="1762308" y="3109277"/>
                </a:lnTo>
                <a:lnTo>
                  <a:pt x="1751515" y="3110547"/>
                </a:lnTo>
                <a:lnTo>
                  <a:pt x="1740723" y="3111183"/>
                </a:lnTo>
                <a:lnTo>
                  <a:pt x="1730248" y="3111500"/>
                </a:lnTo>
                <a:lnTo>
                  <a:pt x="1719456" y="3111500"/>
                </a:lnTo>
                <a:lnTo>
                  <a:pt x="1708664" y="3111183"/>
                </a:lnTo>
                <a:lnTo>
                  <a:pt x="1698189" y="3110547"/>
                </a:lnTo>
                <a:lnTo>
                  <a:pt x="1691841" y="3108960"/>
                </a:lnTo>
                <a:lnTo>
                  <a:pt x="1685810" y="3107372"/>
                </a:lnTo>
                <a:lnTo>
                  <a:pt x="1672796" y="3104831"/>
                </a:lnTo>
                <a:lnTo>
                  <a:pt x="1666447" y="3103561"/>
                </a:lnTo>
                <a:lnTo>
                  <a:pt x="1660099" y="3101656"/>
                </a:lnTo>
                <a:lnTo>
                  <a:pt x="1654385" y="3099433"/>
                </a:lnTo>
                <a:lnTo>
                  <a:pt x="1648037" y="3096892"/>
                </a:lnTo>
                <a:lnTo>
                  <a:pt x="1639784" y="3092446"/>
                </a:lnTo>
                <a:lnTo>
                  <a:pt x="1631531" y="3088000"/>
                </a:lnTo>
                <a:lnTo>
                  <a:pt x="1615343" y="3078791"/>
                </a:lnTo>
                <a:lnTo>
                  <a:pt x="1599472" y="3068311"/>
                </a:lnTo>
                <a:lnTo>
                  <a:pt x="1584236" y="3057514"/>
                </a:lnTo>
                <a:lnTo>
                  <a:pt x="1569317" y="3046082"/>
                </a:lnTo>
                <a:lnTo>
                  <a:pt x="1555033" y="3034014"/>
                </a:lnTo>
                <a:lnTo>
                  <a:pt x="1541067" y="3021312"/>
                </a:lnTo>
                <a:lnTo>
                  <a:pt x="1527735" y="3008292"/>
                </a:lnTo>
                <a:lnTo>
                  <a:pt x="1523609" y="3005751"/>
                </a:lnTo>
                <a:lnTo>
                  <a:pt x="1519800" y="3003211"/>
                </a:lnTo>
                <a:lnTo>
                  <a:pt x="1515991" y="3000035"/>
                </a:lnTo>
                <a:lnTo>
                  <a:pt x="1512499" y="2996859"/>
                </a:lnTo>
                <a:lnTo>
                  <a:pt x="1509008" y="2993684"/>
                </a:lnTo>
                <a:lnTo>
                  <a:pt x="1505833" y="2990190"/>
                </a:lnTo>
                <a:lnTo>
                  <a:pt x="1499802" y="2982886"/>
                </a:lnTo>
                <a:lnTo>
                  <a:pt x="1494089" y="2975582"/>
                </a:lnTo>
                <a:lnTo>
                  <a:pt x="1488375" y="2967961"/>
                </a:lnTo>
                <a:lnTo>
                  <a:pt x="1482344" y="2960339"/>
                </a:lnTo>
                <a:lnTo>
                  <a:pt x="1476631" y="2953035"/>
                </a:lnTo>
                <a:lnTo>
                  <a:pt x="1469965" y="2943826"/>
                </a:lnTo>
                <a:lnTo>
                  <a:pt x="1462982" y="2934934"/>
                </a:lnTo>
                <a:lnTo>
                  <a:pt x="1448698" y="2917468"/>
                </a:lnTo>
                <a:lnTo>
                  <a:pt x="1434097" y="2900320"/>
                </a:lnTo>
                <a:lnTo>
                  <a:pt x="1426796" y="2891428"/>
                </a:lnTo>
                <a:lnTo>
                  <a:pt x="1420448" y="2882218"/>
                </a:lnTo>
                <a:lnTo>
                  <a:pt x="1414417" y="2875232"/>
                </a:lnTo>
                <a:lnTo>
                  <a:pt x="1408703" y="2868563"/>
                </a:lnTo>
                <a:lnTo>
                  <a:pt x="1396641" y="2854908"/>
                </a:lnTo>
                <a:lnTo>
                  <a:pt x="1390293" y="2847921"/>
                </a:lnTo>
                <a:lnTo>
                  <a:pt x="1384897" y="2841252"/>
                </a:lnTo>
                <a:lnTo>
                  <a:pt x="1379183" y="2833631"/>
                </a:lnTo>
                <a:lnTo>
                  <a:pt x="1374105" y="2826009"/>
                </a:lnTo>
                <a:lnTo>
                  <a:pt x="1369978" y="2820611"/>
                </a:lnTo>
                <a:lnTo>
                  <a:pt x="1366169" y="2814577"/>
                </a:lnTo>
                <a:lnTo>
                  <a:pt x="1359186" y="2802510"/>
                </a:lnTo>
                <a:lnTo>
                  <a:pt x="1355694" y="2796158"/>
                </a:lnTo>
                <a:lnTo>
                  <a:pt x="1351885" y="2790442"/>
                </a:lnTo>
                <a:lnTo>
                  <a:pt x="1348076" y="2784408"/>
                </a:lnTo>
                <a:lnTo>
                  <a:pt x="1343633" y="2779010"/>
                </a:lnTo>
                <a:lnTo>
                  <a:pt x="1339506" y="2773611"/>
                </a:lnTo>
                <a:lnTo>
                  <a:pt x="1335697" y="2767895"/>
                </a:lnTo>
                <a:lnTo>
                  <a:pt x="1332206" y="2762496"/>
                </a:lnTo>
                <a:lnTo>
                  <a:pt x="1329031" y="2756463"/>
                </a:lnTo>
                <a:lnTo>
                  <a:pt x="1322366" y="2744713"/>
                </a:lnTo>
                <a:lnTo>
                  <a:pt x="1315700" y="2733280"/>
                </a:lnTo>
                <a:lnTo>
                  <a:pt x="1293798" y="2702477"/>
                </a:lnTo>
                <a:lnTo>
                  <a:pt x="1283006" y="2686916"/>
                </a:lnTo>
                <a:lnTo>
                  <a:pt x="1272213" y="2671355"/>
                </a:lnTo>
                <a:lnTo>
                  <a:pt x="1262373" y="2655477"/>
                </a:lnTo>
                <a:lnTo>
                  <a:pt x="1252533" y="2639281"/>
                </a:lnTo>
                <a:lnTo>
                  <a:pt x="1243646" y="2622768"/>
                </a:lnTo>
                <a:lnTo>
                  <a:pt x="1239202" y="2614194"/>
                </a:lnTo>
                <a:lnTo>
                  <a:pt x="1235075" y="2605619"/>
                </a:lnTo>
                <a:lnTo>
                  <a:pt x="1233806" y="2601491"/>
                </a:lnTo>
                <a:lnTo>
                  <a:pt x="1232219" y="2597363"/>
                </a:lnTo>
                <a:lnTo>
                  <a:pt x="1230632" y="2593552"/>
                </a:lnTo>
                <a:lnTo>
                  <a:pt x="1228410" y="2589741"/>
                </a:lnTo>
                <a:lnTo>
                  <a:pt x="1223966" y="2582755"/>
                </a:lnTo>
                <a:lnTo>
                  <a:pt x="1218887" y="2575768"/>
                </a:lnTo>
                <a:lnTo>
                  <a:pt x="1213491" y="2569099"/>
                </a:lnTo>
                <a:lnTo>
                  <a:pt x="1207777" y="2562113"/>
                </a:lnTo>
                <a:lnTo>
                  <a:pt x="1202381" y="2555762"/>
                </a:lnTo>
                <a:lnTo>
                  <a:pt x="1196985" y="2548775"/>
                </a:lnTo>
                <a:lnTo>
                  <a:pt x="1182701" y="2530039"/>
                </a:lnTo>
                <a:lnTo>
                  <a:pt x="1168418" y="2511620"/>
                </a:lnTo>
                <a:lnTo>
                  <a:pt x="1154134" y="2492884"/>
                </a:lnTo>
                <a:lnTo>
                  <a:pt x="1139215" y="2474148"/>
                </a:lnTo>
                <a:lnTo>
                  <a:pt x="1124296" y="2456046"/>
                </a:lnTo>
                <a:lnTo>
                  <a:pt x="1116678" y="2446837"/>
                </a:lnTo>
                <a:lnTo>
                  <a:pt x="1108743" y="2438263"/>
                </a:lnTo>
                <a:lnTo>
                  <a:pt x="1100807" y="2429688"/>
                </a:lnTo>
                <a:lnTo>
                  <a:pt x="1092555" y="2421114"/>
                </a:lnTo>
                <a:lnTo>
                  <a:pt x="1084302" y="2412858"/>
                </a:lnTo>
                <a:lnTo>
                  <a:pt x="1075731" y="2404601"/>
                </a:lnTo>
                <a:lnTo>
                  <a:pt x="1059860" y="2389675"/>
                </a:lnTo>
                <a:lnTo>
                  <a:pt x="1043672" y="2374750"/>
                </a:lnTo>
                <a:lnTo>
                  <a:pt x="1035737" y="2367446"/>
                </a:lnTo>
                <a:lnTo>
                  <a:pt x="1027166" y="2360777"/>
                </a:lnTo>
                <a:lnTo>
                  <a:pt x="1018279" y="2354108"/>
                </a:lnTo>
                <a:lnTo>
                  <a:pt x="1009074" y="2348392"/>
                </a:lnTo>
                <a:lnTo>
                  <a:pt x="991298" y="2337277"/>
                </a:lnTo>
                <a:lnTo>
                  <a:pt x="982093" y="2331243"/>
                </a:lnTo>
                <a:lnTo>
                  <a:pt x="973205" y="2326162"/>
                </a:lnTo>
                <a:lnTo>
                  <a:pt x="964000" y="2321081"/>
                </a:lnTo>
                <a:lnTo>
                  <a:pt x="954160" y="2316635"/>
                </a:lnTo>
                <a:lnTo>
                  <a:pt x="944638" y="2312507"/>
                </a:lnTo>
                <a:lnTo>
                  <a:pt x="934480" y="2309014"/>
                </a:lnTo>
                <a:lnTo>
                  <a:pt x="924640" y="2307108"/>
                </a:lnTo>
                <a:lnTo>
                  <a:pt x="914483" y="2304886"/>
                </a:lnTo>
                <a:lnTo>
                  <a:pt x="904643" y="2302027"/>
                </a:lnTo>
                <a:lnTo>
                  <a:pt x="894803" y="2298852"/>
                </a:lnTo>
                <a:lnTo>
                  <a:pt x="875440" y="2291548"/>
                </a:lnTo>
                <a:lnTo>
                  <a:pt x="856395" y="2284244"/>
                </a:lnTo>
                <a:lnTo>
                  <a:pt x="830050" y="2274717"/>
                </a:lnTo>
                <a:lnTo>
                  <a:pt x="817353" y="2269636"/>
                </a:lnTo>
                <a:lnTo>
                  <a:pt x="804339" y="2263920"/>
                </a:lnTo>
                <a:lnTo>
                  <a:pt x="791642" y="2258521"/>
                </a:lnTo>
                <a:lnTo>
                  <a:pt x="778945" y="2252170"/>
                </a:lnTo>
                <a:lnTo>
                  <a:pt x="766566" y="2246136"/>
                </a:lnTo>
                <a:lnTo>
                  <a:pt x="754187" y="2239467"/>
                </a:lnTo>
                <a:lnTo>
                  <a:pt x="728793" y="2228670"/>
                </a:lnTo>
                <a:lnTo>
                  <a:pt x="716414" y="2222954"/>
                </a:lnTo>
                <a:lnTo>
                  <a:pt x="704352" y="2217238"/>
                </a:lnTo>
                <a:lnTo>
                  <a:pt x="691972" y="2210569"/>
                </a:lnTo>
                <a:lnTo>
                  <a:pt x="680228" y="2203900"/>
                </a:lnTo>
                <a:lnTo>
                  <a:pt x="668484" y="2196596"/>
                </a:lnTo>
                <a:lnTo>
                  <a:pt x="657374" y="2188657"/>
                </a:lnTo>
                <a:lnTo>
                  <a:pt x="646582" y="2180400"/>
                </a:lnTo>
                <a:lnTo>
                  <a:pt x="635155" y="2172143"/>
                </a:lnTo>
                <a:lnTo>
                  <a:pt x="623728" y="2164204"/>
                </a:lnTo>
                <a:lnTo>
                  <a:pt x="612618" y="2155630"/>
                </a:lnTo>
                <a:lnTo>
                  <a:pt x="605000" y="2149914"/>
                </a:lnTo>
                <a:lnTo>
                  <a:pt x="597699" y="2143245"/>
                </a:lnTo>
                <a:lnTo>
                  <a:pt x="590716" y="2136576"/>
                </a:lnTo>
                <a:lnTo>
                  <a:pt x="583415" y="2129907"/>
                </a:lnTo>
                <a:lnTo>
                  <a:pt x="576115" y="2123238"/>
                </a:lnTo>
                <a:lnTo>
                  <a:pt x="569132" y="2116570"/>
                </a:lnTo>
                <a:lnTo>
                  <a:pt x="561513" y="2110218"/>
                </a:lnTo>
                <a:lnTo>
                  <a:pt x="553895" y="2104185"/>
                </a:lnTo>
                <a:lnTo>
                  <a:pt x="538342" y="2088624"/>
                </a:lnTo>
                <a:lnTo>
                  <a:pt x="523106" y="2073063"/>
                </a:lnTo>
                <a:lnTo>
                  <a:pt x="515805" y="2065124"/>
                </a:lnTo>
                <a:lnTo>
                  <a:pt x="508505" y="2057185"/>
                </a:lnTo>
                <a:lnTo>
                  <a:pt x="501839" y="2048611"/>
                </a:lnTo>
                <a:lnTo>
                  <a:pt x="495808" y="2039719"/>
                </a:lnTo>
                <a:lnTo>
                  <a:pt x="489777" y="2032732"/>
                </a:lnTo>
                <a:lnTo>
                  <a:pt x="484063" y="2025746"/>
                </a:lnTo>
                <a:lnTo>
                  <a:pt x="472002" y="2012091"/>
                </a:lnTo>
                <a:lnTo>
                  <a:pt x="465971" y="2005104"/>
                </a:lnTo>
                <a:lnTo>
                  <a:pt x="460257" y="1998118"/>
                </a:lnTo>
                <a:lnTo>
                  <a:pt x="454543" y="1991131"/>
                </a:lnTo>
                <a:lnTo>
                  <a:pt x="449465" y="1983510"/>
                </a:lnTo>
                <a:lnTo>
                  <a:pt x="445338" y="1976523"/>
                </a:lnTo>
                <a:lnTo>
                  <a:pt x="440894" y="1969537"/>
                </a:lnTo>
                <a:lnTo>
                  <a:pt x="436451" y="1963186"/>
                </a:lnTo>
                <a:lnTo>
                  <a:pt x="433911" y="1959692"/>
                </a:lnTo>
                <a:lnTo>
                  <a:pt x="431689" y="1956517"/>
                </a:lnTo>
                <a:lnTo>
                  <a:pt x="424389" y="1947943"/>
                </a:lnTo>
                <a:lnTo>
                  <a:pt x="417723" y="1939368"/>
                </a:lnTo>
                <a:lnTo>
                  <a:pt x="411375" y="1929841"/>
                </a:lnTo>
                <a:lnTo>
                  <a:pt x="405978" y="1920314"/>
                </a:lnTo>
                <a:lnTo>
                  <a:pt x="394869" y="1900943"/>
                </a:lnTo>
                <a:lnTo>
                  <a:pt x="384077" y="1881572"/>
                </a:lnTo>
                <a:lnTo>
                  <a:pt x="376141" y="1865693"/>
                </a:lnTo>
                <a:lnTo>
                  <a:pt x="367253" y="1850133"/>
                </a:lnTo>
                <a:lnTo>
                  <a:pt x="358366" y="1834572"/>
                </a:lnTo>
                <a:lnTo>
                  <a:pt x="349478" y="1819329"/>
                </a:lnTo>
                <a:lnTo>
                  <a:pt x="340590" y="1803768"/>
                </a:lnTo>
                <a:lnTo>
                  <a:pt x="331703" y="1788525"/>
                </a:lnTo>
                <a:lnTo>
                  <a:pt x="323450" y="1772964"/>
                </a:lnTo>
                <a:lnTo>
                  <a:pt x="319641" y="1764708"/>
                </a:lnTo>
                <a:lnTo>
                  <a:pt x="316149" y="1756769"/>
                </a:lnTo>
                <a:lnTo>
                  <a:pt x="314879" y="1753593"/>
                </a:lnTo>
                <a:lnTo>
                  <a:pt x="313610" y="1750417"/>
                </a:lnTo>
                <a:lnTo>
                  <a:pt x="311388" y="1747559"/>
                </a:lnTo>
                <a:lnTo>
                  <a:pt x="309801" y="1745019"/>
                </a:lnTo>
                <a:lnTo>
                  <a:pt x="305357" y="1739938"/>
                </a:lnTo>
                <a:lnTo>
                  <a:pt x="300278" y="1735174"/>
                </a:lnTo>
                <a:lnTo>
                  <a:pt x="299008" y="1726282"/>
                </a:lnTo>
                <a:lnTo>
                  <a:pt x="297421" y="1717073"/>
                </a:lnTo>
                <a:lnTo>
                  <a:pt x="296152" y="1712310"/>
                </a:lnTo>
                <a:lnTo>
                  <a:pt x="295199" y="1708181"/>
                </a:lnTo>
                <a:lnTo>
                  <a:pt x="293612" y="1703735"/>
                </a:lnTo>
                <a:lnTo>
                  <a:pt x="291708" y="1699607"/>
                </a:lnTo>
                <a:lnTo>
                  <a:pt x="286947" y="1686904"/>
                </a:lnTo>
                <a:lnTo>
                  <a:pt x="282820" y="1674202"/>
                </a:lnTo>
                <a:lnTo>
                  <a:pt x="279011" y="1661499"/>
                </a:lnTo>
                <a:lnTo>
                  <a:pt x="275519" y="1648161"/>
                </a:lnTo>
                <a:lnTo>
                  <a:pt x="272028" y="1635141"/>
                </a:lnTo>
                <a:lnTo>
                  <a:pt x="269489" y="1622121"/>
                </a:lnTo>
                <a:lnTo>
                  <a:pt x="263775" y="1595763"/>
                </a:lnTo>
                <a:lnTo>
                  <a:pt x="253618" y="1542730"/>
                </a:lnTo>
                <a:lnTo>
                  <a:pt x="247904" y="1516372"/>
                </a:lnTo>
                <a:lnTo>
                  <a:pt x="244730" y="1503352"/>
                </a:lnTo>
                <a:lnTo>
                  <a:pt x="241873" y="1490014"/>
                </a:lnTo>
                <a:lnTo>
                  <a:pt x="238382" y="1474136"/>
                </a:lnTo>
                <a:lnTo>
                  <a:pt x="234572" y="1457940"/>
                </a:lnTo>
                <a:lnTo>
                  <a:pt x="230129" y="1442062"/>
                </a:lnTo>
                <a:lnTo>
                  <a:pt x="225685" y="1426501"/>
                </a:lnTo>
                <a:lnTo>
                  <a:pt x="219971" y="1410941"/>
                </a:lnTo>
                <a:lnTo>
                  <a:pt x="217432" y="1403637"/>
                </a:lnTo>
                <a:lnTo>
                  <a:pt x="214258" y="1396015"/>
                </a:lnTo>
                <a:lnTo>
                  <a:pt x="210766" y="1388394"/>
                </a:lnTo>
                <a:lnTo>
                  <a:pt x="207275" y="1380772"/>
                </a:lnTo>
                <a:lnTo>
                  <a:pt x="203465" y="1373468"/>
                </a:lnTo>
                <a:lnTo>
                  <a:pt x="199339" y="1366482"/>
                </a:lnTo>
                <a:lnTo>
                  <a:pt x="194260" y="1357272"/>
                </a:lnTo>
                <a:lnTo>
                  <a:pt x="188229" y="1348063"/>
                </a:lnTo>
                <a:lnTo>
                  <a:pt x="182516" y="1339171"/>
                </a:lnTo>
                <a:lnTo>
                  <a:pt x="176167" y="1330597"/>
                </a:lnTo>
                <a:lnTo>
                  <a:pt x="162836" y="1314083"/>
                </a:lnTo>
                <a:lnTo>
                  <a:pt x="149504" y="1297570"/>
                </a:lnTo>
                <a:lnTo>
                  <a:pt x="140299" y="1287725"/>
                </a:lnTo>
                <a:lnTo>
                  <a:pt x="130459" y="1278516"/>
                </a:lnTo>
                <a:lnTo>
                  <a:pt x="120302" y="1269942"/>
                </a:lnTo>
                <a:lnTo>
                  <a:pt x="110462" y="1261050"/>
                </a:lnTo>
                <a:lnTo>
                  <a:pt x="100304" y="1252158"/>
                </a:lnTo>
                <a:lnTo>
                  <a:pt x="90465" y="1242949"/>
                </a:lnTo>
                <a:lnTo>
                  <a:pt x="80942" y="1233740"/>
                </a:lnTo>
                <a:lnTo>
                  <a:pt x="76498" y="1228976"/>
                </a:lnTo>
                <a:lnTo>
                  <a:pt x="72054" y="1223577"/>
                </a:lnTo>
                <a:lnTo>
                  <a:pt x="68245" y="1220084"/>
                </a:lnTo>
                <a:lnTo>
                  <a:pt x="64754" y="1216909"/>
                </a:lnTo>
                <a:lnTo>
                  <a:pt x="61262" y="1213415"/>
                </a:lnTo>
                <a:lnTo>
                  <a:pt x="58088" y="1209605"/>
                </a:lnTo>
                <a:lnTo>
                  <a:pt x="52057" y="1201983"/>
                </a:lnTo>
                <a:lnTo>
                  <a:pt x="46343" y="1193726"/>
                </a:lnTo>
                <a:lnTo>
                  <a:pt x="35551" y="1177213"/>
                </a:lnTo>
                <a:lnTo>
                  <a:pt x="30155" y="1168639"/>
                </a:lnTo>
                <a:lnTo>
                  <a:pt x="24441" y="1160382"/>
                </a:lnTo>
                <a:lnTo>
                  <a:pt x="21585" y="1156254"/>
                </a:lnTo>
                <a:lnTo>
                  <a:pt x="19045" y="1151808"/>
                </a:lnTo>
                <a:lnTo>
                  <a:pt x="13332" y="1142916"/>
                </a:lnTo>
                <a:lnTo>
                  <a:pt x="10475" y="1138470"/>
                </a:lnTo>
                <a:lnTo>
                  <a:pt x="7618" y="1134342"/>
                </a:lnTo>
                <a:lnTo>
                  <a:pt x="4127" y="1130213"/>
                </a:lnTo>
                <a:lnTo>
                  <a:pt x="0" y="1126720"/>
                </a:lnTo>
                <a:lnTo>
                  <a:pt x="1905" y="1122592"/>
                </a:lnTo>
                <a:lnTo>
                  <a:pt x="4127" y="1117828"/>
                </a:lnTo>
                <a:lnTo>
                  <a:pt x="5396" y="1115606"/>
                </a:lnTo>
                <a:lnTo>
                  <a:pt x="6666" y="1114018"/>
                </a:lnTo>
                <a:lnTo>
                  <a:pt x="8571" y="1112112"/>
                </a:lnTo>
                <a:lnTo>
                  <a:pt x="10475" y="1110842"/>
                </a:lnTo>
                <a:lnTo>
                  <a:pt x="14601" y="1108619"/>
                </a:lnTo>
                <a:lnTo>
                  <a:pt x="19363" y="1106396"/>
                </a:lnTo>
                <a:lnTo>
                  <a:pt x="27298" y="1100997"/>
                </a:lnTo>
                <a:lnTo>
                  <a:pt x="35234" y="1095599"/>
                </a:lnTo>
                <a:lnTo>
                  <a:pt x="42852" y="1089883"/>
                </a:lnTo>
                <a:lnTo>
                  <a:pt x="57770" y="1078133"/>
                </a:lnTo>
                <a:lnTo>
                  <a:pt x="65706" y="1072099"/>
                </a:lnTo>
                <a:lnTo>
                  <a:pt x="73959" y="1067018"/>
                </a:lnTo>
                <a:lnTo>
                  <a:pt x="80942" y="1062572"/>
                </a:lnTo>
                <a:lnTo>
                  <a:pt x="87925" y="1058444"/>
                </a:lnTo>
                <a:lnTo>
                  <a:pt x="101892" y="1050505"/>
                </a:lnTo>
                <a:lnTo>
                  <a:pt x="108875" y="1046376"/>
                </a:lnTo>
                <a:lnTo>
                  <a:pt x="115858" y="1041613"/>
                </a:lnTo>
                <a:lnTo>
                  <a:pt x="122524" y="1037167"/>
                </a:lnTo>
                <a:lnTo>
                  <a:pt x="128555" y="1031768"/>
                </a:lnTo>
                <a:lnTo>
                  <a:pt x="143791" y="1020018"/>
                </a:lnTo>
                <a:lnTo>
                  <a:pt x="158709" y="1007634"/>
                </a:lnTo>
                <a:lnTo>
                  <a:pt x="172676" y="994931"/>
                </a:lnTo>
                <a:lnTo>
                  <a:pt x="186960" y="981593"/>
                </a:lnTo>
                <a:lnTo>
                  <a:pt x="200291" y="967938"/>
                </a:lnTo>
                <a:lnTo>
                  <a:pt x="213623" y="953965"/>
                </a:lnTo>
                <a:lnTo>
                  <a:pt x="226320" y="939675"/>
                </a:lnTo>
                <a:lnTo>
                  <a:pt x="238699" y="924749"/>
                </a:lnTo>
                <a:lnTo>
                  <a:pt x="246000" y="914587"/>
                </a:lnTo>
                <a:lnTo>
                  <a:pt x="253300" y="905060"/>
                </a:lnTo>
                <a:lnTo>
                  <a:pt x="268536" y="885371"/>
                </a:lnTo>
                <a:lnTo>
                  <a:pt x="284090" y="866000"/>
                </a:lnTo>
                <a:lnTo>
                  <a:pt x="291390" y="856155"/>
                </a:lnTo>
                <a:lnTo>
                  <a:pt x="298691" y="845993"/>
                </a:lnTo>
                <a:lnTo>
                  <a:pt x="300913" y="842817"/>
                </a:lnTo>
                <a:lnTo>
                  <a:pt x="303135" y="840277"/>
                </a:lnTo>
                <a:lnTo>
                  <a:pt x="305992" y="837736"/>
                </a:lnTo>
                <a:lnTo>
                  <a:pt x="309166" y="835831"/>
                </a:lnTo>
                <a:lnTo>
                  <a:pt x="315197" y="832020"/>
                </a:lnTo>
                <a:lnTo>
                  <a:pt x="318371" y="829797"/>
                </a:lnTo>
                <a:lnTo>
                  <a:pt x="321545" y="827892"/>
                </a:lnTo>
                <a:lnTo>
                  <a:pt x="347891" y="794865"/>
                </a:lnTo>
                <a:lnTo>
                  <a:pt x="361540" y="778352"/>
                </a:lnTo>
                <a:lnTo>
                  <a:pt x="374237" y="761521"/>
                </a:lnTo>
                <a:lnTo>
                  <a:pt x="386933" y="744690"/>
                </a:lnTo>
                <a:lnTo>
                  <a:pt x="399948" y="727541"/>
                </a:lnTo>
                <a:lnTo>
                  <a:pt x="412009" y="710393"/>
                </a:lnTo>
                <a:lnTo>
                  <a:pt x="424071" y="692927"/>
                </a:lnTo>
                <a:lnTo>
                  <a:pt x="430737" y="683400"/>
                </a:lnTo>
                <a:lnTo>
                  <a:pt x="437720" y="674190"/>
                </a:lnTo>
                <a:lnTo>
                  <a:pt x="444069" y="664346"/>
                </a:lnTo>
                <a:lnTo>
                  <a:pt x="450100" y="654819"/>
                </a:lnTo>
                <a:lnTo>
                  <a:pt x="456131" y="644657"/>
                </a:lnTo>
                <a:lnTo>
                  <a:pt x="461527" y="634812"/>
                </a:lnTo>
                <a:lnTo>
                  <a:pt x="466923" y="624650"/>
                </a:lnTo>
                <a:lnTo>
                  <a:pt x="472319" y="614488"/>
                </a:lnTo>
                <a:lnTo>
                  <a:pt x="482159" y="593211"/>
                </a:lnTo>
                <a:lnTo>
                  <a:pt x="491999" y="572252"/>
                </a:lnTo>
                <a:lnTo>
                  <a:pt x="510409" y="530334"/>
                </a:lnTo>
                <a:lnTo>
                  <a:pt x="517710" y="512232"/>
                </a:lnTo>
                <a:lnTo>
                  <a:pt x="524693" y="494449"/>
                </a:lnTo>
                <a:lnTo>
                  <a:pt x="531359" y="476347"/>
                </a:lnTo>
                <a:lnTo>
                  <a:pt x="537390" y="457929"/>
                </a:lnTo>
                <a:lnTo>
                  <a:pt x="550086" y="421726"/>
                </a:lnTo>
                <a:lnTo>
                  <a:pt x="556435" y="403943"/>
                </a:lnTo>
                <a:lnTo>
                  <a:pt x="563101" y="385524"/>
                </a:lnTo>
                <a:lnTo>
                  <a:pt x="568179" y="375679"/>
                </a:lnTo>
                <a:lnTo>
                  <a:pt x="573575" y="365835"/>
                </a:lnTo>
                <a:lnTo>
                  <a:pt x="585002" y="346463"/>
                </a:lnTo>
                <a:lnTo>
                  <a:pt x="596747" y="327727"/>
                </a:lnTo>
                <a:lnTo>
                  <a:pt x="602778" y="318200"/>
                </a:lnTo>
                <a:lnTo>
                  <a:pt x="608174" y="308673"/>
                </a:lnTo>
                <a:lnTo>
                  <a:pt x="620236" y="290890"/>
                </a:lnTo>
                <a:lnTo>
                  <a:pt x="626267" y="282315"/>
                </a:lnTo>
                <a:lnTo>
                  <a:pt x="632615" y="273741"/>
                </a:lnTo>
                <a:lnTo>
                  <a:pt x="638964" y="265484"/>
                </a:lnTo>
                <a:lnTo>
                  <a:pt x="645629" y="257545"/>
                </a:lnTo>
                <a:lnTo>
                  <a:pt x="652613" y="249606"/>
                </a:lnTo>
                <a:lnTo>
                  <a:pt x="660231" y="241985"/>
                </a:lnTo>
                <a:lnTo>
                  <a:pt x="668484" y="236586"/>
                </a:lnTo>
                <a:lnTo>
                  <a:pt x="677054" y="230552"/>
                </a:lnTo>
                <a:lnTo>
                  <a:pt x="684989" y="224519"/>
                </a:lnTo>
                <a:lnTo>
                  <a:pt x="692925" y="217850"/>
                </a:lnTo>
                <a:lnTo>
                  <a:pt x="698638" y="214992"/>
                </a:lnTo>
                <a:lnTo>
                  <a:pt x="704352" y="212769"/>
                </a:lnTo>
                <a:lnTo>
                  <a:pt x="710065" y="210228"/>
                </a:lnTo>
                <a:lnTo>
                  <a:pt x="716096" y="208005"/>
                </a:lnTo>
                <a:lnTo>
                  <a:pt x="722127" y="206100"/>
                </a:lnTo>
                <a:lnTo>
                  <a:pt x="727841" y="204830"/>
                </a:lnTo>
                <a:lnTo>
                  <a:pt x="734189" y="203242"/>
                </a:lnTo>
                <a:lnTo>
                  <a:pt x="740220" y="202289"/>
                </a:lnTo>
                <a:lnTo>
                  <a:pt x="746568" y="201971"/>
                </a:lnTo>
                <a:lnTo>
                  <a:pt x="752599" y="201654"/>
                </a:lnTo>
                <a:lnTo>
                  <a:pt x="758948" y="201654"/>
                </a:lnTo>
                <a:lnTo>
                  <a:pt x="765296" y="201971"/>
                </a:lnTo>
                <a:lnTo>
                  <a:pt x="771327" y="202607"/>
                </a:lnTo>
                <a:lnTo>
                  <a:pt x="777675" y="203559"/>
                </a:lnTo>
                <a:lnTo>
                  <a:pt x="783389" y="205465"/>
                </a:lnTo>
                <a:lnTo>
                  <a:pt x="789737" y="207053"/>
                </a:lnTo>
                <a:lnTo>
                  <a:pt x="807513" y="214357"/>
                </a:lnTo>
                <a:lnTo>
                  <a:pt x="825288" y="221978"/>
                </a:lnTo>
                <a:lnTo>
                  <a:pt x="833859" y="225789"/>
                </a:lnTo>
                <a:lnTo>
                  <a:pt x="842429" y="230235"/>
                </a:lnTo>
                <a:lnTo>
                  <a:pt x="850999" y="234681"/>
                </a:lnTo>
                <a:lnTo>
                  <a:pt x="859252" y="239444"/>
                </a:lnTo>
                <a:lnTo>
                  <a:pt x="875758" y="251512"/>
                </a:lnTo>
                <a:lnTo>
                  <a:pt x="884328" y="257863"/>
                </a:lnTo>
                <a:lnTo>
                  <a:pt x="892898" y="263262"/>
                </a:lnTo>
                <a:lnTo>
                  <a:pt x="894485" y="264849"/>
                </a:lnTo>
                <a:lnTo>
                  <a:pt x="896390" y="266120"/>
                </a:lnTo>
                <a:lnTo>
                  <a:pt x="897660" y="267707"/>
                </a:lnTo>
                <a:lnTo>
                  <a:pt x="898929" y="269930"/>
                </a:lnTo>
                <a:lnTo>
                  <a:pt x="901151" y="273741"/>
                </a:lnTo>
                <a:lnTo>
                  <a:pt x="902738" y="277869"/>
                </a:lnTo>
                <a:lnTo>
                  <a:pt x="904643" y="281998"/>
                </a:lnTo>
                <a:lnTo>
                  <a:pt x="906230" y="286126"/>
                </a:lnTo>
                <a:lnTo>
                  <a:pt x="907500" y="288032"/>
                </a:lnTo>
                <a:lnTo>
                  <a:pt x="909087" y="289619"/>
                </a:lnTo>
                <a:lnTo>
                  <a:pt x="910674" y="291207"/>
                </a:lnTo>
                <a:lnTo>
                  <a:pt x="912578" y="292795"/>
                </a:lnTo>
                <a:lnTo>
                  <a:pt x="922101" y="300417"/>
                </a:lnTo>
                <a:lnTo>
                  <a:pt x="931306" y="308356"/>
                </a:lnTo>
                <a:lnTo>
                  <a:pt x="940511" y="316930"/>
                </a:lnTo>
                <a:lnTo>
                  <a:pt x="944638" y="321376"/>
                </a:lnTo>
                <a:lnTo>
                  <a:pt x="948447" y="326139"/>
                </a:lnTo>
                <a:lnTo>
                  <a:pt x="958287" y="322011"/>
                </a:lnTo>
                <a:lnTo>
                  <a:pt x="953525" y="301052"/>
                </a:lnTo>
                <a:lnTo>
                  <a:pt x="960826" y="298194"/>
                </a:lnTo>
                <a:lnTo>
                  <a:pt x="968444" y="295971"/>
                </a:lnTo>
                <a:lnTo>
                  <a:pt x="975745" y="293430"/>
                </a:lnTo>
                <a:lnTo>
                  <a:pt x="983363" y="291525"/>
                </a:lnTo>
                <a:lnTo>
                  <a:pt x="990346" y="290255"/>
                </a:lnTo>
                <a:lnTo>
                  <a:pt x="997329" y="288667"/>
                </a:lnTo>
                <a:lnTo>
                  <a:pt x="1011613" y="284538"/>
                </a:lnTo>
                <a:lnTo>
                  <a:pt x="1025262" y="280092"/>
                </a:lnTo>
                <a:lnTo>
                  <a:pt x="1038911" y="274694"/>
                </a:lnTo>
                <a:lnTo>
                  <a:pt x="1052242" y="269613"/>
                </a:lnTo>
                <a:lnTo>
                  <a:pt x="1065891" y="264214"/>
                </a:lnTo>
                <a:lnTo>
                  <a:pt x="1079540" y="258498"/>
                </a:lnTo>
                <a:lnTo>
                  <a:pt x="1092872" y="253099"/>
                </a:lnTo>
                <a:lnTo>
                  <a:pt x="1104934" y="249289"/>
                </a:lnTo>
                <a:lnTo>
                  <a:pt x="1116678" y="244843"/>
                </a:lnTo>
                <a:lnTo>
                  <a:pt x="1128423" y="239762"/>
                </a:lnTo>
                <a:lnTo>
                  <a:pt x="1140167" y="234998"/>
                </a:lnTo>
                <a:lnTo>
                  <a:pt x="1151594" y="230235"/>
                </a:lnTo>
                <a:lnTo>
                  <a:pt x="1163339" y="225471"/>
                </a:lnTo>
                <a:lnTo>
                  <a:pt x="1175401" y="221025"/>
                </a:lnTo>
                <a:lnTo>
                  <a:pt x="1187145" y="216897"/>
                </a:lnTo>
                <a:lnTo>
                  <a:pt x="1204921" y="210228"/>
                </a:lnTo>
                <a:lnTo>
                  <a:pt x="1223014" y="203877"/>
                </a:lnTo>
                <a:lnTo>
                  <a:pt x="1240789" y="197843"/>
                </a:lnTo>
                <a:lnTo>
                  <a:pt x="1259199" y="191809"/>
                </a:lnTo>
                <a:lnTo>
                  <a:pt x="1295385" y="181012"/>
                </a:lnTo>
                <a:lnTo>
                  <a:pt x="1331888" y="169897"/>
                </a:lnTo>
                <a:lnTo>
                  <a:pt x="1340141" y="168310"/>
                </a:lnTo>
                <a:lnTo>
                  <a:pt x="1349029" y="166722"/>
                </a:lnTo>
                <a:lnTo>
                  <a:pt x="1365852" y="164181"/>
                </a:lnTo>
                <a:lnTo>
                  <a:pt x="1382675" y="162276"/>
                </a:lnTo>
                <a:lnTo>
                  <a:pt x="1399498" y="160371"/>
                </a:lnTo>
                <a:lnTo>
                  <a:pt x="1416956" y="158783"/>
                </a:lnTo>
                <a:lnTo>
                  <a:pt x="1433779" y="157195"/>
                </a:lnTo>
                <a:lnTo>
                  <a:pt x="1450603" y="154654"/>
                </a:lnTo>
                <a:lnTo>
                  <a:pt x="1467743" y="151796"/>
                </a:lnTo>
                <a:lnTo>
                  <a:pt x="1472822" y="151161"/>
                </a:lnTo>
                <a:lnTo>
                  <a:pt x="1477901" y="150844"/>
                </a:lnTo>
                <a:lnTo>
                  <a:pt x="1488058" y="150844"/>
                </a:lnTo>
                <a:lnTo>
                  <a:pt x="1497898" y="151479"/>
                </a:lnTo>
                <a:lnTo>
                  <a:pt x="1508055" y="153067"/>
                </a:lnTo>
                <a:lnTo>
                  <a:pt x="1517578" y="154654"/>
                </a:lnTo>
                <a:lnTo>
                  <a:pt x="1527735" y="156242"/>
                </a:lnTo>
                <a:lnTo>
                  <a:pt x="1547415" y="161006"/>
                </a:lnTo>
                <a:lnTo>
                  <a:pt x="1555986" y="151796"/>
                </a:lnTo>
                <a:lnTo>
                  <a:pt x="1564238" y="142587"/>
                </a:lnTo>
                <a:lnTo>
                  <a:pt x="1572174" y="133377"/>
                </a:lnTo>
                <a:lnTo>
                  <a:pt x="1580109" y="123215"/>
                </a:lnTo>
                <a:lnTo>
                  <a:pt x="1595345" y="103526"/>
                </a:lnTo>
                <a:lnTo>
                  <a:pt x="1609947" y="83202"/>
                </a:lnTo>
                <a:lnTo>
                  <a:pt x="1614391" y="78439"/>
                </a:lnTo>
                <a:lnTo>
                  <a:pt x="1618834" y="73675"/>
                </a:lnTo>
                <a:lnTo>
                  <a:pt x="1623596" y="68912"/>
                </a:lnTo>
                <a:lnTo>
                  <a:pt x="1628357" y="64783"/>
                </a:lnTo>
                <a:lnTo>
                  <a:pt x="1638832" y="56527"/>
                </a:lnTo>
                <a:lnTo>
                  <a:pt x="1648989" y="48588"/>
                </a:lnTo>
                <a:lnTo>
                  <a:pt x="1654068" y="44459"/>
                </a:lnTo>
                <a:lnTo>
                  <a:pt x="1659147" y="40649"/>
                </a:lnTo>
                <a:lnTo>
                  <a:pt x="1664543" y="37473"/>
                </a:lnTo>
                <a:lnTo>
                  <a:pt x="1670574" y="34932"/>
                </a:lnTo>
                <a:lnTo>
                  <a:pt x="1682001" y="29216"/>
                </a:lnTo>
                <a:lnTo>
                  <a:pt x="1687714" y="26676"/>
                </a:lnTo>
                <a:lnTo>
                  <a:pt x="1693110" y="23500"/>
                </a:lnTo>
                <a:lnTo>
                  <a:pt x="1698506" y="20324"/>
                </a:lnTo>
                <a:lnTo>
                  <a:pt x="1703585" y="17466"/>
                </a:lnTo>
                <a:lnTo>
                  <a:pt x="1708664" y="15243"/>
                </a:lnTo>
                <a:lnTo>
                  <a:pt x="1714060" y="12703"/>
                </a:lnTo>
                <a:lnTo>
                  <a:pt x="1719456" y="10797"/>
                </a:lnTo>
                <a:lnTo>
                  <a:pt x="1724852" y="8892"/>
                </a:lnTo>
                <a:lnTo>
                  <a:pt x="1736279" y="5399"/>
                </a:lnTo>
                <a:lnTo>
                  <a:pt x="1747706" y="3176"/>
                </a:lnTo>
                <a:lnTo>
                  <a:pt x="1759133" y="1271"/>
                </a:lnTo>
                <a:lnTo>
                  <a:pt x="1770878" y="318"/>
                </a:lnTo>
                <a:lnTo>
                  <a:pt x="178262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4" name="组合 83"/>
          <p:cNvGrpSpPr/>
          <p:nvPr>
            <p:custDataLst>
              <p:tags r:id="rId2"/>
            </p:custDataLst>
          </p:nvPr>
        </p:nvGrpSpPr>
        <p:grpSpPr>
          <a:xfrm>
            <a:off x="4415155" y="2653665"/>
            <a:ext cx="138430" cy="1426210"/>
            <a:chOff x="6953" y="4179"/>
            <a:chExt cx="218" cy="2246"/>
          </a:xfrm>
          <a:solidFill>
            <a:schemeClr val="tx1">
              <a:lumMod val="65000"/>
              <a:lumOff val="35000"/>
            </a:schemeClr>
          </a:solidFill>
        </p:grpSpPr>
        <p:cxnSp>
          <p:nvCxnSpPr>
            <p:cNvPr id="81" name="直接连接符 80"/>
            <p:cNvCxnSpPr/>
            <p:nvPr>
              <p:custDataLst>
                <p:tags r:id="rId3"/>
              </p:custDataLst>
            </p:nvPr>
          </p:nvCxnSpPr>
          <p:spPr>
            <a:xfrm flipH="1">
              <a:off x="7062" y="4305"/>
              <a:ext cx="0" cy="2121"/>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椭圆 82"/>
            <p:cNvSpPr/>
            <p:nvPr>
              <p:custDataLst>
                <p:tags r:id="rId4"/>
              </p:custDataLst>
            </p:nvPr>
          </p:nvSpPr>
          <p:spPr>
            <a:xfrm>
              <a:off x="6953" y="4179"/>
              <a:ext cx="218" cy="2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2" name="文本框 81"/>
          <p:cNvSpPr txBox="1"/>
          <p:nvPr>
            <p:custDataLst>
              <p:tags r:id="rId5"/>
            </p:custDataLst>
          </p:nvPr>
        </p:nvSpPr>
        <p:spPr>
          <a:xfrm>
            <a:off x="4852035" y="2353499"/>
            <a:ext cx="5975985" cy="1727011"/>
          </a:xfrm>
          <a:prstGeom prst="rect">
            <a:avLst/>
          </a:prstGeom>
          <a:noFill/>
          <a:effectLst/>
        </p:spPr>
        <p:txBody>
          <a:bodyPr wrap="square" rtlCol="0">
            <a:spAutoFit/>
          </a:bodyPr>
          <a:lstStyle/>
          <a:p>
            <a:pPr algn="l">
              <a:lnSpc>
                <a:spcPct val="150000"/>
              </a:lnSpc>
            </a:pPr>
            <a:r>
              <a:rPr lang="zh-CN" altLang="en-US" sz="3200">
                <a:solidFill>
                  <a:schemeClr val="tx1"/>
                </a:solidFill>
                <a:latin typeface="微软雅黑" panose="020B0503020204020204" pitchFamily="34" charset="-122"/>
                <a:ea typeface="微软雅黑" panose="020B0503020204020204" pitchFamily="34" charset="-122"/>
                <a:sym typeface="+mn-ea"/>
              </a:rPr>
              <a:t>第一部分</a:t>
            </a:r>
            <a:endParaRPr lang="en-US" altLang="zh-CN" sz="3200">
              <a:solidFill>
                <a:schemeClr val="tx1"/>
              </a:solidFill>
              <a:latin typeface="微软雅黑" panose="020B0503020204020204" pitchFamily="34" charset="-122"/>
              <a:ea typeface="微软雅黑" panose="020B0503020204020204" pitchFamily="34" charset="-122"/>
              <a:sym typeface="+mn-ea"/>
            </a:endParaRPr>
          </a:p>
          <a:p>
            <a:pPr marL="571500" indent="-571500" algn="l">
              <a:lnSpc>
                <a:spcPct val="150000"/>
              </a:lnSpc>
              <a:buFont typeface="Wingdings" panose="05000000000000000000" pitchFamily="2" charset="2"/>
              <a:buChar char="n"/>
            </a:pPr>
            <a:r>
              <a:rPr lang="zh-CN" altLang="en-US" sz="4400" b="1">
                <a:solidFill>
                  <a:schemeClr val="tx1"/>
                </a:solidFill>
                <a:latin typeface="微软雅黑" panose="020B0503020204020204" pitchFamily="34" charset="-122"/>
                <a:ea typeface="微软雅黑" panose="020B0503020204020204" pitchFamily="34" charset="-122"/>
                <a:sym typeface="+mn-ea"/>
              </a:rPr>
              <a:t>知人论世</a:t>
            </a:r>
            <a:endParaRPr lang="en-US" altLang="zh-CN" sz="3600">
              <a:solidFill>
                <a:schemeClr val="tx1"/>
              </a:solidFill>
              <a:latin typeface="微软雅黑" panose="020B0503020204020204" pitchFamily="34" charset="-122"/>
              <a:ea typeface="微软雅黑" panose="020B0503020204020204" pitchFamily="34" charset="-122"/>
              <a:sym typeface="+mn-ea"/>
            </a:endParaRPr>
          </a:p>
        </p:txBody>
      </p:sp>
      <p:sp>
        <p:nvSpPr>
          <p:cNvPr id="2" name="矩形 1"/>
          <p:cNvSpPr/>
          <p:nvPr>
            <p:custDataLst>
              <p:tags r:id="rId6"/>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up)">
                                      <p:cBhvr>
                                        <p:cTn id="13" dur="500"/>
                                        <p:tgtEl>
                                          <p:spTgt spid="8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1000"/>
                                        <p:tgtEl>
                                          <p:spTgt spid="82"/>
                                        </p:tgtEl>
                                        <p:attrNameLst>
                                          <p:attrName>ppt_y</p:attrName>
                                        </p:attrNameLst>
                                      </p:cBhvr>
                                      <p:tavLst>
                                        <p:tav tm="0">
                                          <p:val>
                                            <p:strVal val="#ppt_y+#ppt_h*1.125000"/>
                                          </p:val>
                                        </p:tav>
                                        <p:tav tm="100000">
                                          <p:val>
                                            <p:strVal val="#ppt_y"/>
                                          </p:val>
                                        </p:tav>
                                      </p:tavLst>
                                    </p:anim>
                                    <p:animEffect transition="in" filter="wipe(up)">
                                      <p:cBhvr>
                                        <p:cTn id="18"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35841"/>
          <p:cNvSpPr>
            <a:spLocks noGrp="1" noRot="1"/>
          </p:cNvSpPr>
          <p:nvPr>
            <p:ph type="title"/>
            <p:custDataLst>
              <p:tags r:id="rId1"/>
            </p:custDataLst>
          </p:nvPr>
        </p:nvSpPr>
        <p:spPr>
          <a:xfrm>
            <a:off x="522605" y="274955"/>
            <a:ext cx="3146425" cy="687705"/>
          </a:xfrm>
          <a:solidFill>
            <a:srgbClr val="FF6600"/>
          </a:solidFill>
          <a:ln w="76200">
            <a:solidFill>
              <a:schemeClr val="tx2"/>
            </a:solidFill>
            <a:miter/>
          </a:ln>
        </p:spPr>
        <p:txBody>
          <a:bodyPr anchor="ctr" anchorCtr="0"/>
          <a:lstStyle/>
          <a:p>
            <a:pPr algn="l"/>
            <a:r>
              <a:rPr lang="zh-CN" altLang="en-US" sz="3200" b="1">
                <a:solidFill>
                  <a:srgbClr val="FFFF00"/>
                </a:solidFill>
                <a:latin typeface="宋体" panose="02010600030101010101" pitchFamily="2" charset="-122"/>
              </a:rPr>
              <a:t>第二段背诵提示</a:t>
            </a:r>
            <a:endParaRPr lang="zh-CN" altLang="en-US" sz="3200" b="1">
              <a:solidFill>
                <a:srgbClr val="FFFF00"/>
              </a:solidFill>
              <a:latin typeface="宋体" panose="02010600030101010101" pitchFamily="2" charset="-122"/>
            </a:endParaRPr>
          </a:p>
        </p:txBody>
      </p:sp>
      <p:sp>
        <p:nvSpPr>
          <p:cNvPr id="35843" name="文本占位符 35842"/>
          <p:cNvSpPr>
            <a:spLocks noGrp="1" noRot="1"/>
          </p:cNvSpPr>
          <p:nvPr>
            <p:ph idx="1"/>
            <p:custDataLst>
              <p:tags r:id="rId2"/>
            </p:custDataLst>
          </p:nvPr>
        </p:nvSpPr>
        <p:spPr>
          <a:xfrm>
            <a:off x="522605" y="1359535"/>
            <a:ext cx="10183495" cy="4984115"/>
          </a:xfrm>
          <a:solidFill>
            <a:srgbClr val="FFFFFF">
              <a:alpha val="77000"/>
            </a:srgbClr>
          </a:solidFill>
          <a:ln w="76200">
            <a:solidFill>
              <a:schemeClr val="bg2"/>
            </a:solidFill>
            <a:miter/>
          </a:ln>
        </p:spPr>
        <p:txBody>
          <a:bodyPr>
            <a:normAutofit fontScale="90000"/>
          </a:bodyPr>
          <a:lstStyle/>
          <a:p>
            <a:pPr marL="342900" marR="0" indent="-342900" algn="l" defTabSz="914400" rtl="0" fontAlgn="base">
              <a:lnSpc>
                <a:spcPct val="150000"/>
              </a:lnSpc>
              <a:spcBef>
                <a:spcPct val="0"/>
              </a:spcBef>
              <a:spcAft>
                <a:spcPct val="0"/>
              </a:spcAft>
              <a:buClr>
                <a:schemeClr val="hlink"/>
              </a:buClr>
              <a:buSzPct val="75000"/>
              <a:buFont typeface="Wingdings" panose="05000000000000000000" pitchFamily="2" charset="2"/>
              <a:buChar char="v"/>
            </a:pPr>
            <a:r>
              <a:rPr kumimoji="0" lang="zh-CN" altLang="en-US" sz="3200" b="1" i="0" u="none" strike="noStrike" kern="1200" cap="none" spc="0" normalizeH="0" baseline="0" noProof="1">
                <a:solidFill>
                  <a:schemeClr val="tx1"/>
                </a:solidFill>
                <a:latin typeface="+mn-lt"/>
                <a:ea typeface="+mn-ea"/>
                <a:cs typeface="+mn-cs"/>
              </a:rPr>
              <a:t>妃嫔媵嫱，</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 </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a:t>
            </a:r>
            <a:r>
              <a:rPr kumimoji="0" lang="zh-CN" altLang="en-US" sz="3200" b="1" i="1"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a:t>
            </a:r>
            <a:endParaRPr kumimoji="0" lang="zh-CN" altLang="en-US" sz="3200" b="1" i="0" u="none" strike="noStrike" kern="1200" cap="none" spc="0" normalizeH="0" baseline="0" noProof="1">
              <a:solidFill>
                <a:schemeClr val="tx1"/>
              </a:solidFill>
              <a:latin typeface="+mn-lt"/>
              <a:ea typeface="+mn-ea"/>
              <a:cs typeface="+mn-cs"/>
            </a:endParaRPr>
          </a:p>
          <a:p>
            <a:pPr marL="0" marR="0" indent="0" algn="l" defTabSz="914400" rtl="0" fontAlgn="base">
              <a:lnSpc>
                <a:spcPct val="150000"/>
              </a:lnSpc>
              <a:spcBef>
                <a:spcPct val="0"/>
              </a:spcBef>
              <a:spcAft>
                <a:spcPct val="0"/>
              </a:spcAft>
              <a:buClr>
                <a:schemeClr val="hlink"/>
              </a:buClr>
              <a:buSzPct val="75000"/>
              <a:buFont typeface="Wingdings" panose="05000000000000000000" pitchFamily="2" charset="2"/>
              <a:buNone/>
            </a:pPr>
            <a:r>
              <a:rPr kumimoji="0" lang="zh-CN" altLang="en-US" sz="3200" b="1" i="0" u="none" strike="noStrike" kern="1200" cap="none" spc="0" normalizeH="0" baseline="0" noProof="1">
                <a:solidFill>
                  <a:schemeClr val="tx1"/>
                </a:solidFill>
                <a:latin typeface="+mn-lt"/>
                <a:ea typeface="+mn-ea"/>
                <a:cs typeface="+mn-cs"/>
              </a:rPr>
              <a:t>   明星荧荧， </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 </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 </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a:t>
            </a:r>
            <a:endParaRPr kumimoji="0" lang="zh-CN" altLang="en-US" sz="3200" b="1" i="0" u="none" strike="noStrike" kern="1200" cap="none" spc="0" normalizeH="0" baseline="0" noProof="1">
              <a:solidFill>
                <a:schemeClr val="tx1"/>
              </a:solidFill>
              <a:latin typeface="+mn-lt"/>
              <a:ea typeface="+mn-ea"/>
              <a:cs typeface="+mn-cs"/>
            </a:endParaRPr>
          </a:p>
          <a:p>
            <a:pPr marL="342900" marR="0" indent="-342900" algn="l" defTabSz="914400" rtl="0" fontAlgn="base">
              <a:lnSpc>
                <a:spcPct val="150000"/>
              </a:lnSpc>
              <a:spcBef>
                <a:spcPct val="0"/>
              </a:spcBef>
              <a:spcAft>
                <a:spcPct val="0"/>
              </a:spcAft>
              <a:buClr>
                <a:schemeClr val="hlink"/>
              </a:buClr>
              <a:buSzPct val="75000"/>
              <a:buFont typeface="Wingdings" panose="05000000000000000000" pitchFamily="2" charset="2"/>
              <a:buChar char="v"/>
            </a:pPr>
            <a:r>
              <a:rPr kumimoji="0" lang="zh-CN" altLang="en-US" sz="3200" b="1" i="0" u="none" strike="noStrike" kern="1200" cap="none" spc="0" normalizeH="0" baseline="0" noProof="1">
                <a:solidFill>
                  <a:schemeClr val="tx1"/>
                </a:solidFill>
                <a:latin typeface="+mn-lt"/>
                <a:ea typeface="+mn-ea"/>
                <a:cs typeface="+mn-cs"/>
              </a:rPr>
              <a:t> </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；烟斜雾横， </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 </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，宫车过也； </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 </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。一肌一容， </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 </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，而望幸焉；</a:t>
            </a: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a:t>
            </a:r>
            <a:endParaRPr kumimoji="0" lang="zh-CN" altLang="en-US" sz="3200" b="1" i="0" u="none" strike="noStrike" kern="1200" cap="none" spc="0" normalizeH="0" baseline="0" noProof="1">
              <a:solidFill>
                <a:schemeClr val="tx1"/>
              </a:solidFill>
              <a:latin typeface="+mn-lt"/>
              <a:ea typeface="+mn-ea"/>
              <a:cs typeface="+mn-cs"/>
            </a:endParaRPr>
          </a:p>
          <a:p>
            <a:pPr marL="342900" marR="0" indent="-342900" algn="l" defTabSz="914400" rtl="0" fontAlgn="base">
              <a:lnSpc>
                <a:spcPct val="150000"/>
              </a:lnSpc>
              <a:spcBef>
                <a:spcPct val="0"/>
              </a:spcBef>
              <a:spcAft>
                <a:spcPct val="0"/>
              </a:spcAft>
              <a:buClr>
                <a:schemeClr val="hlink"/>
              </a:buClr>
              <a:buSzPct val="75000"/>
              <a:buFont typeface="Wingdings" panose="05000000000000000000" pitchFamily="2" charset="2"/>
              <a:buChar char="v"/>
            </a:pPr>
            <a:r>
              <a:rPr kumimoji="0" lang="zh-CN" altLang="en-US" sz="3200" b="1" i="0" u="sng" strike="noStrike" kern="1200" cap="none" spc="0" normalizeH="0" baseline="0" noProof="1">
                <a:solidFill>
                  <a:schemeClr val="tx1"/>
                </a:solidFill>
                <a:latin typeface="+mn-lt"/>
                <a:ea typeface="+mn-ea"/>
                <a:cs typeface="+mn-cs"/>
              </a:rPr>
              <a:t>             </a:t>
            </a:r>
            <a:r>
              <a:rPr kumimoji="0" lang="zh-CN" altLang="en-US" sz="3200" b="1" i="0" u="none" strike="noStrike" kern="1200" cap="none" spc="0" normalizeH="0" baseline="0" noProof="1">
                <a:solidFill>
                  <a:schemeClr val="tx1"/>
                </a:solidFill>
                <a:latin typeface="+mn-lt"/>
                <a:ea typeface="+mn-ea"/>
                <a:cs typeface="+mn-cs"/>
              </a:rPr>
              <a:t>。</a:t>
            </a:r>
            <a:endParaRPr kumimoji="0" lang="zh-CN" altLang="en-US" sz="3200" b="1" i="0" u="none" strike="noStrike" kern="1200" cap="none" spc="0" normalizeH="0" baseline="0" noProof="1">
              <a:solidFill>
                <a:schemeClr val="tx1"/>
              </a:solidFill>
              <a:latin typeface="+mn-lt"/>
              <a:ea typeface="+mn-ea"/>
              <a:cs typeface="+mn-cs"/>
            </a:endParaRPr>
          </a:p>
          <a:p>
            <a:pPr marL="342900" marR="0" indent="-342900" algn="l" defTabSz="914400" rtl="0" fontAlgn="base">
              <a:lnSpc>
                <a:spcPct val="150000"/>
              </a:lnSpc>
              <a:spcBef>
                <a:spcPct val="0"/>
              </a:spcBef>
              <a:spcAft>
                <a:spcPct val="0"/>
              </a:spcAft>
              <a:buClr>
                <a:schemeClr val="hlink"/>
              </a:buClr>
              <a:buSzPct val="75000"/>
              <a:buFont typeface="Wingdings" panose="05000000000000000000" pitchFamily="2" charset="2"/>
              <a:buChar char="v"/>
            </a:pPr>
            <a:r>
              <a:rPr kumimoji="0" lang="zh-CN" altLang="en-US" sz="3200" b="1" i="0" u="none" strike="noStrike" kern="1200" cap="none" spc="0" normalizeH="0" baseline="0" noProof="1">
                <a:solidFill>
                  <a:schemeClr val="tx1"/>
                </a:solidFill>
                <a:latin typeface="宋体" panose="02010600030101010101" pitchFamily="2" charset="-122"/>
                <a:ea typeface="+mn-ea"/>
                <a:cs typeface="+mn-cs"/>
                <a:sym typeface="+mn-ea"/>
              </a:rPr>
              <a:t>燕赵</a:t>
            </a:r>
            <a:r>
              <a:rPr kumimoji="0" lang="zh-CN" altLang="en-US" sz="3200" b="1" i="0" u="sng" strike="noStrike" kern="1200" cap="none" spc="0" normalizeH="0" baseline="0" noProof="1">
                <a:solidFill>
                  <a:schemeClr val="tx1"/>
                </a:solidFill>
                <a:latin typeface="+mn-lt"/>
                <a:ea typeface="+mn-ea"/>
                <a:cs typeface="+mn-cs"/>
                <a:sym typeface="+mn-ea"/>
              </a:rPr>
              <a:t>         </a:t>
            </a:r>
            <a:r>
              <a:rPr kumimoji="0" lang="zh-CN" altLang="en-US" sz="3200" b="1" i="0" u="none" strike="noStrike" kern="1200" cap="none" spc="0" normalizeH="0" baseline="0" noProof="1">
                <a:solidFill>
                  <a:schemeClr val="tx1"/>
                </a:solidFill>
                <a:latin typeface="+mn-lt"/>
                <a:ea typeface="+mn-ea"/>
                <a:cs typeface="+mn-cs"/>
                <a:sym typeface="+mn-ea"/>
              </a:rPr>
              <a:t>，</a:t>
            </a:r>
            <a:r>
              <a:rPr kumimoji="0" lang="zh-CN" altLang="en-US" sz="3200" b="1" i="0" u="sng" strike="noStrike" kern="1200" cap="none" spc="0" normalizeH="0" baseline="0" noProof="1">
                <a:solidFill>
                  <a:schemeClr val="tx1"/>
                </a:solidFill>
                <a:latin typeface="+mn-lt"/>
                <a:ea typeface="+mn-ea"/>
                <a:cs typeface="+mn-cs"/>
                <a:sym typeface="+mn-ea"/>
              </a:rPr>
              <a:t>        </a:t>
            </a:r>
            <a:r>
              <a:rPr kumimoji="0" lang="zh-CN" altLang="en-US" sz="3200" b="1" i="0" u="none" strike="noStrike" kern="1200" cap="none" spc="0" normalizeH="0" baseline="0" noProof="1">
                <a:solidFill>
                  <a:schemeClr val="tx1"/>
                </a:solidFill>
                <a:latin typeface="+mn-lt"/>
                <a:ea typeface="+mn-ea"/>
                <a:cs typeface="+mn-cs"/>
                <a:sym typeface="+mn-ea"/>
              </a:rPr>
              <a:t>，</a:t>
            </a:r>
            <a:r>
              <a:rPr kumimoji="0" lang="zh-CN" altLang="en-US" sz="3200" b="1" i="0" u="sng" strike="noStrike" kern="1200" cap="none" spc="0" normalizeH="0" baseline="0" noProof="1">
                <a:solidFill>
                  <a:schemeClr val="tx1"/>
                </a:solidFill>
                <a:latin typeface="+mn-lt"/>
                <a:ea typeface="+mn-ea"/>
                <a:cs typeface="+mn-cs"/>
                <a:sym typeface="+mn-ea"/>
              </a:rPr>
              <a:t>       </a:t>
            </a:r>
            <a:r>
              <a:rPr kumimoji="0" lang="zh-CN" altLang="en-US" sz="3200" b="1" i="0" u="none" strike="noStrike" kern="1200" cap="none" spc="0" normalizeH="0" baseline="0" noProof="1">
                <a:solidFill>
                  <a:schemeClr val="tx1"/>
                </a:solidFill>
                <a:latin typeface="+mn-lt"/>
                <a:ea typeface="+mn-ea"/>
                <a:cs typeface="+mn-cs"/>
                <a:sym typeface="+mn-ea"/>
              </a:rPr>
              <a:t>。</a:t>
            </a:r>
            <a:r>
              <a:rPr kumimoji="0" lang="zh-CN" altLang="en-US" sz="3200" b="1" i="0" u="none" strike="noStrike" kern="1200" cap="none" spc="0" normalizeH="0" baseline="0" noProof="1">
                <a:solidFill>
                  <a:schemeClr val="tx1"/>
                </a:solidFill>
                <a:latin typeface="宋体" panose="02010600030101010101" pitchFamily="2" charset="-122"/>
                <a:ea typeface="+mn-ea"/>
                <a:cs typeface="+mn-cs"/>
                <a:sym typeface="+mn-ea"/>
              </a:rPr>
              <a:t>几世几年，</a:t>
            </a:r>
            <a:r>
              <a:rPr kumimoji="0" lang="zh-CN" altLang="en-US" sz="3200" b="1" i="0" u="sng" strike="noStrike" kern="1200" cap="none" spc="0" normalizeH="0" baseline="0" noProof="1">
                <a:solidFill>
                  <a:schemeClr val="tx1"/>
                </a:solidFill>
                <a:latin typeface="+mn-lt"/>
                <a:ea typeface="+mn-ea"/>
                <a:cs typeface="+mn-cs"/>
                <a:sym typeface="+mn-ea"/>
              </a:rPr>
              <a:t>        </a:t>
            </a:r>
            <a:r>
              <a:rPr kumimoji="0" lang="zh-CN" altLang="en-US" sz="3200" b="1" i="0" u="none" strike="noStrike" kern="1200" cap="none" spc="0" normalizeH="0" baseline="0" noProof="1">
                <a:solidFill>
                  <a:schemeClr val="tx1"/>
                </a:solidFill>
                <a:latin typeface="+mn-lt"/>
                <a:ea typeface="+mn-ea"/>
                <a:cs typeface="+mn-cs"/>
                <a:sym typeface="+mn-ea"/>
              </a:rPr>
              <a:t>，</a:t>
            </a:r>
            <a:r>
              <a:rPr kumimoji="0" lang="zh-CN" altLang="en-US" sz="3200" b="1" i="0" u="sng" strike="noStrike" kern="1200" cap="none" spc="0" normalizeH="0" baseline="0" noProof="1">
                <a:solidFill>
                  <a:schemeClr val="tx1"/>
                </a:solidFill>
                <a:latin typeface="+mn-lt"/>
                <a:ea typeface="+mn-ea"/>
                <a:cs typeface="+mn-cs"/>
                <a:sym typeface="+mn-ea"/>
              </a:rPr>
              <a:t>       </a:t>
            </a:r>
            <a:r>
              <a:rPr kumimoji="0" lang="zh-CN" altLang="en-US" sz="3200" b="1" i="0" u="none" strike="noStrike" kern="1200" cap="none" spc="0" normalizeH="0" baseline="0" noProof="1">
                <a:solidFill>
                  <a:schemeClr val="tx1"/>
                </a:solidFill>
                <a:latin typeface="+mn-lt"/>
                <a:ea typeface="+mn-ea"/>
                <a:cs typeface="+mn-cs"/>
                <a:sym typeface="+mn-ea"/>
              </a:rPr>
              <a:t>。</a:t>
            </a:r>
            <a:r>
              <a:rPr kumimoji="0" lang="zh-CN" altLang="en-US" sz="3200" b="1" i="0" u="none" strike="noStrike" kern="1200" cap="none" spc="0" normalizeH="0" baseline="0" noProof="1">
                <a:solidFill>
                  <a:schemeClr val="tx1"/>
                </a:solidFill>
                <a:latin typeface="宋体" panose="02010600030101010101" pitchFamily="2" charset="-122"/>
                <a:ea typeface="+mn-ea"/>
                <a:cs typeface="+mn-cs"/>
                <a:sym typeface="+mn-ea"/>
              </a:rPr>
              <a:t>一旦不能有，</a:t>
            </a:r>
            <a:r>
              <a:rPr kumimoji="0" lang="zh-CN" altLang="en-US" sz="3200" b="1" i="0" u="sng" strike="noStrike" kern="1200" cap="none" spc="0" normalizeH="0" baseline="0" noProof="1">
                <a:solidFill>
                  <a:schemeClr val="tx1"/>
                </a:solidFill>
                <a:latin typeface="+mn-lt"/>
                <a:ea typeface="+mn-ea"/>
                <a:cs typeface="+mn-cs"/>
                <a:sym typeface="+mn-ea"/>
              </a:rPr>
              <a:t>        </a:t>
            </a:r>
            <a:r>
              <a:rPr kumimoji="0" lang="zh-CN" altLang="en-US" sz="3200" b="1" i="0" u="none" strike="noStrike" kern="1200" cap="none" spc="0" normalizeH="0" baseline="0" noProof="1">
                <a:solidFill>
                  <a:schemeClr val="tx1"/>
                </a:solidFill>
                <a:latin typeface="+mn-lt"/>
                <a:ea typeface="+mn-ea"/>
                <a:cs typeface="+mn-cs"/>
                <a:sym typeface="+mn-ea"/>
              </a:rPr>
              <a:t>，</a:t>
            </a:r>
            <a:r>
              <a:rPr kumimoji="0" lang="zh-CN" altLang="en-US" sz="3200" b="1" i="0" u="sng" strike="noStrike" kern="1200" cap="none" spc="0" normalizeH="0" baseline="0" noProof="1">
                <a:solidFill>
                  <a:schemeClr val="tx1"/>
                </a:solidFill>
                <a:latin typeface="+mn-lt"/>
                <a:ea typeface="+mn-ea"/>
                <a:cs typeface="+mn-cs"/>
                <a:sym typeface="+mn-ea"/>
              </a:rPr>
              <a:t>        </a:t>
            </a:r>
            <a:r>
              <a:rPr kumimoji="0" lang="zh-CN" altLang="en-US" sz="3200" b="1" i="0" u="none" strike="noStrike" kern="1200" cap="none" spc="0" normalizeH="0" baseline="0" noProof="1">
                <a:solidFill>
                  <a:schemeClr val="tx1"/>
                </a:solidFill>
                <a:latin typeface="+mn-lt"/>
                <a:ea typeface="+mn-ea"/>
                <a:cs typeface="+mn-cs"/>
                <a:sym typeface="+mn-ea"/>
              </a:rPr>
              <a:t>，</a:t>
            </a:r>
            <a:r>
              <a:rPr kumimoji="0" lang="zh-CN" altLang="en-US" sz="3200" b="1" i="0" u="sng" strike="noStrike" kern="1200" cap="none" spc="0" normalizeH="0" baseline="0" noProof="1">
                <a:solidFill>
                  <a:schemeClr val="tx1"/>
                </a:solidFill>
                <a:latin typeface="+mn-lt"/>
                <a:ea typeface="+mn-ea"/>
                <a:cs typeface="+mn-cs"/>
                <a:sym typeface="+mn-ea"/>
              </a:rPr>
              <a:t>       </a:t>
            </a:r>
            <a:r>
              <a:rPr kumimoji="0" lang="zh-CN" altLang="en-US" sz="3200" b="1" i="0" u="none" strike="noStrike" kern="1200" cap="none" spc="0" normalizeH="0" baseline="0" noProof="1">
                <a:solidFill>
                  <a:schemeClr val="tx1"/>
                </a:solidFill>
                <a:latin typeface="+mn-lt"/>
                <a:ea typeface="+mn-ea"/>
                <a:cs typeface="+mn-cs"/>
                <a:sym typeface="+mn-ea"/>
              </a:rPr>
              <a:t>。</a:t>
            </a:r>
            <a:r>
              <a:rPr kumimoji="0" lang="zh-CN" altLang="en-US" sz="3200" b="1" i="0" u="none" strike="noStrike" kern="1200" cap="none" spc="0" normalizeH="0" baseline="0" noProof="1">
                <a:solidFill>
                  <a:schemeClr val="tx1"/>
                </a:solidFill>
                <a:latin typeface="宋体" panose="02010600030101010101" pitchFamily="2" charset="-122"/>
                <a:ea typeface="+mn-ea"/>
                <a:cs typeface="+mn-cs"/>
                <a:sym typeface="+mn-ea"/>
              </a:rPr>
              <a:t>弃掷逦迤，</a:t>
            </a:r>
            <a:r>
              <a:rPr kumimoji="0" lang="zh-CN" altLang="en-US" sz="3200" b="1" i="0" u="sng" strike="noStrike" kern="1200" cap="none" spc="0" normalizeH="0" baseline="0" noProof="1">
                <a:solidFill>
                  <a:schemeClr val="tx1"/>
                </a:solidFill>
                <a:latin typeface="+mn-lt"/>
                <a:ea typeface="+mn-ea"/>
                <a:cs typeface="+mn-cs"/>
                <a:sym typeface="+mn-ea"/>
              </a:rPr>
              <a:t>      </a:t>
            </a:r>
            <a:r>
              <a:rPr kumimoji="0" lang="zh-CN" altLang="en-US" sz="3200" b="1" i="0" u="none" strike="noStrike" kern="1200" cap="none" spc="0" normalizeH="0" baseline="0" noProof="1">
                <a:solidFill>
                  <a:schemeClr val="tx1"/>
                </a:solidFill>
                <a:latin typeface="+mn-lt"/>
                <a:ea typeface="+mn-ea"/>
                <a:cs typeface="+mn-cs"/>
                <a:sym typeface="+mn-ea"/>
              </a:rPr>
              <a:t>，</a:t>
            </a:r>
            <a:r>
              <a:rPr kumimoji="0" lang="zh-CN" altLang="en-US" sz="3200" b="1" i="0" u="sng" strike="noStrike" kern="1200" cap="none" spc="0" normalizeH="0" baseline="0" noProof="1">
                <a:solidFill>
                  <a:schemeClr val="tx1"/>
                </a:solidFill>
                <a:latin typeface="+mn-lt"/>
                <a:ea typeface="+mn-ea"/>
                <a:cs typeface="+mn-cs"/>
                <a:sym typeface="+mn-ea"/>
              </a:rPr>
              <a:t>       </a:t>
            </a:r>
            <a:r>
              <a:rPr kumimoji="0" lang="zh-CN" altLang="en-US" sz="3200" b="1" i="0" u="none" strike="noStrike" kern="1200" cap="none" spc="0" normalizeH="0" baseline="0" noProof="1">
                <a:solidFill>
                  <a:schemeClr val="tx1"/>
                </a:solidFill>
                <a:latin typeface="+mn-lt"/>
                <a:ea typeface="+mn-ea"/>
                <a:cs typeface="+mn-cs"/>
                <a:sym typeface="+mn-ea"/>
              </a:rPr>
              <a:t>。</a:t>
            </a:r>
            <a:endParaRPr kumimoji="0" lang="zh-CN" altLang="en-US" sz="3200" b="1" i="0" u="none" strike="noStrike" kern="1200" cap="none" spc="0" normalizeH="0" baseline="0" noProof="1">
              <a:solidFill>
                <a:schemeClr val="tx1"/>
              </a:solidFill>
              <a:latin typeface="+mn-lt"/>
              <a:ea typeface="+mn-ea"/>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1"/>
                                          </p:val>
                                        </p:tav>
                                        <p:tav tm="100000">
                                          <p:val>
                                            <p:strVal val="#ppt_x"/>
                                          </p:val>
                                        </p:tav>
                                      </p:tavLst>
                                    </p:anim>
                                    <p:anim calcmode="lin" valueType="num">
                                      <p:cBhvr>
                                        <p:cTn id="9" dur="1000" fill="hold"/>
                                        <p:tgtEl>
                                          <p:spTgt spid="3584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fade">
                                      <p:cBhvr>
                                        <p:cTn id="14" dur="1000"/>
                                        <p:tgtEl>
                                          <p:spTgt spid="35843">
                                            <p:txEl>
                                              <p:pRg st="0" end="0"/>
                                            </p:txEl>
                                          </p:spTgt>
                                        </p:tgtEl>
                                      </p:cBhvr>
                                    </p:animEffect>
                                    <p:anim calcmode="lin" valueType="num">
                                      <p:cBhvr>
                                        <p:cTn id="15" dur="1000" fill="hold"/>
                                        <p:tgtEl>
                                          <p:spTgt spid="35843">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5843">
                                            <p:txEl>
                                              <p:pRg st="1" end="1"/>
                                            </p:txEl>
                                          </p:spTgt>
                                        </p:tgtEl>
                                        <p:attrNameLst>
                                          <p:attrName>style.visibility</p:attrName>
                                        </p:attrNameLst>
                                      </p:cBhvr>
                                      <p:to>
                                        <p:strVal val="visible"/>
                                      </p:to>
                                    </p:set>
                                    <p:animEffect transition="in" filter="fade">
                                      <p:cBhvr>
                                        <p:cTn id="21" dur="1000"/>
                                        <p:tgtEl>
                                          <p:spTgt spid="35843">
                                            <p:txEl>
                                              <p:pRg st="1" end="1"/>
                                            </p:txEl>
                                          </p:spTgt>
                                        </p:tgtEl>
                                      </p:cBhvr>
                                    </p:animEffect>
                                    <p:anim calcmode="lin" valueType="num">
                                      <p:cBhvr>
                                        <p:cTn id="22" dur="1000" fill="hold"/>
                                        <p:tgtEl>
                                          <p:spTgt spid="35843">
                                            <p:txEl>
                                              <p:pRg st="1" end="1"/>
                                            </p:txEl>
                                          </p:spTgt>
                                        </p:tgtEl>
                                        <p:attrNameLst>
                                          <p:attrName>ppt_x</p:attrName>
                                        </p:attrNameLst>
                                      </p:cBhvr>
                                      <p:tavLst>
                                        <p:tav tm="0">
                                          <p:val>
                                            <p:strVal val="#ppt_x-.1"/>
                                          </p:val>
                                        </p:tav>
                                        <p:tav tm="100000">
                                          <p:val>
                                            <p:strVal val="#ppt_x"/>
                                          </p:val>
                                        </p:tav>
                                      </p:tavLst>
                                    </p:anim>
                                    <p:anim calcmode="lin" valueType="num">
                                      <p:cBhvr>
                                        <p:cTn id="23" dur="10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35843">
                                            <p:txEl>
                                              <p:pRg st="2" end="2"/>
                                            </p:txEl>
                                          </p:spTgt>
                                        </p:tgtEl>
                                        <p:attrNameLst>
                                          <p:attrName>style.visibility</p:attrName>
                                        </p:attrNameLst>
                                      </p:cBhvr>
                                      <p:to>
                                        <p:strVal val="visible"/>
                                      </p:to>
                                    </p:set>
                                    <p:animEffect transition="in" filter="fade">
                                      <p:cBhvr>
                                        <p:cTn id="28" dur="1000"/>
                                        <p:tgtEl>
                                          <p:spTgt spid="35843">
                                            <p:txEl>
                                              <p:pRg st="2" end="2"/>
                                            </p:txEl>
                                          </p:spTgt>
                                        </p:tgtEl>
                                      </p:cBhvr>
                                    </p:animEffect>
                                    <p:anim calcmode="lin" valueType="num">
                                      <p:cBhvr>
                                        <p:cTn id="29" dur="1000" fill="hold"/>
                                        <p:tgtEl>
                                          <p:spTgt spid="35843">
                                            <p:txEl>
                                              <p:pRg st="2" end="2"/>
                                            </p:txEl>
                                          </p:spTgt>
                                        </p:tgtEl>
                                        <p:attrNameLst>
                                          <p:attrName>ppt_x</p:attrName>
                                        </p:attrNameLst>
                                      </p:cBhvr>
                                      <p:tavLst>
                                        <p:tav tm="0">
                                          <p:val>
                                            <p:strVal val="#ppt_x-.1"/>
                                          </p:val>
                                        </p:tav>
                                        <p:tav tm="100000">
                                          <p:val>
                                            <p:strVal val="#ppt_x"/>
                                          </p:val>
                                        </p:tav>
                                      </p:tavLst>
                                    </p:anim>
                                    <p:anim calcmode="lin" valueType="num">
                                      <p:cBhvr>
                                        <p:cTn id="30" dur="10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35843">
                                            <p:txEl>
                                              <p:pRg st="3" end="3"/>
                                            </p:txEl>
                                          </p:spTgt>
                                        </p:tgtEl>
                                        <p:attrNameLst>
                                          <p:attrName>style.visibility</p:attrName>
                                        </p:attrNameLst>
                                      </p:cBhvr>
                                      <p:to>
                                        <p:strVal val="visible"/>
                                      </p:to>
                                    </p:set>
                                    <p:animEffect transition="in" filter="fade">
                                      <p:cBhvr>
                                        <p:cTn id="35" dur="1000"/>
                                        <p:tgtEl>
                                          <p:spTgt spid="35843">
                                            <p:txEl>
                                              <p:pRg st="3" end="3"/>
                                            </p:txEl>
                                          </p:spTgt>
                                        </p:tgtEl>
                                      </p:cBhvr>
                                    </p:animEffect>
                                    <p:anim calcmode="lin" valueType="num">
                                      <p:cBhvr>
                                        <p:cTn id="36" dur="1000" fill="hold"/>
                                        <p:tgtEl>
                                          <p:spTgt spid="35843">
                                            <p:txEl>
                                              <p:pRg st="3" end="3"/>
                                            </p:txEl>
                                          </p:spTgt>
                                        </p:tgtEl>
                                        <p:attrNameLst>
                                          <p:attrName>ppt_x</p:attrName>
                                        </p:attrNameLst>
                                      </p:cBhvr>
                                      <p:tavLst>
                                        <p:tav tm="0">
                                          <p:val>
                                            <p:strVal val="#ppt_x-.1"/>
                                          </p:val>
                                        </p:tav>
                                        <p:tav tm="100000">
                                          <p:val>
                                            <p:strVal val="#ppt_x"/>
                                          </p:val>
                                        </p:tav>
                                      </p:tavLst>
                                    </p:anim>
                                    <p:anim calcmode="lin" valueType="num">
                                      <p:cBhvr>
                                        <p:cTn id="37" dur="10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35843">
                                            <p:txEl>
                                              <p:pRg st="4" end="4"/>
                                            </p:txEl>
                                          </p:spTgt>
                                        </p:tgtEl>
                                        <p:attrNameLst>
                                          <p:attrName>style.visibility</p:attrName>
                                        </p:attrNameLst>
                                      </p:cBhvr>
                                      <p:to>
                                        <p:strVal val="visible"/>
                                      </p:to>
                                    </p:set>
                                    <p:animEffect transition="in" filter="fade">
                                      <p:cBhvr>
                                        <p:cTn id="42" dur="1000"/>
                                        <p:tgtEl>
                                          <p:spTgt spid="35843">
                                            <p:txEl>
                                              <p:pRg st="4" end="4"/>
                                            </p:txEl>
                                          </p:spTgt>
                                        </p:tgtEl>
                                      </p:cBhvr>
                                    </p:animEffect>
                                    <p:anim calcmode="lin" valueType="num">
                                      <p:cBhvr>
                                        <p:cTn id="43" dur="1000" fill="hold"/>
                                        <p:tgtEl>
                                          <p:spTgt spid="35843">
                                            <p:txEl>
                                              <p:pRg st="4" end="4"/>
                                            </p:txEl>
                                          </p:spTgt>
                                        </p:tgtEl>
                                        <p:attrNameLst>
                                          <p:attrName>ppt_x</p:attrName>
                                        </p:attrNameLst>
                                      </p:cBhvr>
                                      <p:tavLst>
                                        <p:tav tm="0">
                                          <p:val>
                                            <p:strVal val="#ppt_x-.1"/>
                                          </p:val>
                                        </p:tav>
                                        <p:tav tm="100000">
                                          <p:val>
                                            <p:strVal val="#ppt_x"/>
                                          </p:val>
                                        </p:tav>
                                      </p:tavLst>
                                    </p:anim>
                                    <p:anim calcmode="lin" valueType="num">
                                      <p:cBhvr>
                                        <p:cTn id="44" dur="10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p:cNvSpPr>
          <p:nvPr>
            <p:ph type="body" idx="4294967295"/>
            <p:custDataLst>
              <p:tags r:id="rId1"/>
            </p:custDataLst>
          </p:nvPr>
        </p:nvSpPr>
        <p:spPr>
          <a:xfrm>
            <a:off x="300990" y="222885"/>
            <a:ext cx="4140835" cy="6048375"/>
          </a:xfrm>
        </p:spPr>
        <p:txBody>
          <a:bodyPr vert="horz" wrap="square" lIns="0" rIns="0" anchor="t"/>
          <a:lstStyle/>
          <a:p>
            <a:pPr marL="342900" marR="0" indent="-342900" algn="l" defTabSz="914400" rtl="0" fontAlgn="base">
              <a:lnSpc>
                <a:spcPts val="4540"/>
              </a:lnSpc>
              <a:spcBef>
                <a:spcPct val="0"/>
              </a:spcBef>
              <a:spcAft>
                <a:spcPct val="0"/>
              </a:spcAft>
              <a:buClr>
                <a:schemeClr val="hlink"/>
              </a:buClr>
              <a:buSzPct val="75000"/>
              <a:buFont typeface="Wingdings" panose="05000000000000000000" pitchFamily="2" charset="2"/>
              <a:buNone/>
            </a:pPr>
            <a:r>
              <a:rPr kumimoji="0" lang="zh-CN" altLang="en-US" sz="3200" b="1" i="0" u="none" strike="noStrike" kern="1200" cap="none" spc="0" normalizeH="0" baseline="0" noProof="1">
                <a:solidFill>
                  <a:schemeClr val="tx1"/>
                </a:solidFill>
                <a:effectLst>
                  <a:outerShdw blurRad="38100" dist="38100" dir="2700000">
                    <a:srgbClr val="000000"/>
                  </a:outerShdw>
                </a:effectLst>
                <a:latin typeface="+mn-ea"/>
                <a:cs typeface="+mn-cs"/>
              </a:rPr>
              <a:t>　嗟乎！</a:t>
            </a:r>
            <a:r>
              <a:rPr kumimoji="0" lang="zh-CN" altLang="en-US" sz="3200" b="1" i="0" u="sng" strike="noStrike" kern="1200" cap="none" spc="0" normalizeH="0" baseline="0" noProof="1">
                <a:solidFill>
                  <a:srgbClr val="FF0066"/>
                </a:solidFill>
                <a:effectLst>
                  <a:outerShdw blurRad="38100" dist="38100" dir="2700000">
                    <a:srgbClr val="000000"/>
                  </a:outerShdw>
                </a:effectLst>
                <a:latin typeface="+mn-ea"/>
                <a:cs typeface="+mn-cs"/>
              </a:rPr>
              <a:t>一人之心，千万人之心也</a:t>
            </a:r>
            <a:r>
              <a:rPr kumimoji="0" lang="zh-CN" altLang="en-US" sz="3200" b="1" i="0" u="none" strike="noStrike" kern="1200" cap="none" spc="0" normalizeH="0" baseline="0" noProof="1">
                <a:solidFill>
                  <a:schemeClr val="tx1"/>
                </a:solidFill>
                <a:effectLst>
                  <a:outerShdw blurRad="38100" dist="38100" dir="2700000">
                    <a:srgbClr val="000000"/>
                  </a:outerShdw>
                </a:effectLst>
                <a:latin typeface="+mn-ea"/>
                <a:cs typeface="+mn-cs"/>
              </a:rPr>
              <a:t>。秦</a:t>
            </a:r>
            <a:r>
              <a:rPr kumimoji="0" lang="zh-CN" altLang="en-US" sz="3200" b="1" i="0" u="none" strike="noStrike" kern="1200" cap="none" spc="0" normalizeH="0" baseline="0" noProof="1">
                <a:solidFill>
                  <a:srgbClr val="FF3300"/>
                </a:solidFill>
                <a:effectLst>
                  <a:outerShdw blurRad="38100" dist="38100" dir="2700000">
                    <a:srgbClr val="000000"/>
                  </a:outerShdw>
                </a:effectLst>
                <a:latin typeface="+mn-ea"/>
                <a:cs typeface="+mn-cs"/>
              </a:rPr>
              <a:t>爱</a:t>
            </a:r>
            <a:r>
              <a:rPr kumimoji="0" lang="zh-CN" altLang="en-US" sz="3200" b="1" i="0" u="none" strike="noStrike" kern="1200" cap="none" spc="0" normalizeH="0" baseline="0" noProof="1">
                <a:solidFill>
                  <a:schemeClr val="tx1"/>
                </a:solidFill>
                <a:effectLst>
                  <a:outerShdw blurRad="38100" dist="38100" dir="2700000">
                    <a:srgbClr val="000000"/>
                  </a:outerShdw>
                </a:effectLst>
                <a:latin typeface="+mn-ea"/>
                <a:cs typeface="+mn-cs"/>
              </a:rPr>
              <a:t>纷奢，人亦</a:t>
            </a:r>
            <a:r>
              <a:rPr kumimoji="0" lang="zh-CN" altLang="en-US" sz="3200" b="1" i="0" u="none" strike="noStrike" kern="1200" cap="none" spc="0" normalizeH="0" baseline="0" noProof="1">
                <a:solidFill>
                  <a:srgbClr val="FF3300"/>
                </a:solidFill>
                <a:effectLst>
                  <a:outerShdw blurRad="38100" dist="38100" dir="2700000">
                    <a:srgbClr val="000000"/>
                  </a:outerShdw>
                </a:effectLst>
                <a:latin typeface="+mn-ea"/>
                <a:cs typeface="+mn-cs"/>
              </a:rPr>
              <a:t>念</a:t>
            </a:r>
            <a:r>
              <a:rPr kumimoji="0" lang="zh-CN" altLang="en-US" sz="3200" b="1" i="0" u="none" strike="noStrike" kern="1200" cap="none" spc="0" normalizeH="0" baseline="0" noProof="1">
                <a:solidFill>
                  <a:schemeClr val="tx1"/>
                </a:solidFill>
                <a:effectLst>
                  <a:outerShdw blurRad="38100" dist="38100" dir="2700000">
                    <a:srgbClr val="000000"/>
                  </a:outerShdw>
                </a:effectLst>
                <a:latin typeface="+mn-ea"/>
                <a:cs typeface="+mn-cs"/>
              </a:rPr>
              <a:t>其家。</a:t>
            </a:r>
            <a:r>
              <a:rPr kumimoji="0" lang="zh-CN" altLang="en-US" sz="3200" b="1" i="0" u="sng" strike="noStrike" kern="1200" cap="none" spc="0" normalizeH="0" baseline="0" noProof="1">
                <a:solidFill>
                  <a:srgbClr val="FF0066"/>
                </a:solidFill>
                <a:effectLst>
                  <a:outerShdw blurRad="38100" dist="38100" dir="2700000">
                    <a:srgbClr val="000000"/>
                  </a:outerShdw>
                </a:effectLst>
                <a:latin typeface="+mn-ea"/>
                <a:cs typeface="+mn-cs"/>
              </a:rPr>
              <a:t>奈何</a:t>
            </a:r>
            <a:r>
              <a:rPr kumimoji="0" lang="zh-CN" altLang="en-US" sz="3200" b="1" i="0" u="sng" strike="noStrike" kern="1200" cap="none" spc="0" normalizeH="0" baseline="0" noProof="1">
                <a:solidFill>
                  <a:schemeClr val="tx1"/>
                </a:solidFill>
                <a:effectLst>
                  <a:outerShdw blurRad="38100" dist="38100" dir="2700000">
                    <a:srgbClr val="000000"/>
                  </a:outerShdw>
                </a:effectLst>
                <a:latin typeface="+mn-ea"/>
                <a:cs typeface="+mn-cs"/>
              </a:rPr>
              <a:t>取之尽</a:t>
            </a:r>
            <a:r>
              <a:rPr kumimoji="0" lang="zh-CN" altLang="en-US" sz="3200" b="1" i="0" u="none" strike="noStrike" kern="1200" cap="none" spc="0" normalizeH="0" baseline="0" noProof="1">
                <a:solidFill>
                  <a:srgbClr val="FF0000"/>
                </a:solidFill>
                <a:effectLst>
                  <a:outerShdw blurRad="38100" dist="38100" dir="2700000">
                    <a:srgbClr val="000000"/>
                  </a:outerShdw>
                </a:effectLst>
                <a:latin typeface="+mn-ea"/>
                <a:cs typeface="+mn-cs"/>
              </a:rPr>
              <a:t>锱铢</a:t>
            </a:r>
            <a:r>
              <a:rPr kumimoji="0" lang="zh-CN" altLang="en-US" sz="3200" b="1" i="0" u="none" strike="noStrike" kern="1200" cap="none" spc="0" normalizeH="0" baseline="0" noProof="1">
                <a:solidFill>
                  <a:schemeClr val="tx1"/>
                </a:solidFill>
                <a:effectLst>
                  <a:outerShdw blurRad="38100" dist="38100" dir="2700000">
                    <a:srgbClr val="000000"/>
                  </a:outerShdw>
                </a:effectLst>
                <a:latin typeface="+mn-ea"/>
                <a:cs typeface="+mn-cs"/>
              </a:rPr>
              <a:t>，用之如泥沙？使负栋之柱，多</a:t>
            </a:r>
            <a:r>
              <a:rPr kumimoji="0" lang="zh-CN" altLang="en-US" sz="3200" b="1" i="0" u="sng" strike="noStrike" kern="1200" cap="none" spc="0" normalizeH="0" baseline="0" noProof="1">
                <a:solidFill>
                  <a:srgbClr val="FF0066"/>
                </a:solidFill>
                <a:effectLst>
                  <a:outerShdw blurRad="38100" dist="38100" dir="2700000">
                    <a:srgbClr val="000000"/>
                  </a:outerShdw>
                </a:effectLst>
                <a:latin typeface="+mn-ea"/>
                <a:cs typeface="+mn-cs"/>
              </a:rPr>
              <a:t>于</a:t>
            </a:r>
            <a:r>
              <a:rPr kumimoji="0" lang="zh-CN" altLang="en-US" sz="3200" b="1" i="0" u="none" strike="noStrike" kern="1200" cap="none" spc="0" normalizeH="0" baseline="0" noProof="1">
                <a:solidFill>
                  <a:schemeClr val="tx1"/>
                </a:solidFill>
                <a:effectLst>
                  <a:outerShdw blurRad="38100" dist="38100" dir="2700000">
                    <a:srgbClr val="000000"/>
                  </a:outerShdw>
                </a:effectLst>
                <a:latin typeface="+mn-ea"/>
                <a:cs typeface="+mn-cs"/>
              </a:rPr>
              <a:t>南亩之农夫；架梁之</a:t>
            </a:r>
            <a:r>
              <a:rPr kumimoji="0" lang="zh-CN" altLang="en-US" sz="3200" b="1" i="0" u="none" strike="noStrike" kern="1200" cap="none" spc="0" normalizeH="0" baseline="0" noProof="1">
                <a:solidFill>
                  <a:srgbClr val="FF0000"/>
                </a:solidFill>
                <a:effectLst>
                  <a:outerShdw blurRad="38100" dist="38100" dir="2700000">
                    <a:srgbClr val="000000"/>
                  </a:outerShdw>
                </a:effectLst>
                <a:latin typeface="+mn-ea"/>
                <a:cs typeface="+mn-cs"/>
              </a:rPr>
              <a:t>椽</a:t>
            </a:r>
            <a:r>
              <a:rPr kumimoji="0" lang="zh-CN" altLang="en-US" sz="3200" b="1" i="0" u="none" strike="noStrike" kern="1200" cap="none" spc="0" normalizeH="0" baseline="0" noProof="1">
                <a:solidFill>
                  <a:schemeClr val="tx1"/>
                </a:solidFill>
                <a:effectLst>
                  <a:outerShdw blurRad="38100" dist="38100" dir="2700000">
                    <a:srgbClr val="000000"/>
                  </a:outerShdw>
                </a:effectLst>
                <a:latin typeface="+mn-ea"/>
                <a:cs typeface="+mn-cs"/>
              </a:rPr>
              <a:t>，</a:t>
            </a:r>
            <a:r>
              <a:rPr kumimoji="0" lang="zh-CN" altLang="en-US" sz="3200" b="1" i="0" u="none" strike="noStrike" kern="1200" cap="none" spc="0" normalizeH="0" baseline="0" noProof="1">
                <a:solidFill>
                  <a:schemeClr val="tx1">
                    <a:lumMod val="50000"/>
                  </a:schemeClr>
                </a:solidFill>
                <a:effectLst>
                  <a:outerShdw blurRad="38100" dist="38100" dir="2700000">
                    <a:srgbClr val="000000"/>
                  </a:outerShdw>
                </a:effectLst>
                <a:latin typeface="+mn-ea"/>
                <a:cs typeface="+mn-cs"/>
              </a:rPr>
              <a:t>多于机</a:t>
            </a:r>
            <a:r>
              <a:rPr kumimoji="0" lang="zh-CN" altLang="en-US" sz="3200" b="1" i="0" u="none" strike="noStrike" kern="1200" cap="none" spc="0" normalizeH="0" baseline="0" noProof="1">
                <a:solidFill>
                  <a:schemeClr val="tx1"/>
                </a:solidFill>
                <a:effectLst>
                  <a:outerShdw blurRad="38100" dist="38100" dir="2700000">
                    <a:srgbClr val="000000"/>
                  </a:outerShdw>
                </a:effectLst>
                <a:latin typeface="+mn-ea"/>
                <a:cs typeface="+mn-cs"/>
              </a:rPr>
              <a:t>上之工女；钉头磷磷，</a:t>
            </a:r>
            <a:r>
              <a:rPr kumimoji="0" lang="zh-CN" altLang="en-US" sz="3200" b="1" i="0" u="none" strike="noStrike" kern="1200" cap="none" spc="0" normalizeH="0" baseline="0" noProof="1">
                <a:solidFill>
                  <a:schemeClr val="tx1">
                    <a:lumMod val="50000"/>
                  </a:schemeClr>
                </a:solidFill>
                <a:effectLst>
                  <a:outerShdw blurRad="38100" dist="38100" dir="2700000">
                    <a:srgbClr val="000000"/>
                  </a:outerShdw>
                </a:effectLst>
                <a:latin typeface="+mn-ea"/>
                <a:cs typeface="+mn-cs"/>
              </a:rPr>
              <a:t>多于在</a:t>
            </a:r>
            <a:r>
              <a:rPr kumimoji="0" lang="zh-CN" altLang="en-US" sz="3200" b="1" i="0" u="none" strike="noStrike" kern="1200" cap="none" spc="0" normalizeH="0" baseline="0" noProof="1">
                <a:solidFill>
                  <a:srgbClr val="FF0000"/>
                </a:solidFill>
                <a:effectLst>
                  <a:outerShdw blurRad="38100" dist="38100" dir="2700000">
                    <a:srgbClr val="000000"/>
                  </a:outerShdw>
                </a:effectLst>
                <a:latin typeface="+mn-ea"/>
                <a:cs typeface="+mn-cs"/>
              </a:rPr>
              <a:t>庾</a:t>
            </a:r>
            <a:r>
              <a:rPr kumimoji="0" lang="zh-CN" altLang="en-US" sz="3200" b="1" i="0" u="none" strike="noStrike" kern="1200" cap="none" spc="0" normalizeH="0" baseline="0" noProof="1">
                <a:solidFill>
                  <a:schemeClr val="tx1"/>
                </a:solidFill>
                <a:effectLst>
                  <a:outerShdw blurRad="38100" dist="38100" dir="2700000">
                    <a:srgbClr val="000000"/>
                  </a:outerShdw>
                </a:effectLst>
                <a:latin typeface="+mn-ea"/>
                <a:cs typeface="+mn-cs"/>
              </a:rPr>
              <a:t>之粟粒；</a:t>
            </a:r>
            <a:endParaRPr kumimoji="0" lang="zh-CN" altLang="en-US" sz="3200" b="1" i="0" u="none" strike="noStrike" kern="1200" cap="none" spc="0" normalizeH="0" baseline="0" noProof="1">
              <a:solidFill>
                <a:schemeClr val="tx1"/>
              </a:solidFill>
              <a:effectLst>
                <a:outerShdw blurRad="38100" dist="38100" dir="2700000">
                  <a:srgbClr val="000000"/>
                </a:outerShdw>
              </a:effectLst>
              <a:latin typeface="+mn-ea"/>
              <a:cs typeface="+mn-cs"/>
            </a:endParaRPr>
          </a:p>
        </p:txBody>
      </p:sp>
      <p:sp>
        <p:nvSpPr>
          <p:cNvPr id="38915" name="Rectangle 3"/>
          <p:cNvSpPr>
            <a:spLocks noRot="1"/>
          </p:cNvSpPr>
          <p:nvPr>
            <p:custDataLst>
              <p:tags r:id="rId2"/>
            </p:custDataLst>
          </p:nvPr>
        </p:nvSpPr>
        <p:spPr>
          <a:xfrm>
            <a:off x="5010785" y="405130"/>
            <a:ext cx="6445250" cy="6858000"/>
          </a:xfrm>
          <a:prstGeom prst="rect">
            <a:avLst/>
          </a:prstGeom>
          <a:noFill/>
          <a:ln w="9525">
            <a:noFill/>
          </a:ln>
        </p:spPr>
        <p:txBody>
          <a:bodyPr/>
          <a:lstStyle/>
          <a:p>
            <a:pPr marL="342900" indent="-342900" fontAlgn="base">
              <a:lnSpc>
                <a:spcPct val="105000"/>
              </a:lnSpc>
              <a:spcBef>
                <a:spcPct val="20000"/>
              </a:spcBef>
              <a:buClr>
                <a:schemeClr val="hlink"/>
              </a:buClr>
              <a:buSzPct val="70000"/>
              <a:buFont typeface="Wingdings" panose="05000000000000000000" pitchFamily="2" charset="2"/>
            </a:pPr>
            <a:r>
              <a:rPr lang="en-US" altLang="zh-CN"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  </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唉！</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一个人的心思，就是千万人的心思啊</a:t>
            </a:r>
            <a:r>
              <a:rPr lang="zh-CN" altLang="en-US" sz="3200"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秦始皇</a:t>
            </a:r>
            <a:r>
              <a:rPr lang="zh-CN" altLang="en-US" sz="3200" strike="noStrike" noProof="1">
                <a:solidFill>
                  <a:srgbClr val="FF33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喜欢</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繁华奢侈，老百姓也</a:t>
            </a:r>
            <a:r>
              <a:rPr lang="zh-CN" altLang="en-US" sz="3200" strike="noStrike" noProof="1">
                <a:solidFill>
                  <a:srgbClr val="FF33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顾念</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着自己的家。</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为什么</a:t>
            </a:r>
            <a:r>
              <a:rPr lang="zh-CN" altLang="en-US" sz="3200" u="sng"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搜刮财宝时连一丝一毫都不放过，</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挥霍起来却把它当作泥沙一样呢？那支撑屋梁的柱子，</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比</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田里的农夫还要多；架在屋梁上的</a:t>
            </a:r>
            <a:r>
              <a:rPr lang="zh-CN" altLang="en-US" sz="3200"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椽子</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比</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织布机上的织女还要多；闪闪发光的钉子，</a:t>
            </a:r>
            <a:r>
              <a:rPr lang="zh-CN" altLang="en-US" sz="3200"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比谷仓</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里的谷粒还多。 </a:t>
            </a:r>
            <a:endPar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endParaRPr>
          </a:p>
        </p:txBody>
      </p:sp>
      <p:sp>
        <p:nvSpPr>
          <p:cNvPr id="25603" name="Line 4"/>
          <p:cNvSpPr/>
          <p:nvPr>
            <p:custDataLst>
              <p:tags r:id="rId3"/>
            </p:custDataLst>
          </p:nvPr>
        </p:nvSpPr>
        <p:spPr>
          <a:xfrm flipH="1">
            <a:off x="4726305" y="405130"/>
            <a:ext cx="0" cy="5329238"/>
          </a:xfrm>
          <a:prstGeom prst="line">
            <a:avLst/>
          </a:prstGeom>
          <a:ln w="38100" cap="flat" cmpd="sng">
            <a:solidFill>
              <a:schemeClr val="tx1"/>
            </a:solidFill>
            <a:prstDash val="solid"/>
            <a:round/>
            <a:headEnd type="none" w="med" len="med"/>
            <a:tailEnd type="none" w="med" len="med"/>
          </a:ln>
        </p:spPr>
        <p:txBody>
          <a:bodyPr/>
          <a:lstStyle/>
          <a:p/>
        </p:txBody>
      </p:sp>
      <p:sp>
        <p:nvSpPr>
          <p:cNvPr id="25604" name="文本框 1"/>
          <p:cNvSpPr txBox="1"/>
          <p:nvPr>
            <p:custDataLst>
              <p:tags r:id="rId4"/>
            </p:custDataLst>
          </p:nvPr>
        </p:nvSpPr>
        <p:spPr>
          <a:xfrm>
            <a:off x="1808163" y="5902643"/>
            <a:ext cx="8575040" cy="368300"/>
          </a:xfrm>
          <a:prstGeom prst="rect">
            <a:avLst/>
          </a:prstGeom>
          <a:noFill/>
          <a:ln w="9525">
            <a:noFill/>
          </a:ln>
        </p:spPr>
        <p:txBody>
          <a:bodyPr wrap="none" anchor="t" anchorCtr="0">
            <a:spAutoFit/>
          </a:bodyPr>
          <a:lstStyle/>
          <a:p>
            <a:r>
              <a:rPr lang="zh-CN" altLang="en-US" b="1">
                <a:solidFill>
                  <a:srgbClr val="FF0000"/>
                </a:solidFill>
                <a:latin typeface="宋体" panose="02010600030101010101" pitchFamily="2" charset="-122"/>
                <a:ea typeface="宋体" panose="02010600030101010101" pitchFamily="2" charset="-122"/>
                <a:sym typeface="Arial" panose="020B0604020202020204" pitchFamily="34" charset="0"/>
              </a:rPr>
              <a:t>锱铢</a:t>
            </a:r>
            <a:r>
              <a:rPr lang="zh-CN" altLang="en-US" b="1">
                <a:solidFill>
                  <a:srgbClr val="2B2C2D"/>
                </a:solidFill>
                <a:latin typeface="宋体" panose="02010600030101010101" pitchFamily="2" charset="-122"/>
                <a:ea typeface="宋体" panose="02010600030101010101" pitchFamily="2" charset="-122"/>
                <a:sym typeface="Arial" panose="020B0604020202020204" pitchFamily="34" charset="0"/>
              </a:rPr>
              <a:t>：古代的重量单位，一锱是六铢，一铢是</a:t>
            </a:r>
            <a:r>
              <a:rPr lang="en-US" altLang="zh-CN" b="1">
                <a:solidFill>
                  <a:srgbClr val="2B2C2D"/>
                </a:solidFill>
                <a:latin typeface="宋体" panose="02010600030101010101" pitchFamily="2" charset="-122"/>
                <a:ea typeface="宋体" panose="02010600030101010101" pitchFamily="2" charset="-122"/>
                <a:sym typeface="Arial" panose="020B0604020202020204" pitchFamily="34" charset="0"/>
              </a:rPr>
              <a:t>24</a:t>
            </a:r>
            <a:r>
              <a:rPr lang="zh-CN" altLang="en-US" b="1">
                <a:solidFill>
                  <a:srgbClr val="2B2C2D"/>
                </a:solidFill>
                <a:latin typeface="宋体" panose="02010600030101010101" pitchFamily="2" charset="-122"/>
                <a:ea typeface="宋体" panose="02010600030101010101" pitchFamily="2" charset="-122"/>
                <a:sym typeface="Arial" panose="020B0604020202020204" pitchFamily="34" charset="0"/>
              </a:rPr>
              <a:t>分之一两，</a:t>
            </a:r>
            <a:r>
              <a:rPr lang="en-US" altLang="zh-CN" b="1">
                <a:solidFill>
                  <a:srgbClr val="2B2C2D"/>
                </a:solidFill>
                <a:latin typeface="宋体" panose="02010600030101010101" pitchFamily="2" charset="-122"/>
                <a:ea typeface="宋体" panose="02010600030101010101" pitchFamily="2" charset="-122"/>
                <a:sym typeface="Arial" panose="020B0604020202020204" pitchFamily="34" charset="0"/>
              </a:rPr>
              <a:t> </a:t>
            </a:r>
            <a:r>
              <a:rPr lang="zh-CN" altLang="en-US" b="1">
                <a:solidFill>
                  <a:srgbClr val="2B2C2D"/>
                </a:solidFill>
                <a:latin typeface="宋体" panose="02010600030101010101" pitchFamily="2" charset="-122"/>
                <a:ea typeface="宋体" panose="02010600030101010101" pitchFamily="2" charset="-122"/>
                <a:sym typeface="Arial" panose="020B0604020202020204" pitchFamily="34" charset="0"/>
              </a:rPr>
              <a:t>连用</a:t>
            </a:r>
            <a:r>
              <a:rPr lang="zh-CN" altLang="en-US" b="1">
                <a:solidFill>
                  <a:srgbClr val="0000FF"/>
                </a:solidFill>
                <a:latin typeface="宋体" panose="02010600030101010101" pitchFamily="2" charset="-122"/>
                <a:ea typeface="宋体" panose="02010600030101010101" pitchFamily="2" charset="-122"/>
                <a:sym typeface="Arial" panose="020B0604020202020204" pitchFamily="34" charset="0"/>
              </a:rPr>
              <a:t>比喻微小的数量</a:t>
            </a:r>
            <a:r>
              <a:rPr lang="zh-CN" altLang="en-US" b="1">
                <a:solidFill>
                  <a:srgbClr val="2B2C2D"/>
                </a:solidFill>
                <a:latin typeface="宋体" panose="02010600030101010101" pitchFamily="2" charset="-122"/>
                <a:ea typeface="宋体" panose="02010600030101010101" pitchFamily="2" charset="-122"/>
                <a:sym typeface="Arial" panose="020B0604020202020204" pitchFamily="34" charset="0"/>
              </a:rPr>
              <a:t>。</a:t>
            </a:r>
            <a:endParaRPr lang="zh-CN" altLang="en-US">
              <a:latin typeface="Arial" panose="020B0604020202020204" pitchFamily="34" charset="0"/>
              <a:ea typeface="宋体" panose="02010600030101010101" pitchFamily="2" charset="-122"/>
            </a:endParaRPr>
          </a:p>
        </p:txBody>
      </p:sp>
      <p:sp>
        <p:nvSpPr>
          <p:cNvPr id="23557" name="矩形 23556"/>
          <p:cNvSpPr/>
          <p:nvPr>
            <p:custDataLst>
              <p:tags r:id="rId5"/>
            </p:custDataLst>
          </p:nvPr>
        </p:nvSpPr>
        <p:spPr>
          <a:xfrm>
            <a:off x="4542155" y="83820"/>
            <a:ext cx="2050415" cy="549275"/>
          </a:xfrm>
          <a:prstGeom prst="rect">
            <a:avLst/>
          </a:prstGeom>
        </p:spPr>
        <p:txBody>
          <a:bodyPr wrap="none" fromWordArt="1">
            <a:prstTxWarp prst="textPlain">
              <a:avLst>
                <a:gd name="adj" fmla="val 50000"/>
              </a:avLst>
            </a:prstTxWarp>
            <a:normAutofit fontScale="60000"/>
          </a:bodyPr>
          <a:lstStyle/>
          <a:p>
            <a:pPr algn="ctr" fontAlgn="base"/>
            <a:r>
              <a:rPr lang="zh-CN" altLang="en-US"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rPr>
              <a:t>课文译文（</a:t>
            </a:r>
            <a:r>
              <a:rPr lang="en-US" altLang="zh-CN"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rPr>
              <a:t>3</a:t>
            </a:r>
            <a:r>
              <a:rPr lang="zh-CN" altLang="en-US"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rPr>
              <a:t>）</a:t>
            </a:r>
            <a:endParaRPr lang="zh-CN" altLang="en-US"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up)">
                                      <p:cBhvr>
                                        <p:cTn id="7" dur="5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p:cNvSpPr>
          <p:nvPr>
            <p:ph type="body" idx="4294967295"/>
            <p:custDataLst>
              <p:tags r:id="rId1"/>
            </p:custDataLst>
          </p:nvPr>
        </p:nvSpPr>
        <p:spPr>
          <a:xfrm>
            <a:off x="1681163" y="1052513"/>
            <a:ext cx="3335338" cy="4537075"/>
          </a:xfrm>
        </p:spPr>
        <p:txBody>
          <a:bodyPr vert="horz" wrap="square" lIns="0" rIns="0" anchor="t"/>
          <a:lstStyle/>
          <a:p>
            <a:pPr marL="342900" marR="0" lvl="0" indent="-342900" algn="just" defTabSz="914400" rtl="0" eaLnBrk="1" fontAlgn="base" latinLnBrk="0" hangingPunct="1">
              <a:lnSpc>
                <a:spcPct val="110000"/>
              </a:lnSpc>
              <a:spcBef>
                <a:spcPct val="0"/>
              </a:spcBef>
              <a:spcAft>
                <a:spcPct val="0"/>
              </a:spcAft>
              <a:buClr>
                <a:schemeClr val="hlink"/>
              </a:buClr>
              <a:buSzPct val="75000"/>
              <a:buFont typeface="Wingdings" panose="05000000000000000000" pitchFamily="2" charset="2"/>
              <a:buNone/>
            </a:pPr>
            <a:r>
              <a:rPr kumimoji="0" lang="en-US" altLang="x-none" sz="3200" b="1" i="0" u="none" strike="noStrike" kern="1200" cap="none" spc="0" normalizeH="0" baseline="0" noProof="1">
                <a:solidFill>
                  <a:schemeClr val="tx1"/>
                </a:solidFill>
                <a:effectLst>
                  <a:outerShdw blurRad="38100" dist="38100" dir="2700000">
                    <a:srgbClr val="FFFFFF"/>
                  </a:outerShdw>
                </a:effectLst>
                <a:latin typeface="华文中宋" panose="02010600040101010101" pitchFamily="2" charset="-122"/>
                <a:ea typeface="华文中宋" panose="02010600040101010101" pitchFamily="2" charset="-122"/>
                <a:cs typeface="+mn-cs"/>
              </a:rPr>
              <a:t>           </a:t>
            </a:r>
            <a:endParaRPr kumimoji="0" lang="en-US" altLang="x-none" sz="3200" b="1" i="0" u="none" strike="noStrike" kern="1200" cap="none" spc="0" normalizeH="0" baseline="0" noProof="1">
              <a:solidFill>
                <a:schemeClr val="tx1"/>
              </a:solidFill>
              <a:effectLst>
                <a:outerShdw blurRad="38100" dist="38100" dir="2700000">
                  <a:srgbClr val="FFFFFF"/>
                </a:outerShdw>
              </a:effectLst>
              <a:latin typeface="华文中宋" panose="02010600040101010101" pitchFamily="2" charset="-122"/>
              <a:ea typeface="华文中宋" panose="02010600040101010101" pitchFamily="2" charset="-122"/>
              <a:cs typeface="+mn-cs"/>
            </a:endParaRPr>
          </a:p>
        </p:txBody>
      </p:sp>
      <p:sp>
        <p:nvSpPr>
          <p:cNvPr id="39939" name="Rectangle 3"/>
          <p:cNvSpPr>
            <a:spLocks noRot="1"/>
          </p:cNvSpPr>
          <p:nvPr>
            <p:custDataLst>
              <p:tags r:id="rId2"/>
            </p:custDataLst>
          </p:nvPr>
        </p:nvSpPr>
        <p:spPr>
          <a:xfrm>
            <a:off x="4850130" y="554355"/>
            <a:ext cx="6735445" cy="6542405"/>
          </a:xfrm>
          <a:prstGeom prst="rect">
            <a:avLst/>
          </a:prstGeom>
          <a:noFill/>
          <a:ln w="9525">
            <a:noFill/>
          </a:ln>
        </p:spPr>
        <p:txBody>
          <a:bodyPr/>
          <a:lstStyle/>
          <a:p>
            <a:pPr marL="342900" indent="-342900" fontAlgn="base">
              <a:lnSpc>
                <a:spcPts val="4540"/>
              </a:lnSpc>
              <a:spcBef>
                <a:spcPct val="0"/>
              </a:spcBef>
              <a:buClr>
                <a:schemeClr val="hlink"/>
              </a:buClr>
              <a:buSzPct val="70000"/>
              <a:buFont typeface="Wingdings" panose="05000000000000000000" pitchFamily="2" charset="2"/>
            </a:pPr>
            <a:r>
              <a:rPr lang="en-US" altLang="zh-CN"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  </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参差不齐的瓦缝，</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比</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人们身上穿的丝缕还要多；满宫横横竖竖的栏杆，</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比</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全国的城墙还要多；</a:t>
            </a:r>
            <a:r>
              <a:rPr lang="zh-CN" altLang="en-US" sz="3200" u="sng"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管弦乐声</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比</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闹市里的人声还要喧闹。这就使天下的人民不敢说，却敢在心里充满愤怒，</a:t>
            </a:r>
            <a:r>
              <a:rPr lang="zh-CN" altLang="en-US" sz="3200" strike="noStrike" noProof="1">
                <a:solidFill>
                  <a:srgbClr val="FF00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秦始皇</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这暴君的心</a:t>
            </a:r>
            <a:r>
              <a:rPr lang="zh-CN" altLang="en-US" sz="3200" strike="noStrike" noProof="1">
                <a:solidFill>
                  <a:srgbClr val="FF3300"/>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一天天地</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骄奢顽固。于是戍边的士卒怒吼起来，函谷关</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被攻破</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，楚国人一把大火，可惜</a:t>
            </a:r>
            <a:r>
              <a:rPr lang="en-US" altLang="zh-CN"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a:t>
            </a:r>
            <a:r>
              <a:rPr lang="zh-CN" altLang="en-US" sz="3200" u="sng" strike="noStrike" noProof="1">
                <a:solidFill>
                  <a:srgbClr val="0000FF"/>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那豪华宫殿</a:t>
            </a:r>
            <a:r>
              <a:rPr lang="en-US" altLang="zh-CN" sz="3200" u="sng" strike="noStrike" noProof="1">
                <a:solidFill>
                  <a:srgbClr val="0000FF"/>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a:t>
            </a:r>
            <a:r>
              <a:rPr lang="zh-CN" altLang="en-US" sz="3200" u="sng" strike="noStrike" noProof="1">
                <a:solidFill>
                  <a:srgbClr val="FF0066"/>
                </a:solidFill>
                <a:effectLst>
                  <a:outerShdw blurRad="38100" dist="38100" dir="2700000">
                    <a:srgbClr val="000000"/>
                  </a:outerShdw>
                </a:effectLst>
                <a:latin typeface="楷体" panose="02010609060101010101" charset="-122"/>
                <a:ea typeface="楷体" panose="02010609060101010101" charset="-122"/>
                <a:cs typeface="楷体" panose="02010609060101010101" charset="-122"/>
              </a:rPr>
              <a:t>变成了焦土</a:t>
            </a:r>
            <a:r>
              <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rPr>
              <a:t>！ </a:t>
            </a:r>
            <a:endParaRPr lang="zh-CN" altLang="en-US" sz="3200" strike="noStrike" noProof="1">
              <a:effectLst>
                <a:outerShdw blurRad="38100" dist="38100" dir="2700000">
                  <a:srgbClr val="000000"/>
                </a:outerShdw>
              </a:effectLst>
              <a:latin typeface="楷体" panose="02010609060101010101" charset="-122"/>
              <a:ea typeface="楷体" panose="02010609060101010101" charset="-122"/>
              <a:cs typeface="楷体" panose="02010609060101010101" charset="-122"/>
            </a:endParaRPr>
          </a:p>
        </p:txBody>
      </p:sp>
      <p:sp>
        <p:nvSpPr>
          <p:cNvPr id="26627" name="Line 4"/>
          <p:cNvSpPr/>
          <p:nvPr>
            <p:custDataLst>
              <p:tags r:id="rId3"/>
            </p:custDataLst>
          </p:nvPr>
        </p:nvSpPr>
        <p:spPr>
          <a:xfrm flipH="1">
            <a:off x="4483735" y="676910"/>
            <a:ext cx="0" cy="5040313"/>
          </a:xfrm>
          <a:prstGeom prst="line">
            <a:avLst/>
          </a:prstGeom>
          <a:ln w="38100" cap="flat" cmpd="sng">
            <a:solidFill>
              <a:schemeClr val="tx1"/>
            </a:solidFill>
            <a:prstDash val="solid"/>
            <a:round/>
            <a:headEnd type="none" w="med" len="med"/>
            <a:tailEnd type="none" w="med" len="med"/>
          </a:ln>
        </p:spPr>
        <p:txBody>
          <a:bodyPr/>
          <a:lstStyle/>
          <a:p/>
        </p:txBody>
      </p:sp>
      <p:sp>
        <p:nvSpPr>
          <p:cNvPr id="39941" name="Rectangle 5"/>
          <p:cNvSpPr/>
          <p:nvPr>
            <p:custDataLst>
              <p:tags r:id="rId4"/>
            </p:custDataLst>
          </p:nvPr>
        </p:nvSpPr>
        <p:spPr>
          <a:xfrm>
            <a:off x="408623" y="322263"/>
            <a:ext cx="3708400" cy="5996940"/>
          </a:xfrm>
          <a:prstGeom prst="rect">
            <a:avLst/>
          </a:prstGeom>
          <a:noFill/>
          <a:ln w="9525">
            <a:noFill/>
          </a:ln>
        </p:spPr>
        <p:txBody>
          <a:bodyPr>
            <a:spAutoFit/>
          </a:bodyPr>
          <a:lstStyle/>
          <a:p>
            <a:pPr algn="just" fontAlgn="base">
              <a:lnSpc>
                <a:spcPct val="120000"/>
              </a:lnSpc>
            </a:pPr>
            <a:r>
              <a:rPr lang="zh-CN" altLang="en-US" sz="3200" b="1" strike="noStrike" noProof="1">
                <a:solidFill>
                  <a:schemeClr val="tx1">
                    <a:lumMod val="75000"/>
                  </a:schemeClr>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瓦缝参差，多于周身之帛缕；直栏横槛，多于九土之城郭；管弦</a:t>
            </a:r>
            <a:r>
              <a:rPr lang="zh-CN" altLang="en-US" sz="3200" b="1" u="sng" strike="noStrike" noProof="1">
                <a:solidFill>
                  <a:srgbClr val="FF0066"/>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呕哑</a:t>
            </a:r>
            <a:r>
              <a:rPr lang="zh-CN" altLang="en-US" sz="3200" b="1" strike="noStrike" noProof="1">
                <a:effectLst>
                  <a:outerShdw blurRad="38100" dist="38100" dir="2700000">
                    <a:srgbClr val="000000"/>
                  </a:outerShdw>
                </a:effectLst>
                <a:latin typeface="华文中宋" panose="02010600040101010101" pitchFamily="2" charset="-122"/>
                <a:ea typeface="华文中宋" panose="02010600040101010101" pitchFamily="2" charset="-122"/>
                <a:cs typeface="+mn-cs"/>
              </a:rPr>
              <a:t>，</a:t>
            </a:r>
            <a:r>
              <a:rPr lang="zh-CN" altLang="en-US" sz="3200" b="1" strike="noStrike" noProof="1">
                <a:solidFill>
                  <a:schemeClr val="tx1">
                    <a:lumMod val="50000"/>
                  </a:schemeClr>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多于</a:t>
            </a:r>
            <a:r>
              <a:rPr lang="zh-CN" altLang="en-US" sz="3200" b="1" strike="noStrike" noProof="1">
                <a:effectLst>
                  <a:outerShdw blurRad="38100" dist="38100" dir="2700000">
                    <a:srgbClr val="000000"/>
                  </a:outerShdw>
                </a:effectLst>
                <a:latin typeface="华文中宋" panose="02010600040101010101" pitchFamily="2" charset="-122"/>
                <a:ea typeface="华文中宋" panose="02010600040101010101" pitchFamily="2" charset="-122"/>
                <a:cs typeface="+mn-cs"/>
              </a:rPr>
              <a:t>市人之言语。使天下之人，不敢言而敢怒，</a:t>
            </a:r>
            <a:r>
              <a:rPr lang="zh-CN" altLang="en-US" sz="3200" b="1" strike="noStrike" noProof="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独夫</a:t>
            </a:r>
            <a:r>
              <a:rPr lang="zh-CN" altLang="en-US" sz="3200" b="1" strike="noStrike" noProof="1">
                <a:effectLst>
                  <a:outerShdw blurRad="38100" dist="38100" dir="2700000">
                    <a:srgbClr val="000000"/>
                  </a:outerShdw>
                </a:effectLst>
                <a:latin typeface="华文中宋" panose="02010600040101010101" pitchFamily="2" charset="-122"/>
                <a:ea typeface="华文中宋" panose="02010600040101010101" pitchFamily="2" charset="-122"/>
                <a:cs typeface="+mn-cs"/>
              </a:rPr>
              <a:t>之心，</a:t>
            </a:r>
            <a:r>
              <a:rPr lang="zh-CN" altLang="en-US" sz="3200" b="1" strike="noStrike" noProof="1">
                <a:solidFill>
                  <a:srgbClr val="FF3300"/>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日益</a:t>
            </a:r>
            <a:r>
              <a:rPr lang="zh-CN" altLang="en-US" sz="3200" b="1" strike="noStrike" noProof="1">
                <a:effectLst>
                  <a:outerShdw blurRad="38100" dist="38100" dir="2700000">
                    <a:srgbClr val="000000"/>
                  </a:outerShdw>
                </a:effectLst>
                <a:latin typeface="华文中宋" panose="02010600040101010101" pitchFamily="2" charset="-122"/>
                <a:ea typeface="华文中宋" panose="02010600040101010101" pitchFamily="2" charset="-122"/>
                <a:cs typeface="+mn-cs"/>
              </a:rPr>
              <a:t>骄固。戍卒叫，函谷</a:t>
            </a:r>
            <a:r>
              <a:rPr lang="zh-CN" altLang="en-US" sz="3200" b="1" u="sng" strike="noStrike" noProof="1">
                <a:solidFill>
                  <a:srgbClr val="FF0066"/>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举</a:t>
            </a:r>
            <a:r>
              <a:rPr lang="zh-CN" altLang="en-US" sz="3200" b="1" strike="noStrike" noProof="1">
                <a:effectLst>
                  <a:outerShdw blurRad="38100" dist="38100" dir="2700000">
                    <a:srgbClr val="000000"/>
                  </a:outerShdw>
                </a:effectLst>
                <a:latin typeface="华文中宋" panose="02010600040101010101" pitchFamily="2" charset="-122"/>
                <a:ea typeface="华文中宋" panose="02010600040101010101" pitchFamily="2" charset="-122"/>
                <a:cs typeface="+mn-cs"/>
              </a:rPr>
              <a:t>，楚人一炬，可怜</a:t>
            </a:r>
            <a:r>
              <a:rPr lang="zh-CN" altLang="en-US" sz="3200" b="1" u="sng" strike="noStrike" noProof="1">
                <a:solidFill>
                  <a:srgbClr val="FF0066"/>
                </a:solidFill>
                <a:effectLst>
                  <a:outerShdw blurRad="38100" dist="38100" dir="2700000">
                    <a:srgbClr val="000000"/>
                  </a:outerShdw>
                </a:effectLst>
                <a:latin typeface="华文中宋" panose="02010600040101010101" pitchFamily="2" charset="-122"/>
                <a:ea typeface="华文中宋" panose="02010600040101010101" pitchFamily="2" charset="-122"/>
                <a:cs typeface="+mn-cs"/>
              </a:rPr>
              <a:t>焦土</a:t>
            </a:r>
            <a:r>
              <a:rPr lang="zh-CN" altLang="en-US" sz="3200" b="1" strike="noStrike" noProof="1">
                <a:effectLst>
                  <a:outerShdw blurRad="38100" dist="38100" dir="2700000">
                    <a:srgbClr val="000000"/>
                  </a:outerShdw>
                </a:effectLst>
                <a:latin typeface="华文中宋" panose="02010600040101010101" pitchFamily="2" charset="-122"/>
                <a:ea typeface="华文中宋" panose="02010600040101010101" pitchFamily="2" charset="-122"/>
                <a:cs typeface="+mn-cs"/>
              </a:rPr>
              <a:t>。</a:t>
            </a:r>
            <a:endParaRPr lang="zh-CN" altLang="en-US" sz="3200" b="1" strike="noStrike" noProof="1">
              <a:effectLst>
                <a:outerShdw blurRad="38100" dist="38100" dir="2700000">
                  <a:srgbClr val="000000"/>
                </a:outerShdw>
              </a:effectLst>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up)">
                                      <p:cBhvr>
                                        <p:cTn id="7" dur="5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1"/>
          <p:cNvSpPr>
            <a:spLocks noChangeArrowheads="1"/>
          </p:cNvSpPr>
          <p:nvPr>
            <p:custDataLst>
              <p:tags r:id="rId1"/>
            </p:custDataLst>
          </p:nvPr>
        </p:nvSpPr>
        <p:spPr bwMode="auto">
          <a:xfrm>
            <a:off x="1864929" y="2964286"/>
            <a:ext cx="646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3600" b="1">
                <a:latin typeface="楷体" panose="02010609060101010101" charset="-122"/>
                <a:ea typeface="楷体" panose="02010609060101010101" charset="-122"/>
              </a:rPr>
              <a:t>使</a:t>
            </a:r>
            <a:endParaRPr lang="zh-CN" altLang="en-US" sz="3600" b="1">
              <a:latin typeface="楷体" panose="02010609060101010101" charset="-122"/>
              <a:ea typeface="楷体" panose="02010609060101010101" charset="-122"/>
            </a:endParaRPr>
          </a:p>
        </p:txBody>
      </p:sp>
      <p:sp>
        <p:nvSpPr>
          <p:cNvPr id="56331" name="矩形 2"/>
          <p:cNvSpPr>
            <a:spLocks noChangeArrowheads="1"/>
          </p:cNvSpPr>
          <p:nvPr>
            <p:custDataLst>
              <p:tags r:id="rId2"/>
            </p:custDataLst>
          </p:nvPr>
        </p:nvSpPr>
        <p:spPr bwMode="auto">
          <a:xfrm>
            <a:off x="3107680" y="1236410"/>
            <a:ext cx="480695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a:solidFill>
                  <a:srgbClr val="000000"/>
                </a:solidFill>
                <a:latin typeface="楷体" panose="02010609060101010101" charset="-122"/>
                <a:ea typeface="楷体" panose="02010609060101010101" charset="-122"/>
              </a:rPr>
              <a:t>负栋之柱，多</a:t>
            </a:r>
            <a:r>
              <a:rPr lang="zh-CN" altLang="en-US" sz="2800" b="1">
                <a:latin typeface="楷体" panose="02010609060101010101" charset="-122"/>
                <a:ea typeface="楷体" panose="02010609060101010101" charset="-122"/>
              </a:rPr>
              <a:t>于</a:t>
            </a:r>
            <a:r>
              <a:rPr lang="zh-CN" altLang="en-US" sz="2800" b="1">
                <a:solidFill>
                  <a:srgbClr val="000000"/>
                </a:solidFill>
                <a:latin typeface="楷体" panose="02010609060101010101" charset="-122"/>
                <a:ea typeface="楷体" panose="02010609060101010101" charset="-122"/>
              </a:rPr>
              <a:t>南亩之农夫；</a:t>
            </a:r>
            <a:endParaRPr lang="en-US" altLang="zh-CN" sz="2800" b="1">
              <a:solidFill>
                <a:srgbClr val="000000"/>
              </a:solidFill>
              <a:latin typeface="楷体" panose="02010609060101010101" charset="-122"/>
              <a:ea typeface="楷体" panose="02010609060101010101" charset="-122"/>
            </a:endParaRPr>
          </a:p>
          <a:p>
            <a:pPr>
              <a:lnSpc>
                <a:spcPct val="150000"/>
              </a:lnSpc>
            </a:pPr>
            <a:r>
              <a:rPr lang="zh-CN" altLang="en-US" sz="2800" b="1">
                <a:solidFill>
                  <a:srgbClr val="000000"/>
                </a:solidFill>
                <a:latin typeface="楷体" panose="02010609060101010101" charset="-122"/>
                <a:ea typeface="楷体" panose="02010609060101010101" charset="-122"/>
              </a:rPr>
              <a:t>架梁之椽，多于机上之工女；</a:t>
            </a:r>
            <a:endParaRPr lang="en-US" altLang="zh-CN" sz="2800" b="1">
              <a:solidFill>
                <a:srgbClr val="000000"/>
              </a:solidFill>
              <a:latin typeface="楷体" panose="02010609060101010101" charset="-122"/>
              <a:ea typeface="楷体" panose="02010609060101010101" charset="-122"/>
            </a:endParaRPr>
          </a:p>
          <a:p>
            <a:pPr>
              <a:lnSpc>
                <a:spcPct val="150000"/>
              </a:lnSpc>
            </a:pPr>
            <a:r>
              <a:rPr lang="zh-CN" altLang="en-US" sz="2800" b="1">
                <a:solidFill>
                  <a:srgbClr val="000000"/>
                </a:solidFill>
                <a:latin typeface="楷体" panose="02010609060101010101" charset="-122"/>
                <a:ea typeface="楷体" panose="02010609060101010101" charset="-122"/>
              </a:rPr>
              <a:t>钉头磷磷，多于在庾之粟粒；</a:t>
            </a:r>
            <a:endParaRPr lang="en-US" altLang="zh-CN" sz="2800" b="1">
              <a:solidFill>
                <a:srgbClr val="000000"/>
              </a:solidFill>
              <a:latin typeface="楷体" panose="02010609060101010101" charset="-122"/>
              <a:ea typeface="楷体" panose="02010609060101010101" charset="-122"/>
            </a:endParaRPr>
          </a:p>
          <a:p>
            <a:pPr>
              <a:lnSpc>
                <a:spcPct val="150000"/>
              </a:lnSpc>
            </a:pPr>
            <a:r>
              <a:rPr lang="zh-CN" altLang="en-US" sz="2800" b="1">
                <a:solidFill>
                  <a:srgbClr val="000000"/>
                </a:solidFill>
                <a:latin typeface="楷体" panose="02010609060101010101" charset="-122"/>
                <a:ea typeface="楷体" panose="02010609060101010101" charset="-122"/>
              </a:rPr>
              <a:t>瓦缝参差，多于周身之帛缕；</a:t>
            </a:r>
            <a:endParaRPr lang="en-US" altLang="zh-CN" sz="2800" b="1">
              <a:solidFill>
                <a:srgbClr val="000000"/>
              </a:solidFill>
              <a:latin typeface="楷体" panose="02010609060101010101" charset="-122"/>
              <a:ea typeface="楷体" panose="02010609060101010101" charset="-122"/>
            </a:endParaRPr>
          </a:p>
          <a:p>
            <a:pPr>
              <a:lnSpc>
                <a:spcPct val="150000"/>
              </a:lnSpc>
            </a:pPr>
            <a:r>
              <a:rPr lang="zh-CN" altLang="en-US" sz="2800" b="1">
                <a:solidFill>
                  <a:srgbClr val="000000"/>
                </a:solidFill>
                <a:latin typeface="楷体" panose="02010609060101010101" charset="-122"/>
                <a:ea typeface="楷体" panose="02010609060101010101" charset="-122"/>
              </a:rPr>
              <a:t>直栏横槛，多于九土之城郭；</a:t>
            </a:r>
            <a:endParaRPr lang="en-US" altLang="zh-CN" sz="2800" b="1">
              <a:solidFill>
                <a:srgbClr val="000000"/>
              </a:solidFill>
              <a:latin typeface="楷体" panose="02010609060101010101" charset="-122"/>
              <a:ea typeface="楷体" panose="02010609060101010101" charset="-122"/>
            </a:endParaRPr>
          </a:p>
          <a:p>
            <a:pPr>
              <a:lnSpc>
                <a:spcPct val="150000"/>
              </a:lnSpc>
            </a:pPr>
            <a:r>
              <a:rPr lang="zh-CN" altLang="en-US" sz="2800" b="1">
                <a:solidFill>
                  <a:srgbClr val="000000"/>
                </a:solidFill>
                <a:latin typeface="楷体" panose="02010609060101010101" charset="-122"/>
                <a:ea typeface="楷体" panose="02010609060101010101" charset="-122"/>
              </a:rPr>
              <a:t>管弦呕哑，多于市人之言语。 </a:t>
            </a:r>
            <a:endParaRPr lang="zh-CN" altLang="en-US" sz="2800" b="1">
              <a:solidFill>
                <a:srgbClr val="000000"/>
              </a:solidFill>
              <a:latin typeface="楷体" panose="02010609060101010101" charset="-122"/>
              <a:ea typeface="楷体" panose="02010609060101010101" charset="-122"/>
            </a:endParaRPr>
          </a:p>
        </p:txBody>
      </p:sp>
      <p:sp>
        <p:nvSpPr>
          <p:cNvPr id="13" name="矩形 12"/>
          <p:cNvSpPr>
            <a:spLocks noChangeArrowheads="1"/>
          </p:cNvSpPr>
          <p:nvPr>
            <p:custDataLst>
              <p:tags r:id="rId3"/>
            </p:custDataLst>
          </p:nvPr>
        </p:nvSpPr>
        <p:spPr bwMode="auto">
          <a:xfrm>
            <a:off x="8428964" y="1995944"/>
            <a:ext cx="13890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en-US" altLang="zh-CN" sz="3600" b="1">
                <a:solidFill>
                  <a:srgbClr val="FF0000"/>
                </a:solidFill>
                <a:latin typeface="楷体" panose="02010609060101010101" charset="-122"/>
                <a:ea typeface="楷体" panose="02010609060101010101" charset="-122"/>
              </a:rPr>
              <a:t>铺排</a:t>
            </a:r>
            <a:r>
              <a:rPr lang="zh-CN" altLang="en-US" sz="3600" b="1">
                <a:solidFill>
                  <a:srgbClr val="FF0000"/>
                </a:solidFill>
                <a:latin typeface="楷体" panose="02010609060101010101" charset="-122"/>
                <a:ea typeface="楷体" panose="02010609060101010101" charset="-122"/>
              </a:rPr>
              <a:t>对比</a:t>
            </a:r>
            <a:endParaRPr lang="en-US" altLang="zh-CN" sz="3600" b="1">
              <a:solidFill>
                <a:srgbClr val="FF0000"/>
              </a:solidFill>
              <a:latin typeface="楷体" panose="02010609060101010101" charset="-122"/>
              <a:ea typeface="楷体" panose="02010609060101010101" charset="-122"/>
            </a:endParaRPr>
          </a:p>
          <a:p>
            <a:pPr eaLnBrk="0" hangingPunct="0">
              <a:lnSpc>
                <a:spcPct val="150000"/>
              </a:lnSpc>
            </a:pPr>
            <a:r>
              <a:rPr lang="zh-CN" altLang="en-US" sz="3600" b="1">
                <a:solidFill>
                  <a:srgbClr val="FF0000"/>
                </a:solidFill>
                <a:latin typeface="楷体" panose="02010609060101010101" charset="-122"/>
                <a:ea typeface="楷体" panose="02010609060101010101" charset="-122"/>
              </a:rPr>
              <a:t>夸张</a:t>
            </a:r>
            <a:endParaRPr lang="en-US" altLang="zh-CN" sz="2800" b="1">
              <a:solidFill>
                <a:srgbClr val="FF0000"/>
              </a:solidFill>
              <a:latin typeface="楷体" panose="02010609060101010101" charset="-122"/>
              <a:ea typeface="楷体" panose="02010609060101010101" charset="-122"/>
            </a:endParaRPr>
          </a:p>
        </p:txBody>
      </p:sp>
      <p:sp>
        <p:nvSpPr>
          <p:cNvPr id="3" name="矩形 2"/>
          <p:cNvSpPr>
            <a:spLocks noChangeArrowheads="1"/>
          </p:cNvSpPr>
          <p:nvPr>
            <p:custDataLst>
              <p:tags r:id="rId4"/>
            </p:custDataLst>
          </p:nvPr>
        </p:nvSpPr>
        <p:spPr bwMode="auto">
          <a:xfrm>
            <a:off x="3046413" y="5148263"/>
            <a:ext cx="679926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2800" b="1">
                <a:latin typeface="楷体" panose="02010609060101010101" charset="-122"/>
                <a:ea typeface="楷体" panose="02010609060101010101" charset="-122"/>
              </a:rPr>
              <a:t>天下之人，不敢言而敢怒。</a:t>
            </a:r>
            <a:endParaRPr lang="en-US" altLang="zh-CN" sz="2800" b="1">
              <a:latin typeface="楷体" panose="02010609060101010101" charset="-122"/>
              <a:ea typeface="楷体" panose="02010609060101010101" charset="-122"/>
            </a:endParaRPr>
          </a:p>
          <a:p>
            <a:pPr eaLnBrk="0" hangingPunct="0">
              <a:lnSpc>
                <a:spcPct val="150000"/>
              </a:lnSpc>
            </a:pPr>
            <a:r>
              <a:rPr lang="zh-CN" altLang="en-US" sz="2800" b="1">
                <a:latin typeface="楷体" panose="02010609060101010101" charset="-122"/>
                <a:ea typeface="楷体" panose="02010609060101010101" charset="-122"/>
              </a:rPr>
              <a:t>戍卒叫，函谷举，楚人一炬，可怜焦土！</a:t>
            </a:r>
            <a:endParaRPr lang="zh-CN" altLang="en-US" sz="2800" b="1">
              <a:latin typeface="楷体" panose="02010609060101010101" charset="-122"/>
              <a:ea typeface="楷体" panose="02010609060101010101" charset="-122"/>
            </a:endParaRPr>
          </a:p>
        </p:txBody>
      </p:sp>
      <p:sp>
        <p:nvSpPr>
          <p:cNvPr id="21509" name="矩形 14"/>
          <p:cNvSpPr>
            <a:spLocks noChangeArrowheads="1"/>
          </p:cNvSpPr>
          <p:nvPr>
            <p:custDataLst>
              <p:tags r:id="rId5"/>
            </p:custDataLst>
          </p:nvPr>
        </p:nvSpPr>
        <p:spPr bwMode="auto">
          <a:xfrm>
            <a:off x="1947863" y="5518150"/>
            <a:ext cx="646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3600" b="1">
                <a:latin typeface="楷体" panose="02010609060101010101" charset="-122"/>
                <a:ea typeface="楷体" panose="02010609060101010101" charset="-122"/>
              </a:rPr>
              <a:t>使</a:t>
            </a:r>
            <a:endParaRPr lang="zh-CN" altLang="en-US" sz="3600" b="1">
              <a:latin typeface="楷体" panose="02010609060101010101" charset="-122"/>
              <a:ea typeface="楷体" panose="02010609060101010101" charset="-122"/>
            </a:endParaRPr>
          </a:p>
        </p:txBody>
      </p:sp>
      <p:sp>
        <p:nvSpPr>
          <p:cNvPr id="16" name="左大括号 15"/>
          <p:cNvSpPr/>
          <p:nvPr>
            <p:custDataLst>
              <p:tags r:id="rId6"/>
            </p:custDataLst>
          </p:nvPr>
        </p:nvSpPr>
        <p:spPr>
          <a:xfrm>
            <a:off x="2605238" y="1695080"/>
            <a:ext cx="431800" cy="3186113"/>
          </a:xfrm>
          <a:prstGeom prst="leftBrace">
            <a:avLst/>
          </a:prstGeom>
          <a:ln w="38100"/>
        </p:spPr>
        <p:style>
          <a:lnRef idx="3">
            <a:schemeClr val="accent6"/>
          </a:lnRef>
          <a:fillRef idx="0">
            <a:schemeClr val="accent6"/>
          </a:fillRef>
          <a:effectRef idx="2">
            <a:schemeClr val="accent6"/>
          </a:effectRef>
          <a:fontRef idx="minor">
            <a:schemeClr val="tx1"/>
          </a:fontRef>
        </p:style>
        <p:txBody>
          <a:bodyPr anchor="ctr"/>
          <a:lstStyle/>
          <a:p>
            <a:pPr algn="ctr" eaLnBrk="0" hangingPunct="0">
              <a:defRPr/>
            </a:pPr>
            <a:endParaRPr lang="zh-CN" altLang="en-US"/>
          </a:p>
        </p:txBody>
      </p:sp>
      <p:sp>
        <p:nvSpPr>
          <p:cNvPr id="17" name="左大括号 16"/>
          <p:cNvSpPr/>
          <p:nvPr>
            <p:custDataLst>
              <p:tags r:id="rId7"/>
            </p:custDataLst>
          </p:nvPr>
        </p:nvSpPr>
        <p:spPr>
          <a:xfrm>
            <a:off x="2593975" y="5386388"/>
            <a:ext cx="369888" cy="900112"/>
          </a:xfrm>
          <a:prstGeom prst="leftBrace">
            <a:avLst/>
          </a:prstGeom>
          <a:ln w="38100"/>
        </p:spPr>
        <p:style>
          <a:lnRef idx="3">
            <a:schemeClr val="accent6"/>
          </a:lnRef>
          <a:fillRef idx="0">
            <a:schemeClr val="accent6"/>
          </a:fillRef>
          <a:effectRef idx="2">
            <a:schemeClr val="accent6"/>
          </a:effectRef>
          <a:fontRef idx="minor">
            <a:schemeClr val="tx1"/>
          </a:fontRef>
        </p:style>
        <p:txBody>
          <a:bodyPr anchor="ctr"/>
          <a:lstStyle/>
          <a:p>
            <a:pPr algn="ctr" eaLnBrk="0" hangingPunct="0">
              <a:defRPr/>
            </a:pPr>
            <a:endParaRPr lang="zh-CN" altLang="en-US"/>
          </a:p>
        </p:txBody>
      </p:sp>
      <p:sp>
        <p:nvSpPr>
          <p:cNvPr id="18" name="矩形 17"/>
          <p:cNvSpPr>
            <a:spLocks noChangeArrowheads="1"/>
          </p:cNvSpPr>
          <p:nvPr>
            <p:custDataLst>
              <p:tags r:id="rId8"/>
            </p:custDataLst>
          </p:nvPr>
        </p:nvSpPr>
        <p:spPr bwMode="auto">
          <a:xfrm>
            <a:off x="9928147" y="1306279"/>
            <a:ext cx="139065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600" b="1">
                <a:solidFill>
                  <a:srgbClr val="FF0000"/>
                </a:solidFill>
                <a:latin typeface="楷体" panose="02010609060101010101" charset="-122"/>
                <a:ea typeface="楷体" panose="02010609060101010101" charset="-122"/>
              </a:rPr>
              <a:t>剽掠</a:t>
            </a:r>
            <a:endParaRPr lang="en-US" altLang="zh-CN" sz="3600" b="1">
              <a:solidFill>
                <a:srgbClr val="FF0000"/>
              </a:solidFill>
              <a:latin typeface="楷体" panose="02010609060101010101" charset="-122"/>
              <a:ea typeface="楷体" panose="02010609060101010101" charset="-122"/>
            </a:endParaRPr>
          </a:p>
          <a:p>
            <a:pPr eaLnBrk="0" hangingPunct="0">
              <a:lnSpc>
                <a:spcPct val="150000"/>
              </a:lnSpc>
            </a:pPr>
            <a:endParaRPr lang="en-US" altLang="zh-CN" sz="3600" b="1">
              <a:solidFill>
                <a:srgbClr val="FF0000"/>
              </a:solidFill>
              <a:latin typeface="楷体" panose="02010609060101010101" charset="-122"/>
              <a:ea typeface="楷体" panose="02010609060101010101" charset="-122"/>
            </a:endParaRPr>
          </a:p>
          <a:p>
            <a:pPr eaLnBrk="0" hangingPunct="0">
              <a:lnSpc>
                <a:spcPct val="150000"/>
              </a:lnSpc>
            </a:pPr>
            <a:endParaRPr lang="en-US" altLang="zh-CN" sz="3600" b="1">
              <a:solidFill>
                <a:srgbClr val="FF0000"/>
              </a:solidFill>
              <a:latin typeface="楷体" panose="02010609060101010101" charset="-122"/>
              <a:ea typeface="楷体" panose="02010609060101010101" charset="-122"/>
            </a:endParaRPr>
          </a:p>
          <a:p>
            <a:pPr eaLnBrk="0" hangingPunct="0">
              <a:lnSpc>
                <a:spcPct val="150000"/>
              </a:lnSpc>
            </a:pPr>
            <a:endParaRPr lang="en-US" altLang="zh-CN" sz="3600" b="1">
              <a:solidFill>
                <a:srgbClr val="FF0000"/>
              </a:solidFill>
              <a:latin typeface="楷体" panose="02010609060101010101" charset="-122"/>
              <a:ea typeface="楷体" panose="02010609060101010101" charset="-122"/>
            </a:endParaRPr>
          </a:p>
          <a:p>
            <a:pPr eaLnBrk="0" hangingPunct="0">
              <a:lnSpc>
                <a:spcPct val="150000"/>
              </a:lnSpc>
            </a:pPr>
            <a:r>
              <a:rPr lang="zh-CN" altLang="en-US" sz="3600" b="1">
                <a:solidFill>
                  <a:srgbClr val="FF0000"/>
                </a:solidFill>
                <a:latin typeface="楷体" panose="02010609060101010101" charset="-122"/>
                <a:ea typeface="楷体" panose="02010609060101010101" charset="-122"/>
              </a:rPr>
              <a:t>民怨</a:t>
            </a:r>
            <a:endParaRPr lang="en-US" altLang="zh-CN" sz="3600" b="1">
              <a:solidFill>
                <a:srgbClr val="FF0000"/>
              </a:solidFill>
              <a:latin typeface="楷体" panose="02010609060101010101" charset="-122"/>
              <a:ea typeface="楷体" panose="02010609060101010101" charset="-122"/>
            </a:endParaRPr>
          </a:p>
        </p:txBody>
      </p:sp>
      <p:sp>
        <p:nvSpPr>
          <p:cNvPr id="5" name="下箭头 4"/>
          <p:cNvSpPr/>
          <p:nvPr>
            <p:custDataLst>
              <p:tags r:id="rId9"/>
            </p:custDataLst>
          </p:nvPr>
        </p:nvSpPr>
        <p:spPr>
          <a:xfrm>
            <a:off x="10497185" y="2286318"/>
            <a:ext cx="184150" cy="2286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endParaRPr lang="zh-CN" altLang="en-US"/>
          </a:p>
        </p:txBody>
      </p:sp>
      <p:pic>
        <p:nvPicPr>
          <p:cNvPr id="49154" name="Picture 2"/>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bwMode="auto">
          <a:xfrm flipH="1">
            <a:off x="133279" y="2665052"/>
            <a:ext cx="1814734" cy="24130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矩形 14"/>
          <p:cNvSpPr/>
          <p:nvPr>
            <p:custDataLst>
              <p:tags r:id="rId12"/>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p:cNvSpPr txBox="1"/>
          <p:nvPr>
            <p:custDataLst>
              <p:tags r:id="rId13"/>
            </p:custDataLst>
          </p:nvPr>
        </p:nvSpPr>
        <p:spPr>
          <a:xfrm>
            <a:off x="437443" y="326447"/>
            <a:ext cx="2310520" cy="461665"/>
          </a:xfrm>
          <a:prstGeom prst="rect">
            <a:avLst/>
          </a:prstGeom>
          <a:noFill/>
          <a:effectLst>
            <a:reflection blurRad="6350" stA="50000" endA="300" endPos="55000" dir="5400000" sy="-100000" algn="bl" rotWithShape="0"/>
          </a:effectLst>
        </p:spPr>
        <p:txBody>
          <a:bodyPr wrap="square" rtlCol="0">
            <a:spAutoFit/>
          </a:bodyPr>
          <a:lstStyle/>
          <a:p>
            <a:pPr marL="342900" indent="-342900" algn="dist">
              <a:buFont typeface="Wingdings" panose="05000000000000000000" pitchFamily="2" charset="2"/>
              <a:buChar char="n"/>
            </a:pPr>
            <a:r>
              <a:rPr kumimoji="1" lang="zh-CN" altLang="en-US" sz="2400" b="1">
                <a:latin typeface="微软雅黑" panose="020B0503020204020204" pitchFamily="34" charset="-122"/>
                <a:ea typeface="微软雅黑" panose="020B0503020204020204" pitchFamily="34" charset="-122"/>
              </a:rPr>
              <a:t>问题探究</a:t>
            </a:r>
            <a:endParaRPr kumimoji="1" lang="zh-CN" altLang="en-US" sz="2400" b="1">
              <a:latin typeface="微软雅黑" panose="020B0503020204020204" pitchFamily="34" charset="-122"/>
              <a:ea typeface="微软雅黑" panose="020B0503020204020204" pitchFamily="34" charset="-122"/>
            </a:endParaRPr>
          </a:p>
        </p:txBody>
      </p:sp>
      <p:sp>
        <p:nvSpPr>
          <p:cNvPr id="20" name="文本框 19"/>
          <p:cNvSpPr txBox="1"/>
          <p:nvPr>
            <p:custDataLst>
              <p:tags r:id="rId14"/>
            </p:custDataLst>
          </p:nvPr>
        </p:nvSpPr>
        <p:spPr>
          <a:xfrm>
            <a:off x="2963545" y="215900"/>
            <a:ext cx="8354695" cy="953135"/>
          </a:xfrm>
          <a:prstGeom prst="rect">
            <a:avLst/>
          </a:prstGeom>
          <a:noFill/>
        </p:spPr>
        <p:txBody>
          <a:bodyPr wrap="square">
            <a:spAutoFit/>
            <a:scene3d>
              <a:camera prst="orthographicFront"/>
              <a:lightRig rig="threePt" dir="t"/>
            </a:scene3d>
          </a:bodyPr>
          <a:lstStyle/>
          <a:p>
            <a:r>
              <a:rPr kumimoji="0" lang="zh-CN" altLang="en-US" sz="28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a:rPr>
              <a:t>第三段中的铺排是围绕哪两个对立方面展开的？表明两者之间是什么关系？ </a:t>
            </a:r>
            <a:endParaRPr kumimoji="0" lang="zh-CN" altLang="en-US" sz="28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6331"/>
                                        </p:tgtEl>
                                        <p:attrNameLst>
                                          <p:attrName>style.visibility</p:attrName>
                                        </p:attrNameLst>
                                      </p:cBhvr>
                                      <p:to>
                                        <p:strVal val="visible"/>
                                      </p:to>
                                    </p:set>
                                    <p:animEffect transition="in" filter="circle(in)">
                                      <p:cBhvr>
                                        <p:cTn id="12" dur="2000"/>
                                        <p:tgtEl>
                                          <p:spTgt spid="5633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1" grpId="0"/>
      <p:bldP spid="13" grpId="0"/>
      <p:bldP spid="3" grpId="0"/>
      <p:bldP spid="16" grpId="0"/>
      <p:bldP spid="17" grpId="0"/>
      <p:bldP spid="18"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9718458" y="337475"/>
            <a:ext cx="2310520" cy="461665"/>
          </a:xfrm>
          <a:prstGeom prst="rect">
            <a:avLst/>
          </a:prstGeom>
          <a:noFill/>
          <a:effectLst>
            <a:reflection blurRad="6350" stA="50000" endA="300" endPos="55000" dir="5400000" sy="-100000" algn="bl" rotWithShape="0"/>
          </a:effectLst>
        </p:spPr>
        <p:txBody>
          <a:bodyPr wrap="square" rtlCol="0">
            <a:spAutoFit/>
          </a:bodyPr>
          <a:lstStyle/>
          <a:p>
            <a:pPr marL="342900" indent="-342900" algn="dist">
              <a:buFont typeface="Wingdings" panose="05000000000000000000" pitchFamily="2" charset="2"/>
              <a:buChar char="n"/>
            </a:pPr>
            <a:r>
              <a:rPr kumimoji="1" lang="zh-CN" altLang="en-US" sz="2400" b="1">
                <a:latin typeface="微软雅黑" panose="020B0503020204020204" pitchFamily="34" charset="-122"/>
                <a:ea typeface="微软雅黑" panose="020B0503020204020204" pitchFamily="34" charset="-122"/>
              </a:rPr>
              <a:t>问题探究</a:t>
            </a:r>
            <a:endParaRPr kumimoji="1" lang="zh-CN" altLang="en-US" sz="2400" b="1">
              <a:latin typeface="微软雅黑" panose="020B0503020204020204" pitchFamily="34" charset="-122"/>
              <a:ea typeface="微软雅黑" panose="020B0503020204020204" pitchFamily="34" charset="-122"/>
            </a:endParaRPr>
          </a:p>
        </p:txBody>
      </p:sp>
      <p:sp>
        <p:nvSpPr>
          <p:cNvPr id="9" name="文本框 8"/>
          <p:cNvSpPr txBox="1"/>
          <p:nvPr>
            <p:custDataLst>
              <p:tags r:id="rId2"/>
            </p:custDataLst>
          </p:nvPr>
        </p:nvSpPr>
        <p:spPr>
          <a:xfrm>
            <a:off x="409575" y="613410"/>
            <a:ext cx="11619230" cy="5354320"/>
          </a:xfrm>
          <a:prstGeom prst="rect">
            <a:avLst/>
          </a:prstGeom>
          <a:noFill/>
        </p:spPr>
        <p:txBody>
          <a:bodyPr wrap="square" rtlCol="0">
            <a:spAutoFit/>
          </a:bodyPr>
          <a:lstStyle/>
          <a:p>
            <a:pPr>
              <a:lnSpc>
                <a:spcPct val="150000"/>
              </a:lnSpc>
            </a:pPr>
            <a:r>
              <a:rPr lang="zh-CN" altLang="en-US" sz="32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a:t>
            </a:r>
            <a:r>
              <a:rPr lang="en-US" altLang="zh-CN" sz="32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32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段主要写什么</a:t>
            </a:r>
            <a:r>
              <a:rPr lang="en-US" altLang="zh-CN" sz="32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32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内容可分几层</a:t>
            </a:r>
            <a:r>
              <a:rPr lang="en-US" altLang="zh-CN" sz="32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800">
                <a:solidFill>
                  <a:schemeClr val="tx1">
                    <a:lumMod val="65000"/>
                    <a:lumOff val="35000"/>
                  </a:schemeClr>
                </a:solidFill>
                <a:latin typeface="微软雅黑" panose="020B0503020204020204" pitchFamily="34" charset="-122"/>
                <a:ea typeface="微软雅黑" panose="020B0503020204020204" pitchFamily="34" charset="-122"/>
              </a:rPr>
              <a:t> </a:t>
            </a:r>
            <a:endParaRPr lang="en-US" altLang="zh-CN" sz="28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a:solidFill>
                  <a:srgbClr val="C00000"/>
                </a:solidFill>
                <a:latin typeface="微软雅黑" panose="020B0503020204020204" pitchFamily="34" charset="-122"/>
                <a:ea typeface="微软雅黑" panose="020B0503020204020204" pitchFamily="34" charset="-122"/>
              </a:rPr>
              <a:t>本段由描写转向议论，显示出作这篇赋文的本意。</a:t>
            </a:r>
            <a:endParaRPr lang="en-US" altLang="zh-CN" sz="280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“用之如泥沙”以上为第一层，对秦统治者的残民以自肥作了有力的抨击。</a:t>
            </a:r>
            <a:endParaRPr lang="en-US" altLang="zh-CN"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a:lnSpc>
                <a:spcPct val="150000"/>
              </a:lnSpc>
            </a:pPr>
            <a:r>
              <a:rPr lang="en-US" altLang="zh-CN" sz="2800" b="1">
                <a:gradFill>
                  <a:gsLst>
                    <a:gs pos="0">
                      <a:srgbClr val="012D86"/>
                    </a:gs>
                    <a:gs pos="100000">
                      <a:srgbClr val="0E2557"/>
                    </a:gs>
                  </a:gsLst>
                  <a:lin scaled="0"/>
                </a:gra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a:t>
            </a:r>
            <a:r>
              <a:rPr lang="zh-CN" altLang="en-US" sz="2800" b="1">
                <a:gradFill>
                  <a:gsLst>
                    <a:gs pos="0">
                      <a:srgbClr val="012D86"/>
                    </a:gs>
                    <a:gs pos="100000">
                      <a:srgbClr val="0E2557"/>
                    </a:gs>
                  </a:gsLst>
                  <a:lin scaled="0"/>
                </a:gra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从“使负栋之柱”到“日益骄固”为第二层，用六组比喻句排比，尽情地揭露了秦王朝的奢靡给人民带来的深重灾难。</a:t>
            </a:r>
            <a:endParaRPr lang="en-US" altLang="zh-CN" sz="2800" b="1">
              <a:gradFill>
                <a:gsLst>
                  <a:gs pos="0">
                    <a:srgbClr val="012D86"/>
                  </a:gs>
                  <a:gs pos="100000">
                    <a:srgbClr val="0E2557"/>
                  </a:gs>
                </a:gsLst>
                <a:lin scaled="0"/>
              </a:gra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a:lnSpc>
                <a:spcPct val="150000"/>
              </a:lnSpc>
            </a:pPr>
            <a:r>
              <a:rPr lang="zh-CN" altLang="en-US" sz="2800"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最后四句是第三层，写了三件史实共同表现了貌似强大的秦王朝在人民起义的怒涛中迅速土崩瓦解的可耻可悲下场，突出了人民的巨大力量。</a:t>
            </a:r>
            <a:endParaRPr lang="zh-CN" altLang="en-US" sz="2800"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
        <p:nvSpPr>
          <p:cNvPr id="5" name="矩形 4"/>
          <p:cNvSpPr/>
          <p:nvPr>
            <p:custDataLst>
              <p:tags r:id="rId3"/>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dissolv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dissolve">
                                      <p:cBhvr>
                                        <p:cTn id="19" dur="5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dissolve">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dissolve">
                                      <p:cBhvr>
                                        <p:cTn id="2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3" name="文本框 291864"/>
          <p:cNvSpPr txBox="1"/>
          <p:nvPr>
            <p:custDataLst>
              <p:tags r:id="rId1"/>
            </p:custDataLst>
          </p:nvPr>
        </p:nvSpPr>
        <p:spPr>
          <a:xfrm>
            <a:off x="2485073" y="5954713"/>
            <a:ext cx="309880" cy="368300"/>
          </a:xfrm>
          <a:prstGeom prst="rect">
            <a:avLst/>
          </a:prstGeom>
          <a:noFill/>
          <a:ln w="9525">
            <a:noFill/>
          </a:ln>
        </p:spPr>
        <p:txBody>
          <a:bodyPr wrap="none">
            <a:spAutoFit/>
          </a:bodyPr>
          <a:lstStyle/>
          <a:p>
            <a:pPr algn="ctr" eaLnBrk="1" hangingPunct="1"/>
            <a:endParaRPr lang="zh-CN" altLang="en-US">
              <a:latin typeface="Arial" panose="020B0604020202020204" pitchFamily="34" charset="0"/>
            </a:endParaRPr>
          </a:p>
        </p:txBody>
      </p:sp>
      <p:sp>
        <p:nvSpPr>
          <p:cNvPr id="48144" name="文本框 291865"/>
          <p:cNvSpPr txBox="1"/>
          <p:nvPr>
            <p:custDataLst>
              <p:tags r:id="rId2"/>
            </p:custDataLst>
          </p:nvPr>
        </p:nvSpPr>
        <p:spPr>
          <a:xfrm>
            <a:off x="2435860" y="6056631"/>
            <a:ext cx="459740" cy="218440"/>
          </a:xfrm>
          <a:prstGeom prst="rect">
            <a:avLst/>
          </a:prstGeom>
          <a:noFill/>
          <a:ln w="9525">
            <a:noFill/>
          </a:ln>
        </p:spPr>
        <p:txBody>
          <a:bodyPr vert="eaVert" wrap="none">
            <a:spAutoFit/>
          </a:bodyPr>
          <a:lstStyle/>
          <a:p>
            <a:pPr algn="ctr" eaLnBrk="1" hangingPunct="1"/>
            <a:endParaRPr lang="zh-CN" altLang="en-US">
              <a:latin typeface="Arial" panose="020B0604020202020204" pitchFamily="34" charset="0"/>
            </a:endParaRPr>
          </a:p>
        </p:txBody>
      </p:sp>
      <p:sp>
        <p:nvSpPr>
          <p:cNvPr id="291867" name="文本框 291866"/>
          <p:cNvSpPr txBox="1"/>
          <p:nvPr>
            <p:custDataLst>
              <p:tags r:id="rId3"/>
            </p:custDataLst>
          </p:nvPr>
        </p:nvSpPr>
        <p:spPr>
          <a:xfrm>
            <a:off x="3625850" y="5032375"/>
            <a:ext cx="2917190" cy="638175"/>
          </a:xfrm>
          <a:prstGeom prst="rect">
            <a:avLst/>
          </a:prstGeom>
          <a:solidFill>
            <a:srgbClr val="EAEAEA"/>
          </a:solidFill>
          <a:ln w="9525">
            <a:noFill/>
          </a:ln>
        </p:spPr>
        <p:txBody>
          <a:bodyPr wrap="square" lIns="36195" tIns="36195" rIns="36195" bIns="36195">
            <a:noAutofit/>
            <a:scene3d>
              <a:camera prst="orthographicFront"/>
              <a:lightRig rig="threePt" dir="t"/>
            </a:scene3d>
          </a:bodyPr>
          <a:lstStyle/>
          <a:p>
            <a:pPr lvl="0" algn="ctr">
              <a:spcBef>
                <a:spcPct val="50000"/>
              </a:spcBef>
              <a:buClr>
                <a:srgbClr val="000000"/>
              </a:buClr>
              <a:buSzTx/>
              <a:buFont typeface="Arial" panose="020B0604020202020204" pitchFamily="34" charset="0"/>
              <a:defRPr/>
            </a:pPr>
            <a:r>
              <a:rPr lang="zh-CN" altLang="en-US" sz="4400" b="1">
                <a:solidFill>
                  <a:srgbClr val="C00000"/>
                </a:solidFill>
                <a:effectLst>
                  <a:outerShdw blurRad="38100" dist="19050" dir="2700000" algn="tl" rotWithShape="0">
                    <a:schemeClr val="dk1">
                      <a:alpha val="40000"/>
                    </a:schemeClr>
                  </a:outerShdw>
                </a:effectLst>
                <a:latin typeface="Tahoma" panose="020B0604030504040204" pitchFamily="34" charset="0"/>
                <a:ea typeface="华文彩云" panose="02010800040101010101" charset="-122"/>
                <a:sym typeface="+mn-ea"/>
              </a:rPr>
              <a:t>自取灭亡</a:t>
            </a:r>
            <a:endParaRPr lang="zh-CN" altLang="en-US" sz="4400" b="1">
              <a:solidFill>
                <a:srgbClr val="C00000"/>
              </a:solidFill>
              <a:effectLst>
                <a:outerShdw blurRad="38100" dist="19050" dir="2700000" algn="tl" rotWithShape="0">
                  <a:schemeClr val="dk1">
                    <a:alpha val="40000"/>
                  </a:schemeClr>
                </a:outerShdw>
              </a:effectLst>
              <a:latin typeface="Tahoma" panose="020B0604030504040204" pitchFamily="34" charset="0"/>
              <a:ea typeface="华文彩云" panose="02010800040101010101" charset="-122"/>
              <a:sym typeface="+mn-ea"/>
            </a:endParaRPr>
          </a:p>
        </p:txBody>
      </p:sp>
      <p:sp>
        <p:nvSpPr>
          <p:cNvPr id="48129" name="Text Box 2"/>
          <p:cNvSpPr/>
          <p:nvPr>
            <p:custDataLst>
              <p:tags r:id="rId4"/>
            </p:custDataLst>
          </p:nvPr>
        </p:nvSpPr>
        <p:spPr>
          <a:xfrm>
            <a:off x="1461770" y="1487805"/>
            <a:ext cx="1256665" cy="2550795"/>
          </a:xfrm>
          <a:prstGeom prst="rect">
            <a:avLst/>
          </a:prstGeom>
          <a:noFill/>
          <a:ln>
            <a:noFill/>
            <a:miter lim="800000"/>
          </a:ln>
        </p:spPr>
        <p:txBody>
          <a:bodyPr vert="mongolianVert" wrap="square"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600" b="1">
                <a:solidFill>
                  <a:srgbClr val="008000"/>
                </a:solidFill>
                <a:latin typeface="方正粗黑宋简体" panose="02000000000000000000" charset="-122"/>
                <a:ea typeface="方正粗黑宋简体" panose="02000000000000000000" charset="-122"/>
              </a:rPr>
              <a:t>总结强秦灭亡之原因</a:t>
            </a:r>
            <a:endParaRPr lang="zh-CN" altLang="en-US" sz="3600" b="1">
              <a:solidFill>
                <a:srgbClr val="008000"/>
              </a:solidFill>
              <a:latin typeface="方正粗黑宋简体" panose="02000000000000000000" charset="-122"/>
              <a:ea typeface="方正粗黑宋简体" panose="02000000000000000000" charset="-122"/>
            </a:endParaRPr>
          </a:p>
        </p:txBody>
      </p:sp>
      <p:sp>
        <p:nvSpPr>
          <p:cNvPr id="2" name="AutoShape 3"/>
          <p:cNvSpPr/>
          <p:nvPr>
            <p:custDataLst>
              <p:tags r:id="rId5"/>
            </p:custDataLst>
          </p:nvPr>
        </p:nvSpPr>
        <p:spPr>
          <a:xfrm>
            <a:off x="3086735" y="1360170"/>
            <a:ext cx="247015" cy="3063240"/>
          </a:xfrm>
          <a:prstGeom prst="leftBrace">
            <a:avLst>
              <a:gd name="adj1" fmla="val 80609"/>
              <a:gd name="adj2" fmla="val 50000"/>
            </a:avLst>
          </a:prstGeom>
          <a:noFill/>
          <a:ln w="50800">
            <a:solidFill>
              <a:schemeClr val="tx1"/>
            </a:solidFill>
            <a:miter lim="800000"/>
          </a:ln>
        </p:spPr>
        <p:txBody>
          <a:bodyPr wrap="none" lIns="36195" tIns="36195" rIns="36195" bIns="36195" anchor="ctr"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zh-CN" altLang="en-US" sz="2800">
              <a:latin typeface="汉仪长宋简" panose="02010600000101010101" charset="-122"/>
              <a:ea typeface="汉仪长宋简" panose="02010600000101010101" charset="-122"/>
            </a:endParaRPr>
          </a:p>
        </p:txBody>
      </p:sp>
      <p:sp>
        <p:nvSpPr>
          <p:cNvPr id="48131" name="Text Box 4"/>
          <p:cNvSpPr/>
          <p:nvPr>
            <p:custDataLst>
              <p:tags r:id="rId6"/>
            </p:custDataLst>
          </p:nvPr>
        </p:nvSpPr>
        <p:spPr>
          <a:xfrm>
            <a:off x="3508375" y="1116330"/>
            <a:ext cx="1733550" cy="537845"/>
          </a:xfrm>
          <a:prstGeom prst="rect">
            <a:avLst/>
          </a:prstGeom>
          <a:noFill/>
          <a:ln>
            <a:noFill/>
            <a:miter lim="800000"/>
          </a:ln>
        </p:spPr>
        <p:txBody>
          <a:bodyPr wrap="square"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200" b="1">
                <a:latin typeface="汉仪长宋简" panose="02010600000101010101" charset="-122"/>
                <a:ea typeface="汉仪长宋简" panose="02010600000101010101" charset="-122"/>
              </a:rPr>
              <a:t>掠民之多</a:t>
            </a:r>
            <a:endParaRPr lang="zh-CN" altLang="en-US" sz="3200" b="1">
              <a:latin typeface="汉仪长宋简" panose="02010600000101010101" charset="-122"/>
              <a:ea typeface="汉仪长宋简" panose="02010600000101010101" charset="-122"/>
            </a:endParaRPr>
          </a:p>
        </p:txBody>
      </p:sp>
      <p:sp>
        <p:nvSpPr>
          <p:cNvPr id="48132" name="AutoShape 5"/>
          <p:cNvSpPr/>
          <p:nvPr>
            <p:custDataLst>
              <p:tags r:id="rId7"/>
            </p:custDataLst>
          </p:nvPr>
        </p:nvSpPr>
        <p:spPr>
          <a:xfrm>
            <a:off x="5632450" y="1230630"/>
            <a:ext cx="135890" cy="822325"/>
          </a:xfrm>
          <a:prstGeom prst="leftBrace">
            <a:avLst>
              <a:gd name="adj1" fmla="val 27008"/>
              <a:gd name="adj2" fmla="val 50000"/>
            </a:avLst>
          </a:prstGeom>
          <a:noFill/>
          <a:ln w="25400">
            <a:solidFill>
              <a:schemeClr val="tx1"/>
            </a:solidFill>
            <a:miter lim="800000"/>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zh-CN" altLang="en-US">
              <a:latin typeface="Times New Roman" panose="02020603050405020304" pitchFamily="18" charset="0"/>
              <a:ea typeface="宋体" panose="02010600030101010101" pitchFamily="2" charset="-122"/>
            </a:endParaRPr>
          </a:p>
        </p:txBody>
      </p:sp>
      <p:sp>
        <p:nvSpPr>
          <p:cNvPr id="48133" name="Text Box 6"/>
          <p:cNvSpPr/>
          <p:nvPr>
            <p:custDataLst>
              <p:tags r:id="rId8"/>
            </p:custDataLst>
          </p:nvPr>
        </p:nvSpPr>
        <p:spPr>
          <a:xfrm>
            <a:off x="5864860" y="1116330"/>
            <a:ext cx="2198370" cy="513715"/>
          </a:xfrm>
          <a:prstGeom prst="rect">
            <a:avLst/>
          </a:prstGeom>
          <a:noFill/>
          <a:ln>
            <a:noFill/>
            <a:miter lim="800000"/>
          </a:ln>
        </p:spPr>
        <p:txBody>
          <a:bodyPr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200" b="1">
                <a:solidFill>
                  <a:srgbClr val="008000"/>
                </a:solidFill>
                <a:latin typeface="汉仪长宋简" panose="02010600000101010101" charset="-122"/>
                <a:ea typeface="汉仪长宋简" panose="02010600000101010101" charset="-122"/>
              </a:rPr>
              <a:t>取之尽锱铢</a:t>
            </a:r>
            <a:endParaRPr lang="zh-CN" altLang="en-US" sz="3200" b="1">
              <a:solidFill>
                <a:srgbClr val="008000"/>
              </a:solidFill>
              <a:latin typeface="汉仪长宋简" panose="02010600000101010101" charset="-122"/>
              <a:ea typeface="汉仪长宋简" panose="02010600000101010101" charset="-122"/>
            </a:endParaRPr>
          </a:p>
        </p:txBody>
      </p:sp>
      <p:sp>
        <p:nvSpPr>
          <p:cNvPr id="48134" name="Text Box 7"/>
          <p:cNvSpPr/>
          <p:nvPr>
            <p:custDataLst>
              <p:tags r:id="rId9"/>
            </p:custDataLst>
          </p:nvPr>
        </p:nvSpPr>
        <p:spPr>
          <a:xfrm>
            <a:off x="5864860" y="1630680"/>
            <a:ext cx="2624455" cy="542925"/>
          </a:xfrm>
          <a:prstGeom prst="rect">
            <a:avLst/>
          </a:prstGeom>
          <a:noFill/>
          <a:ln>
            <a:noFill/>
            <a:miter lim="800000"/>
          </a:ln>
        </p:spPr>
        <p:txBody>
          <a:bodyPr wrap="square"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200" b="1">
                <a:solidFill>
                  <a:srgbClr val="008000"/>
                </a:solidFill>
                <a:latin typeface="汉仪长宋简" panose="02010600000101010101" charset="-122"/>
                <a:ea typeface="汉仪长宋简" panose="02010600000101010101" charset="-122"/>
              </a:rPr>
              <a:t>用之如泥沙</a:t>
            </a:r>
            <a:endParaRPr lang="zh-CN" altLang="en-US" sz="3200" b="1">
              <a:solidFill>
                <a:srgbClr val="008000"/>
              </a:solidFill>
              <a:latin typeface="汉仪长宋简" panose="02010600000101010101" charset="-122"/>
              <a:ea typeface="汉仪长宋简" panose="02010600000101010101" charset="-122"/>
            </a:endParaRPr>
          </a:p>
        </p:txBody>
      </p:sp>
      <p:sp>
        <p:nvSpPr>
          <p:cNvPr id="48135" name="Text Box 8"/>
          <p:cNvSpPr/>
          <p:nvPr>
            <p:custDataLst>
              <p:tags r:id="rId10"/>
            </p:custDataLst>
          </p:nvPr>
        </p:nvSpPr>
        <p:spPr>
          <a:xfrm>
            <a:off x="3401695" y="2725420"/>
            <a:ext cx="1840230" cy="502285"/>
          </a:xfrm>
          <a:prstGeom prst="rect">
            <a:avLst/>
          </a:prstGeom>
          <a:noFill/>
          <a:ln>
            <a:noFill/>
            <a:miter lim="800000"/>
          </a:ln>
        </p:spPr>
        <p:txBody>
          <a:bodyPr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200" b="1">
                <a:latin typeface="汉仪长宋简" panose="02010600000101010101" charset="-122"/>
                <a:ea typeface="汉仪长宋简" panose="02010600000101010101" charset="-122"/>
              </a:rPr>
              <a:t>耗资之巨</a:t>
            </a:r>
            <a:endParaRPr lang="zh-CN" altLang="en-US" sz="3200" b="1">
              <a:latin typeface="汉仪长宋简" panose="02010600000101010101" charset="-122"/>
              <a:ea typeface="汉仪长宋简" panose="02010600000101010101" charset="-122"/>
            </a:endParaRPr>
          </a:p>
        </p:txBody>
      </p:sp>
      <p:sp>
        <p:nvSpPr>
          <p:cNvPr id="48136" name="AutoShape 9"/>
          <p:cNvSpPr/>
          <p:nvPr>
            <p:custDataLst>
              <p:tags r:id="rId11"/>
            </p:custDataLst>
          </p:nvPr>
        </p:nvSpPr>
        <p:spPr>
          <a:xfrm>
            <a:off x="5626656" y="2428558"/>
            <a:ext cx="171450" cy="1314450"/>
          </a:xfrm>
          <a:prstGeom prst="leftBrace">
            <a:avLst>
              <a:gd name="adj1" fmla="val 63747"/>
              <a:gd name="adj2" fmla="val 50000"/>
            </a:avLst>
          </a:prstGeom>
          <a:noFill/>
          <a:ln w="25400">
            <a:solidFill>
              <a:schemeClr val="tx1"/>
            </a:solidFill>
            <a:miter lim="800000"/>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zh-CN" altLang="en-US" sz="2800">
              <a:latin typeface="汉仪长宋简" panose="02010600000101010101" charset="-122"/>
              <a:ea typeface="汉仪长宋简" panose="02010600000101010101" charset="-122"/>
            </a:endParaRPr>
          </a:p>
        </p:txBody>
      </p:sp>
      <p:sp>
        <p:nvSpPr>
          <p:cNvPr id="48137" name="Text Box 10"/>
          <p:cNvSpPr/>
          <p:nvPr>
            <p:custDataLst>
              <p:tags r:id="rId12"/>
            </p:custDataLst>
          </p:nvPr>
        </p:nvSpPr>
        <p:spPr>
          <a:xfrm>
            <a:off x="5864860" y="2326640"/>
            <a:ext cx="3755390" cy="542290"/>
          </a:xfrm>
          <a:prstGeom prst="rect">
            <a:avLst/>
          </a:prstGeom>
          <a:noFill/>
          <a:ln>
            <a:noFill/>
            <a:miter lim="800000"/>
          </a:ln>
        </p:spPr>
        <p:txBody>
          <a:bodyPr wrap="square"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200" b="1">
                <a:solidFill>
                  <a:srgbClr val="008000"/>
                </a:solidFill>
                <a:latin typeface="汉仪长宋简" panose="02010600000101010101" charset="-122"/>
                <a:ea typeface="汉仪长宋简" panose="02010600000101010101" charset="-122"/>
                <a:cs typeface="汉仪长宋简" panose="02010600000101010101" charset="-122"/>
              </a:rPr>
              <a:t>负栋之柱</a:t>
            </a:r>
            <a:r>
              <a:rPr lang="en-US" altLang="zh-CN" sz="3200" b="1">
                <a:solidFill>
                  <a:srgbClr val="008000"/>
                </a:solidFill>
                <a:latin typeface="汉仪长宋简" panose="02010600000101010101" charset="-122"/>
                <a:ea typeface="汉仪长宋简" panose="02010600000101010101" charset="-122"/>
                <a:cs typeface="汉仪长宋简" panose="02010600000101010101" charset="-122"/>
              </a:rPr>
              <a:t>  </a:t>
            </a:r>
            <a:r>
              <a:rPr lang="zh-CN" altLang="en-US" sz="3200" b="1">
                <a:solidFill>
                  <a:srgbClr val="008000"/>
                </a:solidFill>
                <a:latin typeface="汉仪长宋简" panose="02010600000101010101" charset="-122"/>
                <a:ea typeface="汉仪长宋简" panose="02010600000101010101" charset="-122"/>
                <a:cs typeface="汉仪长宋简" panose="02010600000101010101" charset="-122"/>
              </a:rPr>
              <a:t>架梁之椽</a:t>
            </a:r>
            <a:endParaRPr lang="zh-CN" altLang="en-US" sz="3200" b="1">
              <a:solidFill>
                <a:srgbClr val="008000"/>
              </a:solidFill>
              <a:latin typeface="汉仪长宋简" panose="02010600000101010101" charset="-122"/>
              <a:ea typeface="汉仪长宋简" panose="02010600000101010101" charset="-122"/>
              <a:cs typeface="汉仪长宋简" panose="02010600000101010101" charset="-122"/>
            </a:endParaRPr>
          </a:p>
        </p:txBody>
      </p:sp>
      <p:sp>
        <p:nvSpPr>
          <p:cNvPr id="48138" name="Text Box 11"/>
          <p:cNvSpPr/>
          <p:nvPr>
            <p:custDataLst>
              <p:tags r:id="rId13"/>
            </p:custDataLst>
          </p:nvPr>
        </p:nvSpPr>
        <p:spPr>
          <a:xfrm>
            <a:off x="5864860" y="2830830"/>
            <a:ext cx="3755390" cy="509905"/>
          </a:xfrm>
          <a:prstGeom prst="rect">
            <a:avLst/>
          </a:prstGeom>
          <a:noFill/>
          <a:ln>
            <a:noFill/>
            <a:miter lim="800000"/>
          </a:ln>
        </p:spPr>
        <p:txBody>
          <a:bodyPr wrap="square"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200" b="1">
                <a:solidFill>
                  <a:srgbClr val="008000"/>
                </a:solidFill>
                <a:latin typeface="汉仪长宋简" panose="02010600000101010101" charset="-122"/>
                <a:ea typeface="汉仪长宋简" panose="02010600000101010101" charset="-122"/>
                <a:cs typeface="汉仪长宋简" panose="02010600000101010101" charset="-122"/>
              </a:rPr>
              <a:t>钉头磷磷</a:t>
            </a:r>
            <a:r>
              <a:rPr lang="en-US" altLang="zh-CN" sz="3200" b="1">
                <a:solidFill>
                  <a:srgbClr val="008000"/>
                </a:solidFill>
                <a:latin typeface="汉仪长宋简" panose="02010600000101010101" charset="-122"/>
                <a:ea typeface="汉仪长宋简" panose="02010600000101010101" charset="-122"/>
                <a:cs typeface="汉仪长宋简" panose="02010600000101010101" charset="-122"/>
              </a:rPr>
              <a:t>  </a:t>
            </a:r>
            <a:r>
              <a:rPr lang="zh-CN" altLang="en-US" sz="3200" b="1">
                <a:solidFill>
                  <a:srgbClr val="008000"/>
                </a:solidFill>
                <a:latin typeface="汉仪长宋简" panose="02010600000101010101" charset="-122"/>
                <a:ea typeface="汉仪长宋简" panose="02010600000101010101" charset="-122"/>
                <a:cs typeface="汉仪长宋简" panose="02010600000101010101" charset="-122"/>
              </a:rPr>
              <a:t>瓦缝参差</a:t>
            </a:r>
            <a:endParaRPr lang="zh-CN" altLang="en-US" sz="3200" b="1">
              <a:solidFill>
                <a:srgbClr val="008000"/>
              </a:solidFill>
              <a:latin typeface="汉仪长宋简" panose="02010600000101010101" charset="-122"/>
              <a:ea typeface="汉仪长宋简" panose="02010600000101010101" charset="-122"/>
              <a:cs typeface="汉仪长宋简" panose="02010600000101010101" charset="-122"/>
            </a:endParaRPr>
          </a:p>
        </p:txBody>
      </p:sp>
      <p:sp>
        <p:nvSpPr>
          <p:cNvPr id="48139" name="Text Box 12"/>
          <p:cNvSpPr/>
          <p:nvPr>
            <p:custDataLst>
              <p:tags r:id="rId14"/>
            </p:custDataLst>
          </p:nvPr>
        </p:nvSpPr>
        <p:spPr>
          <a:xfrm>
            <a:off x="5864860" y="3333115"/>
            <a:ext cx="3839845" cy="534670"/>
          </a:xfrm>
          <a:prstGeom prst="rect">
            <a:avLst/>
          </a:prstGeom>
          <a:noFill/>
          <a:ln>
            <a:noFill/>
            <a:miter lim="800000"/>
          </a:ln>
        </p:spPr>
        <p:txBody>
          <a:bodyPr wrap="square"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200" b="1">
                <a:solidFill>
                  <a:srgbClr val="008000"/>
                </a:solidFill>
                <a:latin typeface="汉仪长宋简" panose="02010600000101010101" charset="-122"/>
                <a:ea typeface="汉仪长宋简" panose="02010600000101010101" charset="-122"/>
                <a:cs typeface="汉仪长宋简" panose="02010600000101010101" charset="-122"/>
              </a:rPr>
              <a:t>直栏横槛</a:t>
            </a:r>
            <a:r>
              <a:rPr lang="en-US" altLang="zh-CN" sz="3200" b="1">
                <a:solidFill>
                  <a:srgbClr val="008000"/>
                </a:solidFill>
                <a:latin typeface="汉仪长宋简" panose="02010600000101010101" charset="-122"/>
                <a:ea typeface="汉仪长宋简" panose="02010600000101010101" charset="-122"/>
                <a:cs typeface="汉仪长宋简" panose="02010600000101010101" charset="-122"/>
              </a:rPr>
              <a:t>  </a:t>
            </a:r>
            <a:r>
              <a:rPr lang="zh-CN" altLang="en-US" sz="3200" b="1">
                <a:solidFill>
                  <a:srgbClr val="008000"/>
                </a:solidFill>
                <a:latin typeface="汉仪长宋简" panose="02010600000101010101" charset="-122"/>
                <a:ea typeface="汉仪长宋简" panose="02010600000101010101" charset="-122"/>
                <a:cs typeface="汉仪长宋简" panose="02010600000101010101" charset="-122"/>
              </a:rPr>
              <a:t>管弦呕哑</a:t>
            </a:r>
            <a:endParaRPr lang="zh-CN" altLang="en-US" sz="3200" b="1">
              <a:solidFill>
                <a:srgbClr val="008000"/>
              </a:solidFill>
              <a:latin typeface="汉仪长宋简" panose="02010600000101010101" charset="-122"/>
              <a:ea typeface="汉仪长宋简" panose="02010600000101010101" charset="-122"/>
              <a:cs typeface="汉仪长宋简" panose="02010600000101010101" charset="-122"/>
            </a:endParaRPr>
          </a:p>
        </p:txBody>
      </p:sp>
      <p:sp>
        <p:nvSpPr>
          <p:cNvPr id="48140" name="Text Box 13"/>
          <p:cNvSpPr/>
          <p:nvPr>
            <p:custDataLst>
              <p:tags r:id="rId15"/>
            </p:custDataLst>
          </p:nvPr>
        </p:nvSpPr>
        <p:spPr>
          <a:xfrm>
            <a:off x="3508375" y="3973830"/>
            <a:ext cx="1905000" cy="533400"/>
          </a:xfrm>
          <a:prstGeom prst="rect">
            <a:avLst/>
          </a:prstGeom>
          <a:noFill/>
          <a:ln>
            <a:noFill/>
            <a:miter lim="800000"/>
          </a:ln>
        </p:spPr>
        <p:txBody>
          <a:bodyPr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200" b="1">
                <a:latin typeface="汉仪长宋简" panose="02010600000101010101" charset="-122"/>
                <a:ea typeface="汉仪长宋简" panose="02010600000101010101" charset="-122"/>
              </a:rPr>
              <a:t>人民反抗</a:t>
            </a:r>
            <a:endParaRPr lang="zh-CN" altLang="en-US" sz="3200" b="1">
              <a:latin typeface="汉仪长宋简" panose="02010600000101010101" charset="-122"/>
              <a:ea typeface="汉仪长宋简" panose="02010600000101010101" charset="-122"/>
            </a:endParaRPr>
          </a:p>
        </p:txBody>
      </p:sp>
      <p:sp>
        <p:nvSpPr>
          <p:cNvPr id="48141" name="Text Box 16"/>
          <p:cNvSpPr/>
          <p:nvPr>
            <p:custDataLst>
              <p:tags r:id="rId16"/>
            </p:custDataLst>
          </p:nvPr>
        </p:nvSpPr>
        <p:spPr>
          <a:xfrm>
            <a:off x="5579110" y="3973830"/>
            <a:ext cx="3037840" cy="582930"/>
          </a:xfrm>
          <a:prstGeom prst="rect">
            <a:avLst/>
          </a:prstGeom>
          <a:noFill/>
          <a:ln>
            <a:noFill/>
            <a:miter lim="800000"/>
          </a:ln>
        </p:spPr>
        <p:txBody>
          <a:bodyPr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en-US" altLang="zh-CN" sz="3200">
                <a:latin typeface="汉仪长宋简" panose="02010600000101010101" charset="-122"/>
                <a:ea typeface="汉仪长宋简" panose="02010600000101010101" charset="-122"/>
                <a:cs typeface="汉仪长宋简" panose="02010600000101010101" charset="-122"/>
              </a:rPr>
              <a:t>——</a:t>
            </a:r>
            <a:r>
              <a:rPr lang="zh-CN" altLang="en-US" sz="3200" b="1">
                <a:solidFill>
                  <a:srgbClr val="008000"/>
                </a:solidFill>
                <a:latin typeface="汉仪长宋简" panose="02010600000101010101" charset="-122"/>
                <a:ea typeface="汉仪长宋简" panose="02010600000101010101" charset="-122"/>
                <a:cs typeface="汉仪长宋简" panose="02010600000101010101" charset="-122"/>
              </a:rPr>
              <a:t>叫、举、炬</a:t>
            </a:r>
            <a:endParaRPr lang="zh-CN" altLang="en-US" sz="3200" b="1">
              <a:solidFill>
                <a:srgbClr val="008000"/>
              </a:solidFill>
              <a:latin typeface="汉仪长宋简" panose="02010600000101010101" charset="-122"/>
              <a:ea typeface="汉仪长宋简" panose="02010600000101010101" charset="-122"/>
              <a:cs typeface="汉仪长宋简" panose="02010600000101010101" charset="-122"/>
            </a:endParaRPr>
          </a:p>
        </p:txBody>
      </p:sp>
      <p:sp>
        <p:nvSpPr>
          <p:cNvPr id="48142" name="Text Box 19"/>
          <p:cNvSpPr/>
          <p:nvPr>
            <p:custDataLst>
              <p:tags r:id="rId17"/>
            </p:custDataLst>
          </p:nvPr>
        </p:nvSpPr>
        <p:spPr>
          <a:xfrm>
            <a:off x="9895840" y="1360805"/>
            <a:ext cx="923290" cy="528320"/>
          </a:xfrm>
          <a:prstGeom prst="rect">
            <a:avLst/>
          </a:prstGeom>
          <a:solidFill>
            <a:srgbClr val="DDDDDD"/>
          </a:solidFill>
          <a:ln>
            <a:noFill/>
            <a:miter lim="800000"/>
          </a:ln>
        </p:spPr>
        <p:txBody>
          <a:bodyPr wrap="square"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spcBef>
                <a:spcPct val="50000"/>
              </a:spcBef>
            </a:pPr>
            <a:r>
              <a:rPr lang="zh-CN" altLang="en-US" sz="3200" b="1">
                <a:solidFill>
                  <a:srgbClr val="FF0000"/>
                </a:solidFill>
                <a:latin typeface="汉仪长宋简" panose="02010600000101010101" charset="-122"/>
                <a:ea typeface="汉仪长宋简" panose="02010600000101010101" charset="-122"/>
              </a:rPr>
              <a:t>常情</a:t>
            </a:r>
            <a:endParaRPr lang="zh-CN" altLang="en-US" sz="3200" b="1">
              <a:solidFill>
                <a:srgbClr val="FF0000"/>
              </a:solidFill>
              <a:latin typeface="汉仪长宋简" panose="02010600000101010101" charset="-122"/>
              <a:ea typeface="汉仪长宋简" panose="02010600000101010101" charset="-122"/>
            </a:endParaRPr>
          </a:p>
        </p:txBody>
      </p:sp>
      <p:sp>
        <p:nvSpPr>
          <p:cNvPr id="3" name="Text Box 20"/>
          <p:cNvSpPr/>
          <p:nvPr>
            <p:custDataLst>
              <p:tags r:id="rId18"/>
            </p:custDataLst>
          </p:nvPr>
        </p:nvSpPr>
        <p:spPr>
          <a:xfrm>
            <a:off x="9895840" y="2811145"/>
            <a:ext cx="923290" cy="528320"/>
          </a:xfrm>
          <a:prstGeom prst="rect">
            <a:avLst/>
          </a:prstGeom>
          <a:solidFill>
            <a:srgbClr val="DDDDDD"/>
          </a:solidFill>
          <a:ln>
            <a:noFill/>
            <a:miter lim="800000"/>
          </a:ln>
        </p:spPr>
        <p:txBody>
          <a:bodyPr wrap="square"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spcBef>
                <a:spcPct val="50000"/>
              </a:spcBef>
            </a:pPr>
            <a:r>
              <a:rPr lang="zh-CN" altLang="en-US" sz="3200" b="1">
                <a:solidFill>
                  <a:srgbClr val="FF0000"/>
                </a:solidFill>
                <a:latin typeface="汉仪长宋简" panose="02010600000101010101" charset="-122"/>
                <a:ea typeface="汉仪长宋简" panose="02010600000101010101" charset="-122"/>
              </a:rPr>
              <a:t>积怨</a:t>
            </a:r>
            <a:endParaRPr lang="zh-CN" altLang="en-US" sz="3200" b="1">
              <a:solidFill>
                <a:srgbClr val="FF0000"/>
              </a:solidFill>
              <a:latin typeface="汉仪长宋简" panose="02010600000101010101" charset="-122"/>
              <a:ea typeface="汉仪长宋简" panose="02010600000101010101" charset="-122"/>
            </a:endParaRPr>
          </a:p>
        </p:txBody>
      </p:sp>
      <p:sp>
        <p:nvSpPr>
          <p:cNvPr id="4" name="Text Box 21"/>
          <p:cNvSpPr/>
          <p:nvPr>
            <p:custDataLst>
              <p:tags r:id="rId19"/>
            </p:custDataLst>
          </p:nvPr>
        </p:nvSpPr>
        <p:spPr>
          <a:xfrm>
            <a:off x="9895840" y="3985260"/>
            <a:ext cx="922655" cy="528320"/>
          </a:xfrm>
          <a:prstGeom prst="rect">
            <a:avLst/>
          </a:prstGeom>
          <a:solidFill>
            <a:srgbClr val="DDDDDD"/>
          </a:solidFill>
          <a:ln>
            <a:noFill/>
            <a:miter lim="800000"/>
          </a:ln>
        </p:spPr>
        <p:txBody>
          <a:bodyPr wrap="square" lIns="36195" tIns="36195" rIns="36195" bIns="36195" anchor="t" anchorCtr="0">
            <a:no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spcBef>
                <a:spcPct val="50000"/>
              </a:spcBef>
            </a:pPr>
            <a:r>
              <a:rPr lang="zh-CN" altLang="en-US" sz="3200" b="1">
                <a:solidFill>
                  <a:srgbClr val="FF0000"/>
                </a:solidFill>
                <a:latin typeface="汉仪长宋简" panose="02010600000101010101" charset="-122"/>
                <a:ea typeface="汉仪长宋简" panose="02010600000101010101" charset="-122"/>
              </a:rPr>
              <a:t>爆发</a:t>
            </a:r>
            <a:endParaRPr lang="zh-CN" altLang="en-US" sz="3200" b="1">
              <a:solidFill>
                <a:srgbClr val="FF0000"/>
              </a:solidFill>
              <a:latin typeface="汉仪长宋简" panose="02010600000101010101" charset="-122"/>
              <a:ea typeface="汉仪长宋简" panose="02010600000101010101"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8129"/>
                                        </p:tgtEl>
                                        <p:attrNameLst>
                                          <p:attrName>style.visibility</p:attrName>
                                        </p:attrNameLst>
                                      </p:cBhvr>
                                      <p:to>
                                        <p:strVal val="visible"/>
                                      </p:to>
                                    </p:set>
                                    <p:animEffect transition="in" filter="barn(outHorizontal)">
                                      <p:cBhvr>
                                        <p:cTn id="7" dur="500" fill="hold"/>
                                        <p:tgtEl>
                                          <p:spTgt spid="4812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500" fill="hold"/>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grpId="0" nodeType="clickEffect">
                                  <p:stCondLst>
                                    <p:cond delay="0"/>
                                  </p:stCondLst>
                                  <p:childTnLst>
                                    <p:set>
                                      <p:cBhvr>
                                        <p:cTn id="15" dur="1" fill="hold">
                                          <p:stCondLst>
                                            <p:cond delay="0"/>
                                          </p:stCondLst>
                                        </p:cTn>
                                        <p:tgtEl>
                                          <p:spTgt spid="48131"/>
                                        </p:tgtEl>
                                        <p:attrNameLst>
                                          <p:attrName>style.visibility</p:attrName>
                                        </p:attrNameLst>
                                      </p:cBhvr>
                                      <p:to>
                                        <p:strVal val="visible"/>
                                      </p:to>
                                    </p:set>
                                    <p:animEffect transition="in" filter="barn(outHorizontal)">
                                      <p:cBhvr>
                                        <p:cTn id="16" dur="500" fill="hold"/>
                                        <p:tgtEl>
                                          <p:spTgt spid="48131"/>
                                        </p:tgtEl>
                                      </p:cBhvr>
                                    </p:animEffect>
                                  </p:childTnLst>
                                </p:cTn>
                              </p:par>
                            </p:childTnLst>
                          </p:cTn>
                        </p:par>
                        <p:par>
                          <p:cTn id="17" fill="hold">
                            <p:stCondLst>
                              <p:cond delay="500"/>
                            </p:stCondLst>
                            <p:childTnLst>
                              <p:par>
                                <p:cTn id="18" presetID="16" presetClass="entr" presetSubtype="42" fill="hold" grpId="0" nodeType="afterEffect">
                                  <p:stCondLst>
                                    <p:cond delay="0"/>
                                  </p:stCondLst>
                                  <p:childTnLst>
                                    <p:set>
                                      <p:cBhvr>
                                        <p:cTn id="19" dur="1" fill="hold">
                                          <p:stCondLst>
                                            <p:cond delay="0"/>
                                          </p:stCondLst>
                                        </p:cTn>
                                        <p:tgtEl>
                                          <p:spTgt spid="48132"/>
                                        </p:tgtEl>
                                        <p:attrNameLst>
                                          <p:attrName>style.visibility</p:attrName>
                                        </p:attrNameLst>
                                      </p:cBhvr>
                                      <p:to>
                                        <p:strVal val="visible"/>
                                      </p:to>
                                    </p:set>
                                    <p:animEffect transition="in" filter="barn(outHorizontal)">
                                      <p:cBhvr>
                                        <p:cTn id="20" dur="500" fill="hold"/>
                                        <p:tgtEl>
                                          <p:spTgt spid="481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48133"/>
                                        </p:tgtEl>
                                        <p:attrNameLst>
                                          <p:attrName>style.visibility</p:attrName>
                                        </p:attrNameLst>
                                      </p:cBhvr>
                                      <p:to>
                                        <p:strVal val="visible"/>
                                      </p:to>
                                    </p:set>
                                    <p:animEffect transition="in" filter="barn(outHorizontal)">
                                      <p:cBhvr>
                                        <p:cTn id="25" dur="500" fill="hold"/>
                                        <p:tgtEl>
                                          <p:spTgt spid="48133"/>
                                        </p:tgtEl>
                                      </p:cBhvr>
                                    </p:animEffect>
                                  </p:childTnLst>
                                </p:cTn>
                              </p:par>
                              <p:par>
                                <p:cTn id="26" presetID="16" presetClass="entr" presetSubtype="42" fill="hold" grpId="0" nodeType="withEffect">
                                  <p:stCondLst>
                                    <p:cond delay="0"/>
                                  </p:stCondLst>
                                  <p:childTnLst>
                                    <p:set>
                                      <p:cBhvr>
                                        <p:cTn id="27" dur="1" fill="hold">
                                          <p:stCondLst>
                                            <p:cond delay="0"/>
                                          </p:stCondLst>
                                        </p:cTn>
                                        <p:tgtEl>
                                          <p:spTgt spid="48134"/>
                                        </p:tgtEl>
                                        <p:attrNameLst>
                                          <p:attrName>style.visibility</p:attrName>
                                        </p:attrNameLst>
                                      </p:cBhvr>
                                      <p:to>
                                        <p:strVal val="visible"/>
                                      </p:to>
                                    </p:set>
                                    <p:animEffect transition="in" filter="barn(outHorizontal)">
                                      <p:cBhvr>
                                        <p:cTn id="28" dur="500" fill="hold"/>
                                        <p:tgtEl>
                                          <p:spTgt spid="48134"/>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48142"/>
                                        </p:tgtEl>
                                        <p:attrNameLst>
                                          <p:attrName>style.visibility</p:attrName>
                                        </p:attrNameLst>
                                      </p:cBhvr>
                                      <p:to>
                                        <p:strVal val="visible"/>
                                      </p:to>
                                    </p:set>
                                    <p:anim calcmode="lin" valueType="num">
                                      <p:cBhvr>
                                        <p:cTn id="31" dur="1000" fill="hold"/>
                                        <p:tgtEl>
                                          <p:spTgt spid="48142"/>
                                        </p:tgtEl>
                                        <p:attrNameLst>
                                          <p:attrName>ppt_x</p:attrName>
                                        </p:attrNameLst>
                                      </p:cBhvr>
                                      <p:tavLst>
                                        <p:tav tm="0">
                                          <p:val>
                                            <p:strVal val="#ppt_x-.2"/>
                                          </p:val>
                                        </p:tav>
                                        <p:tav tm="100000">
                                          <p:val>
                                            <p:strVal val="#ppt_x"/>
                                          </p:val>
                                        </p:tav>
                                      </p:tavLst>
                                    </p:anim>
                                    <p:anim calcmode="lin" valueType="num">
                                      <p:cBhvr>
                                        <p:cTn id="32" dur="1000" fill="hold"/>
                                        <p:tgtEl>
                                          <p:spTgt spid="48142"/>
                                        </p:tgtEl>
                                        <p:attrNameLst>
                                          <p:attrName>ppt_y</p:attrName>
                                        </p:attrNameLst>
                                      </p:cBhvr>
                                      <p:tavLst>
                                        <p:tav tm="0">
                                          <p:val>
                                            <p:strVal val="#ppt_y"/>
                                          </p:val>
                                        </p:tav>
                                        <p:tav tm="100000">
                                          <p:val>
                                            <p:strVal val="#ppt_y"/>
                                          </p:val>
                                        </p:tav>
                                      </p:tavLst>
                                    </p:anim>
                                    <p:animEffect transition="in" filter="wipe(right)">
                                      <p:cBhvr>
                                        <p:cTn id="33" dur="1000" fill="hold"/>
                                        <p:tgtEl>
                                          <p:spTgt spid="4814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8135"/>
                                        </p:tgtEl>
                                        <p:attrNameLst>
                                          <p:attrName>style.visibility</p:attrName>
                                        </p:attrNameLst>
                                      </p:cBhvr>
                                      <p:to>
                                        <p:strVal val="visible"/>
                                      </p:to>
                                    </p:set>
                                    <p:animEffect transition="in" filter="barn(outHorizontal)">
                                      <p:cBhvr>
                                        <p:cTn id="38" dur="500" fill="hold"/>
                                        <p:tgtEl>
                                          <p:spTgt spid="48135"/>
                                        </p:tgtEl>
                                      </p:cBhvr>
                                    </p:animEffect>
                                  </p:childTnLst>
                                </p:cTn>
                              </p:par>
                            </p:childTnLst>
                          </p:cTn>
                        </p:par>
                        <p:par>
                          <p:cTn id="39" fill="hold">
                            <p:stCondLst>
                              <p:cond delay="500"/>
                            </p:stCondLst>
                            <p:childTnLst>
                              <p:par>
                                <p:cTn id="40" presetID="16" presetClass="entr" presetSubtype="42" fill="hold" grpId="0" nodeType="afterEffect">
                                  <p:stCondLst>
                                    <p:cond delay="0"/>
                                  </p:stCondLst>
                                  <p:childTnLst>
                                    <p:set>
                                      <p:cBhvr>
                                        <p:cTn id="41" dur="1" fill="hold">
                                          <p:stCondLst>
                                            <p:cond delay="0"/>
                                          </p:stCondLst>
                                        </p:cTn>
                                        <p:tgtEl>
                                          <p:spTgt spid="48136"/>
                                        </p:tgtEl>
                                        <p:attrNameLst>
                                          <p:attrName>style.visibility</p:attrName>
                                        </p:attrNameLst>
                                      </p:cBhvr>
                                      <p:to>
                                        <p:strVal val="visible"/>
                                      </p:to>
                                    </p:set>
                                    <p:animEffect transition="in" filter="barn(outHorizontal)">
                                      <p:cBhvr>
                                        <p:cTn id="42" dur="500" fill="hold"/>
                                        <p:tgtEl>
                                          <p:spTgt spid="4813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48137"/>
                                        </p:tgtEl>
                                        <p:attrNameLst>
                                          <p:attrName>style.visibility</p:attrName>
                                        </p:attrNameLst>
                                      </p:cBhvr>
                                      <p:to>
                                        <p:strVal val="visible"/>
                                      </p:to>
                                    </p:set>
                                    <p:animEffect transition="in" filter="barn(outHorizontal)">
                                      <p:cBhvr>
                                        <p:cTn id="47" dur="500" fill="hold"/>
                                        <p:tgtEl>
                                          <p:spTgt spid="48137"/>
                                        </p:tgtEl>
                                      </p:cBhvr>
                                    </p:animEffect>
                                  </p:childTnLst>
                                </p:cTn>
                              </p:par>
                              <p:par>
                                <p:cTn id="48" presetID="16" presetClass="entr" presetSubtype="42" fill="hold" grpId="0" nodeType="withEffect">
                                  <p:stCondLst>
                                    <p:cond delay="0"/>
                                  </p:stCondLst>
                                  <p:childTnLst>
                                    <p:set>
                                      <p:cBhvr>
                                        <p:cTn id="49" dur="1" fill="hold">
                                          <p:stCondLst>
                                            <p:cond delay="0"/>
                                          </p:stCondLst>
                                        </p:cTn>
                                        <p:tgtEl>
                                          <p:spTgt spid="48138"/>
                                        </p:tgtEl>
                                        <p:attrNameLst>
                                          <p:attrName>style.visibility</p:attrName>
                                        </p:attrNameLst>
                                      </p:cBhvr>
                                      <p:to>
                                        <p:strVal val="visible"/>
                                      </p:to>
                                    </p:set>
                                    <p:animEffect transition="in" filter="barn(outHorizontal)">
                                      <p:cBhvr>
                                        <p:cTn id="50" dur="500" fill="hold"/>
                                        <p:tgtEl>
                                          <p:spTgt spid="48138"/>
                                        </p:tgtEl>
                                      </p:cBhvr>
                                    </p:animEffect>
                                  </p:childTnLst>
                                </p:cTn>
                              </p:par>
                              <p:par>
                                <p:cTn id="51" presetID="16" presetClass="entr" presetSubtype="42" fill="hold" grpId="0" nodeType="withEffect">
                                  <p:stCondLst>
                                    <p:cond delay="0"/>
                                  </p:stCondLst>
                                  <p:childTnLst>
                                    <p:set>
                                      <p:cBhvr>
                                        <p:cTn id="52" dur="1" fill="hold">
                                          <p:stCondLst>
                                            <p:cond delay="0"/>
                                          </p:stCondLst>
                                        </p:cTn>
                                        <p:tgtEl>
                                          <p:spTgt spid="48139"/>
                                        </p:tgtEl>
                                        <p:attrNameLst>
                                          <p:attrName>style.visibility</p:attrName>
                                        </p:attrNameLst>
                                      </p:cBhvr>
                                      <p:to>
                                        <p:strVal val="visible"/>
                                      </p:to>
                                    </p:set>
                                    <p:animEffect transition="in" filter="barn(outHorizontal)">
                                      <p:cBhvr>
                                        <p:cTn id="53" dur="500" fill="hold"/>
                                        <p:tgtEl>
                                          <p:spTgt spid="48139"/>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ppt_x</p:attrName>
                                        </p:attrNameLst>
                                      </p:cBhvr>
                                      <p:tavLst>
                                        <p:tav tm="0">
                                          <p:val>
                                            <p:strVal val="#ppt_x-.2"/>
                                          </p:val>
                                        </p:tav>
                                        <p:tav tm="100000">
                                          <p:val>
                                            <p:strVal val="#ppt_x"/>
                                          </p:val>
                                        </p:tav>
                                      </p:tavLst>
                                    </p:anim>
                                    <p:anim calcmode="lin" valueType="num">
                                      <p:cBhvr>
                                        <p:cTn id="59" dur="1000" fill="hold"/>
                                        <p:tgtEl>
                                          <p:spTgt spid="3"/>
                                        </p:tgtEl>
                                        <p:attrNameLst>
                                          <p:attrName>ppt_y</p:attrName>
                                        </p:attrNameLst>
                                      </p:cBhvr>
                                      <p:tavLst>
                                        <p:tav tm="0">
                                          <p:val>
                                            <p:strVal val="#ppt_y"/>
                                          </p:val>
                                        </p:tav>
                                        <p:tav tm="100000">
                                          <p:val>
                                            <p:strVal val="#ppt_y"/>
                                          </p:val>
                                        </p:tav>
                                      </p:tavLst>
                                    </p:anim>
                                    <p:animEffect transition="in" filter="wipe(right)">
                                      <p:cBhvr>
                                        <p:cTn id="60" dur="1000" fill="hold"/>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42" fill="hold" grpId="0" nodeType="clickEffect">
                                  <p:stCondLst>
                                    <p:cond delay="0"/>
                                  </p:stCondLst>
                                  <p:childTnLst>
                                    <p:set>
                                      <p:cBhvr>
                                        <p:cTn id="64" dur="1" fill="hold">
                                          <p:stCondLst>
                                            <p:cond delay="0"/>
                                          </p:stCondLst>
                                        </p:cTn>
                                        <p:tgtEl>
                                          <p:spTgt spid="48140"/>
                                        </p:tgtEl>
                                        <p:attrNameLst>
                                          <p:attrName>style.visibility</p:attrName>
                                        </p:attrNameLst>
                                      </p:cBhvr>
                                      <p:to>
                                        <p:strVal val="visible"/>
                                      </p:to>
                                    </p:set>
                                    <p:animEffect transition="in" filter="barn(outHorizontal)">
                                      <p:cBhvr>
                                        <p:cTn id="65" dur="500" fill="hold"/>
                                        <p:tgtEl>
                                          <p:spTgt spid="4814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42" fill="hold" grpId="0" nodeType="clickEffect">
                                  <p:stCondLst>
                                    <p:cond delay="0"/>
                                  </p:stCondLst>
                                  <p:childTnLst>
                                    <p:set>
                                      <p:cBhvr>
                                        <p:cTn id="69" dur="1" fill="hold">
                                          <p:stCondLst>
                                            <p:cond delay="0"/>
                                          </p:stCondLst>
                                        </p:cTn>
                                        <p:tgtEl>
                                          <p:spTgt spid="48141"/>
                                        </p:tgtEl>
                                        <p:attrNameLst>
                                          <p:attrName>style.visibility</p:attrName>
                                        </p:attrNameLst>
                                      </p:cBhvr>
                                      <p:to>
                                        <p:strVal val="visible"/>
                                      </p:to>
                                    </p:set>
                                    <p:animEffect transition="in" filter="barn(outHorizontal)">
                                      <p:cBhvr>
                                        <p:cTn id="70" dur="500" fill="hold"/>
                                        <p:tgtEl>
                                          <p:spTgt spid="48141"/>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1000" fill="hold"/>
                                        <p:tgtEl>
                                          <p:spTgt spid="4"/>
                                        </p:tgtEl>
                                        <p:attrNameLst>
                                          <p:attrName>ppt_x</p:attrName>
                                        </p:attrNameLst>
                                      </p:cBhvr>
                                      <p:tavLst>
                                        <p:tav tm="0">
                                          <p:val>
                                            <p:strVal val="#ppt_x-.2"/>
                                          </p:val>
                                        </p:tav>
                                        <p:tav tm="100000">
                                          <p:val>
                                            <p:strVal val="#ppt_x"/>
                                          </p:val>
                                        </p:tav>
                                      </p:tavLst>
                                    </p:anim>
                                    <p:anim calcmode="lin" valueType="num">
                                      <p:cBhvr>
                                        <p:cTn id="76" dur="1000" fill="hold"/>
                                        <p:tgtEl>
                                          <p:spTgt spid="4"/>
                                        </p:tgtEl>
                                        <p:attrNameLst>
                                          <p:attrName>ppt_y</p:attrName>
                                        </p:attrNameLst>
                                      </p:cBhvr>
                                      <p:tavLst>
                                        <p:tav tm="0">
                                          <p:val>
                                            <p:strVal val="#ppt_y"/>
                                          </p:val>
                                        </p:tav>
                                        <p:tav tm="100000">
                                          <p:val>
                                            <p:strVal val="#ppt_y"/>
                                          </p:val>
                                        </p:tav>
                                      </p:tavLst>
                                    </p:anim>
                                    <p:animEffect transition="in" filter="wipe(right)">
                                      <p:cBhvr>
                                        <p:cTn id="77" dur="1000" fill="hold"/>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91867"/>
                                        </p:tgtEl>
                                        <p:attrNameLst>
                                          <p:attrName>style.visibility</p:attrName>
                                        </p:attrNameLst>
                                      </p:cBhvr>
                                      <p:to>
                                        <p:strVal val="visible"/>
                                      </p:to>
                                    </p:set>
                                    <p:anim calcmode="lin" valueType="num">
                                      <p:cBhvr>
                                        <p:cTn id="82" dur="500" fill="hold"/>
                                        <p:tgtEl>
                                          <p:spTgt spid="291867"/>
                                        </p:tgtEl>
                                        <p:attrNameLst>
                                          <p:attrName>ppt_x</p:attrName>
                                        </p:attrNameLst>
                                      </p:cBhvr>
                                      <p:tavLst>
                                        <p:tav tm="0">
                                          <p:val>
                                            <p:strVal val="#ppt_x"/>
                                          </p:val>
                                        </p:tav>
                                        <p:tav tm="100000">
                                          <p:val>
                                            <p:strVal val="#ppt_x"/>
                                          </p:val>
                                        </p:tav>
                                      </p:tavLst>
                                    </p:anim>
                                    <p:anim calcmode="lin" valueType="num">
                                      <p:cBhvr>
                                        <p:cTn id="83" dur="500" fill="hold"/>
                                        <p:tgtEl>
                                          <p:spTgt spid="291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67" grpId="0"/>
      <p:bldP spid="48129" grpId="0"/>
      <p:bldP spid="2" grpId="0"/>
      <p:bldP spid="48131" grpId="0"/>
      <p:bldP spid="48132" grpId="0"/>
      <p:bldP spid="48133" grpId="0"/>
      <p:bldP spid="48134" grpId="0"/>
      <p:bldP spid="48135" grpId="0"/>
      <p:bldP spid="48136" grpId="0"/>
      <p:bldP spid="48137" grpId="0"/>
      <p:bldP spid="48138" grpId="0"/>
      <p:bldP spid="48139" grpId="0"/>
      <p:bldP spid="48140" grpId="0"/>
      <p:bldP spid="48141" grpId="0"/>
      <p:bldP spid="48142"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文本占位符 38913"/>
          <p:cNvSpPr>
            <a:spLocks noGrp="1" noRot="1"/>
          </p:cNvSpPr>
          <p:nvPr>
            <p:ph idx="1"/>
            <p:custDataLst>
              <p:tags r:id="rId1"/>
            </p:custDataLst>
          </p:nvPr>
        </p:nvSpPr>
        <p:spPr>
          <a:xfrm>
            <a:off x="156391" y="377825"/>
            <a:ext cx="4067502" cy="6480175"/>
          </a:xfrm>
        </p:spPr>
        <p:txBody>
          <a:bodyPr lIns="0" rIns="0" anchor="t" anchorCtr="0"/>
          <a:lstStyle/>
          <a:p>
            <a:pPr algn="just">
              <a:lnSpc>
                <a:spcPct val="150000"/>
              </a:lnSpc>
              <a:buNone/>
            </a:pPr>
            <a:r>
              <a:rPr lang="zh-CN" altLang="en-US" b="1">
                <a:solidFill>
                  <a:srgbClr val="FF0066"/>
                </a:solidFill>
                <a:latin typeface="黑体" panose="02010609060101010101" pitchFamily="1" charset="-122"/>
                <a:ea typeface="黑体" panose="02010609060101010101" pitchFamily="1" charset="-122"/>
              </a:rPr>
              <a:t>　</a:t>
            </a:r>
            <a:r>
              <a:rPr lang="zh-CN" altLang="en-US" sz="3200" b="1">
                <a:solidFill>
                  <a:srgbClr val="FF0066"/>
                </a:solidFill>
                <a:latin typeface="宋体" panose="02010600030101010101" pitchFamily="2" charset="-122"/>
                <a:ea typeface="宋体" panose="02010600030101010101" pitchFamily="2" charset="-122"/>
              </a:rPr>
              <a:t>　呜呼！</a:t>
            </a:r>
            <a:r>
              <a:rPr lang="zh-CN" altLang="en-US" sz="3200" b="1">
                <a:latin typeface="宋体" panose="02010600030101010101" pitchFamily="2" charset="-122"/>
                <a:ea typeface="宋体" panose="02010600030101010101" pitchFamily="2" charset="-122"/>
              </a:rPr>
              <a:t>灭六国者，六国也，非秦也。</a:t>
            </a:r>
            <a:r>
              <a:rPr lang="zh-CN" altLang="en-US" sz="3200" b="1" u="sng">
                <a:solidFill>
                  <a:srgbClr val="FF0000"/>
                </a:solidFill>
                <a:latin typeface="宋体" panose="02010600030101010101" pitchFamily="2" charset="-122"/>
                <a:ea typeface="宋体" panose="02010600030101010101" pitchFamily="2" charset="-122"/>
              </a:rPr>
              <a:t>族</a:t>
            </a:r>
            <a:r>
              <a:rPr lang="zh-CN" altLang="en-US" sz="3200" b="1">
                <a:latin typeface="宋体" panose="02010600030101010101" pitchFamily="2" charset="-122"/>
                <a:ea typeface="宋体" panose="02010600030101010101" pitchFamily="2" charset="-122"/>
              </a:rPr>
              <a:t>秦者，秦也，非天下也。嗟乎！</a:t>
            </a:r>
            <a:r>
              <a:rPr lang="zh-CN" altLang="en-US" sz="3200" b="1" u="sng">
                <a:solidFill>
                  <a:srgbClr val="FF0000"/>
                </a:solidFill>
                <a:latin typeface="宋体" panose="02010600030101010101" pitchFamily="2" charset="-122"/>
                <a:ea typeface="宋体" panose="02010600030101010101" pitchFamily="2" charset="-122"/>
              </a:rPr>
              <a:t>使</a:t>
            </a:r>
            <a:r>
              <a:rPr lang="zh-CN" altLang="en-US" sz="3200" b="1">
                <a:latin typeface="宋体" panose="02010600030101010101" pitchFamily="2" charset="-122"/>
                <a:ea typeface="宋体" panose="02010600030101010101" pitchFamily="2" charset="-122"/>
              </a:rPr>
              <a:t>六国各爱</a:t>
            </a:r>
            <a:r>
              <a:rPr lang="zh-CN" altLang="en-US" sz="3200" b="1" u="sng">
                <a:solidFill>
                  <a:srgbClr val="FF0000"/>
                </a:solidFill>
                <a:latin typeface="宋体" panose="02010600030101010101" pitchFamily="2" charset="-122"/>
                <a:ea typeface="宋体" panose="02010600030101010101" pitchFamily="2" charset="-122"/>
              </a:rPr>
              <a:t>其人</a:t>
            </a:r>
            <a:r>
              <a:rPr lang="zh-CN" altLang="en-US" sz="3200" b="1">
                <a:latin typeface="宋体" panose="02010600030101010101" pitchFamily="2" charset="-122"/>
                <a:ea typeface="宋体" panose="02010600030101010101" pitchFamily="2" charset="-122"/>
              </a:rPr>
              <a:t>，则</a:t>
            </a:r>
            <a:r>
              <a:rPr lang="zh-CN" altLang="en-US" sz="3200" b="1" u="sng">
                <a:solidFill>
                  <a:srgbClr val="FF0000"/>
                </a:solidFill>
                <a:latin typeface="宋体" panose="02010600030101010101" pitchFamily="2" charset="-122"/>
                <a:ea typeface="宋体" panose="02010600030101010101" pitchFamily="2" charset="-122"/>
              </a:rPr>
              <a:t>足以</a:t>
            </a:r>
            <a:r>
              <a:rPr lang="zh-CN" altLang="en-US" sz="3200" b="1">
                <a:latin typeface="宋体" panose="02010600030101010101" pitchFamily="2" charset="-122"/>
                <a:ea typeface="宋体" panose="02010600030101010101" pitchFamily="2" charset="-122"/>
              </a:rPr>
              <a:t>拒秦；</a:t>
            </a:r>
            <a:r>
              <a:rPr lang="zh-CN" altLang="en-US" sz="3200" b="1" u="sng">
                <a:solidFill>
                  <a:srgbClr val="FF0000"/>
                </a:solidFill>
                <a:latin typeface="宋体" panose="02010600030101010101" pitchFamily="2" charset="-122"/>
                <a:ea typeface="宋体" panose="02010600030101010101" pitchFamily="2" charset="-122"/>
              </a:rPr>
              <a:t>使</a:t>
            </a:r>
            <a:r>
              <a:rPr lang="zh-CN" altLang="en-US" sz="3200" b="1">
                <a:latin typeface="宋体" panose="02010600030101010101" pitchFamily="2" charset="-122"/>
                <a:ea typeface="宋体" panose="02010600030101010101" pitchFamily="2" charset="-122"/>
              </a:rPr>
              <a:t>秦复爱六国之人，则递三世可至万世而为君，谁得而</a:t>
            </a:r>
            <a:r>
              <a:rPr lang="zh-CN" altLang="en-US" sz="3200" b="1" u="sng">
                <a:solidFill>
                  <a:srgbClr val="FF0000"/>
                </a:solidFill>
                <a:latin typeface="宋体" panose="02010600030101010101" pitchFamily="2" charset="-122"/>
                <a:ea typeface="宋体" panose="02010600030101010101" pitchFamily="2" charset="-122"/>
              </a:rPr>
              <a:t>族灭</a:t>
            </a:r>
            <a:r>
              <a:rPr lang="zh-CN" altLang="en-US" sz="3200" b="1">
                <a:latin typeface="宋体" panose="02010600030101010101" pitchFamily="2" charset="-122"/>
                <a:ea typeface="宋体" panose="02010600030101010101" pitchFamily="2" charset="-122"/>
              </a:rPr>
              <a:t>也？</a:t>
            </a:r>
            <a:r>
              <a:rPr lang="zh-CN" altLang="en-US" b="1">
                <a:latin typeface="黑体" panose="02010609060101010101" pitchFamily="1" charset="-122"/>
                <a:ea typeface="黑体" panose="02010609060101010101" pitchFamily="1" charset="-122"/>
              </a:rPr>
              <a:t> </a:t>
            </a:r>
            <a:endParaRPr lang="zh-CN" altLang="en-US" b="1">
              <a:latin typeface="黑体" panose="02010609060101010101" pitchFamily="1" charset="-122"/>
              <a:ea typeface="黑体" panose="02010609060101010101" pitchFamily="1" charset="-122"/>
            </a:endParaRPr>
          </a:p>
        </p:txBody>
      </p:sp>
      <p:sp>
        <p:nvSpPr>
          <p:cNvPr id="38915" name="矩形 38914"/>
          <p:cNvSpPr>
            <a:spLocks noRot="1"/>
          </p:cNvSpPr>
          <p:nvPr>
            <p:custDataLst>
              <p:tags r:id="rId2"/>
            </p:custDataLst>
          </p:nvPr>
        </p:nvSpPr>
        <p:spPr>
          <a:xfrm>
            <a:off x="4420870" y="231775"/>
            <a:ext cx="7399655" cy="6192520"/>
          </a:xfrm>
          <a:prstGeom prst="rect">
            <a:avLst/>
          </a:prstGeom>
          <a:noFill/>
          <a:ln w="9525">
            <a:noFill/>
          </a:ln>
        </p:spPr>
        <p:txBody>
          <a:bodyPr anchor="t" anchorCtr="0"/>
          <a:lstStyle/>
          <a:p>
            <a:pPr marL="342900" indent="-342900" fontAlgn="base">
              <a:lnSpc>
                <a:spcPct val="150000"/>
              </a:lnSpc>
              <a:spcBef>
                <a:spcPct val="5000"/>
              </a:spcBef>
              <a:spcAft>
                <a:spcPct val="0"/>
              </a:spcAft>
              <a:buClr>
                <a:srgbClr val="CC0066"/>
              </a:buClr>
              <a:buSzPct val="70000"/>
            </a:pPr>
            <a:r>
              <a:rPr lang="zh-CN" altLang="en-US" sz="3400" b="1">
                <a:solidFill>
                  <a:srgbClr val="000000"/>
                </a:solidFill>
                <a:latin typeface="黑体" panose="02010609060101010101" pitchFamily="1" charset="-122"/>
                <a:ea typeface="黑体" panose="02010609060101010101" pitchFamily="1" charset="-122"/>
              </a:rPr>
              <a:t>  </a:t>
            </a:r>
            <a:r>
              <a:rPr lang="zh-CN" altLang="en-US" sz="3400" b="1">
                <a:solidFill>
                  <a:srgbClr val="000000"/>
                </a:solidFill>
                <a:latin typeface="楷体" panose="02010609060101010101" charset="-122"/>
                <a:ea typeface="楷体" panose="02010609060101010101" charset="-122"/>
                <a:cs typeface="楷体" panose="02010609060101010101" charset="-122"/>
              </a:rPr>
              <a:t> 唉</a:t>
            </a:r>
            <a:r>
              <a:rPr lang="zh-CN" altLang="en-US" sz="3400" b="1">
                <a:solidFill>
                  <a:srgbClr val="000000"/>
                </a:solidFill>
                <a:latin typeface="黑体" panose="02010609060101010101" pitchFamily="1" charset="-122"/>
                <a:ea typeface="黑体" panose="02010609060101010101" pitchFamily="1" charset="-122"/>
              </a:rPr>
              <a:t>！ </a:t>
            </a:r>
            <a:r>
              <a:rPr lang="zh-CN" altLang="en-US" sz="3200" b="1">
                <a:solidFill>
                  <a:srgbClr val="000000"/>
                </a:solidFill>
                <a:latin typeface="楷体" panose="02010609060101010101" charset="-122"/>
                <a:ea typeface="楷体" panose="02010609060101010101" charset="-122"/>
                <a:cs typeface="楷体" panose="02010609060101010101" charset="-122"/>
              </a:rPr>
              <a:t>灭六国的是六国自己，不是秦国。</a:t>
            </a:r>
            <a:r>
              <a:rPr lang="zh-CN" altLang="en-US" sz="3200" b="1" u="sng">
                <a:solidFill>
                  <a:srgbClr val="FF0000"/>
                </a:solidFill>
                <a:latin typeface="楷体" panose="02010609060101010101" charset="-122"/>
                <a:ea typeface="楷体" panose="02010609060101010101" charset="-122"/>
                <a:cs typeface="楷体" panose="02010609060101010101" charset="-122"/>
              </a:rPr>
              <a:t>消灭</a:t>
            </a:r>
            <a:r>
              <a:rPr lang="zh-CN" altLang="en-US" sz="3200" b="1">
                <a:solidFill>
                  <a:srgbClr val="000000"/>
                </a:solidFill>
                <a:latin typeface="楷体" panose="02010609060101010101" charset="-122"/>
                <a:ea typeface="楷体" panose="02010609060101010101" charset="-122"/>
                <a:cs typeface="楷体" panose="02010609060101010101" charset="-122"/>
              </a:rPr>
              <a:t>秦宗族的是秦皇自己，不是天下的人民。唉！</a:t>
            </a:r>
            <a:r>
              <a:rPr lang="zh-CN" altLang="en-US" sz="3200" b="1" u="sng">
                <a:solidFill>
                  <a:srgbClr val="FF0000"/>
                </a:solidFill>
                <a:latin typeface="楷体" panose="02010609060101010101" charset="-122"/>
                <a:ea typeface="楷体" panose="02010609060101010101" charset="-122"/>
                <a:cs typeface="楷体" panose="02010609060101010101" charset="-122"/>
              </a:rPr>
              <a:t>如果</a:t>
            </a:r>
            <a:r>
              <a:rPr lang="zh-CN" altLang="en-US" sz="3200" b="1">
                <a:solidFill>
                  <a:srgbClr val="000000"/>
                </a:solidFill>
                <a:latin typeface="楷体" panose="02010609060101010101" charset="-122"/>
                <a:ea typeface="楷体" panose="02010609060101010101" charset="-122"/>
                <a:cs typeface="楷体" panose="02010609060101010101" charset="-122"/>
              </a:rPr>
              <a:t>六国的国君能各自爱抚</a:t>
            </a:r>
            <a:r>
              <a:rPr lang="zh-CN" altLang="en-US" sz="3200" b="1" u="sng">
                <a:solidFill>
                  <a:srgbClr val="FF0000"/>
                </a:solidFill>
                <a:latin typeface="楷体" panose="02010609060101010101" charset="-122"/>
                <a:ea typeface="楷体" panose="02010609060101010101" charset="-122"/>
                <a:cs typeface="楷体" panose="02010609060101010101" charset="-122"/>
              </a:rPr>
              <a:t>自己的百姓</a:t>
            </a:r>
            <a:r>
              <a:rPr lang="zh-CN" altLang="en-US" sz="3200" b="1">
                <a:solidFill>
                  <a:srgbClr val="000000"/>
                </a:solidFill>
                <a:latin typeface="楷体" panose="02010609060101010101" charset="-122"/>
                <a:ea typeface="楷体" panose="02010609060101010101" charset="-122"/>
                <a:cs typeface="楷体" panose="02010609060101010101" charset="-122"/>
              </a:rPr>
              <a:t>，就有</a:t>
            </a:r>
            <a:r>
              <a:rPr lang="zh-CN" altLang="en-US" sz="3200" b="1" u="sng">
                <a:solidFill>
                  <a:srgbClr val="FF0000"/>
                </a:solidFill>
                <a:latin typeface="楷体" panose="02010609060101010101" charset="-122"/>
                <a:ea typeface="楷体" panose="02010609060101010101" charset="-122"/>
                <a:cs typeface="楷体" panose="02010609060101010101" charset="-122"/>
              </a:rPr>
              <a:t>足够</a:t>
            </a:r>
            <a:r>
              <a:rPr lang="en-US" altLang="zh-CN" sz="3200" b="1" u="sng">
                <a:solidFill>
                  <a:srgbClr val="FF0000"/>
                </a:solidFill>
                <a:latin typeface="楷体" panose="02010609060101010101" charset="-122"/>
                <a:ea typeface="楷体" panose="02010609060101010101" charset="-122"/>
                <a:cs typeface="楷体" panose="02010609060101010101" charset="-122"/>
              </a:rPr>
              <a:t>(</a:t>
            </a:r>
            <a:r>
              <a:rPr lang="zh-CN" altLang="en-US" sz="3200" b="1" u="sng">
                <a:solidFill>
                  <a:srgbClr val="FF0000"/>
                </a:solidFill>
                <a:latin typeface="楷体" panose="02010609060101010101" charset="-122"/>
                <a:ea typeface="楷体" panose="02010609060101010101" charset="-122"/>
                <a:cs typeface="楷体" panose="02010609060101010101" charset="-122"/>
              </a:rPr>
              <a:t>的力量</a:t>
            </a:r>
            <a:r>
              <a:rPr lang="en-US" altLang="zh-CN" sz="3200" b="1" u="sng">
                <a:solidFill>
                  <a:srgbClr val="FF0000"/>
                </a:solidFill>
                <a:latin typeface="楷体" panose="02010609060101010101" charset="-122"/>
                <a:ea typeface="楷体" panose="02010609060101010101" charset="-122"/>
                <a:cs typeface="楷体" panose="02010609060101010101" charset="-122"/>
              </a:rPr>
              <a:t>)</a:t>
            </a:r>
            <a:r>
              <a:rPr lang="zh-CN" altLang="en-US" sz="3200" b="1" u="sng">
                <a:solidFill>
                  <a:srgbClr val="FF0000"/>
                </a:solidFill>
                <a:latin typeface="楷体" panose="02010609060101010101" charset="-122"/>
                <a:ea typeface="楷体" panose="02010609060101010101" charset="-122"/>
                <a:cs typeface="楷体" panose="02010609060101010101" charset="-122"/>
              </a:rPr>
              <a:t>来</a:t>
            </a:r>
            <a:r>
              <a:rPr lang="zh-CN" altLang="en-US" sz="3200" b="1">
                <a:solidFill>
                  <a:srgbClr val="000000"/>
                </a:solidFill>
                <a:latin typeface="楷体" panose="02010609060101010101" charset="-122"/>
                <a:ea typeface="楷体" panose="02010609060101010101" charset="-122"/>
                <a:cs typeface="楷体" panose="02010609060101010101" charset="-122"/>
              </a:rPr>
              <a:t>抵抗秦国；</a:t>
            </a:r>
            <a:r>
              <a:rPr lang="zh-CN" altLang="en-US" sz="3200" b="1" u="sng">
                <a:solidFill>
                  <a:srgbClr val="FF0000"/>
                </a:solidFill>
                <a:latin typeface="楷体" panose="02010609060101010101" charset="-122"/>
                <a:ea typeface="楷体" panose="02010609060101010101" charset="-122"/>
                <a:cs typeface="楷体" panose="02010609060101010101" charset="-122"/>
              </a:rPr>
              <a:t>如果</a:t>
            </a:r>
            <a:r>
              <a:rPr lang="zh-CN" altLang="en-US" sz="3200" b="1">
                <a:solidFill>
                  <a:srgbClr val="000000"/>
                </a:solidFill>
                <a:latin typeface="楷体" panose="02010609060101010101" charset="-122"/>
                <a:ea typeface="楷体" panose="02010609060101010101" charset="-122"/>
                <a:cs typeface="楷体" panose="02010609060101010101" charset="-122"/>
              </a:rPr>
              <a:t>秦</a:t>
            </a:r>
            <a:r>
              <a:rPr lang="en-US" altLang="zh-CN" sz="3200" b="1">
                <a:solidFill>
                  <a:srgbClr val="000000"/>
                </a:solidFill>
                <a:latin typeface="楷体" panose="02010609060101010101" charset="-122"/>
                <a:ea typeface="楷体" panose="02010609060101010101" charset="-122"/>
                <a:cs typeface="楷体" panose="02010609060101010101" charset="-122"/>
              </a:rPr>
              <a:t>(</a:t>
            </a:r>
            <a:r>
              <a:rPr lang="zh-CN" altLang="en-US" sz="3200" b="1">
                <a:solidFill>
                  <a:srgbClr val="000000"/>
                </a:solidFill>
                <a:latin typeface="楷体" panose="02010609060101010101" charset="-122"/>
                <a:ea typeface="楷体" panose="02010609060101010101" charset="-122"/>
                <a:cs typeface="楷体" panose="02010609060101010101" charset="-122"/>
              </a:rPr>
              <a:t>取得天下后</a:t>
            </a:r>
            <a:r>
              <a:rPr lang="en-US" altLang="zh-CN" sz="3200" b="1">
                <a:solidFill>
                  <a:srgbClr val="000000"/>
                </a:solidFill>
                <a:latin typeface="楷体" panose="02010609060101010101" charset="-122"/>
                <a:ea typeface="楷体" panose="02010609060101010101" charset="-122"/>
                <a:cs typeface="楷体" panose="02010609060101010101" charset="-122"/>
              </a:rPr>
              <a:t>)</a:t>
            </a:r>
            <a:r>
              <a:rPr lang="zh-CN" altLang="en-US" sz="3200" b="1">
                <a:solidFill>
                  <a:srgbClr val="000000"/>
                </a:solidFill>
                <a:latin typeface="楷体" panose="02010609060101010101" charset="-122"/>
                <a:ea typeface="楷体" panose="02010609060101010101" charset="-122"/>
                <a:cs typeface="楷体" panose="02010609060101010101" charset="-122"/>
              </a:rPr>
              <a:t>也能爱惜六国的百姓，那就可以传位到三世以至传到万世做皇帝，谁能够</a:t>
            </a:r>
            <a:r>
              <a:rPr lang="zh-CN" altLang="en-US" sz="3200" b="1" u="sng">
                <a:solidFill>
                  <a:srgbClr val="FF0000"/>
                </a:solidFill>
                <a:latin typeface="楷体" panose="02010609060101010101" charset="-122"/>
                <a:ea typeface="楷体" panose="02010609060101010101" charset="-122"/>
                <a:cs typeface="楷体" panose="02010609060101010101" charset="-122"/>
              </a:rPr>
              <a:t>灭掉他们</a:t>
            </a:r>
            <a:r>
              <a:rPr lang="zh-CN" altLang="en-US" sz="3200" b="1">
                <a:solidFill>
                  <a:srgbClr val="000000"/>
                </a:solidFill>
                <a:latin typeface="楷体" panose="02010609060101010101" charset="-122"/>
                <a:ea typeface="楷体" panose="02010609060101010101" charset="-122"/>
                <a:cs typeface="楷体" panose="02010609060101010101" charset="-122"/>
              </a:rPr>
              <a:t>呢？</a:t>
            </a:r>
            <a:r>
              <a:rPr lang="zh-CN" altLang="en-US" sz="3400" b="1">
                <a:solidFill>
                  <a:srgbClr val="000000"/>
                </a:solidFill>
                <a:latin typeface="黑体" panose="02010609060101010101" pitchFamily="1" charset="-122"/>
                <a:ea typeface="黑体" panose="02010609060101010101" pitchFamily="1" charset="-122"/>
              </a:rPr>
              <a:t> </a:t>
            </a:r>
            <a:endParaRPr lang="zh-CN" altLang="en-US" sz="3400" b="1">
              <a:solidFill>
                <a:srgbClr val="000000"/>
              </a:solidFill>
              <a:latin typeface="黑体" panose="02010609060101010101" pitchFamily="1" charset="-122"/>
              <a:ea typeface="黑体" panose="02010609060101010101" pitchFamily="1" charset="-122"/>
            </a:endParaRPr>
          </a:p>
        </p:txBody>
      </p:sp>
      <p:sp>
        <p:nvSpPr>
          <p:cNvPr id="50179" name="直接连接符 38915"/>
          <p:cNvSpPr/>
          <p:nvPr>
            <p:custDataLst>
              <p:tags r:id="rId3"/>
            </p:custDataLst>
          </p:nvPr>
        </p:nvSpPr>
        <p:spPr>
          <a:xfrm flipH="1">
            <a:off x="4533900" y="188914"/>
            <a:ext cx="0" cy="6437312"/>
          </a:xfrm>
          <a:prstGeom prst="line">
            <a:avLst/>
          </a:prstGeom>
          <a:ln w="38100" cap="flat" cmpd="sng">
            <a:solidFill>
              <a:schemeClr val="tx1"/>
            </a:solidFill>
            <a:prstDash val="solid"/>
            <a:round/>
            <a:headEnd type="none" w="med" len="med"/>
            <a:tailEnd type="none" w="med" len="med"/>
          </a:ln>
        </p:spPr>
        <p:txBody>
          <a:bodyPr/>
          <a:lstStyle/>
          <a:p/>
        </p:txBody>
      </p:sp>
      <p:sp>
        <p:nvSpPr>
          <p:cNvPr id="5" name="矩形 4"/>
          <p:cNvSpPr/>
          <p:nvPr>
            <p:custDataLst>
              <p:tags r:id="rId4"/>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557" name="矩形 23556"/>
          <p:cNvSpPr/>
          <p:nvPr>
            <p:custDataLst>
              <p:tags r:id="rId5"/>
            </p:custDataLst>
          </p:nvPr>
        </p:nvSpPr>
        <p:spPr>
          <a:xfrm>
            <a:off x="3908425" y="130810"/>
            <a:ext cx="2050415" cy="549275"/>
          </a:xfrm>
          <a:prstGeom prst="rect">
            <a:avLst/>
          </a:prstGeom>
        </p:spPr>
        <p:txBody>
          <a:bodyPr wrap="none" fromWordArt="1">
            <a:prstTxWarp prst="textPlain">
              <a:avLst>
                <a:gd name="adj" fmla="val 50000"/>
              </a:avLst>
            </a:prstTxWarp>
            <a:normAutofit fontScale="60000"/>
          </a:bodyPr>
          <a:lstStyle/>
          <a:p>
            <a:pPr algn="ctr" fontAlgn="base"/>
            <a:r>
              <a:rPr lang="zh-CN" altLang="en-US"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rPr>
              <a:t>课文译文（</a:t>
            </a:r>
            <a:r>
              <a:rPr lang="en-US" altLang="zh-CN"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rPr>
              <a:t>4</a:t>
            </a:r>
            <a:r>
              <a:rPr lang="zh-CN" altLang="en-US"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rPr>
              <a:t>）</a:t>
            </a:r>
            <a:endParaRPr lang="zh-CN" altLang="en-US" sz="4800" b="1" strike="noStrike" noProof="1">
              <a:ln w="12700" cap="sq" cmpd="sng">
                <a:solidFill>
                  <a:srgbClr val="EAEAEA"/>
                </a:solidFill>
                <a:prstDash val="solid"/>
                <a:headEnd type="none" w="sm" len="sm"/>
                <a:tailEnd type="none" w="sm" len="sm"/>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outerShdw>
              </a:effectLst>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up)">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文本占位符 39937"/>
          <p:cNvSpPr>
            <a:spLocks noGrp="1" noRot="1"/>
          </p:cNvSpPr>
          <p:nvPr>
            <p:ph idx="1"/>
            <p:custDataLst>
              <p:tags r:id="rId1"/>
            </p:custDataLst>
          </p:nvPr>
        </p:nvSpPr>
        <p:spPr>
          <a:xfrm>
            <a:off x="641131" y="866140"/>
            <a:ext cx="3348038" cy="4895850"/>
          </a:xfrm>
        </p:spPr>
        <p:txBody>
          <a:bodyPr lIns="0" rIns="0" anchor="t" anchorCtr="0">
            <a:normAutofit lnSpcReduction="20000"/>
          </a:bodyPr>
          <a:lstStyle/>
          <a:p>
            <a:pPr>
              <a:lnSpc>
                <a:spcPct val="150000"/>
              </a:lnSpc>
              <a:buNone/>
            </a:pPr>
            <a:r>
              <a:rPr lang="en-US" altLang="zh-CN" sz="3800" b="1">
                <a:latin typeface="宋体" panose="02010600030101010101" pitchFamily="2" charset="-122"/>
                <a:ea typeface="宋体" panose="02010600030101010101" pitchFamily="2" charset="-122"/>
                <a:cs typeface="宋体" panose="02010600030101010101" pitchFamily="2" charset="-122"/>
              </a:rPr>
              <a:t>  </a:t>
            </a:r>
            <a:r>
              <a:rPr lang="zh-CN" altLang="en-US" sz="3800" b="1">
                <a:latin typeface="宋体" panose="02010600030101010101" pitchFamily="2" charset="-122"/>
                <a:ea typeface="宋体" panose="02010600030101010101" pitchFamily="2" charset="-122"/>
                <a:cs typeface="宋体" panose="02010600030101010101" pitchFamily="2" charset="-122"/>
              </a:rPr>
              <a:t>秦人</a:t>
            </a:r>
            <a:r>
              <a:rPr lang="zh-CN" altLang="en-US" sz="3800" b="1" u="sng">
                <a:solidFill>
                  <a:srgbClr val="FF0000"/>
                </a:solidFill>
                <a:latin typeface="宋体" panose="02010600030101010101" pitchFamily="2" charset="-122"/>
                <a:ea typeface="宋体" panose="02010600030101010101" pitchFamily="2" charset="-122"/>
                <a:cs typeface="宋体" panose="02010600030101010101" pitchFamily="2" charset="-122"/>
              </a:rPr>
              <a:t>不暇</a:t>
            </a:r>
            <a:r>
              <a:rPr lang="zh-CN" altLang="en-US" sz="3800" b="1">
                <a:latin typeface="宋体" panose="02010600030101010101" pitchFamily="2" charset="-122"/>
                <a:ea typeface="宋体" panose="02010600030101010101" pitchFamily="2" charset="-122"/>
                <a:cs typeface="宋体" panose="02010600030101010101" pitchFamily="2" charset="-122"/>
              </a:rPr>
              <a:t>自哀，而</a:t>
            </a:r>
            <a:r>
              <a:rPr lang="zh-CN" altLang="en-US" sz="3800" b="1" u="sng">
                <a:solidFill>
                  <a:srgbClr val="FF0000"/>
                </a:solidFill>
                <a:latin typeface="宋体" panose="02010600030101010101" pitchFamily="2" charset="-122"/>
                <a:ea typeface="宋体" panose="02010600030101010101" pitchFamily="2" charset="-122"/>
                <a:cs typeface="宋体" panose="02010600030101010101" pitchFamily="2" charset="-122"/>
              </a:rPr>
              <a:t>后人哀之</a:t>
            </a:r>
            <a:r>
              <a:rPr lang="zh-CN" altLang="en-US" sz="3800" b="1">
                <a:latin typeface="宋体" panose="02010600030101010101" pitchFamily="2" charset="-122"/>
                <a:ea typeface="宋体" panose="02010600030101010101" pitchFamily="2" charset="-122"/>
                <a:cs typeface="宋体" panose="02010600030101010101" pitchFamily="2" charset="-122"/>
              </a:rPr>
              <a:t>；</a:t>
            </a:r>
            <a:r>
              <a:rPr lang="zh-CN" altLang="en-US" sz="3800" b="1" u="sng">
                <a:solidFill>
                  <a:srgbClr val="FF0000"/>
                </a:solidFill>
                <a:latin typeface="宋体" panose="02010600030101010101" pitchFamily="2" charset="-122"/>
                <a:ea typeface="宋体" panose="02010600030101010101" pitchFamily="2" charset="-122"/>
                <a:cs typeface="宋体" panose="02010600030101010101" pitchFamily="2" charset="-122"/>
              </a:rPr>
              <a:t>后人</a:t>
            </a:r>
            <a:r>
              <a:rPr lang="zh-CN" altLang="en-US" sz="3800" b="1">
                <a:latin typeface="宋体" panose="02010600030101010101" pitchFamily="2" charset="-122"/>
                <a:ea typeface="宋体" panose="02010600030101010101" pitchFamily="2" charset="-122"/>
                <a:cs typeface="宋体" panose="02010600030101010101" pitchFamily="2" charset="-122"/>
              </a:rPr>
              <a:t>哀之而不</a:t>
            </a:r>
            <a:r>
              <a:rPr lang="zh-CN" altLang="en-US" sz="3800" b="1" u="sng">
                <a:solidFill>
                  <a:srgbClr val="FF0000"/>
                </a:solidFill>
                <a:latin typeface="宋体" panose="02010600030101010101" pitchFamily="2" charset="-122"/>
                <a:ea typeface="宋体" panose="02010600030101010101" pitchFamily="2" charset="-122"/>
                <a:cs typeface="宋体" panose="02010600030101010101" pitchFamily="2" charset="-122"/>
              </a:rPr>
              <a:t>鉴</a:t>
            </a:r>
            <a:r>
              <a:rPr lang="zh-CN" altLang="en-US" sz="3800" b="1">
                <a:latin typeface="宋体" panose="02010600030101010101" pitchFamily="2" charset="-122"/>
                <a:ea typeface="宋体" panose="02010600030101010101" pitchFamily="2" charset="-122"/>
                <a:cs typeface="宋体" panose="02010600030101010101" pitchFamily="2" charset="-122"/>
              </a:rPr>
              <a:t>之，亦使</a:t>
            </a:r>
            <a:r>
              <a:rPr lang="zh-CN" altLang="en-US" sz="3800" b="1" u="sng">
                <a:solidFill>
                  <a:srgbClr val="FF0000"/>
                </a:solidFill>
                <a:latin typeface="宋体" panose="02010600030101010101" pitchFamily="2" charset="-122"/>
                <a:ea typeface="宋体" panose="02010600030101010101" pitchFamily="2" charset="-122"/>
                <a:cs typeface="宋体" panose="02010600030101010101" pitchFamily="2" charset="-122"/>
              </a:rPr>
              <a:t>后人</a:t>
            </a:r>
            <a:r>
              <a:rPr lang="zh-CN" altLang="en-US" sz="3800" b="1">
                <a:latin typeface="宋体" panose="02010600030101010101" pitchFamily="2" charset="-122"/>
                <a:ea typeface="宋体" panose="02010600030101010101" pitchFamily="2" charset="-122"/>
                <a:cs typeface="宋体" panose="02010600030101010101" pitchFamily="2" charset="-122"/>
              </a:rPr>
              <a:t>而复哀</a:t>
            </a:r>
            <a:r>
              <a:rPr lang="zh-CN" altLang="en-US" sz="3800" b="1" u="sng">
                <a:solidFill>
                  <a:srgbClr val="FF0000"/>
                </a:solidFill>
                <a:latin typeface="宋体" panose="02010600030101010101" pitchFamily="2" charset="-122"/>
                <a:ea typeface="宋体" panose="02010600030101010101" pitchFamily="2" charset="-122"/>
                <a:cs typeface="宋体" panose="02010600030101010101" pitchFamily="2" charset="-122"/>
              </a:rPr>
              <a:t>后人</a:t>
            </a:r>
            <a:r>
              <a:rPr lang="zh-CN" altLang="en-US" sz="3800" b="1">
                <a:latin typeface="宋体" panose="02010600030101010101" pitchFamily="2" charset="-122"/>
                <a:ea typeface="宋体" panose="02010600030101010101" pitchFamily="2" charset="-122"/>
                <a:cs typeface="宋体" panose="02010600030101010101" pitchFamily="2" charset="-122"/>
              </a:rPr>
              <a:t>也。 </a:t>
            </a:r>
            <a:endParaRPr lang="zh-CN" altLang="en-US" sz="3800" b="1">
              <a:latin typeface="宋体" panose="02010600030101010101" pitchFamily="2" charset="-122"/>
              <a:ea typeface="宋体" panose="02010600030101010101" pitchFamily="2" charset="-122"/>
              <a:cs typeface="宋体" panose="02010600030101010101" pitchFamily="2" charset="-122"/>
            </a:endParaRPr>
          </a:p>
        </p:txBody>
      </p:sp>
      <p:sp>
        <p:nvSpPr>
          <p:cNvPr id="39939" name="矩形 39938"/>
          <p:cNvSpPr>
            <a:spLocks noRot="1"/>
          </p:cNvSpPr>
          <p:nvPr>
            <p:custDataLst>
              <p:tags r:id="rId2"/>
            </p:custDataLst>
          </p:nvPr>
        </p:nvSpPr>
        <p:spPr>
          <a:xfrm>
            <a:off x="4911682" y="613969"/>
            <a:ext cx="6507107" cy="5400675"/>
          </a:xfrm>
          <a:prstGeom prst="rect">
            <a:avLst/>
          </a:prstGeom>
          <a:noFill/>
          <a:ln w="9525">
            <a:noFill/>
          </a:ln>
        </p:spPr>
        <p:txBody>
          <a:bodyPr anchor="t" anchorCtr="0"/>
          <a:lstStyle/>
          <a:p>
            <a:pPr marL="342900" indent="-342900" fontAlgn="base">
              <a:lnSpc>
                <a:spcPct val="150000"/>
              </a:lnSpc>
              <a:spcBef>
                <a:spcPct val="20000"/>
              </a:spcBef>
              <a:spcAft>
                <a:spcPct val="0"/>
              </a:spcAft>
              <a:buClr>
                <a:srgbClr val="CC0066"/>
              </a:buClr>
              <a:buSzPct val="70000"/>
            </a:pPr>
            <a:r>
              <a:rPr lang="en-US" altLang="zh-CN" sz="3600" b="1">
                <a:solidFill>
                  <a:srgbClr val="000000"/>
                </a:solidFill>
                <a:latin typeface="楷体" panose="02010609060101010101" charset="-122"/>
                <a:ea typeface="楷体" panose="02010609060101010101" charset="-122"/>
                <a:cs typeface="楷体" panose="02010609060101010101" charset="-122"/>
              </a:rPr>
              <a:t>  </a:t>
            </a:r>
            <a:r>
              <a:rPr lang="zh-CN" altLang="en-US" sz="3600" b="1">
                <a:solidFill>
                  <a:srgbClr val="000000"/>
                </a:solidFill>
                <a:latin typeface="楷体" panose="02010609060101010101" charset="-122"/>
                <a:ea typeface="楷体" panose="02010609060101010101" charset="-122"/>
                <a:cs typeface="楷体" panose="02010609060101010101" charset="-122"/>
              </a:rPr>
              <a:t>秦国的统治者</a:t>
            </a:r>
            <a:r>
              <a:rPr lang="zh-CN" altLang="en-US" sz="3600" b="1" u="sng">
                <a:solidFill>
                  <a:srgbClr val="FF0000"/>
                </a:solidFill>
                <a:latin typeface="楷体" panose="02010609060101010101" charset="-122"/>
                <a:ea typeface="楷体" panose="02010609060101010101" charset="-122"/>
                <a:cs typeface="楷体" panose="02010609060101010101" charset="-122"/>
              </a:rPr>
              <a:t>来不及</a:t>
            </a:r>
            <a:r>
              <a:rPr lang="zh-CN" altLang="en-US" sz="3600" b="1">
                <a:solidFill>
                  <a:srgbClr val="000000"/>
                </a:solidFill>
                <a:latin typeface="楷体" panose="02010609060101010101" charset="-122"/>
                <a:ea typeface="楷体" panose="02010609060101010101" charset="-122"/>
                <a:cs typeface="楷体" panose="02010609060101010101" charset="-122"/>
              </a:rPr>
              <a:t>为自己的灭亡而哀叹，却使</a:t>
            </a:r>
            <a:r>
              <a:rPr lang="zh-CN" altLang="en-US" sz="3600" b="1" u="sng">
                <a:solidFill>
                  <a:srgbClr val="FF0000"/>
                </a:solidFill>
                <a:latin typeface="楷体" panose="02010609060101010101" charset="-122"/>
                <a:ea typeface="楷体" panose="02010609060101010101" charset="-122"/>
                <a:cs typeface="楷体" panose="02010609060101010101" charset="-122"/>
              </a:rPr>
              <a:t>后代人为它哀叹</a:t>
            </a:r>
            <a:r>
              <a:rPr lang="zh-CN" altLang="en-US" sz="3600" b="1">
                <a:solidFill>
                  <a:srgbClr val="000000"/>
                </a:solidFill>
                <a:latin typeface="楷体" panose="02010609060101010101" charset="-122"/>
                <a:ea typeface="楷体" panose="02010609060101010101" charset="-122"/>
                <a:cs typeface="楷体" panose="02010609060101010101" charset="-122"/>
              </a:rPr>
              <a:t>；如果</a:t>
            </a:r>
            <a:r>
              <a:rPr lang="zh-CN" altLang="en-US" sz="3600" b="1" u="sng">
                <a:solidFill>
                  <a:srgbClr val="FF0000"/>
                </a:solidFill>
                <a:latin typeface="楷体" panose="02010609060101010101" charset="-122"/>
                <a:ea typeface="楷体" panose="02010609060101010101" charset="-122"/>
                <a:cs typeface="楷体" panose="02010609060101010101" charset="-122"/>
              </a:rPr>
              <a:t>后代人</a:t>
            </a:r>
            <a:r>
              <a:rPr lang="zh-CN" altLang="en-US" sz="3600" b="1">
                <a:solidFill>
                  <a:srgbClr val="000000"/>
                </a:solidFill>
                <a:latin typeface="楷体" panose="02010609060101010101" charset="-122"/>
                <a:ea typeface="楷体" panose="02010609060101010101" charset="-122"/>
                <a:cs typeface="楷体" panose="02010609060101010101" charset="-122"/>
              </a:rPr>
              <a:t>哀叹它而不</a:t>
            </a:r>
            <a:r>
              <a:rPr lang="zh-CN" altLang="en-US" sz="3600" b="1" u="sng">
                <a:solidFill>
                  <a:srgbClr val="FF0000"/>
                </a:solidFill>
                <a:latin typeface="楷体" panose="02010609060101010101" charset="-122"/>
                <a:ea typeface="楷体" panose="02010609060101010101" charset="-122"/>
                <a:cs typeface="楷体" panose="02010609060101010101" charset="-122"/>
              </a:rPr>
              <a:t>引以为鉴</a:t>
            </a:r>
            <a:r>
              <a:rPr lang="zh-CN" altLang="en-US" sz="3600" b="1">
                <a:solidFill>
                  <a:srgbClr val="000000"/>
                </a:solidFill>
                <a:latin typeface="楷体" panose="02010609060101010101" charset="-122"/>
                <a:ea typeface="楷体" panose="02010609060101010101" charset="-122"/>
                <a:cs typeface="楷体" panose="02010609060101010101" charset="-122"/>
              </a:rPr>
              <a:t>，那么又要让</a:t>
            </a:r>
            <a:r>
              <a:rPr lang="zh-CN" altLang="en-US" sz="3600" b="1" u="sng">
                <a:solidFill>
                  <a:srgbClr val="FF0000"/>
                </a:solidFill>
                <a:latin typeface="楷体" panose="02010609060101010101" charset="-122"/>
                <a:ea typeface="楷体" panose="02010609060101010101" charset="-122"/>
                <a:cs typeface="楷体" panose="02010609060101010101" charset="-122"/>
              </a:rPr>
              <a:t>更后的人</a:t>
            </a:r>
            <a:r>
              <a:rPr lang="zh-CN" altLang="en-US" sz="3600" b="1">
                <a:solidFill>
                  <a:srgbClr val="000000"/>
                </a:solidFill>
                <a:latin typeface="楷体" panose="02010609060101010101" charset="-122"/>
                <a:ea typeface="楷体" panose="02010609060101010101" charset="-122"/>
                <a:cs typeface="楷体" panose="02010609060101010101" charset="-122"/>
              </a:rPr>
              <a:t>来哀叹</a:t>
            </a:r>
            <a:r>
              <a:rPr lang="zh-CN" altLang="en-US" sz="3600" b="1" u="sng">
                <a:solidFill>
                  <a:srgbClr val="FF0000"/>
                </a:solidFill>
                <a:latin typeface="楷体" panose="02010609060101010101" charset="-122"/>
                <a:ea typeface="楷体" panose="02010609060101010101" charset="-122"/>
                <a:cs typeface="楷体" panose="02010609060101010101" charset="-122"/>
              </a:rPr>
              <a:t>他们（重蹈覆辙）</a:t>
            </a:r>
            <a:r>
              <a:rPr lang="zh-CN" altLang="en-US" sz="3600" b="1">
                <a:solidFill>
                  <a:srgbClr val="000000"/>
                </a:solidFill>
                <a:latin typeface="楷体" panose="02010609060101010101" charset="-122"/>
                <a:ea typeface="楷体" panose="02010609060101010101" charset="-122"/>
                <a:cs typeface="楷体" panose="02010609060101010101" charset="-122"/>
              </a:rPr>
              <a:t>了。 </a:t>
            </a:r>
            <a:endParaRPr lang="zh-CN" altLang="en-US" sz="3600" b="1">
              <a:solidFill>
                <a:srgbClr val="000000"/>
              </a:solidFill>
              <a:latin typeface="楷体" panose="02010609060101010101" charset="-122"/>
              <a:ea typeface="楷体" panose="02010609060101010101" charset="-122"/>
              <a:cs typeface="楷体" panose="02010609060101010101" charset="-122"/>
            </a:endParaRPr>
          </a:p>
        </p:txBody>
      </p:sp>
      <p:sp>
        <p:nvSpPr>
          <p:cNvPr id="51203" name="直接连接符 39939"/>
          <p:cNvSpPr/>
          <p:nvPr>
            <p:custDataLst>
              <p:tags r:id="rId3"/>
            </p:custDataLst>
          </p:nvPr>
        </p:nvSpPr>
        <p:spPr>
          <a:xfrm flipH="1">
            <a:off x="4654878" y="519990"/>
            <a:ext cx="0" cy="6092825"/>
          </a:xfrm>
          <a:prstGeom prst="line">
            <a:avLst/>
          </a:prstGeom>
          <a:ln w="38100" cap="flat" cmpd="sng">
            <a:solidFill>
              <a:schemeClr val="tx1"/>
            </a:solidFill>
            <a:prstDash val="solid"/>
            <a:round/>
            <a:headEnd type="none" w="med" len="med"/>
            <a:tailEnd type="none" w="med" len="med"/>
          </a:ln>
        </p:spPr>
        <p:txBody>
          <a:bodyPr/>
          <a:lstStyle/>
          <a:p/>
        </p:txBody>
      </p:sp>
      <p:sp>
        <p:nvSpPr>
          <p:cNvPr id="5" name="矩形 4"/>
          <p:cNvSpPr/>
          <p:nvPr>
            <p:custDataLst>
              <p:tags r:id="rId4"/>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up)">
                                      <p:cBhvr>
                                        <p:cTn id="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custDataLst>
              <p:tags r:id="rId1"/>
            </p:custDataLst>
          </p:nvPr>
        </p:nvSpPr>
        <p:spPr>
          <a:xfrm>
            <a:off x="520700" y="300990"/>
            <a:ext cx="11151235" cy="1972945"/>
          </a:xfrm>
          <a:prstGeom prst="rect">
            <a:avLst/>
          </a:prstGeom>
          <a:solidFill>
            <a:schemeClr val="accent6">
              <a:lumMod val="20000"/>
              <a:lumOff val="80000"/>
            </a:schemeClr>
          </a:solidFill>
          <a:ln w="6350" cap="flat" cmpd="sng" algn="ctr">
            <a:solidFill>
              <a:schemeClr val="accent6"/>
            </a:solidFill>
            <a:prstDash val="solid"/>
            <a:miter lim="800000"/>
          </a:ln>
        </p:spPr>
        <p:style>
          <a:lnRef idx="1">
            <a:schemeClr val="accent6"/>
          </a:lnRef>
          <a:fillRef idx="2">
            <a:schemeClr val="accent6"/>
          </a:fillRef>
          <a:effectRef idx="1">
            <a:schemeClr val="accent6"/>
          </a:effectRef>
          <a:fontRef idx="minor">
            <a:schemeClr val="dk1"/>
          </a:fontRef>
        </p:style>
        <p:txBody>
          <a:bodyPr lIns="36195" tIns="36195" rIns="36195" bIns="36195" anchor="t" anchorCtr="0">
            <a:noAutofit/>
          </a:bodyPr>
          <a:lstStyle>
            <a:lvl1pPr marL="0" indent="0" algn="ctr" defTabSz="914400" rtl="0" eaLnBrk="1" fontAlgn="base" hangingPunct="1">
              <a:lnSpc>
                <a:spcPct val="100000"/>
              </a:lnSpc>
              <a:spcBef>
                <a:spcPct val="0"/>
              </a:spcBef>
              <a:spcAft>
                <a:spcPct val="0"/>
              </a:spcAft>
              <a:buClrTx/>
              <a:buSzTx/>
              <a:buFontTx/>
              <a:buNone/>
              <a:defRPr lang="zh-CN" altLang="en-US" sz="4400" kern="1200">
                <a:solidFill>
                  <a:schemeClr val="tx2"/>
                </a:solidFill>
                <a:latin typeface="Arial" panose="020B0604020202020204" pitchFamily="34" charset="0"/>
                <a:ea typeface="宋体" panose="02010600030101010101" pitchFamily="2" charset="-122"/>
                <a:cs typeface="+mj-cs"/>
              </a:defRPr>
            </a:lvl1pPr>
          </a:lstStyle>
          <a:p>
            <a:pPr marR="0" lvl="0" algn="l" defTabSz="914400">
              <a:lnSpc>
                <a:spcPct val="150000"/>
              </a:lnSpc>
              <a:buClrTx/>
              <a:buNone/>
            </a:pPr>
            <a:r>
              <a:rPr lang="zh-CN" sz="3200" b="1" spc="0" baseline="0">
                <a:solidFill>
                  <a:srgbClr val="000000"/>
                </a:solidFill>
                <a:effectLst>
                  <a:outerShdw blurRad="38100" dist="38100" dir="2700000" algn="tl">
                    <a:srgbClr val="000000">
                      <a:alpha val="43137"/>
                    </a:srgbClr>
                  </a:outerShdw>
                </a:effectLst>
                <a:highlight>
                  <a:srgbClr val="FFFF00"/>
                </a:highlight>
                <a:latin typeface="汉仪长宋简" panose="02010600000101010101" charset="-122"/>
                <a:ea typeface="汉仪长宋简" panose="02010600000101010101" charset="-122"/>
                <a:cs typeface="汉仪长宋简" panose="02010600000101010101" charset="-122"/>
              </a:rPr>
              <a:t>内容理解：</a:t>
            </a:r>
            <a:r>
              <a:rPr sz="2800" b="1" spc="0">
                <a:solidFill>
                  <a:srgbClr val="000000"/>
                </a:solidFill>
                <a:latin typeface="汉仪长宋简" panose="02010600000101010101" charset="-122"/>
                <a:ea typeface="汉仪长宋简" panose="02010600000101010101" charset="-122"/>
                <a:cs typeface="汉仪长宋简" panose="02010600000101010101" charset="-122"/>
                <a:sym typeface="+mn-ea"/>
              </a:rPr>
              <a:t>“秦人不暇自哀，而</a:t>
            </a:r>
            <a:r>
              <a:rPr sz="2800" b="1" spc="0">
                <a:solidFill>
                  <a:srgbClr val="FF0000"/>
                </a:solidFill>
                <a:latin typeface="汉仪长宋简" panose="02010600000101010101" charset="-122"/>
                <a:ea typeface="汉仪长宋简" panose="02010600000101010101" charset="-122"/>
                <a:cs typeface="汉仪长宋简" panose="02010600000101010101" charset="-122"/>
                <a:sym typeface="+mn-ea"/>
              </a:rPr>
              <a:t>后人</a:t>
            </a:r>
            <a:r>
              <a:rPr sz="2800" b="1" spc="0">
                <a:solidFill>
                  <a:srgbClr val="000000"/>
                </a:solidFill>
                <a:latin typeface="汉仪长宋简" panose="02010600000101010101" charset="-122"/>
                <a:ea typeface="汉仪长宋简" panose="02010600000101010101" charset="-122"/>
                <a:cs typeface="汉仪长宋简" panose="02010600000101010101" charset="-122"/>
                <a:sym typeface="+mn-ea"/>
              </a:rPr>
              <a:t>①哀之；</a:t>
            </a:r>
            <a:r>
              <a:rPr sz="2800" b="1" spc="0">
                <a:solidFill>
                  <a:srgbClr val="FF0000"/>
                </a:solidFill>
                <a:latin typeface="汉仪长宋简" panose="02010600000101010101" charset="-122"/>
                <a:ea typeface="汉仪长宋简" panose="02010600000101010101" charset="-122"/>
                <a:cs typeface="汉仪长宋简" panose="02010600000101010101" charset="-122"/>
                <a:sym typeface="+mn-ea"/>
              </a:rPr>
              <a:t>后人</a:t>
            </a:r>
            <a:r>
              <a:rPr sz="2800" b="1" spc="0">
                <a:solidFill>
                  <a:srgbClr val="000000"/>
                </a:solidFill>
                <a:latin typeface="汉仪长宋简" panose="02010600000101010101" charset="-122"/>
                <a:ea typeface="汉仪长宋简" panose="02010600000101010101" charset="-122"/>
                <a:cs typeface="汉仪长宋简" panose="02010600000101010101" charset="-122"/>
                <a:sym typeface="+mn-ea"/>
              </a:rPr>
              <a:t>②哀之而不鉴之，亦使</a:t>
            </a:r>
            <a:r>
              <a:rPr sz="2800" b="1" spc="0">
                <a:solidFill>
                  <a:srgbClr val="FF0000"/>
                </a:solidFill>
                <a:latin typeface="汉仪长宋简" panose="02010600000101010101" charset="-122"/>
                <a:ea typeface="汉仪长宋简" panose="02010600000101010101" charset="-122"/>
                <a:cs typeface="汉仪长宋简" panose="02010600000101010101" charset="-122"/>
                <a:sym typeface="+mn-ea"/>
              </a:rPr>
              <a:t>后人</a:t>
            </a:r>
            <a:r>
              <a:rPr sz="2800" b="1" spc="0">
                <a:solidFill>
                  <a:srgbClr val="000000"/>
                </a:solidFill>
                <a:latin typeface="汉仪长宋简" panose="02010600000101010101" charset="-122"/>
                <a:ea typeface="汉仪长宋简" panose="02010600000101010101" charset="-122"/>
                <a:cs typeface="汉仪长宋简" panose="02010600000101010101" charset="-122"/>
                <a:sym typeface="+mn-ea"/>
              </a:rPr>
              <a:t>③而复哀</a:t>
            </a:r>
            <a:r>
              <a:rPr sz="2800" b="1" spc="0">
                <a:solidFill>
                  <a:srgbClr val="FF0000"/>
                </a:solidFill>
                <a:latin typeface="汉仪长宋简" panose="02010600000101010101" charset="-122"/>
                <a:ea typeface="汉仪长宋简" panose="02010600000101010101" charset="-122"/>
                <a:cs typeface="汉仪长宋简" panose="02010600000101010101" charset="-122"/>
                <a:sym typeface="+mn-ea"/>
              </a:rPr>
              <a:t>后人</a:t>
            </a:r>
            <a:r>
              <a:rPr sz="2800" b="1" spc="0">
                <a:solidFill>
                  <a:srgbClr val="000000"/>
                </a:solidFill>
                <a:latin typeface="汉仪长宋简" panose="02010600000101010101" charset="-122"/>
                <a:ea typeface="汉仪长宋简" panose="02010600000101010101" charset="-122"/>
                <a:cs typeface="汉仪长宋简" panose="02010600000101010101" charset="-122"/>
                <a:sym typeface="+mn-ea"/>
              </a:rPr>
              <a:t>④也”一句中的四个“后人”，各指什么？这句话有什么深意？</a:t>
            </a:r>
            <a:endParaRPr lang="zh-CN" sz="2800" b="1" u="none" spc="0" baseline="0">
              <a:solidFill>
                <a:srgbClr val="000000"/>
              </a:solidFill>
              <a:latin typeface="汉仪长宋简" panose="02010600000101010101" charset="-122"/>
              <a:ea typeface="汉仪长宋简" panose="02010600000101010101" charset="-122"/>
              <a:cs typeface="汉仪长宋简" panose="02010600000101010101" charset="-122"/>
              <a:sym typeface="+mn-ea"/>
            </a:endParaRPr>
          </a:p>
        </p:txBody>
      </p:sp>
      <p:sp>
        <p:nvSpPr>
          <p:cNvPr id="12" name="矩形 6"/>
          <p:cNvSpPr>
            <a:spLocks noChangeArrowheads="1"/>
          </p:cNvSpPr>
          <p:nvPr>
            <p:custDataLst>
              <p:tags r:id="rId2"/>
            </p:custDataLst>
          </p:nvPr>
        </p:nvSpPr>
        <p:spPr bwMode="auto">
          <a:xfrm>
            <a:off x="1486747" y="2493645"/>
            <a:ext cx="635254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b="1">
                <a:solidFill>
                  <a:srgbClr val="FF0000"/>
                </a:solidFill>
                <a:latin typeface="汉仪长宋简" panose="02010600000101010101" charset="-122"/>
                <a:ea typeface="汉仪长宋简" panose="02010600000101010101" charset="-122"/>
                <a:cs typeface="汉仪长宋简" panose="02010600000101010101" charset="-122"/>
              </a:rPr>
              <a:t>后人</a:t>
            </a:r>
            <a:r>
              <a:rPr lang="zh-CN" altLang="en-US" sz="3600" b="1">
                <a:solidFill>
                  <a:schemeClr val="tx1"/>
                </a:solidFill>
                <a:latin typeface="汉仪长宋简" panose="02010600000101010101" charset="-122"/>
                <a:ea typeface="汉仪长宋简" panose="02010600000101010101" charset="-122"/>
                <a:cs typeface="汉仪长宋简" panose="02010600000101010101" charset="-122"/>
              </a:rPr>
              <a:t>哀之</a:t>
            </a:r>
            <a:r>
              <a:rPr lang="en-US" altLang="zh-CN" sz="3600" b="1">
                <a:solidFill>
                  <a:srgbClr val="FF0000"/>
                </a:solidFill>
                <a:latin typeface="汉仪长宋简" panose="02010600000101010101" charset="-122"/>
                <a:ea typeface="汉仪长宋简" panose="02010600000101010101" charset="-122"/>
                <a:cs typeface="汉仪长宋简" panose="02010600000101010101" charset="-122"/>
              </a:rPr>
              <a:t>—</a:t>
            </a:r>
            <a:endParaRPr lang="en-US" altLang="zh-CN" sz="3600" b="1">
              <a:solidFill>
                <a:srgbClr val="FF0000"/>
              </a:solidFill>
              <a:latin typeface="汉仪长宋简" panose="02010600000101010101" charset="-122"/>
              <a:ea typeface="汉仪长宋简" panose="02010600000101010101" charset="-122"/>
              <a:cs typeface="汉仪长宋简" panose="02010600000101010101" charset="-122"/>
            </a:endParaRPr>
          </a:p>
        </p:txBody>
      </p:sp>
      <p:sp>
        <p:nvSpPr>
          <p:cNvPr id="13" name="矩形 6"/>
          <p:cNvSpPr>
            <a:spLocks noChangeArrowheads="1"/>
          </p:cNvSpPr>
          <p:nvPr>
            <p:custDataLst>
              <p:tags r:id="rId3"/>
            </p:custDataLst>
          </p:nvPr>
        </p:nvSpPr>
        <p:spPr bwMode="auto">
          <a:xfrm>
            <a:off x="1486747" y="3192145"/>
            <a:ext cx="827786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b="1">
                <a:solidFill>
                  <a:srgbClr val="FF0000"/>
                </a:solidFill>
                <a:latin typeface="汉仪长宋简" panose="02010600000101010101" charset="-122"/>
                <a:ea typeface="汉仪长宋简" panose="02010600000101010101" charset="-122"/>
                <a:cs typeface="汉仪长宋简" panose="02010600000101010101" charset="-122"/>
              </a:rPr>
              <a:t>后人</a:t>
            </a:r>
            <a:r>
              <a:rPr lang="zh-CN" altLang="en-US" sz="3600" b="1">
                <a:latin typeface="汉仪长宋简" panose="02010600000101010101" charset="-122"/>
                <a:ea typeface="汉仪长宋简" panose="02010600000101010101" charset="-122"/>
                <a:cs typeface="汉仪长宋简" panose="02010600000101010101" charset="-122"/>
              </a:rPr>
              <a:t>哀之而不鉴之</a:t>
            </a:r>
            <a:r>
              <a:rPr lang="en-US" altLang="zh-CN" sz="3600" b="1">
                <a:solidFill>
                  <a:srgbClr val="FF0000"/>
                </a:solidFill>
                <a:latin typeface="汉仪长宋简" panose="02010600000101010101" charset="-122"/>
                <a:ea typeface="汉仪长宋简" panose="02010600000101010101" charset="-122"/>
                <a:cs typeface="汉仪长宋简" panose="02010600000101010101" charset="-122"/>
              </a:rPr>
              <a:t>—</a:t>
            </a:r>
            <a:endParaRPr lang="en-US" altLang="zh-CN" sz="3600" b="1">
              <a:solidFill>
                <a:srgbClr val="FF0000"/>
              </a:solidFill>
              <a:latin typeface="汉仪长宋简" panose="02010600000101010101" charset="-122"/>
              <a:ea typeface="汉仪长宋简" panose="02010600000101010101" charset="-122"/>
              <a:cs typeface="汉仪长宋简" panose="02010600000101010101" charset="-122"/>
            </a:endParaRPr>
          </a:p>
        </p:txBody>
      </p:sp>
      <p:sp>
        <p:nvSpPr>
          <p:cNvPr id="4" name="矩形 6"/>
          <p:cNvSpPr>
            <a:spLocks noChangeArrowheads="1"/>
          </p:cNvSpPr>
          <p:nvPr>
            <p:custDataLst>
              <p:tags r:id="rId4"/>
            </p:custDataLst>
          </p:nvPr>
        </p:nvSpPr>
        <p:spPr bwMode="auto">
          <a:xfrm>
            <a:off x="1487593" y="3890645"/>
            <a:ext cx="8964507"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b="1">
                <a:solidFill>
                  <a:srgbClr val="FF0000"/>
                </a:solidFill>
                <a:latin typeface="汉仪长宋简" panose="02010600000101010101" charset="-122"/>
                <a:ea typeface="汉仪长宋简" panose="02010600000101010101" charset="-122"/>
                <a:cs typeface="汉仪长宋简" panose="02010600000101010101" charset="-122"/>
              </a:rPr>
              <a:t>后人</a:t>
            </a:r>
            <a:r>
              <a:rPr lang="zh-CN" altLang="en-US" sz="3600" b="1">
                <a:latin typeface="汉仪长宋简" panose="02010600000101010101" charset="-122"/>
                <a:ea typeface="汉仪长宋简" panose="02010600000101010101" charset="-122"/>
                <a:cs typeface="汉仪长宋简" panose="02010600000101010101" charset="-122"/>
              </a:rPr>
              <a:t>复哀</a:t>
            </a:r>
            <a:r>
              <a:rPr lang="zh-CN" altLang="en-US" sz="3600" b="1">
                <a:solidFill>
                  <a:srgbClr val="FF0000"/>
                </a:solidFill>
                <a:latin typeface="汉仪长宋简" panose="02010600000101010101" charset="-122"/>
                <a:ea typeface="汉仪长宋简" panose="02010600000101010101" charset="-122"/>
                <a:cs typeface="汉仪长宋简" panose="02010600000101010101" charset="-122"/>
              </a:rPr>
              <a:t>后人</a:t>
            </a:r>
            <a:r>
              <a:rPr lang="en-US" altLang="zh-CN" sz="3600" b="1">
                <a:solidFill>
                  <a:srgbClr val="FF0000"/>
                </a:solidFill>
                <a:latin typeface="汉仪长宋简" panose="02010600000101010101" charset="-122"/>
                <a:ea typeface="汉仪长宋简" panose="02010600000101010101" charset="-122"/>
                <a:cs typeface="汉仪长宋简" panose="02010600000101010101" charset="-122"/>
              </a:rPr>
              <a:t>—</a:t>
            </a:r>
            <a:endParaRPr lang="en-US" altLang="zh-CN" sz="3600" b="1">
              <a:solidFill>
                <a:srgbClr val="FF0000"/>
              </a:solidFill>
              <a:latin typeface="汉仪长宋简" panose="02010600000101010101" charset="-122"/>
              <a:ea typeface="汉仪长宋简" panose="02010600000101010101" charset="-122"/>
              <a:cs typeface="汉仪长宋简" panose="02010600000101010101" charset="-122"/>
            </a:endParaRPr>
          </a:p>
        </p:txBody>
      </p:sp>
      <p:sp>
        <p:nvSpPr>
          <p:cNvPr id="5" name="矩形 6"/>
          <p:cNvSpPr>
            <a:spLocks noChangeArrowheads="1"/>
          </p:cNvSpPr>
          <p:nvPr>
            <p:custDataLst>
              <p:tags r:id="rId5"/>
            </p:custDataLst>
          </p:nvPr>
        </p:nvSpPr>
        <p:spPr bwMode="auto">
          <a:xfrm>
            <a:off x="1486747" y="4702175"/>
            <a:ext cx="973497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b="1">
                <a:solidFill>
                  <a:srgbClr val="FF0000"/>
                </a:solidFill>
                <a:latin typeface="汉仪长宋简" panose="02010600000101010101" charset="-122"/>
                <a:ea typeface="汉仪长宋简" panose="02010600000101010101" charset="-122"/>
                <a:cs typeface="汉仪长宋简" panose="02010600000101010101" charset="-122"/>
              </a:rPr>
              <a:t>借古讽今</a:t>
            </a:r>
            <a:r>
              <a:rPr lang="en-US" altLang="zh-CN" sz="3600" b="1">
                <a:solidFill>
                  <a:srgbClr val="FF0000"/>
                </a:solidFill>
                <a:latin typeface="汉仪长宋简" panose="02010600000101010101" charset="-122"/>
                <a:ea typeface="汉仪长宋简" panose="02010600000101010101" charset="-122"/>
                <a:cs typeface="汉仪长宋简" panose="02010600000101010101" charset="-122"/>
              </a:rPr>
              <a:t>—</a:t>
            </a:r>
            <a:endParaRPr lang="en-US" altLang="zh-CN" sz="3600" b="1">
              <a:solidFill>
                <a:srgbClr val="FF0000"/>
              </a:solidFill>
              <a:latin typeface="汉仪长宋简" panose="02010600000101010101" charset="-122"/>
              <a:ea typeface="汉仪长宋简" panose="02010600000101010101" charset="-122"/>
              <a:cs typeface="汉仪长宋简" panose="02010600000101010101" charset="-122"/>
            </a:endParaRPr>
          </a:p>
        </p:txBody>
      </p:sp>
      <p:sp>
        <p:nvSpPr>
          <p:cNvPr id="14" name="文本框 13"/>
          <p:cNvSpPr txBox="1"/>
          <p:nvPr>
            <p:custDataLst>
              <p:tags r:id="rId6"/>
            </p:custDataLst>
          </p:nvPr>
        </p:nvSpPr>
        <p:spPr>
          <a:xfrm>
            <a:off x="4184227" y="2493645"/>
            <a:ext cx="2632710" cy="583565"/>
          </a:xfrm>
          <a:prstGeom prst="rect">
            <a:avLst/>
          </a:prstGeom>
          <a:noFill/>
          <a:ln w="9525">
            <a:solidFill>
              <a:schemeClr val="accent1"/>
            </a:solidFill>
            <a:miter lim="800000"/>
          </a:ln>
        </p:spPr>
        <p:txBody>
          <a:bodyPr wrap="none" anchor="t">
            <a:spAutoFit/>
          </a:bodyPr>
          <a:lstStyle/>
          <a:p>
            <a:r>
              <a:rPr lang="zh-CN" altLang="en-US" sz="3200" b="1">
                <a:latin typeface="汉仪长宋简" panose="02010600000101010101" charset="-122"/>
                <a:ea typeface="汉仪长宋简" panose="02010600000101010101" charset="-122"/>
                <a:sym typeface="+mn-ea"/>
              </a:rPr>
              <a:t>①秦之后的人</a:t>
            </a:r>
            <a:endParaRPr kumimoji="1" lang="zh-CN" altLang="en-US" sz="3200" b="1">
              <a:latin typeface="汉仪长宋简" panose="02010600000101010101" charset="-122"/>
              <a:ea typeface="汉仪长宋简" panose="02010600000101010101" charset="-122"/>
              <a:sym typeface="+mn-ea"/>
            </a:endParaRPr>
          </a:p>
        </p:txBody>
      </p:sp>
      <p:sp>
        <p:nvSpPr>
          <p:cNvPr id="15" name="文本框 14"/>
          <p:cNvSpPr txBox="1"/>
          <p:nvPr>
            <p:custDataLst>
              <p:tags r:id="rId7"/>
            </p:custDataLst>
          </p:nvPr>
        </p:nvSpPr>
        <p:spPr>
          <a:xfrm>
            <a:off x="6029113" y="3196378"/>
            <a:ext cx="2632710" cy="583565"/>
          </a:xfrm>
          <a:prstGeom prst="rect">
            <a:avLst/>
          </a:prstGeom>
          <a:noFill/>
          <a:ln w="9525">
            <a:solidFill>
              <a:schemeClr val="accent1"/>
            </a:solidFill>
            <a:miter lim="800000"/>
          </a:ln>
        </p:spPr>
        <p:txBody>
          <a:bodyPr wrap="none" anchor="t">
            <a:spAutoFit/>
          </a:bodyPr>
          <a:lstStyle/>
          <a:p>
            <a:pPr eaLnBrk="1" hangingPunct="1">
              <a:spcBef>
                <a:spcPct val="0"/>
              </a:spcBef>
              <a:buFontTx/>
              <a:buNone/>
            </a:pPr>
            <a:r>
              <a:rPr lang="zh-CN" altLang="en-US" sz="3200" b="1">
                <a:latin typeface="汉仪长宋简" panose="02010600000101010101" charset="-122"/>
                <a:ea typeface="汉仪长宋简" panose="02010600000101010101" charset="-122"/>
                <a:sym typeface="+mn-ea"/>
              </a:rPr>
              <a:t>②唐朝统治者</a:t>
            </a:r>
            <a:endParaRPr kumimoji="1" lang="zh-CN" altLang="en-US" sz="3200" b="1">
              <a:latin typeface="汉仪长宋简" panose="02010600000101010101" charset="-122"/>
              <a:ea typeface="汉仪长宋简" panose="02010600000101010101" charset="-122"/>
              <a:sym typeface="+mn-ea"/>
            </a:endParaRPr>
          </a:p>
        </p:txBody>
      </p:sp>
      <p:sp>
        <p:nvSpPr>
          <p:cNvPr id="16" name="文本框 15"/>
          <p:cNvSpPr txBox="1"/>
          <p:nvPr>
            <p:custDataLst>
              <p:tags r:id="rId8"/>
            </p:custDataLst>
          </p:nvPr>
        </p:nvSpPr>
        <p:spPr>
          <a:xfrm>
            <a:off x="5162127" y="3899112"/>
            <a:ext cx="5287645" cy="583565"/>
          </a:xfrm>
          <a:prstGeom prst="rect">
            <a:avLst/>
          </a:prstGeom>
          <a:noFill/>
          <a:ln w="9525">
            <a:solidFill>
              <a:schemeClr val="accent1"/>
            </a:solidFill>
            <a:miter lim="800000"/>
          </a:ln>
        </p:spPr>
        <p:txBody>
          <a:bodyPr wrap="none" anchor="t">
            <a:spAutoFit/>
          </a:bodyPr>
          <a:lstStyle/>
          <a:p>
            <a:pPr algn="l" eaLnBrk="1" hangingPunct="1">
              <a:spcBef>
                <a:spcPct val="0"/>
              </a:spcBef>
              <a:buFontTx/>
              <a:buNone/>
            </a:pPr>
            <a:r>
              <a:rPr lang="zh-CN" altLang="en-US" sz="3200" b="1">
                <a:latin typeface="汉仪长宋简" panose="02010600000101010101" charset="-122"/>
                <a:ea typeface="汉仪长宋简" panose="02010600000101010101" charset="-122"/>
                <a:cs typeface="汉仪长宋简" panose="02010600000101010101" charset="-122"/>
                <a:sym typeface="+mn-ea"/>
              </a:rPr>
              <a:t>③唐之后的人</a:t>
            </a:r>
            <a:r>
              <a:rPr lang="en-US" altLang="zh-CN" sz="3200" b="1">
                <a:latin typeface="汉仪长宋简" panose="02010600000101010101" charset="-122"/>
                <a:ea typeface="汉仪长宋简" panose="02010600000101010101" charset="-122"/>
                <a:cs typeface="汉仪长宋简" panose="02010600000101010101" charset="-122"/>
                <a:sym typeface="+mn-ea"/>
              </a:rPr>
              <a:t>|</a:t>
            </a:r>
            <a:r>
              <a:rPr lang="zh-CN" altLang="en-US" sz="3200" b="1">
                <a:latin typeface="汉仪长宋简" panose="02010600000101010101" charset="-122"/>
                <a:ea typeface="汉仪长宋简" panose="02010600000101010101" charset="-122"/>
                <a:cs typeface="汉仪长宋简" panose="02010600000101010101" charset="-122"/>
                <a:sym typeface="+mn-ea"/>
              </a:rPr>
              <a:t>④唐朝统治者</a:t>
            </a:r>
            <a:endParaRPr kumimoji="1" lang="zh-CN" altLang="en-US" sz="3200" b="1">
              <a:latin typeface="汉仪长宋简" panose="02010600000101010101" charset="-122"/>
              <a:ea typeface="汉仪长宋简" panose="02010600000101010101" charset="-122"/>
              <a:cs typeface="汉仪长宋简" panose="02010600000101010101" charset="-122"/>
              <a:sym typeface="+mn-ea"/>
            </a:endParaRPr>
          </a:p>
        </p:txBody>
      </p:sp>
      <p:sp>
        <p:nvSpPr>
          <p:cNvPr id="17" name="文本框 16"/>
          <p:cNvSpPr txBox="1"/>
          <p:nvPr>
            <p:custDataLst>
              <p:tags r:id="rId9"/>
            </p:custDataLst>
          </p:nvPr>
        </p:nvSpPr>
        <p:spPr>
          <a:xfrm>
            <a:off x="4079875" y="4702810"/>
            <a:ext cx="6991985" cy="583565"/>
          </a:xfrm>
          <a:prstGeom prst="rect">
            <a:avLst/>
          </a:prstGeom>
          <a:noFill/>
          <a:ln w="9525">
            <a:solidFill>
              <a:schemeClr val="accent1"/>
            </a:solidFill>
            <a:miter lim="800000"/>
          </a:ln>
        </p:spPr>
        <p:txBody>
          <a:bodyPr wrap="square" anchor="t">
            <a:spAutoFit/>
          </a:bodyPr>
          <a:lstStyle/>
          <a:p>
            <a:pPr eaLnBrk="1" hangingPunct="1">
              <a:spcBef>
                <a:spcPct val="0"/>
              </a:spcBef>
              <a:buFontTx/>
              <a:buNone/>
            </a:pPr>
            <a:r>
              <a:rPr lang="zh-CN" altLang="en-US" sz="3200" b="1">
                <a:latin typeface="汉仪长宋简" panose="02010600000101010101" charset="-122"/>
                <a:ea typeface="汉仪长宋简" panose="02010600000101010101" charset="-122"/>
                <a:sym typeface="+mn-ea"/>
              </a:rPr>
              <a:t>提醒统治者以史为鉴，不要重蹈覆辙。</a:t>
            </a:r>
            <a:endParaRPr kumimoji="1" lang="zh-CN" altLang="en-US" sz="3200" b="1">
              <a:latin typeface="汉仪长宋简" panose="02010600000101010101" charset="-122"/>
              <a:ea typeface="汉仪长宋简" panose="02010600000101010101" charset="-122"/>
              <a:sym typeface="+mn-ea"/>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wipe(up)">
                                      <p:cBhvr>
                                        <p:cTn id="7" dur="500"/>
                                        <p:tgtEl>
                                          <p:spTgt spid="471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4" grpId="0"/>
      <p:bldP spid="14" grpId="0"/>
      <p:bldP spid="15" grpId="0"/>
      <p:bldP spid="16" grpId="0"/>
      <p:bldP spid="5" grpId="0"/>
      <p:bldP spid="17" grpId="0"/>
      <p:bldP spid="4710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内容占位符 58369"/>
          <p:cNvSpPr>
            <a:spLocks noGrp="1" noRot="1"/>
          </p:cNvSpPr>
          <p:nvPr>
            <p:ph idx="1"/>
            <p:custDataLst>
              <p:tags r:id="rId1"/>
            </p:custDataLst>
          </p:nvPr>
        </p:nvSpPr>
        <p:spPr>
          <a:xfrm>
            <a:off x="1774825" y="1700213"/>
            <a:ext cx="8604250" cy="2205037"/>
          </a:xfrm>
        </p:spPr>
        <p:txBody>
          <a:bodyPr anchor="t" anchorCtr="0"/>
          <a:lstStyle/>
          <a:p>
            <a:pPr>
              <a:lnSpc>
                <a:spcPct val="90000"/>
              </a:lnSpc>
              <a:buNone/>
            </a:pPr>
            <a:r>
              <a:rPr lang="zh-CN" altLang="en-US" sz="2800">
                <a:solidFill>
                  <a:schemeClr val="accent2"/>
                </a:solidFill>
                <a:ea typeface="隶书" panose="02010509060101010101" pitchFamily="1" charset="-122"/>
              </a:rPr>
              <a:t>            </a:t>
            </a:r>
            <a:endParaRPr lang="zh-CN" altLang="en-US" sz="2800">
              <a:solidFill>
                <a:schemeClr val="accent2"/>
              </a:solidFill>
              <a:ea typeface="隶书" panose="02010509060101010101" pitchFamily="1" charset="-122"/>
            </a:endParaRPr>
          </a:p>
        </p:txBody>
      </p:sp>
      <p:sp>
        <p:nvSpPr>
          <p:cNvPr id="58371" name="矩形 58370"/>
          <p:cNvSpPr/>
          <p:nvPr>
            <p:custDataLst>
              <p:tags r:id="rId2"/>
            </p:custDataLst>
          </p:nvPr>
        </p:nvSpPr>
        <p:spPr>
          <a:xfrm>
            <a:off x="778828" y="310515"/>
            <a:ext cx="3136900" cy="712788"/>
          </a:xfrm>
          <a:prstGeom prst="rect">
            <a:avLst/>
          </a:prstGeom>
          <a:solidFill>
            <a:srgbClr val="FF6600"/>
          </a:solidFill>
          <a:ln w="76200" cap="flat" cmpd="sng">
            <a:solidFill>
              <a:schemeClr val="tx2"/>
            </a:solidFill>
            <a:prstDash val="solid"/>
            <a:miter/>
            <a:headEnd type="none" w="med" len="med"/>
            <a:tailEnd type="none" w="med" len="med"/>
          </a:ln>
        </p:spPr>
        <p:txBody>
          <a:bodyPr anchor="ctr" anchorCtr="0"/>
          <a:lstStyle/>
          <a:p>
            <a:r>
              <a:rPr lang="zh-CN" altLang="en-US" sz="3200" b="1">
                <a:solidFill>
                  <a:schemeClr val="tx1"/>
                </a:solidFill>
                <a:latin typeface="宋体" panose="02010600030101010101" pitchFamily="2" charset="-122"/>
                <a:ea typeface="宋体" panose="02010600030101010101" pitchFamily="2" charset="-122"/>
              </a:rPr>
              <a:t>第四段背诵提示</a:t>
            </a:r>
            <a:endParaRPr lang="zh-CN" altLang="en-US" sz="3200" b="1">
              <a:solidFill>
                <a:schemeClr val="tx1"/>
              </a:solidFill>
              <a:latin typeface="宋体" panose="02010600030101010101" pitchFamily="2" charset="-122"/>
              <a:ea typeface="宋体" panose="02010600030101010101" pitchFamily="2" charset="-122"/>
            </a:endParaRPr>
          </a:p>
        </p:txBody>
      </p:sp>
      <p:sp>
        <p:nvSpPr>
          <p:cNvPr id="58372" name="矩形 58371"/>
          <p:cNvSpPr/>
          <p:nvPr>
            <p:custDataLst>
              <p:tags r:id="rId3"/>
            </p:custDataLst>
          </p:nvPr>
        </p:nvSpPr>
        <p:spPr>
          <a:xfrm>
            <a:off x="779145" y="1167765"/>
            <a:ext cx="10133330" cy="2926715"/>
          </a:xfrm>
          <a:prstGeom prst="rect">
            <a:avLst/>
          </a:prstGeom>
          <a:solidFill>
            <a:srgbClr val="FFFFFF">
              <a:alpha val="76999"/>
            </a:srgbClr>
          </a:solidFill>
          <a:ln w="76200" cap="flat" cmpd="sng">
            <a:solidFill>
              <a:schemeClr val="bg2"/>
            </a:solidFill>
            <a:prstDash val="solid"/>
            <a:miter/>
            <a:headEnd type="none" w="med" len="med"/>
            <a:tailEnd type="none" w="med" len="med"/>
          </a:ln>
        </p:spPr>
        <p:txBody>
          <a:bodyPr anchor="t" anchorCtr="0"/>
          <a:lstStyle/>
          <a:p>
            <a:pPr marL="342900" indent="-342900" fontAlgn="auto">
              <a:lnSpc>
                <a:spcPct val="150000"/>
              </a:lnSpc>
              <a:buClr>
                <a:schemeClr val="hlink"/>
              </a:buClr>
              <a:buSzPct val="75000"/>
            </a:pPr>
            <a:r>
              <a:rPr lang="zh-CN" altLang="en-US" sz="2800" b="1">
                <a:solidFill>
                  <a:schemeClr val="tx1"/>
                </a:solidFill>
                <a:latin typeface="新宋体" panose="02010609030101010101" charset="-122"/>
                <a:ea typeface="新宋体" panose="02010609030101010101" charset="-122"/>
              </a:rPr>
              <a:t>　　灭六国者六国也，非秦也。</a:t>
            </a:r>
            <a:r>
              <a:rPr lang="en-US" altLang="zh-CN" sz="2800" b="1">
                <a:solidFill>
                  <a:schemeClr val="tx1"/>
                </a:solidFill>
                <a:latin typeface="新宋体" panose="02010609030101010101" charset="-122"/>
                <a:ea typeface="新宋体" panose="02010609030101010101" charset="-122"/>
              </a:rPr>
              <a:t>_______</a:t>
            </a:r>
            <a:r>
              <a:rPr lang="zh-CN" altLang="en-US" sz="2800" b="1">
                <a:solidFill>
                  <a:schemeClr val="tx1"/>
                </a:solidFill>
                <a:latin typeface="新宋体" panose="02010609030101010101" charset="-122"/>
                <a:ea typeface="新宋体" panose="02010609030101010101" charset="-122"/>
              </a:rPr>
              <a:t>，非天下也。嗟夫！</a:t>
            </a:r>
            <a:r>
              <a:rPr lang="en-US" altLang="zh-CN" sz="2800" b="1">
                <a:solidFill>
                  <a:schemeClr val="tx1"/>
                </a:solidFill>
                <a:latin typeface="新宋体" panose="02010609030101010101" charset="-122"/>
                <a:ea typeface="新宋体" panose="02010609030101010101" charset="-122"/>
              </a:rPr>
              <a:t>________</a:t>
            </a:r>
            <a:r>
              <a:rPr lang="zh-CN" altLang="en-US" sz="2800" b="1">
                <a:solidFill>
                  <a:schemeClr val="tx1"/>
                </a:solidFill>
                <a:latin typeface="新宋体" panose="02010609030101010101" charset="-122"/>
                <a:ea typeface="新宋体" panose="02010609030101010101" charset="-122"/>
              </a:rPr>
              <a:t>，则足以拒秦；使秦复爱六国之人，</a:t>
            </a:r>
            <a:r>
              <a:rPr lang="en-US" altLang="zh-CN" sz="2800" b="1">
                <a:solidFill>
                  <a:schemeClr val="tx1"/>
                </a:solidFill>
                <a:latin typeface="新宋体" panose="02010609030101010101" charset="-122"/>
                <a:ea typeface="新宋体" panose="02010609030101010101" charset="-122"/>
              </a:rPr>
              <a:t>________</a:t>
            </a:r>
            <a:r>
              <a:rPr lang="zh-CN" altLang="en-US" sz="2800" b="1">
                <a:solidFill>
                  <a:schemeClr val="tx1"/>
                </a:solidFill>
                <a:latin typeface="新宋体" panose="02010609030101010101" charset="-122"/>
                <a:ea typeface="新宋体" panose="02010609030101010101" charset="-122"/>
              </a:rPr>
              <a:t>，谁得而族灭也？</a:t>
            </a:r>
            <a:r>
              <a:rPr lang="en-US" altLang="zh-CN" sz="2800" b="1">
                <a:solidFill>
                  <a:schemeClr val="tx1"/>
                </a:solidFill>
                <a:latin typeface="新宋体" panose="02010609030101010101" charset="-122"/>
                <a:ea typeface="新宋体" panose="02010609030101010101" charset="-122"/>
              </a:rPr>
              <a:t>_________</a:t>
            </a:r>
            <a:r>
              <a:rPr lang="zh-CN" altLang="en-US" sz="2800" b="1">
                <a:solidFill>
                  <a:schemeClr val="tx1"/>
                </a:solidFill>
                <a:latin typeface="新宋体" panose="02010609030101010101" charset="-122"/>
                <a:ea typeface="新宋体" panose="02010609030101010101" charset="-122"/>
              </a:rPr>
              <a:t>，而后人哀之；</a:t>
            </a:r>
            <a:r>
              <a:rPr lang="en-US" altLang="zh-CN" sz="2800" b="1">
                <a:solidFill>
                  <a:schemeClr val="tx1"/>
                </a:solidFill>
                <a:latin typeface="新宋体" panose="02010609030101010101" charset="-122"/>
                <a:ea typeface="新宋体" panose="02010609030101010101" charset="-122"/>
              </a:rPr>
              <a:t>_____________</a:t>
            </a:r>
            <a:r>
              <a:rPr lang="zh-CN" altLang="en-US" sz="2800" b="1">
                <a:solidFill>
                  <a:schemeClr val="tx1"/>
                </a:solidFill>
                <a:latin typeface="新宋体" panose="02010609030101010101" charset="-122"/>
                <a:ea typeface="新宋体" panose="02010609030101010101" charset="-122"/>
              </a:rPr>
              <a:t>，亦使后人而复哀后人也。</a:t>
            </a:r>
            <a:endParaRPr lang="zh-CN" altLang="en-US" sz="2800" b="1">
              <a:solidFill>
                <a:schemeClr val="tx1"/>
              </a:solidFill>
              <a:latin typeface="新宋体" panose="02010609030101010101" charset="-122"/>
              <a:ea typeface="新宋体" panose="02010609030101010101" charset="-122"/>
            </a:endParaRPr>
          </a:p>
          <a:p>
            <a:pPr marL="342900" indent="-342900">
              <a:spcBef>
                <a:spcPct val="20000"/>
              </a:spcBef>
              <a:buClr>
                <a:schemeClr val="hlink"/>
              </a:buClr>
              <a:buSzPct val="75000"/>
            </a:pPr>
            <a:endParaRPr lang="zh-CN" altLang="en-US" sz="2800" b="1">
              <a:solidFill>
                <a:schemeClr val="tx1"/>
              </a:solidFill>
              <a:latin typeface="新宋体" panose="02010609030101010101" charset="-122"/>
              <a:ea typeface="新宋体" panose="02010609030101010101" charset="-122"/>
            </a:endParaRPr>
          </a:p>
        </p:txBody>
      </p:sp>
      <p:pic>
        <p:nvPicPr>
          <p:cNvPr id="36868" name="图片 4"/>
          <p:cNvPicPr>
            <a:picLocks noChangeAspect="1"/>
          </p:cNvPicPr>
          <p:nvPr>
            <p:custDataLst>
              <p:tags r:id="rId4"/>
            </p:custDataLst>
          </p:nvPr>
        </p:nvPicPr>
        <p:blipFill>
          <a:blip r:embed="rId5"/>
          <a:stretch>
            <a:fillRect/>
          </a:stretch>
        </p:blipFill>
        <p:spPr>
          <a:xfrm>
            <a:off x="779145" y="4299585"/>
            <a:ext cx="10132695" cy="248793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p:cTn id="7" dur="500" fill="hold"/>
                                        <p:tgtEl>
                                          <p:spTgt spid="58370">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583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gtEl>
                                        <p:attrNameLst>
                                          <p:attrName>style.visibility</p:attrName>
                                        </p:attrNameLst>
                                      </p:cBhvr>
                                      <p:to>
                                        <p:strVal val="visible"/>
                                      </p:to>
                                    </p:set>
                                    <p:anim calcmode="lin" valueType="num">
                                      <p:cBhvr>
                                        <p:cTn id="13" dur="500" fill="hold"/>
                                        <p:tgtEl>
                                          <p:spTgt spid="58371"/>
                                        </p:tgtEl>
                                        <p:attrNameLst>
                                          <p:attrName>ppt_x</p:attrName>
                                        </p:attrNameLst>
                                      </p:cBhvr>
                                      <p:tavLst>
                                        <p:tav tm="0">
                                          <p:val>
                                            <p:strVal val="#ppt_x"/>
                                          </p:val>
                                        </p:tav>
                                        <p:tav tm="100000">
                                          <p:val>
                                            <p:strVal val="#ppt_x"/>
                                          </p:val>
                                        </p:tav>
                                      </p:tavLst>
                                    </p:anim>
                                    <p:anim calcmode="lin" valueType="num">
                                      <p:cBhvr>
                                        <p:cTn id="14" dur="500" fill="hold"/>
                                        <p:tgtEl>
                                          <p:spTgt spid="583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2"/>
                                        </p:tgtEl>
                                        <p:attrNameLst>
                                          <p:attrName>style.visibility</p:attrName>
                                        </p:attrNameLst>
                                      </p:cBhvr>
                                      <p:to>
                                        <p:strVal val="visible"/>
                                      </p:to>
                                    </p:set>
                                    <p:anim calcmode="lin" valueType="num">
                                      <p:cBhvr>
                                        <p:cTn id="19" dur="500" fill="hold"/>
                                        <p:tgtEl>
                                          <p:spTgt spid="58372"/>
                                        </p:tgtEl>
                                        <p:attrNameLst>
                                          <p:attrName>ppt_x</p:attrName>
                                        </p:attrNameLst>
                                      </p:cBhvr>
                                      <p:tavLst>
                                        <p:tav tm="0">
                                          <p:val>
                                            <p:strVal val="#ppt_x"/>
                                          </p:val>
                                        </p:tav>
                                        <p:tav tm="100000">
                                          <p:val>
                                            <p:strVal val="#ppt_x"/>
                                          </p:val>
                                        </p:tav>
                                      </p:tavLst>
                                    </p:anim>
                                    <p:anim calcmode="lin" valueType="num">
                                      <p:cBhvr>
                                        <p:cTn id="20" dur="500" fill="hold"/>
                                        <p:tgtEl>
                                          <p:spTgt spid="5837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8372">
                                            <p:txEl>
                                              <p:pRg st="0" end="0"/>
                                            </p:txEl>
                                          </p:spTgt>
                                        </p:tgtEl>
                                        <p:attrNameLst>
                                          <p:attrName>style.visibility</p:attrName>
                                        </p:attrNameLst>
                                      </p:cBhvr>
                                      <p:to>
                                        <p:strVal val="visible"/>
                                      </p:to>
                                    </p:set>
                                    <p:anim calcmode="lin" valueType="num">
                                      <p:cBhvr>
                                        <p:cTn id="23" dur="500" fill="hold"/>
                                        <p:tgtEl>
                                          <p:spTgt spid="58372">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83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P spid="58371" grpId="0"/>
      <p:bldP spid="5837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4291330" y="630555"/>
            <a:ext cx="6855460" cy="5077460"/>
          </a:xfrm>
          <a:prstGeom prst="rect">
            <a:avLst/>
          </a:prstGeom>
          <a:noFill/>
        </p:spPr>
        <p:txBody>
          <a:bodyPr wrap="square" rtlCol="0">
            <a:spAutoFit/>
          </a:bodyPr>
          <a:lstStyle/>
          <a:p>
            <a:pPr indent="0" fontAlgn="auto">
              <a:lnSpc>
                <a:spcPct val="150000"/>
              </a:lnSpc>
              <a:spcAft>
                <a:spcPct val="0"/>
              </a:spcAft>
              <a:tabLst>
                <a:tab pos="1029335" algn="l"/>
                <a:tab pos="1850390" algn="l"/>
                <a:tab pos="2538095" algn="l"/>
                <a:tab pos="3221990" algn="l"/>
              </a:tabLst>
            </a:pPr>
            <a:r>
              <a:rPr lang="en-US" altLang="zh-CN" sz="2400" b="1">
                <a:solidFill>
                  <a:srgbClr val="C00000"/>
                </a:solidFill>
                <a:latin typeface="华文宋体" panose="02010600040101010101" charset="-122"/>
                <a:ea typeface="华文宋体" panose="02010600040101010101" charset="-122"/>
                <a:cs typeface="华文宋体" panose="02010600040101010101" charset="-122"/>
              </a:rPr>
              <a:t>        </a:t>
            </a:r>
            <a:r>
              <a:rPr lang="zh-CN" altLang="en-US" sz="2400" b="1">
                <a:solidFill>
                  <a:srgbClr val="C00000"/>
                </a:solidFill>
                <a:latin typeface="华文宋体" panose="02010600040101010101" charset="-122"/>
                <a:ea typeface="华文宋体" panose="02010600040101010101" charset="-122"/>
                <a:cs typeface="华文宋体" panose="02010600040101010101" charset="-122"/>
              </a:rPr>
              <a:t>杜牧</a:t>
            </a:r>
            <a:r>
              <a:rPr lang="en-US" altLang="zh-CN" sz="2400" b="1">
                <a:solidFill>
                  <a:srgbClr val="C00000"/>
                </a:solidFill>
                <a:latin typeface="华文宋体" panose="02010600040101010101" charset="-122"/>
                <a:ea typeface="华文宋体" panose="02010600040101010101" charset="-122"/>
                <a:cs typeface="华文宋体" panose="02010600040101010101" charset="-122"/>
              </a:rPr>
              <a:t>(803—852)</a:t>
            </a:r>
            <a:r>
              <a:rPr lang="zh-CN" altLang="en-US" sz="2400" b="1">
                <a:solidFill>
                  <a:srgbClr val="C00000"/>
                </a:solidFill>
                <a:latin typeface="华文宋体" panose="02010600040101010101" charset="-122"/>
                <a:ea typeface="华文宋体" panose="02010600040101010101" charset="-122"/>
                <a:cs typeface="华文宋体" panose="02010600040101010101" charset="-122"/>
              </a:rPr>
              <a:t>，晚唐诗人。字牧之</a:t>
            </a:r>
            <a:r>
              <a:rPr lang="zh-CN" altLang="en-US" sz="2400" b="1">
                <a:latin typeface="华文宋体" panose="02010600040101010101" charset="-122"/>
                <a:ea typeface="华文宋体" panose="02010600040101010101" charset="-122"/>
                <a:cs typeface="华文宋体" panose="02010600040101010101" charset="-122"/>
              </a:rPr>
              <a:t>，京兆万年</a:t>
            </a:r>
            <a:r>
              <a:rPr lang="en-US" altLang="zh-CN" sz="2400" b="1">
                <a:latin typeface="华文宋体" panose="02010600040101010101" charset="-122"/>
                <a:ea typeface="华文宋体" panose="02010600040101010101" charset="-122"/>
                <a:cs typeface="华文宋体" panose="02010600040101010101" charset="-122"/>
              </a:rPr>
              <a:t>(</a:t>
            </a:r>
            <a:r>
              <a:rPr lang="zh-CN" altLang="en-US" sz="2400" b="1">
                <a:latin typeface="华文宋体" panose="02010600040101010101" charset="-122"/>
                <a:ea typeface="华文宋体" panose="02010600040101010101" charset="-122"/>
                <a:cs typeface="华文宋体" panose="02010600040101010101" charset="-122"/>
              </a:rPr>
              <a:t>今陕西西安</a:t>
            </a:r>
            <a:r>
              <a:rPr lang="en-US" altLang="zh-CN" sz="2400" b="1">
                <a:latin typeface="华文宋体" panose="02010600040101010101" charset="-122"/>
                <a:ea typeface="华文宋体" panose="02010600040101010101" charset="-122"/>
                <a:cs typeface="华文宋体" panose="02010600040101010101" charset="-122"/>
              </a:rPr>
              <a:t>)</a:t>
            </a:r>
            <a:r>
              <a:rPr lang="zh-CN" altLang="en-US" sz="2400" b="1">
                <a:latin typeface="华文宋体" panose="02010600040101010101" charset="-122"/>
                <a:ea typeface="华文宋体" panose="02010600040101010101" charset="-122"/>
                <a:cs typeface="华文宋体" panose="02010600040101010101" charset="-122"/>
              </a:rPr>
              <a:t>人，</a:t>
            </a:r>
            <a:r>
              <a:rPr lang="zh-CN" altLang="zh-CN" sz="2400" b="1">
                <a:solidFill>
                  <a:srgbClr val="000000"/>
                </a:solidFill>
                <a:latin typeface="Times New Roman" panose="02020603050405020304" pitchFamily="18" charset="0"/>
                <a:cs typeface="Times New Roman" panose="02020603050405020304" pitchFamily="18" charset="0"/>
                <a:sym typeface="+mn-ea"/>
              </a:rPr>
              <a:t>杜氏自魏晋以来就是名门望族</a:t>
            </a:r>
            <a:r>
              <a:rPr lang="en-US" altLang="zh-CN" sz="2400" b="1">
                <a:solidFill>
                  <a:srgbClr val="000000"/>
                </a:solidFill>
                <a:latin typeface="Times New Roman" panose="02020603050405020304" pitchFamily="18" charset="0"/>
                <a:cs typeface="Times New Roman" panose="02020603050405020304" pitchFamily="18" charset="0"/>
                <a:sym typeface="+mn-ea"/>
              </a:rPr>
              <a:t>,</a:t>
            </a:r>
            <a:r>
              <a:rPr lang="zh-CN" altLang="zh-CN" sz="2400" b="1">
                <a:solidFill>
                  <a:srgbClr val="000000"/>
                </a:solidFill>
                <a:latin typeface="Times New Roman" panose="02020603050405020304" pitchFamily="18" charset="0"/>
                <a:cs typeface="Times New Roman" panose="02020603050405020304" pitchFamily="18" charset="0"/>
                <a:sym typeface="+mn-ea"/>
              </a:rPr>
              <a:t>杜牧的祖父</a:t>
            </a:r>
            <a:r>
              <a:rPr lang="zh-CN" altLang="zh-CN" sz="2400" b="1" smtClean="0">
                <a:solidFill>
                  <a:srgbClr val="000000"/>
                </a:solidFill>
                <a:latin typeface="Times New Roman" panose="02020603050405020304" pitchFamily="18" charset="0"/>
                <a:cs typeface="Times New Roman" panose="02020603050405020304" pitchFamily="18" charset="0"/>
                <a:sym typeface="+mn-ea"/>
              </a:rPr>
              <a:t>杜佑</a:t>
            </a:r>
            <a:r>
              <a:rPr lang="zh-CN" altLang="zh-CN" sz="2400" b="1">
                <a:solidFill>
                  <a:srgbClr val="000000"/>
                </a:solidFill>
                <a:latin typeface="Times New Roman" panose="02020603050405020304" pitchFamily="18" charset="0"/>
                <a:cs typeface="Times New Roman" panose="02020603050405020304" pitchFamily="18" charset="0"/>
                <a:sym typeface="+mn-ea"/>
              </a:rPr>
              <a:t>是中唐有名的宰相和史学家。</a:t>
            </a:r>
            <a:r>
              <a:rPr lang="zh-CN" altLang="en-US" sz="2400" b="1">
                <a:latin typeface="华文宋体" panose="02010600040101010101" charset="-122"/>
                <a:ea typeface="华文宋体" panose="02010600040101010101" charset="-122"/>
                <a:cs typeface="华文宋体" panose="02010600040101010101" charset="-122"/>
              </a:rPr>
              <a:t>居住在长安城南的樊川别墅，后世因此称他为</a:t>
            </a:r>
            <a:r>
              <a:rPr lang="zh-CN" altLang="en-US" sz="2400" b="1">
                <a:solidFill>
                  <a:srgbClr val="C00000"/>
                </a:solidFill>
                <a:latin typeface="华文宋体" panose="02010600040101010101" charset="-122"/>
                <a:ea typeface="华文宋体" panose="02010600040101010101" charset="-122"/>
                <a:cs typeface="华文宋体" panose="02010600040101010101" charset="-122"/>
              </a:rPr>
              <a:t>“杜樊川”</a:t>
            </a:r>
            <a:r>
              <a:rPr lang="zh-CN" altLang="en-US" sz="2400" b="1">
                <a:latin typeface="华文宋体" panose="02010600040101010101" charset="-122"/>
                <a:ea typeface="华文宋体" panose="02010600040101010101" charset="-122"/>
                <a:cs typeface="华文宋体" panose="02010600040101010101" charset="-122"/>
              </a:rPr>
              <a:t>。</a:t>
            </a:r>
            <a:r>
              <a:rPr lang="zh-CN" altLang="zh-CN" sz="2400" b="1">
                <a:solidFill>
                  <a:srgbClr val="000000"/>
                </a:solidFill>
                <a:latin typeface="华文宋体" panose="02010600040101010101" charset="-122"/>
                <a:ea typeface="华文宋体" panose="02010600040101010101" charset="-122"/>
                <a:cs typeface="华文宋体" panose="02010600040101010101" charset="-122"/>
                <a:sym typeface="+mn-ea"/>
              </a:rPr>
              <a:t>杜牧于唐文宗大和二年中进士。后在江西、淮南等地军府任幕僚多年。后任黄州、池州等地刺史。在地方任职时</a:t>
            </a:r>
            <a:r>
              <a:rPr lang="en-US" altLang="zh-CN" sz="2400" b="1">
                <a:solidFill>
                  <a:srgbClr val="000000"/>
                </a:solidFill>
                <a:latin typeface="华文宋体" panose="02010600040101010101" charset="-122"/>
                <a:ea typeface="华文宋体" panose="02010600040101010101" charset="-122"/>
                <a:cs typeface="华文宋体" panose="02010600040101010101" charset="-122"/>
                <a:sym typeface="+mn-ea"/>
              </a:rPr>
              <a:t>,</a:t>
            </a:r>
            <a:r>
              <a:rPr lang="zh-CN" altLang="zh-CN" sz="2400" b="1">
                <a:solidFill>
                  <a:srgbClr val="000000"/>
                </a:solidFill>
                <a:latin typeface="华文宋体" panose="02010600040101010101" charset="-122"/>
                <a:ea typeface="华文宋体" panose="02010600040101010101" charset="-122"/>
                <a:cs typeface="华文宋体" panose="02010600040101010101" charset="-122"/>
                <a:sym typeface="+mn-ea"/>
              </a:rPr>
              <a:t>改革弊政</a:t>
            </a:r>
            <a:r>
              <a:rPr lang="en-US" altLang="zh-CN" sz="2400" b="1">
                <a:solidFill>
                  <a:srgbClr val="000000"/>
                </a:solidFill>
                <a:latin typeface="华文宋体" panose="02010600040101010101" charset="-122"/>
                <a:ea typeface="华文宋体" panose="02010600040101010101" charset="-122"/>
                <a:cs typeface="华文宋体" panose="02010600040101010101" charset="-122"/>
                <a:sym typeface="+mn-ea"/>
              </a:rPr>
              <a:t>,</a:t>
            </a:r>
            <a:r>
              <a:rPr lang="zh-CN" altLang="zh-CN" sz="2400" b="1">
                <a:solidFill>
                  <a:srgbClr val="000000"/>
                </a:solidFill>
                <a:latin typeface="华文宋体" panose="02010600040101010101" charset="-122"/>
                <a:ea typeface="华文宋体" panose="02010600040101010101" charset="-122"/>
                <a:cs typeface="华文宋体" panose="02010600040101010101" charset="-122"/>
                <a:sym typeface="+mn-ea"/>
              </a:rPr>
              <a:t>成绩卓著</a:t>
            </a:r>
            <a:r>
              <a:rPr lang="en-US" altLang="zh-CN" sz="2400" b="1">
                <a:solidFill>
                  <a:srgbClr val="000000"/>
                </a:solidFill>
                <a:latin typeface="华文宋体" panose="02010600040101010101" charset="-122"/>
                <a:ea typeface="华文宋体" panose="02010600040101010101" charset="-122"/>
                <a:cs typeface="华文宋体" panose="02010600040101010101" charset="-122"/>
                <a:sym typeface="+mn-ea"/>
              </a:rPr>
              <a:t>,</a:t>
            </a:r>
            <a:r>
              <a:rPr lang="zh-CN" altLang="zh-CN" sz="2400" b="1">
                <a:solidFill>
                  <a:srgbClr val="000000"/>
                </a:solidFill>
                <a:latin typeface="华文宋体" panose="02010600040101010101" charset="-122"/>
                <a:ea typeface="华文宋体" panose="02010600040101010101" charset="-122"/>
                <a:cs typeface="华文宋体" panose="02010600040101010101" charset="-122"/>
                <a:sym typeface="+mn-ea"/>
              </a:rPr>
              <a:t>最后官至中书舍人。</a:t>
            </a:r>
            <a:r>
              <a:rPr lang="zh-CN" altLang="zh-CN" sz="2400" b="1">
                <a:solidFill>
                  <a:srgbClr val="000000"/>
                </a:solidFill>
                <a:latin typeface="Times New Roman" panose="02020603050405020304" pitchFamily="18" charset="0"/>
                <a:cs typeface="Times New Roman" panose="02020603050405020304" pitchFamily="18" charset="0"/>
                <a:sym typeface="+mn-ea"/>
              </a:rPr>
              <a:t>杜牧所处的时代</a:t>
            </a:r>
            <a:r>
              <a:rPr lang="en-US" altLang="zh-CN" sz="2400" b="1">
                <a:solidFill>
                  <a:srgbClr val="000000"/>
                </a:solidFill>
                <a:latin typeface="Times New Roman" panose="02020603050405020304" pitchFamily="18" charset="0"/>
                <a:cs typeface="Times New Roman" panose="02020603050405020304" pitchFamily="18" charset="0"/>
                <a:sym typeface="+mn-ea"/>
              </a:rPr>
              <a:t>,</a:t>
            </a:r>
            <a:r>
              <a:rPr lang="zh-CN" altLang="zh-CN" sz="2400" b="1">
                <a:solidFill>
                  <a:srgbClr val="000000"/>
                </a:solidFill>
                <a:latin typeface="Times New Roman" panose="02020603050405020304" pitchFamily="18" charset="0"/>
                <a:cs typeface="Times New Roman" panose="02020603050405020304" pitchFamily="18" charset="0"/>
                <a:sym typeface="+mn-ea"/>
              </a:rPr>
              <a:t>政治腐败</a:t>
            </a:r>
            <a:r>
              <a:rPr lang="en-US" altLang="zh-CN" sz="2400" b="1">
                <a:solidFill>
                  <a:srgbClr val="000000"/>
                </a:solidFill>
                <a:latin typeface="Times New Roman" panose="02020603050405020304" pitchFamily="18" charset="0"/>
                <a:cs typeface="Times New Roman" panose="02020603050405020304" pitchFamily="18" charset="0"/>
                <a:sym typeface="+mn-ea"/>
              </a:rPr>
              <a:t>,</a:t>
            </a:r>
            <a:r>
              <a:rPr lang="zh-CN" altLang="zh-CN" sz="2400" b="1">
                <a:solidFill>
                  <a:srgbClr val="000000"/>
                </a:solidFill>
                <a:latin typeface="Times New Roman" panose="02020603050405020304" pitchFamily="18" charset="0"/>
                <a:cs typeface="Times New Roman" panose="02020603050405020304" pitchFamily="18" charset="0"/>
                <a:sym typeface="+mn-ea"/>
              </a:rPr>
              <a:t>藩镇割据</a:t>
            </a:r>
            <a:r>
              <a:rPr lang="en-US" altLang="zh-CN" sz="2400" b="1">
                <a:solidFill>
                  <a:srgbClr val="000000"/>
                </a:solidFill>
                <a:latin typeface="Times New Roman" panose="02020603050405020304" pitchFamily="18" charset="0"/>
                <a:cs typeface="Times New Roman" panose="02020603050405020304" pitchFamily="18" charset="0"/>
                <a:sym typeface="+mn-ea"/>
              </a:rPr>
              <a:t>,</a:t>
            </a:r>
            <a:r>
              <a:rPr lang="zh-CN" altLang="zh-CN" sz="2400" b="1">
                <a:solidFill>
                  <a:srgbClr val="000000"/>
                </a:solidFill>
                <a:latin typeface="Times New Roman" panose="02020603050405020304" pitchFamily="18" charset="0"/>
                <a:cs typeface="Times New Roman" panose="02020603050405020304" pitchFamily="18" charset="0"/>
                <a:sym typeface="+mn-ea"/>
              </a:rPr>
              <a:t>矛盾异常尖锐</a:t>
            </a:r>
            <a:r>
              <a:rPr lang="en-US" altLang="zh-CN" sz="2400" b="1">
                <a:solidFill>
                  <a:srgbClr val="000000"/>
                </a:solidFill>
                <a:latin typeface="Times New Roman" panose="02020603050405020304" pitchFamily="18" charset="0"/>
                <a:cs typeface="Times New Roman" panose="02020603050405020304" pitchFamily="18" charset="0"/>
                <a:sym typeface="+mn-ea"/>
              </a:rPr>
              <a:t>,</a:t>
            </a:r>
            <a:r>
              <a:rPr lang="zh-CN" altLang="zh-CN" sz="2400" b="1">
                <a:solidFill>
                  <a:srgbClr val="000000"/>
                </a:solidFill>
                <a:latin typeface="Times New Roman" panose="02020603050405020304" pitchFamily="18" charset="0"/>
                <a:cs typeface="Times New Roman" panose="02020603050405020304" pitchFamily="18" charset="0"/>
                <a:sym typeface="+mn-ea"/>
              </a:rPr>
              <a:t>大唐帝国已处于崩溃的前夕</a:t>
            </a:r>
            <a:r>
              <a:rPr lang="en-US" altLang="zh-CN" sz="2400" b="1">
                <a:solidFill>
                  <a:srgbClr val="000000"/>
                </a:solidFill>
                <a:latin typeface="Times New Roman" panose="02020603050405020304" pitchFamily="18" charset="0"/>
                <a:cs typeface="Times New Roman" panose="02020603050405020304" pitchFamily="18" charset="0"/>
                <a:sym typeface="+mn-ea"/>
              </a:rPr>
              <a:t>.</a:t>
            </a:r>
            <a:endParaRPr lang="en-US" altLang="zh-CN" sz="2400" b="1">
              <a:solidFill>
                <a:srgbClr val="000000"/>
              </a:solidFill>
              <a:latin typeface="Times New Roman" panose="02020603050405020304" pitchFamily="18" charset="0"/>
              <a:ea typeface="华文宋体" panose="02010600040101010101" charset="-122"/>
              <a:cs typeface="Times New Roman" panose="02020603050405020304" pitchFamily="18" charset="0"/>
              <a:sym typeface="+mn-ea"/>
            </a:endParaRPr>
          </a:p>
        </p:txBody>
      </p:sp>
      <p:sp>
        <p:nvSpPr>
          <p:cNvPr id="10" name="矩形 9"/>
          <p:cNvSpPr/>
          <p:nvPr>
            <p:custDataLst>
              <p:tags r:id="rId2"/>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p:cNvSpPr txBox="1"/>
          <p:nvPr>
            <p:custDataLst>
              <p:tags r:id="rId3"/>
            </p:custDataLst>
          </p:nvPr>
        </p:nvSpPr>
        <p:spPr>
          <a:xfrm>
            <a:off x="1428157" y="630862"/>
            <a:ext cx="1764223" cy="662489"/>
          </a:xfrm>
          <a:prstGeom prst="rect">
            <a:avLst/>
          </a:prstGeom>
          <a:noFill/>
          <a:effectLst>
            <a:reflection blurRad="6350" stA="50000" endA="300" endPos="55000" dir="5400000" sy="-100000" algn="bl" rotWithShape="0"/>
          </a:effectLst>
        </p:spPr>
        <p:txBody>
          <a:bodyPr wrap="square" rtlCol="0">
            <a:spAutoFit/>
          </a:bodyPr>
          <a:lstStyle/>
          <a:p>
            <a:pPr algn="l" fontAlgn="auto">
              <a:lnSpc>
                <a:spcPct val="150000"/>
              </a:lnSpc>
            </a:pPr>
            <a:r>
              <a:rPr lang="zh-CN" altLang="en-US" sz="2800" b="1">
                <a:solidFill>
                  <a:schemeClr val="bg1">
                    <a:lumMod val="50000"/>
                  </a:schemeClr>
                </a:solidFill>
                <a:latin typeface="微软雅黑" panose="020B0503020204020204" pitchFamily="34" charset="-122"/>
                <a:ea typeface="微软雅黑" panose="020B0503020204020204" pitchFamily="34" charset="-122"/>
              </a:rPr>
              <a:t>了解作者</a:t>
            </a:r>
            <a:endParaRPr lang="zh-CN" altLang="en-US" sz="2800" b="1">
              <a:solidFill>
                <a:schemeClr val="bg1">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963827" y="1623243"/>
            <a:ext cx="2691615" cy="33127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idx="1"/>
            <p:custDataLst>
              <p:tags r:id="rId1"/>
            </p:custDataLst>
          </p:nvPr>
        </p:nvSpPr>
        <p:spPr>
          <a:xfrm>
            <a:off x="381271" y="783771"/>
            <a:ext cx="6181495" cy="4462917"/>
          </a:xfrm>
        </p:spPr>
        <p:txBody>
          <a:bodyPr>
            <a:noAutofit/>
          </a:bodyPr>
          <a:lstStyle/>
          <a:p>
            <a:pPr marL="0" indent="0" eaLnBrk="1" hangingPunct="1">
              <a:lnSpc>
                <a:spcPct val="120000"/>
              </a:lnSpc>
              <a:buFont typeface="Arial" panose="020B0604020202020204" pitchFamily="34" charset="0"/>
              <a:buNone/>
            </a:pPr>
            <a:r>
              <a:rPr lang="zh-CN" altLang="en-US" sz="3600" b="1">
                <a:latin typeface="楷体" panose="02010609060101010101" charset="-122"/>
                <a:ea typeface="楷体" panose="02010609060101010101" charset="-122"/>
              </a:rPr>
              <a:t>在作者眼里，</a:t>
            </a:r>
            <a:endParaRPr lang="en-US" altLang="zh-CN" sz="3600" b="1">
              <a:latin typeface="楷体" panose="02010609060101010101" charset="-122"/>
              <a:ea typeface="楷体" panose="02010609060101010101" charset="-122"/>
            </a:endParaRPr>
          </a:p>
          <a:p>
            <a:pPr marL="0" indent="0" eaLnBrk="1" hangingPunct="1">
              <a:lnSpc>
                <a:spcPct val="120000"/>
              </a:lnSpc>
              <a:buFont typeface="Arial" panose="020B0604020202020204" pitchFamily="34" charset="0"/>
              <a:buNone/>
            </a:pPr>
            <a:r>
              <a:rPr lang="zh-CN" altLang="en-US" sz="3600" b="1">
                <a:solidFill>
                  <a:srgbClr val="FF0000"/>
                </a:solidFill>
                <a:latin typeface="楷体" panose="02010609060101010101" charset="-122"/>
                <a:ea typeface="楷体" panose="02010609060101010101" charset="-122"/>
              </a:rPr>
              <a:t>阿房宫：</a:t>
            </a:r>
            <a:r>
              <a:rPr lang="zh-CN" altLang="en-US" sz="3600" b="1">
                <a:latin typeface="楷体" panose="02010609060101010101" charset="-122"/>
                <a:ea typeface="楷体" panose="02010609060101010101" charset="-122"/>
              </a:rPr>
              <a:t>是秦皇自掘的坟墓</a:t>
            </a:r>
            <a:endParaRPr lang="zh-CN" altLang="en-US" sz="3600" b="1">
              <a:latin typeface="楷体" panose="02010609060101010101" charset="-122"/>
              <a:ea typeface="楷体" panose="02010609060101010101" charset="-122"/>
            </a:endParaRPr>
          </a:p>
          <a:p>
            <a:pPr marL="0" indent="0" eaLnBrk="1" hangingPunct="1">
              <a:lnSpc>
                <a:spcPct val="120000"/>
              </a:lnSpc>
              <a:buFont typeface="Arial" panose="020B0604020202020204" pitchFamily="34" charset="0"/>
              <a:buNone/>
            </a:pPr>
            <a:r>
              <a:rPr lang="zh-CN" altLang="en-US" sz="3600" b="1">
                <a:latin typeface="楷体" panose="02010609060101010101" charset="-122"/>
                <a:ea typeface="楷体" panose="02010609060101010101" charset="-122"/>
              </a:rPr>
              <a:t>        是秦皇骄奢的见证</a:t>
            </a:r>
            <a:endParaRPr lang="zh-CN" altLang="en-US" sz="3600" b="1">
              <a:latin typeface="楷体" panose="02010609060101010101" charset="-122"/>
              <a:ea typeface="楷体" panose="02010609060101010101" charset="-122"/>
            </a:endParaRPr>
          </a:p>
          <a:p>
            <a:pPr marL="0" indent="0" eaLnBrk="1" hangingPunct="1">
              <a:lnSpc>
                <a:spcPct val="120000"/>
              </a:lnSpc>
              <a:buFont typeface="Arial" panose="020B0604020202020204" pitchFamily="34" charset="0"/>
              <a:buNone/>
            </a:pPr>
            <a:r>
              <a:rPr lang="zh-CN" altLang="en-US" sz="3600" b="1">
                <a:latin typeface="楷体" panose="02010609060101010101" charset="-122"/>
                <a:ea typeface="楷体" panose="02010609060101010101" charset="-122"/>
              </a:rPr>
              <a:t>        是封建独裁的象征</a:t>
            </a:r>
            <a:endParaRPr lang="zh-CN" altLang="en-US" sz="3600" b="1">
              <a:latin typeface="楷体" panose="02010609060101010101" charset="-122"/>
              <a:ea typeface="楷体" panose="02010609060101010101" charset="-122"/>
            </a:endParaRPr>
          </a:p>
          <a:p>
            <a:pPr marL="0" indent="0" eaLnBrk="1" hangingPunct="1">
              <a:lnSpc>
                <a:spcPct val="120000"/>
              </a:lnSpc>
              <a:buFont typeface="Arial" panose="020B0604020202020204" pitchFamily="34" charset="0"/>
              <a:buNone/>
            </a:pPr>
            <a:r>
              <a:rPr lang="zh-CN" altLang="en-US" sz="3600" b="1">
                <a:latin typeface="楷体" panose="02010609060101010101" charset="-122"/>
                <a:ea typeface="楷体" panose="02010609060101010101" charset="-122"/>
              </a:rPr>
              <a:t>        是秦朝灭亡的标志</a:t>
            </a:r>
            <a:endParaRPr lang="zh-CN" altLang="en-US" sz="3200" b="1">
              <a:latin typeface="楷体" panose="02010609060101010101" charset="-122"/>
              <a:ea typeface="楷体" panose="02010609060101010101" charset="-122"/>
            </a:endParaRPr>
          </a:p>
        </p:txBody>
      </p:sp>
      <p:sp>
        <p:nvSpPr>
          <p:cNvPr id="136195" name="AutoShape 3"/>
          <p:cNvSpPr/>
          <p:nvPr>
            <p:custDataLst>
              <p:tags r:id="rId2"/>
            </p:custDataLst>
          </p:nvPr>
        </p:nvSpPr>
        <p:spPr bwMode="auto">
          <a:xfrm>
            <a:off x="6355080" y="1731010"/>
            <a:ext cx="458470" cy="2762885"/>
          </a:xfrm>
          <a:prstGeom prst="rightBrace">
            <a:avLst>
              <a:gd name="adj1" fmla="val 39207"/>
              <a:gd name="adj2" fmla="val 52501"/>
            </a:avLst>
          </a:prstGeom>
          <a:ln w="38100"/>
        </p:spPr>
        <p:style>
          <a:lnRef idx="1">
            <a:schemeClr val="dk1"/>
          </a:lnRef>
          <a:fillRef idx="0">
            <a:schemeClr val="dk1"/>
          </a:fillRef>
          <a:effectRef idx="0">
            <a:schemeClr val="dk1"/>
          </a:effectRef>
          <a:fontRef idx="minor">
            <a:schemeClr val="tx1"/>
          </a:fontRef>
        </p:style>
        <p:txBody>
          <a:bodyPr wrap="none" anchor="ctr"/>
          <a:lstStyle>
            <a:lvl1pPr eaLnBrk="0" hangingPunct="0">
              <a:spcBef>
                <a:spcPct val="20000"/>
              </a:spcBef>
              <a:buClr>
                <a:srgbClr val="996633"/>
              </a:buClr>
              <a:buSzPct val="70000"/>
              <a:buFont typeface="Wingdings" panose="05000000000000000000" pitchFamily="2" charset="2"/>
              <a:buChar char="z"/>
              <a:defRPr sz="2800" b="1">
                <a:solidFill>
                  <a:srgbClr val="0000CC"/>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sz="2800" b="1">
                <a:solidFill>
                  <a:srgbClr val="0000CC"/>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sz="2800" b="1">
                <a:solidFill>
                  <a:srgbClr val="0000CC"/>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sz="2800" b="1">
                <a:solidFill>
                  <a:srgbClr val="0000CC"/>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sz="2800" b="1">
                <a:solidFill>
                  <a:srgbClr val="0000CC"/>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sz="2800" b="1">
                <a:solidFill>
                  <a:srgbClr val="0000CC"/>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sz="2800" b="1">
                <a:solidFill>
                  <a:srgbClr val="0000CC"/>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sz="2800" b="1">
                <a:solidFill>
                  <a:srgbClr val="0000CC"/>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sz="2800" b="1">
                <a:solidFill>
                  <a:srgbClr val="0000CC"/>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defRPr/>
            </a:pPr>
            <a:endParaRPr lang="zh-CN" altLang="en-US" sz="1800" b="0">
              <a:solidFill>
                <a:schemeClr val="tx1"/>
              </a:solidFill>
              <a:latin typeface="Arial" panose="020B0604020202020204" pitchFamily="34" charset="0"/>
            </a:endParaRPr>
          </a:p>
        </p:txBody>
      </p:sp>
      <p:sp>
        <p:nvSpPr>
          <p:cNvPr id="136196" name="Rectangle 4"/>
          <p:cNvSpPr>
            <a:spLocks noChangeArrowheads="1"/>
          </p:cNvSpPr>
          <p:nvPr>
            <p:custDataLst>
              <p:tags r:id="rId3"/>
            </p:custDataLst>
          </p:nvPr>
        </p:nvSpPr>
        <p:spPr bwMode="auto">
          <a:xfrm>
            <a:off x="7347189" y="3102737"/>
            <a:ext cx="34163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kumimoji="1" lang="zh-CN" altLang="en-US" sz="3600" b="1">
                <a:effectLst>
                  <a:outerShdw blurRad="38100" dist="38100" dir="2700000" algn="tl">
                    <a:srgbClr val="C0C0C0"/>
                  </a:outerShdw>
                </a:effectLst>
                <a:latin typeface="华文楷体" panose="02010600040101010101" pitchFamily="2" charset="-122"/>
                <a:ea typeface="华文楷体" panose="02010600040101010101" pitchFamily="2" charset="-122"/>
              </a:rPr>
              <a:t>多行不义必自毖</a:t>
            </a:r>
            <a:endParaRPr kumimoji="1" lang="zh-CN" altLang="en-US" sz="3600" b="1">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pic>
        <p:nvPicPr>
          <p:cNvPr id="136199" name="Picture 7"/>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r="4849" b="10794"/>
          <a:stretch>
            <a:fillRect/>
          </a:stretch>
        </p:blipFill>
        <p:spPr bwMode="auto">
          <a:xfrm>
            <a:off x="7045952" y="642715"/>
            <a:ext cx="4414111" cy="19466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custDataLst>
              <p:tags r:id="rId6"/>
            </p:custDataLst>
          </p:nvPr>
        </p:nvSpPr>
        <p:spPr bwMode="auto">
          <a:xfrm>
            <a:off x="2772093" y="5246688"/>
            <a:ext cx="66479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kumimoji="1" lang="zh-CN" altLang="en-US" sz="3600" b="1">
                <a:effectLst>
                  <a:outerShdw blurRad="38100" dist="38100" dir="2700000" algn="tl">
                    <a:srgbClr val="C0C0C0"/>
                  </a:outerShdw>
                </a:effectLst>
                <a:latin typeface="华文楷体" panose="02010600040101010101" pitchFamily="2" charset="-122"/>
                <a:ea typeface="华文楷体" panose="02010600040101010101" pitchFamily="2" charset="-122"/>
              </a:rPr>
              <a:t>鉴前世之兴衰，考当今之得失！</a:t>
            </a:r>
            <a:endParaRPr kumimoji="1" lang="zh-CN" altLang="en-US" sz="3600" b="1">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sp>
        <p:nvSpPr>
          <p:cNvPr id="10" name="矩形 9"/>
          <p:cNvSpPr/>
          <p:nvPr>
            <p:custDataLst>
              <p:tags r:id="rId7"/>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wedge">
                                      <p:cBhvr>
                                        <p:cTn id="7" dur="500"/>
                                        <p:tgtEl>
                                          <p:spTgt spid="13619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6195"/>
                                        </p:tgtEl>
                                        <p:attrNameLst>
                                          <p:attrName>style.visibility</p:attrName>
                                        </p:attrNameLst>
                                      </p:cBhvr>
                                      <p:to>
                                        <p:strVal val="visible"/>
                                      </p:to>
                                    </p:set>
                                    <p:animEffect transition="in" filter="wedge">
                                      <p:cBhvr>
                                        <p:cTn id="12" dur="500"/>
                                        <p:tgtEl>
                                          <p:spTgt spid="13619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61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p:bldP spid="136196"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56321"/>
          <p:cNvSpPr/>
          <p:nvPr>
            <p:custDataLst>
              <p:tags r:id="rId1"/>
            </p:custDataLst>
          </p:nvPr>
        </p:nvSpPr>
        <p:spPr>
          <a:xfrm>
            <a:off x="405130" y="260350"/>
            <a:ext cx="11156315" cy="5562600"/>
          </a:xfrm>
          <a:prstGeom prst="rect">
            <a:avLst/>
          </a:prstGeom>
          <a:noFill/>
          <a:ln w="9525">
            <a:noFill/>
          </a:ln>
        </p:spPr>
        <p:txBody>
          <a:bodyPr anchor="t" anchorCtr="0"/>
          <a:lstStyle/>
          <a:p>
            <a:pPr marL="342900" indent="-342900" algn="just" fontAlgn="auto">
              <a:lnSpc>
                <a:spcPct val="150000"/>
              </a:lnSpc>
              <a:spcBef>
                <a:spcPct val="0"/>
              </a:spcBef>
              <a:buClr>
                <a:schemeClr val="hlink"/>
              </a:buClr>
              <a:buSzPct val="75000"/>
            </a:pPr>
            <a:r>
              <a:rPr lang="zh-CN" altLang="en-US" sz="3600" b="1">
                <a:latin typeface="Arial" panose="020B0604020202020204" pitchFamily="34" charset="0"/>
                <a:ea typeface="宋体" panose="02010600030101010101" pitchFamily="2" charset="-122"/>
              </a:rPr>
              <a:t>         </a:t>
            </a:r>
            <a:r>
              <a:rPr lang="zh-CN" altLang="en-US" sz="3200" b="1">
                <a:latin typeface="Arial" panose="020B0604020202020204" pitchFamily="34" charset="0"/>
                <a:ea typeface="黑体" panose="02010609060101010101" pitchFamily="1" charset="-122"/>
              </a:rPr>
              <a:t>观古今之成败，成，人也，非天也；败，亦人也，非天也。成败得失，皆由人也，非关天也。得失之故，归之于天，亦惑矣！</a:t>
            </a:r>
            <a:endParaRPr lang="zh-CN" altLang="en-US" sz="3200" b="1">
              <a:latin typeface="Arial" panose="020B0604020202020204" pitchFamily="34" charset="0"/>
              <a:ea typeface="黑体" panose="02010609060101010101" pitchFamily="1" charset="-122"/>
            </a:endParaRPr>
          </a:p>
        </p:txBody>
      </p:sp>
      <p:sp>
        <p:nvSpPr>
          <p:cNvPr id="56323" name="文本框 56322"/>
          <p:cNvSpPr txBox="1"/>
          <p:nvPr>
            <p:custDataLst>
              <p:tags r:id="rId2"/>
            </p:custDataLst>
          </p:nvPr>
        </p:nvSpPr>
        <p:spPr>
          <a:xfrm>
            <a:off x="3434080" y="2487930"/>
            <a:ext cx="5322888" cy="1106805"/>
          </a:xfrm>
          <a:prstGeom prst="rect">
            <a:avLst/>
          </a:prstGeom>
          <a:noFill/>
          <a:ln w="9525">
            <a:noFill/>
          </a:ln>
        </p:spPr>
        <p:txBody>
          <a:bodyPr wrap="square" anchor="t" anchorCtr="0">
            <a:spAutoFit/>
          </a:bodyPr>
          <a:lstStyle/>
          <a:p>
            <a:pPr>
              <a:spcBef>
                <a:spcPct val="50000"/>
              </a:spcBef>
            </a:pPr>
            <a:r>
              <a:rPr lang="zh-CN" altLang="en-US" sz="6000">
                <a:solidFill>
                  <a:srgbClr val="CC0000"/>
                </a:solidFill>
                <a:latin typeface="黑体" panose="02010609060101010101" pitchFamily="1" charset="-122"/>
                <a:ea typeface="黑体" panose="02010609060101010101" pitchFamily="1" charset="-122"/>
              </a:rPr>
              <a:t>奢</a:t>
            </a:r>
            <a:r>
              <a:rPr lang="zh-CN" altLang="en-US" sz="4400">
                <a:solidFill>
                  <a:srgbClr val="CC0000"/>
                </a:solidFill>
                <a:latin typeface="黑体" panose="02010609060101010101" pitchFamily="1" charset="-122"/>
                <a:ea typeface="黑体" panose="02010609060101010101" pitchFamily="1" charset="-122"/>
              </a:rPr>
              <a:t>    </a:t>
            </a:r>
            <a:r>
              <a:rPr lang="zh-CN" altLang="en-US" sz="6600">
                <a:solidFill>
                  <a:srgbClr val="CC0000"/>
                </a:solidFill>
                <a:latin typeface="黑体" panose="02010609060101010101" pitchFamily="1" charset="-122"/>
                <a:ea typeface="黑体" panose="02010609060101010101" pitchFamily="1" charset="-122"/>
              </a:rPr>
              <a:t>亡</a:t>
            </a:r>
            <a:r>
              <a:rPr lang="zh-CN" altLang="en-US" sz="4400">
                <a:solidFill>
                  <a:srgbClr val="CC0000"/>
                </a:solidFill>
                <a:latin typeface="黑体" panose="02010609060101010101" pitchFamily="1" charset="-122"/>
                <a:ea typeface="黑体" panose="02010609060101010101" pitchFamily="1" charset="-122"/>
              </a:rPr>
              <a:t>    </a:t>
            </a:r>
            <a:r>
              <a:rPr lang="zh-CN" altLang="en-US" sz="6000">
                <a:solidFill>
                  <a:srgbClr val="CC0000"/>
                </a:solidFill>
                <a:latin typeface="黑体" panose="02010609060101010101" pitchFamily="1" charset="-122"/>
                <a:ea typeface="黑体" panose="02010609060101010101" pitchFamily="1" charset="-122"/>
              </a:rPr>
              <a:t>鉴</a:t>
            </a:r>
            <a:endParaRPr lang="zh-CN" altLang="en-US" sz="6000">
              <a:solidFill>
                <a:srgbClr val="CC0000"/>
              </a:solidFill>
              <a:latin typeface="黑体" panose="02010609060101010101" pitchFamily="1" charset="-122"/>
              <a:ea typeface="黑体" panose="02010609060101010101" pitchFamily="1" charset="-122"/>
            </a:endParaRPr>
          </a:p>
        </p:txBody>
      </p:sp>
      <p:sp>
        <p:nvSpPr>
          <p:cNvPr id="56324" name="直接连接符 56323"/>
          <p:cNvSpPr/>
          <p:nvPr>
            <p:custDataLst>
              <p:tags r:id="rId3"/>
            </p:custDataLst>
          </p:nvPr>
        </p:nvSpPr>
        <p:spPr>
          <a:xfrm>
            <a:off x="4393565" y="3041015"/>
            <a:ext cx="1127125" cy="0"/>
          </a:xfrm>
          <a:prstGeom prst="line">
            <a:avLst/>
          </a:prstGeom>
          <a:ln w="73025" cap="flat" cmpd="sng">
            <a:solidFill>
              <a:schemeClr val="accent5">
                <a:lumMod val="10000"/>
              </a:schemeClr>
            </a:solidFill>
            <a:prstDash val="solid"/>
            <a:round/>
            <a:headEnd type="none" w="med" len="med"/>
            <a:tailEnd type="triangle" w="med" len="med"/>
          </a:ln>
        </p:spPr>
        <p:txBody>
          <a:bodyPr/>
          <a:lstStyle/>
          <a:p/>
        </p:txBody>
      </p:sp>
      <p:sp>
        <p:nvSpPr>
          <p:cNvPr id="56325" name="直接连接符 56324"/>
          <p:cNvSpPr/>
          <p:nvPr>
            <p:custDataLst>
              <p:tags r:id="rId4"/>
            </p:custDataLst>
          </p:nvPr>
        </p:nvSpPr>
        <p:spPr>
          <a:xfrm>
            <a:off x="6335395" y="3041015"/>
            <a:ext cx="989013" cy="0"/>
          </a:xfrm>
          <a:prstGeom prst="line">
            <a:avLst/>
          </a:prstGeom>
          <a:ln w="66675" cap="flat" cmpd="sng">
            <a:solidFill>
              <a:schemeClr val="tx1"/>
            </a:solidFill>
            <a:prstDash val="solid"/>
            <a:round/>
            <a:headEnd type="none" w="med" len="med"/>
            <a:tailEnd type="triangle" w="med" len="med"/>
          </a:ln>
        </p:spPr>
        <p:txBody>
          <a:bodyPr/>
          <a:lstStyle/>
          <a:p/>
        </p:txBody>
      </p:sp>
      <p:pic>
        <p:nvPicPr>
          <p:cNvPr id="34821" name="图片 10245" descr="阿房宫"/>
          <p:cNvPicPr>
            <a:picLocks noChangeAspect="1"/>
          </p:cNvPicPr>
          <p:nvPr>
            <p:custDataLst>
              <p:tags r:id="rId5"/>
            </p:custDataLst>
          </p:nvPr>
        </p:nvPicPr>
        <p:blipFill>
          <a:blip r:embed="rId6"/>
          <a:stretch>
            <a:fillRect/>
          </a:stretch>
        </p:blipFill>
        <p:spPr>
          <a:xfrm>
            <a:off x="0" y="3930015"/>
            <a:ext cx="12192000" cy="292989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 calcmode="lin" valueType="num">
                                      <p:cBhvr>
                                        <p:cTn id="7" dur="500" fill="hold"/>
                                        <p:tgtEl>
                                          <p:spTgt spid="5632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56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323"/>
                                        </p:tgtEl>
                                        <p:attrNameLst>
                                          <p:attrName>style.visibility</p:attrName>
                                        </p:attrNameLst>
                                      </p:cBhvr>
                                      <p:to>
                                        <p:strVal val="visible"/>
                                      </p:to>
                                    </p:set>
                                    <p:animEffect transition="in" filter="wipe(down)">
                                      <p:cBhvr>
                                        <p:cTn id="13" dur="500"/>
                                        <p:tgtEl>
                                          <p:spTgt spid="563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wipe(down)">
                                      <p:cBhvr>
                                        <p:cTn id="18" dur="500"/>
                                        <p:tgtEl>
                                          <p:spTgt spid="563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6325"/>
                                        </p:tgtEl>
                                        <p:attrNameLst>
                                          <p:attrName>style.visibility</p:attrName>
                                        </p:attrNameLst>
                                      </p:cBhvr>
                                      <p:to>
                                        <p:strVal val="visible"/>
                                      </p:to>
                                    </p:set>
                                    <p:animEffect transition="in" filter="wipe(down)">
                                      <p:cBhvr>
                                        <p:cTn id="23"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P spid="563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custDataLst>
              <p:tags r:id="rId1"/>
            </p:custDataLst>
          </p:nvPr>
        </p:nvGrpSpPr>
        <p:grpSpPr>
          <a:xfrm>
            <a:off x="1523685" y="1327468"/>
            <a:ext cx="1664832" cy="1458912"/>
            <a:chOff x="2471607" y="1536841"/>
            <a:chExt cx="2018800" cy="1656096"/>
          </a:xfrm>
        </p:grpSpPr>
        <p:pic>
          <p:nvPicPr>
            <p:cNvPr id="54275" name="图片 9"/>
            <p:cNvPicPr>
              <a:picLocks noChangeAspect="1"/>
            </p:cNvPicPr>
            <p:nvPr>
              <p:custDataLst>
                <p:tags r:id="rId2"/>
              </p:custDataLst>
            </p:nvPr>
          </p:nvPicPr>
          <p:blipFill>
            <a:blip r:embed="rId3">
              <a:clrChange>
                <a:clrFrom>
                  <a:srgbClr val="FFFFFF"/>
                </a:clrFrom>
                <a:clrTo>
                  <a:srgbClr val="FFFFFF">
                    <a:alpha val="0"/>
                  </a:srgbClr>
                </a:clrTo>
              </a:clrChange>
            </a:blip>
            <a:srcRect l="59998" t="12767" r="-2" b="11490"/>
            <a:stretch>
              <a:fillRect/>
            </a:stretch>
          </p:blipFill>
          <p:spPr>
            <a:xfrm>
              <a:off x="2471607" y="1536841"/>
              <a:ext cx="1470661" cy="1656096"/>
            </a:xfrm>
            <a:prstGeom prst="rect">
              <a:avLst/>
            </a:prstGeom>
            <a:noFill/>
            <a:ln w="9525">
              <a:noFill/>
            </a:ln>
          </p:spPr>
        </p:pic>
        <p:sp>
          <p:nvSpPr>
            <p:cNvPr id="54276" name="文本框 13"/>
            <p:cNvSpPr txBox="1"/>
            <p:nvPr>
              <p:custDataLst>
                <p:tags r:id="rId4"/>
              </p:custDataLst>
            </p:nvPr>
          </p:nvSpPr>
          <p:spPr>
            <a:xfrm>
              <a:off x="4008255" y="1671108"/>
              <a:ext cx="482152" cy="1320718"/>
            </a:xfrm>
            <a:prstGeom prst="rect">
              <a:avLst/>
            </a:prstGeom>
            <a:solidFill>
              <a:srgbClr val="C00000"/>
            </a:solidFill>
            <a:ln w="9525">
              <a:noFill/>
            </a:ln>
          </p:spPr>
          <p:txBody>
            <a:bodyPr vert="eaVert" wrap="square" anchor="ctr" anchorCtr="0"/>
            <a:lstStyle/>
            <a:p>
              <a:pPr algn="ctr" fontAlgn="base">
                <a:spcBef>
                  <a:spcPct val="0"/>
                </a:spcBef>
                <a:spcAft>
                  <a:spcPct val="0"/>
                </a:spcAft>
              </a:pPr>
              <a:r>
                <a:rPr lang="zh-CN" altLang="en-US" sz="2800" b="1">
                  <a:solidFill>
                    <a:srgbClr val="FFFFFF"/>
                  </a:solidFill>
                  <a:latin typeface="宋体" panose="02010600030101010101" pitchFamily="2" charset="-122"/>
                  <a:ea typeface="宋体" panose="02010600030101010101" pitchFamily="2" charset="-122"/>
                </a:rPr>
                <a:t>宫殿</a:t>
              </a:r>
              <a:endParaRPr lang="zh-CN" altLang="en-US" sz="2800" b="1">
                <a:solidFill>
                  <a:srgbClr val="FFFFFF"/>
                </a:solidFill>
                <a:latin typeface="宋体" panose="02010600030101010101" pitchFamily="2" charset="-122"/>
                <a:ea typeface="宋体" panose="02010600030101010101" pitchFamily="2" charset="-122"/>
              </a:endParaRPr>
            </a:p>
          </p:txBody>
        </p:sp>
      </p:grpSp>
      <p:grpSp>
        <p:nvGrpSpPr>
          <p:cNvPr id="29" name="组合 28"/>
          <p:cNvGrpSpPr/>
          <p:nvPr>
            <p:custDataLst>
              <p:tags r:id="rId5"/>
            </p:custDataLst>
          </p:nvPr>
        </p:nvGrpSpPr>
        <p:grpSpPr>
          <a:xfrm>
            <a:off x="7543483" y="1276668"/>
            <a:ext cx="1973419" cy="1181100"/>
            <a:chOff x="8102054" y="1819904"/>
            <a:chExt cx="2493556" cy="1195515"/>
          </a:xfrm>
        </p:grpSpPr>
        <p:pic>
          <p:nvPicPr>
            <p:cNvPr id="54278" name="图片 11"/>
            <p:cNvPicPr>
              <a:picLocks noChangeAspect="1"/>
            </p:cNvPicPr>
            <p:nvPr>
              <p:custDataLst>
                <p:tags r:id="rId6"/>
              </p:custDataLst>
            </p:nvPr>
          </p:nvPicPr>
          <p:blipFill>
            <a:blip r:embed="rId7"/>
            <a:stretch>
              <a:fillRect/>
            </a:stretch>
          </p:blipFill>
          <p:spPr>
            <a:xfrm>
              <a:off x="8102054" y="1819904"/>
              <a:ext cx="1810191" cy="1195515"/>
            </a:xfrm>
            <a:prstGeom prst="rect">
              <a:avLst/>
            </a:prstGeom>
            <a:noFill/>
            <a:ln w="9525">
              <a:noFill/>
            </a:ln>
          </p:spPr>
        </p:pic>
        <p:sp>
          <p:nvSpPr>
            <p:cNvPr id="54279" name="文本框 17"/>
            <p:cNvSpPr txBox="1"/>
            <p:nvPr>
              <p:custDataLst>
                <p:tags r:id="rId8"/>
              </p:custDataLst>
            </p:nvPr>
          </p:nvSpPr>
          <p:spPr>
            <a:xfrm>
              <a:off x="9912245" y="1819904"/>
              <a:ext cx="683365" cy="1033219"/>
            </a:xfrm>
            <a:prstGeom prst="rect">
              <a:avLst/>
            </a:prstGeom>
            <a:solidFill>
              <a:srgbClr val="C00000"/>
            </a:solidFill>
            <a:ln w="9525">
              <a:noFill/>
            </a:ln>
          </p:spPr>
          <p:txBody>
            <a:bodyPr vert="eaVert" wrap="square" anchor="ctr" anchorCtr="0"/>
            <a:lstStyle/>
            <a:p>
              <a:pPr algn="ctr" fontAlgn="base">
                <a:spcBef>
                  <a:spcPct val="0"/>
                </a:spcBef>
                <a:spcAft>
                  <a:spcPct val="0"/>
                </a:spcAft>
              </a:pPr>
              <a:r>
                <a:rPr lang="zh-CN" altLang="en-US" sz="2800" b="1">
                  <a:solidFill>
                    <a:srgbClr val="FFFFFF"/>
                  </a:solidFill>
                  <a:latin typeface="宋体" panose="02010600030101010101" pitchFamily="2" charset="-122"/>
                  <a:ea typeface="宋体" panose="02010600030101010101" pitchFamily="2" charset="-122"/>
                </a:rPr>
                <a:t>财宝</a:t>
              </a:r>
              <a:endParaRPr lang="zh-CN" altLang="en-US" sz="2800" b="1">
                <a:solidFill>
                  <a:srgbClr val="FFFFFF"/>
                </a:solidFill>
                <a:latin typeface="宋体" panose="02010600030101010101" pitchFamily="2" charset="-122"/>
                <a:ea typeface="宋体" panose="02010600030101010101" pitchFamily="2" charset="-122"/>
              </a:endParaRPr>
            </a:p>
          </p:txBody>
        </p:sp>
      </p:grpSp>
      <p:sp>
        <p:nvSpPr>
          <p:cNvPr id="20" name="文本框 19"/>
          <p:cNvSpPr txBox="1"/>
          <p:nvPr>
            <p:custDataLst>
              <p:tags r:id="rId9"/>
            </p:custDataLst>
          </p:nvPr>
        </p:nvSpPr>
        <p:spPr>
          <a:xfrm>
            <a:off x="4230921" y="2887989"/>
            <a:ext cx="3135445" cy="523220"/>
          </a:xfrm>
          <a:prstGeom prst="rect">
            <a:avLst/>
          </a:prstGeom>
          <a:noFill/>
          <a:ln w="9525">
            <a:noFill/>
          </a:ln>
        </p:spPr>
        <p:txBody>
          <a:bodyPr wrap="square" anchor="t" anchorCtr="0">
            <a:spAutoFit/>
          </a:bodyPr>
          <a:lstStyle/>
          <a:p>
            <a:pPr algn="ctr" fontAlgn="base">
              <a:spcBef>
                <a:spcPct val="0"/>
              </a:spcBef>
              <a:spcAft>
                <a:spcPct val="0"/>
              </a:spcAft>
            </a:pPr>
            <a:r>
              <a:rPr lang="zh-CN" altLang="en-US" sz="2800" b="1">
                <a:solidFill>
                  <a:srgbClr val="C00000"/>
                </a:solidFill>
                <a:latin typeface="隶书" panose="02010509060101010101" pitchFamily="1" charset="-122"/>
                <a:ea typeface="隶书" panose="02010509060101010101" pitchFamily="1" charset="-122"/>
              </a:rPr>
              <a:t>托物描写（体物）</a:t>
            </a:r>
            <a:endParaRPr lang="zh-CN" altLang="en-US" sz="2800" b="1">
              <a:solidFill>
                <a:srgbClr val="C00000"/>
              </a:solidFill>
              <a:latin typeface="隶书" panose="02010509060101010101" pitchFamily="1" charset="-122"/>
              <a:ea typeface="隶书" panose="02010509060101010101" pitchFamily="1" charset="-122"/>
            </a:endParaRPr>
          </a:p>
        </p:txBody>
      </p:sp>
      <p:sp>
        <p:nvSpPr>
          <p:cNvPr id="22" name="矩形 21"/>
          <p:cNvSpPr/>
          <p:nvPr>
            <p:custDataLst>
              <p:tags r:id="rId10"/>
            </p:custDataLst>
          </p:nvPr>
        </p:nvSpPr>
        <p:spPr>
          <a:xfrm>
            <a:off x="3772535" y="3997009"/>
            <a:ext cx="4457182" cy="4730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2800" b="1" noProof="1">
                <a:solidFill>
                  <a:schemeClr val="tx1"/>
                </a:solidFill>
                <a:latin typeface="宋体" panose="02010600030101010101" pitchFamily="2" charset="-122"/>
                <a:ea typeface="宋体" panose="02010600030101010101" pitchFamily="2" charset="-122"/>
              </a:rPr>
              <a:t>秦骄奢亡国，唐勿蹈覆辙</a:t>
            </a:r>
            <a:endParaRPr lang="zh-CN" altLang="en-US" sz="2800" b="1" noProof="1">
              <a:solidFill>
                <a:schemeClr val="tx1"/>
              </a:solidFill>
              <a:latin typeface="宋体" panose="02010600030101010101" pitchFamily="2" charset="-122"/>
              <a:ea typeface="宋体" panose="02010600030101010101" pitchFamily="2" charset="-122"/>
            </a:endParaRPr>
          </a:p>
        </p:txBody>
      </p:sp>
      <p:sp>
        <p:nvSpPr>
          <p:cNvPr id="23" name="文本框 22"/>
          <p:cNvSpPr txBox="1"/>
          <p:nvPr>
            <p:custDataLst>
              <p:tags r:id="rId11"/>
            </p:custDataLst>
          </p:nvPr>
        </p:nvSpPr>
        <p:spPr>
          <a:xfrm>
            <a:off x="4634756" y="4470390"/>
            <a:ext cx="2731633" cy="954107"/>
          </a:xfrm>
          <a:prstGeom prst="rect">
            <a:avLst/>
          </a:prstGeom>
          <a:noFill/>
          <a:ln w="9525">
            <a:noFill/>
          </a:ln>
        </p:spPr>
        <p:txBody>
          <a:bodyPr wrap="square" anchor="t" anchorCtr="0">
            <a:spAutoFit/>
          </a:bodyPr>
          <a:lstStyle/>
          <a:p>
            <a:pPr algn="ctr" fontAlgn="base">
              <a:spcBef>
                <a:spcPct val="0"/>
              </a:spcBef>
              <a:spcAft>
                <a:spcPct val="0"/>
              </a:spcAft>
            </a:pPr>
            <a:r>
              <a:rPr lang="zh-CN" altLang="en-US" sz="2800" b="1">
                <a:solidFill>
                  <a:srgbClr val="C00000"/>
                </a:solidFill>
                <a:latin typeface="隶书" panose="02010509060101010101" pitchFamily="1" charset="-122"/>
                <a:ea typeface="隶书" panose="02010509060101010101" pitchFamily="1" charset="-122"/>
              </a:rPr>
              <a:t>议论言志</a:t>
            </a:r>
            <a:endParaRPr lang="en-US" altLang="zh-CN" sz="2800" b="1">
              <a:solidFill>
                <a:srgbClr val="C00000"/>
              </a:solidFill>
              <a:latin typeface="隶书" panose="02010509060101010101" pitchFamily="1" charset="-122"/>
              <a:ea typeface="隶书" panose="02010509060101010101" pitchFamily="1" charset="-122"/>
            </a:endParaRPr>
          </a:p>
          <a:p>
            <a:pPr algn="ctr" fontAlgn="base">
              <a:spcBef>
                <a:spcPct val="0"/>
              </a:spcBef>
              <a:spcAft>
                <a:spcPct val="0"/>
              </a:spcAft>
            </a:pPr>
            <a:r>
              <a:rPr lang="zh-CN" altLang="en-US" sz="2800" b="1">
                <a:solidFill>
                  <a:srgbClr val="C00000"/>
                </a:solidFill>
                <a:latin typeface="隶书" panose="02010509060101010101" pitchFamily="1" charset="-122"/>
                <a:ea typeface="隶书" panose="02010509060101010101" pitchFamily="1" charset="-122"/>
              </a:rPr>
              <a:t>（写志）</a:t>
            </a:r>
            <a:endParaRPr lang="zh-CN" altLang="en-US" sz="2800" b="1">
              <a:solidFill>
                <a:srgbClr val="C00000"/>
              </a:solidFill>
              <a:latin typeface="隶书" panose="02010509060101010101" pitchFamily="1" charset="-122"/>
              <a:ea typeface="隶书" panose="02010509060101010101" pitchFamily="1" charset="-122"/>
            </a:endParaRPr>
          </a:p>
        </p:txBody>
      </p:sp>
      <p:sp>
        <p:nvSpPr>
          <p:cNvPr id="24" name="矩形 23"/>
          <p:cNvSpPr/>
          <p:nvPr>
            <p:custDataLst>
              <p:tags r:id="rId12"/>
            </p:custDataLst>
          </p:nvPr>
        </p:nvSpPr>
        <p:spPr>
          <a:xfrm>
            <a:off x="1136650" y="5538470"/>
            <a:ext cx="9531985" cy="7600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3200" b="1" noProof="1">
                <a:solidFill>
                  <a:srgbClr val="FFFFFF"/>
                </a:solidFill>
                <a:latin typeface="宋体" panose="02010600030101010101" pitchFamily="2" charset="-122"/>
                <a:ea typeface="宋体" panose="02010600030101010101" pitchFamily="2" charset="-122"/>
              </a:rPr>
              <a:t>写作意图：借阿房宫的兴灭，寄托对统治者的讽喻。</a:t>
            </a:r>
            <a:endParaRPr lang="zh-CN" altLang="en-US" sz="3200" b="1" noProof="1">
              <a:solidFill>
                <a:srgbClr val="FFFFFF"/>
              </a:solidFill>
              <a:latin typeface="宋体" panose="02010600030101010101" pitchFamily="2" charset="-122"/>
              <a:ea typeface="宋体" panose="02010600030101010101" pitchFamily="2" charset="-122"/>
            </a:endParaRPr>
          </a:p>
        </p:txBody>
      </p:sp>
      <p:pic>
        <p:nvPicPr>
          <p:cNvPr id="26" name="图片 25"/>
          <p:cNvPicPr>
            <a:picLocks noChangeAspect="1"/>
          </p:cNvPicPr>
          <p:nvPr>
            <p:custDataLst>
              <p:tags r:id="rId13"/>
            </p:custDataLst>
          </p:nvPr>
        </p:nvPicPr>
        <p:blipFill>
          <a:blip r:embed="rId14"/>
          <a:stretch>
            <a:fillRect/>
          </a:stretch>
        </p:blipFill>
        <p:spPr>
          <a:xfrm>
            <a:off x="5447030" y="3362325"/>
            <a:ext cx="911225" cy="635000"/>
          </a:xfrm>
          <a:prstGeom prst="rect">
            <a:avLst/>
          </a:prstGeom>
          <a:noFill/>
          <a:ln w="9525">
            <a:noFill/>
          </a:ln>
        </p:spPr>
      </p:pic>
      <p:grpSp>
        <p:nvGrpSpPr>
          <p:cNvPr id="2" name="组合 1"/>
          <p:cNvGrpSpPr/>
          <p:nvPr>
            <p:custDataLst>
              <p:tags r:id="rId15"/>
            </p:custDataLst>
          </p:nvPr>
        </p:nvGrpSpPr>
        <p:grpSpPr>
          <a:xfrm>
            <a:off x="4406585" y="1236029"/>
            <a:ext cx="1764229" cy="1400175"/>
            <a:chOff x="4948846" y="1283890"/>
            <a:chExt cx="2123496" cy="1747585"/>
          </a:xfrm>
        </p:grpSpPr>
        <p:sp>
          <p:nvSpPr>
            <p:cNvPr id="54286" name="文本框 15"/>
            <p:cNvSpPr txBox="1"/>
            <p:nvPr>
              <p:custDataLst>
                <p:tags r:id="rId16"/>
              </p:custDataLst>
            </p:nvPr>
          </p:nvSpPr>
          <p:spPr>
            <a:xfrm>
              <a:off x="6501805" y="1400353"/>
              <a:ext cx="570537" cy="1343817"/>
            </a:xfrm>
            <a:prstGeom prst="rect">
              <a:avLst/>
            </a:prstGeom>
            <a:solidFill>
              <a:srgbClr val="C00000"/>
            </a:solidFill>
            <a:ln w="9525">
              <a:noFill/>
            </a:ln>
          </p:spPr>
          <p:txBody>
            <a:bodyPr vert="eaVert" wrap="square" anchor="ctr" anchorCtr="0"/>
            <a:lstStyle/>
            <a:p>
              <a:pPr algn="ctr" fontAlgn="base">
                <a:spcBef>
                  <a:spcPct val="0"/>
                </a:spcBef>
                <a:spcAft>
                  <a:spcPct val="0"/>
                </a:spcAft>
              </a:pPr>
              <a:r>
                <a:rPr lang="zh-CN" altLang="en-US" sz="2800" b="1">
                  <a:solidFill>
                    <a:srgbClr val="FFFFFF"/>
                  </a:solidFill>
                  <a:latin typeface="宋体" panose="02010600030101010101" pitchFamily="2" charset="-122"/>
                  <a:ea typeface="宋体" panose="02010600030101010101" pitchFamily="2" charset="-122"/>
                </a:rPr>
                <a:t>美人</a:t>
              </a:r>
              <a:endParaRPr lang="zh-CN" altLang="en-US" sz="2800" b="1">
                <a:solidFill>
                  <a:srgbClr val="FFFFFF"/>
                </a:solidFill>
                <a:latin typeface="宋体" panose="02010600030101010101" pitchFamily="2" charset="-122"/>
                <a:ea typeface="宋体" panose="02010600030101010101" pitchFamily="2" charset="-122"/>
              </a:endParaRPr>
            </a:p>
          </p:txBody>
        </p:sp>
        <p:pic>
          <p:nvPicPr>
            <p:cNvPr id="54287" name="Picture 2" descr="å¤ä»£ç¾å¥³å¤é£æ°´å½©æç» "/>
            <p:cNvPicPr>
              <a:picLocks noChangeAspect="1"/>
            </p:cNvPicPr>
            <p:nvPr>
              <p:custDataLst>
                <p:tags r:id="rId17"/>
              </p:custDataLst>
            </p:nvPr>
          </p:nvPicPr>
          <p:blipFill>
            <a:blip r:embed="rId18">
              <a:clrChange>
                <a:clrFrom>
                  <a:srgbClr val="F6F6F6"/>
                </a:clrFrom>
                <a:clrTo>
                  <a:srgbClr val="F6F6F6">
                    <a:alpha val="0"/>
                  </a:srgbClr>
                </a:clrTo>
              </a:clrChange>
            </a:blip>
            <a:stretch>
              <a:fillRect/>
            </a:stretch>
          </p:blipFill>
          <p:spPr>
            <a:xfrm>
              <a:off x="4948846" y="1283890"/>
              <a:ext cx="1659123" cy="1747585"/>
            </a:xfrm>
            <a:prstGeom prst="rect">
              <a:avLst/>
            </a:prstGeom>
            <a:noFill/>
            <a:ln w="9525">
              <a:noFill/>
            </a:ln>
          </p:spPr>
        </p:pic>
      </p:grpSp>
      <p:sp>
        <p:nvSpPr>
          <p:cNvPr id="18" name="文本占位符 17"/>
          <p:cNvSpPr>
            <a:spLocks noGrp="1"/>
          </p:cNvSpPr>
          <p:nvPr>
            <p:ph type="body" sz="quarter" idx="10"/>
            <p:custDataLst>
              <p:tags r:id="rId19"/>
            </p:custDataLst>
          </p:nvPr>
        </p:nvSpPr>
        <p:spPr>
          <a:xfrm>
            <a:off x="1136650" y="416560"/>
            <a:ext cx="2355215" cy="523875"/>
          </a:xfrm>
        </p:spPr>
        <p:txBody>
          <a:bodyPr>
            <a:noAutofit/>
            <a:scene3d>
              <a:camera prst="orthographicFront"/>
              <a:lightRig rig="threePt" dir="t"/>
            </a:scene3d>
          </a:bodyPr>
          <a:lstStyle/>
          <a:p>
            <a:r>
              <a:rPr lang="zh-CN" altLang="en-US" sz="3600">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rPr>
              <a:t>文章主旨</a:t>
            </a:r>
            <a:endParaRPr lang="zh-CN" altLang="en-US" sz="3600">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500"/>
                                        <p:tgtEl>
                                          <p:spTgt spid="29"/>
                                        </p:tgtEl>
                                      </p:cBhvr>
                                    </p:animEffect>
                                  </p:childTnLst>
                                </p:cTn>
                              </p:par>
                              <p:par>
                                <p:cTn id="10" presetID="10"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custDataLst>
              <p:tags r:id="rId1"/>
            </p:custDataLst>
          </p:nvPr>
        </p:nvSpPr>
        <p:spPr>
          <a:xfrm>
            <a:off x="1360170" y="399415"/>
            <a:ext cx="2664460" cy="523875"/>
          </a:xfrm>
        </p:spPr>
        <p:txBody>
          <a:bodyPr>
            <a:noAutofit/>
          </a:bodyPr>
          <a:lstStyle/>
          <a:p>
            <a:r>
              <a:rPr lang="zh-CN" altLang="zh-CN" sz="3200"/>
              <a:t>阿房宫真相</a:t>
            </a:r>
            <a:endParaRPr lang="zh-CN" altLang="zh-CN" sz="3200"/>
          </a:p>
        </p:txBody>
      </p:sp>
      <p:sp>
        <p:nvSpPr>
          <p:cNvPr id="3" name="文本框 2"/>
          <p:cNvSpPr txBox="1"/>
          <p:nvPr>
            <p:custDataLst>
              <p:tags r:id="rId2"/>
            </p:custDataLst>
          </p:nvPr>
        </p:nvSpPr>
        <p:spPr>
          <a:xfrm>
            <a:off x="224155" y="1121410"/>
            <a:ext cx="11536680" cy="5384800"/>
          </a:xfrm>
          <a:prstGeom prst="rect">
            <a:avLst/>
          </a:prstGeom>
          <a:noFill/>
        </p:spPr>
        <p:txBody>
          <a:bodyPr wrap="square" rtlCol="0" anchor="t">
            <a:spAutoFit/>
          </a:bodyPr>
          <a:lstStyle/>
          <a:p>
            <a:r>
              <a:rPr lang="zh-CN" altLang="en-US" sz="2400" b="1">
                <a:latin typeface="楷体" panose="02010609060101010101" charset="-122"/>
                <a:ea typeface="楷体" panose="02010609060101010101" charset="-122"/>
                <a:cs typeface="楷体" panose="02010609060101010101" charset="-122"/>
              </a:rPr>
              <a:t>据《史记·秦始皇本纪》记载：“前殿阿房东西五百步，南北五十丈，上可以坐万人，下可以建五丈旗，周驰为阁道</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。其规模巨大，劳民伤财。但真相是工程未完成秦始皇薨了，秦二世胡亥继续修建阿房宫，但秦王朝又很快就垮台了。</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rPr>
              <a:t> </a:t>
            </a:r>
            <a:r>
              <a:rPr lang="zh-CN" altLang="en-US" sz="2400" b="1">
                <a:latin typeface="楷体" panose="02010609060101010101" charset="-122"/>
                <a:ea typeface="楷体" panose="02010609060101010101" charset="-122"/>
                <a:cs typeface="楷体" panose="02010609060101010101" charset="-122"/>
              </a:rPr>
              <a:t>2002年，中国考古工作者试图从黄土尘封了两千多年的遗迹中，找到那一片被大火焚毁的宫殿。然而，挖掘的结果却出乎人们的意料——阿房宫并没有被火烧的痕迹！在考察过程中，只有在咸阳宫旧址上发现了焚烧的痕迹，其他地方并无焚烧痕迹。</a:t>
            </a:r>
            <a:r>
              <a:rPr lang="zh-CN" altLang="en-US" sz="2400" b="1">
                <a:gradFill>
                  <a:gsLst>
                    <a:gs pos="0">
                      <a:srgbClr val="E30000"/>
                    </a:gs>
                    <a:gs pos="100000">
                      <a:srgbClr val="760303"/>
                    </a:gs>
                  </a:gsLst>
                  <a:lin scaled="0"/>
                </a:gradFill>
                <a:latin typeface="方正粗黑宋简体" panose="02000000000000000000" charset="-122"/>
                <a:ea typeface="方正粗黑宋简体" panose="02000000000000000000" charset="-122"/>
                <a:cs typeface="楷体" panose="02010609060101010101" charset="-122"/>
              </a:rPr>
              <a:t>相传当年项羽烧阿房宫，恐怕只是人们的想象，阿房宫从来就没有被烧毁过的证据，而咸阳宫确实被项羽烧毁。</a:t>
            </a:r>
            <a:endParaRPr lang="zh-CN" altLang="en-US" sz="2400" b="1">
              <a:gradFill>
                <a:gsLst>
                  <a:gs pos="0">
                    <a:srgbClr val="E30000"/>
                  </a:gs>
                  <a:gs pos="100000">
                    <a:srgbClr val="760303"/>
                  </a:gs>
                </a:gsLst>
                <a:lin scaled="0"/>
              </a:gradFill>
              <a:latin typeface="方正粗黑宋简体" panose="02000000000000000000" charset="-122"/>
              <a:ea typeface="方正粗黑宋简体" panose="02000000000000000000"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　　根据历史资料中的记录来看，得出最后可信度很大的结论：几千年来人们所传说的阿房宫并非是不存在，而是根本没有建完。唐朝诗人杜牧的《阿房宫赋》写道：“覆压三百余里，隔离天日。骊山北构而西折，直走咸阳。二川溶溶，流入宫墙。五步一楼，十步一阁；廊腰缦回，檐牙高啄；各抱地势，钩心斗角。”阿房宫建筑之广、规模之宏大。都是</a:t>
            </a:r>
            <a:r>
              <a:rPr lang="zh-CN" altLang="en-US" sz="2800" b="1">
                <a:gradFill>
                  <a:gsLst>
                    <a:gs pos="0">
                      <a:srgbClr val="E30000"/>
                    </a:gs>
                    <a:gs pos="100000">
                      <a:srgbClr val="760303"/>
                    </a:gs>
                  </a:gsLst>
                  <a:lin scaled="0"/>
                </a:gradFill>
                <a:latin typeface="方正粗黑宋简体" panose="02000000000000000000" charset="-122"/>
                <a:ea typeface="方正粗黑宋简体" panose="02000000000000000000" charset="-122"/>
                <a:cs typeface="楷体" panose="02010609060101010101" charset="-122"/>
              </a:rPr>
              <a:t>作家文学创作的想象，是后世臣子借秦之喻，讽谏当朝帝王。</a:t>
            </a:r>
            <a:endParaRPr lang="zh-CN" altLang="en-US" sz="2800" b="1">
              <a:gradFill>
                <a:gsLst>
                  <a:gs pos="0">
                    <a:srgbClr val="E30000"/>
                  </a:gs>
                  <a:gs pos="100000">
                    <a:srgbClr val="760303"/>
                  </a:gs>
                </a:gsLst>
                <a:lin scaled="0"/>
              </a:gradFill>
              <a:latin typeface="方正粗黑宋简体" panose="02000000000000000000" charset="-122"/>
              <a:ea typeface="方正粗黑宋简体" panose="02000000000000000000"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p:nvPr>
            <p:custDataLst>
              <p:tags r:id="rId1"/>
            </p:custDataLst>
          </p:nvPr>
        </p:nvSpPr>
        <p:spPr>
          <a:xfrm>
            <a:off x="544830" y="2051050"/>
            <a:ext cx="11044555" cy="396938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a:ea typeface="宋体" panose="02010600030101010101" pitchFamily="2" charset="-122"/>
              </a:defRPr>
            </a:lvl5pPr>
          </a:lstStyle>
          <a:p>
            <a:pPr lvl="0" algn="l" eaLnBrk="1" hangingPunct="1">
              <a:lnSpc>
                <a:spcPct val="150000"/>
              </a:lnSpc>
              <a:spcBef>
                <a:spcPct val="0"/>
              </a:spcBef>
            </a:pPr>
            <a:r>
              <a:rPr lang="zh-CN" altLang="en-US" sz="2800" b="1">
                <a:solidFill>
                  <a:srgbClr val="FF0000"/>
                </a:solidFill>
                <a:latin typeface="楷体" panose="02010609060101010101" charset="-122"/>
                <a:ea typeface="楷体" panose="02010609060101010101" charset="-122"/>
              </a:rPr>
              <a:t>观点一：暴政亡国。</a:t>
            </a:r>
            <a:r>
              <a:rPr lang="zh-CN" altLang="en-US" sz="2800" b="1">
                <a:latin typeface="楷体" panose="02010609060101010101" charset="-122"/>
                <a:ea typeface="楷体" panose="02010609060101010101" charset="-122"/>
              </a:rPr>
              <a:t>我认为秦的灭亡主要是因为秦的残暴统治。秦始皇本人生性多疑，脾气暴躁，对百姓横征暴敛，并创立了许多严刑酷法。他继续推崇商鞅精神，实行法治，当然这也是他为了加强中央集权。为了禁锢人们的思想，他焚书坑儒，反对儒家的礼仪儒雅精神，主张以武力，迷信武力治理国家，致使当时人人道路以目。再有胡亥，更是残暴到了极点，从而引发了秦末的农民起义。</a:t>
            </a:r>
            <a:endParaRPr lang="zh-CN" altLang="en-US" sz="2800" b="1">
              <a:latin typeface="楷体" panose="02010609060101010101" charset="-122"/>
              <a:ea typeface="楷体" panose="02010609060101010101" charset="-122"/>
            </a:endParaRPr>
          </a:p>
        </p:txBody>
      </p:sp>
      <p:sp>
        <p:nvSpPr>
          <p:cNvPr id="8" name="Rectangle 17"/>
          <p:cNvSpPr>
            <a:spLocks noChangeArrowheads="1"/>
          </p:cNvSpPr>
          <p:nvPr>
            <p:custDataLst>
              <p:tags r:id="rId2"/>
            </p:custDataLst>
          </p:nvPr>
        </p:nvSpPr>
        <p:spPr bwMode="auto">
          <a:xfrm>
            <a:off x="690880" y="680085"/>
            <a:ext cx="10751820" cy="1076325"/>
          </a:xfrm>
          <a:prstGeom prst="rect">
            <a:avLst/>
          </a:prstGeom>
          <a:noFill/>
          <a:ln w="25400" cap="flat" cmpd="sng" algn="ctr">
            <a:noFill/>
            <a:prstDash val="solid"/>
          </a:ln>
          <a:effectLst/>
          <a:extLst>
            <a:ext uri="{909E8E84-426E-40DD-AFC4-6F175D3DCCD1}">
              <a14:hiddenFill xmlns:a14="http://schemas.microsoft.com/office/drawing/2010/main">
                <a:solidFill>
                  <a:srgbClr val="000000"/>
                </a:solidFill>
              </a14:hiddenFill>
            </a:ext>
          </a:extLst>
        </p:spPr>
        <p:txBody>
          <a:bodyPr wrap="square">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Clr>
                <a:srgbClr val="D7181F"/>
              </a:buClr>
            </a:pPr>
            <a:r>
              <a:rPr lang="en-US" altLang="zh-CN"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    </a:t>
            </a:r>
            <a:r>
              <a:rPr lang="zh-CN"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杜牧</a:t>
            </a:r>
            <a:r>
              <a:rPr lang="zh-CN" altLang="en-US"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认为秦亡主要是因为统治者骄奢淫逸。你怎么看待历史上秦的灭亡？</a:t>
            </a:r>
            <a:endParaRPr lang="zh-CN" altLang="en-US" sz="3200" b="1" i="0" kern="0">
              <a:solidFill>
                <a:schemeClr val="tx1"/>
              </a:solidFill>
              <a:latin typeface="黑体" panose="02010609060101010101" pitchFamily="1" charset="-122"/>
              <a:ea typeface="黑体" panose="02010609060101010101" pitchFamily="1" charset="-122"/>
              <a:cs typeface="黑体" panose="02010609060101010101" pitchFamily="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blinds(horizontal)">
                                      <p:cBhvr>
                                        <p:cTn id="12"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p:nvPr>
            <p:custDataLst>
              <p:tags r:id="rId1"/>
            </p:custDataLst>
          </p:nvPr>
        </p:nvSpPr>
        <p:spPr>
          <a:xfrm>
            <a:off x="544830" y="2030730"/>
            <a:ext cx="11044555" cy="370903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a:ea typeface="宋体" panose="02010600030101010101" pitchFamily="2" charset="-122"/>
              </a:defRPr>
            </a:lvl5pPr>
          </a:lstStyle>
          <a:p>
            <a:pPr marL="0" lvl="0" indent="0" algn="l" eaLnBrk="1" hangingPunct="1">
              <a:lnSpc>
                <a:spcPct val="120000"/>
              </a:lnSpc>
              <a:spcBef>
                <a:spcPct val="20000"/>
              </a:spcBef>
            </a:pPr>
            <a:r>
              <a:rPr lang="zh-CN" altLang="en-US" sz="2800" b="1">
                <a:solidFill>
                  <a:srgbClr val="FF0000"/>
                </a:solidFill>
                <a:latin typeface="楷体" panose="02010609060101010101" charset="-122"/>
                <a:ea typeface="楷体" panose="02010609060101010101" charset="-122"/>
              </a:rPr>
              <a:t>观点二：耗竭民力。</a:t>
            </a:r>
            <a:r>
              <a:rPr lang="zh-CN" altLang="en-US" sz="2800" b="1">
                <a:latin typeface="楷体" panose="02010609060101010101" charset="-122"/>
                <a:ea typeface="楷体" panose="02010609060101010101" charset="-122"/>
              </a:rPr>
              <a:t>秦朝一统六国，成为霸主，但是北方的匈奴不断入侵，始皇</a:t>
            </a:r>
            <a:r>
              <a:rPr sz="2800" b="1">
                <a:latin typeface="楷体" panose="02010609060101010101" charset="-122"/>
                <a:ea typeface="楷体" panose="02010609060101010101" charset="-122"/>
                <a:sym typeface="+mn-ea"/>
              </a:rPr>
              <a:t>大动干戈</a:t>
            </a:r>
            <a:r>
              <a:rPr lang="zh-CN" altLang="en-US" sz="2800" b="1">
                <a:latin typeface="楷体" panose="02010609060101010101" charset="-122"/>
                <a:ea typeface="楷体" panose="02010609060101010101" charset="-122"/>
              </a:rPr>
              <a:t>派军北击匈奴，常年战争不断。另外，秦始皇，不断地征收劳役，加重课税，大肆修建长城、宫殿以及兵马俑等。无休止的修建，使农民背负沉重苛捐杂税。尤其是修建长城，大部分人都是有去无回。恶劣的环境、沉重的苦力活</a:t>
            </a:r>
            <a:r>
              <a:rPr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rPr>
              <a:t>无休止的命令与呵斥激怒了所有的人，加深了阶级矛盾，人们渴望有个有魄力和能力的人带领他们走上一条安稳的道路。</a:t>
            </a:r>
            <a:endParaRPr lang="zh-CN" altLang="en-US" sz="2800" b="1">
              <a:latin typeface="楷体" panose="02010609060101010101" charset="-122"/>
              <a:ea typeface="楷体" panose="02010609060101010101" charset="-122"/>
            </a:endParaRPr>
          </a:p>
        </p:txBody>
      </p:sp>
      <p:sp>
        <p:nvSpPr>
          <p:cNvPr id="8" name="Rectangle 17"/>
          <p:cNvSpPr>
            <a:spLocks noChangeArrowheads="1"/>
          </p:cNvSpPr>
          <p:nvPr>
            <p:custDataLst>
              <p:tags r:id="rId2"/>
            </p:custDataLst>
          </p:nvPr>
        </p:nvSpPr>
        <p:spPr bwMode="auto">
          <a:xfrm>
            <a:off x="690880" y="680085"/>
            <a:ext cx="10751820" cy="1076325"/>
          </a:xfrm>
          <a:prstGeom prst="rect">
            <a:avLst/>
          </a:prstGeom>
          <a:noFill/>
          <a:ln w="25400" cap="flat" cmpd="sng" algn="ctr">
            <a:noFill/>
            <a:prstDash val="solid"/>
          </a:ln>
          <a:effectLst/>
          <a:extLst>
            <a:ext uri="{909E8E84-426E-40DD-AFC4-6F175D3DCCD1}">
              <a14:hiddenFill xmlns:a14="http://schemas.microsoft.com/office/drawing/2010/main">
                <a:solidFill>
                  <a:srgbClr val="000000"/>
                </a:solidFill>
              </a14:hiddenFill>
            </a:ext>
          </a:extLst>
        </p:spPr>
        <p:txBody>
          <a:bodyPr wrap="square">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Clr>
                <a:srgbClr val="D7181F"/>
              </a:buClr>
            </a:pPr>
            <a:r>
              <a:rPr lang="en-US" altLang="zh-CN"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    </a:t>
            </a:r>
            <a:r>
              <a:rPr lang="zh-CN"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杜牧</a:t>
            </a:r>
            <a:r>
              <a:rPr lang="zh-CN" altLang="en-US"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认为秦亡主要是因为统治者骄奢淫逸。你怎么看待历史上秦的灭亡？</a:t>
            </a:r>
            <a:endParaRPr lang="zh-CN" altLang="en-US" sz="3200" b="1" i="0" kern="0">
              <a:solidFill>
                <a:schemeClr val="tx1"/>
              </a:solidFill>
              <a:latin typeface="黑体" panose="02010609060101010101" pitchFamily="1" charset="-122"/>
              <a:ea typeface="黑体" panose="02010609060101010101" pitchFamily="1" charset="-122"/>
              <a:cs typeface="黑体" panose="02010609060101010101" pitchFamily="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blinds(horizontal)">
                                      <p:cBhvr>
                                        <p:cTn id="12"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720090" y="1825625"/>
            <a:ext cx="10515600" cy="4787900"/>
          </a:xfrm>
        </p:spPr>
        <p:txBody>
          <a:bodyPr>
            <a:noAutofit/>
          </a:bodyPr>
          <a:lstStyle/>
          <a:p>
            <a:pPr marL="0" indent="0" fontAlgn="auto">
              <a:lnSpc>
                <a:spcPts val="3600"/>
              </a:lnSpc>
              <a:buNone/>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观点三：</a:t>
            </a:r>
            <a:r>
              <a:rPr lang="zh-CN" altLang="en-US" sz="2400" b="1">
                <a:solidFill>
                  <a:srgbClr val="FF0000"/>
                </a:solidFill>
                <a:latin typeface="楷体" panose="02010609060101010101" charset="-122"/>
                <a:ea typeface="楷体" panose="02010609060101010101" charset="-122"/>
                <a:cs typeface="楷体" panose="02010609060101010101" charset="-122"/>
              </a:rPr>
              <a:t>统治阶级内部矛盾重重。</a:t>
            </a:r>
            <a:r>
              <a:rPr lang="zh-CN" altLang="en-US" sz="2400" b="1">
                <a:latin typeface="楷体" panose="02010609060101010101" charset="-122"/>
                <a:ea typeface="楷体" panose="02010609060101010101" charset="-122"/>
                <a:cs typeface="楷体" panose="02010609060101010101" charset="-122"/>
              </a:rPr>
              <a:t>当时秦朝统治阶级内部存在着3大派别，一方面是以公子扶苏为代表的新贵族派，这些人有长远的眼光，掌握着兵权和国防军队，主张休养生息，恢复国力，巩固政权，稳定局面；第二派是以李斯为代表的官僚派，掌握着国家的一些政事和权力，这些人为了维护自己的利益，不惜欺压百姓，提倡常年作战；第三派是以赵高为代表的宦官派，这些人虽然没有实权，却是最亲近皇帝的，企图谋权，严重打击前两派，并且对百姓更是残暴欺压。三派的斗争就十分激烈，导致朝廷内部混乱，而到了秦始皇末期更是严重。秦始皇去世之后，宦官派掌握了政权，他们对百姓横征暴敛，激起了民愤，最终导致了农民起义，秦朝灭亡。</a:t>
            </a:r>
            <a:endParaRPr lang="zh-CN" altLang="en-US" sz="2400" b="1">
              <a:latin typeface="楷体" panose="02010609060101010101" charset="-122"/>
              <a:ea typeface="楷体" panose="02010609060101010101" charset="-122"/>
              <a:cs typeface="楷体" panose="02010609060101010101" charset="-122"/>
            </a:endParaRPr>
          </a:p>
        </p:txBody>
      </p:sp>
      <p:sp>
        <p:nvSpPr>
          <p:cNvPr id="8" name="Rectangle 17"/>
          <p:cNvSpPr>
            <a:spLocks noChangeArrowheads="1"/>
          </p:cNvSpPr>
          <p:nvPr>
            <p:custDataLst>
              <p:tags r:id="rId2"/>
            </p:custDataLst>
          </p:nvPr>
        </p:nvSpPr>
        <p:spPr bwMode="auto">
          <a:xfrm>
            <a:off x="601980" y="578485"/>
            <a:ext cx="10751820" cy="1076325"/>
          </a:xfrm>
          <a:prstGeom prst="rect">
            <a:avLst/>
          </a:prstGeom>
          <a:noFill/>
          <a:ln w="25400" cap="flat" cmpd="sng" algn="ctr">
            <a:noFill/>
            <a:prstDash val="solid"/>
          </a:ln>
          <a:effectLst/>
          <a:extLst>
            <a:ext uri="{909E8E84-426E-40DD-AFC4-6F175D3DCCD1}">
              <a14:hiddenFill xmlns:a14="http://schemas.microsoft.com/office/drawing/2010/main">
                <a:solidFill>
                  <a:srgbClr val="000000"/>
                </a:solidFill>
              </a14:hiddenFill>
            </a:ext>
          </a:extLst>
        </p:spPr>
        <p:txBody>
          <a:bodyPr wrap="square">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Clr>
                <a:srgbClr val="D7181F"/>
              </a:buClr>
            </a:pPr>
            <a:r>
              <a:rPr lang="en-US" altLang="zh-CN"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    </a:t>
            </a:r>
            <a:r>
              <a:rPr lang="zh-CN"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杜牧</a:t>
            </a:r>
            <a:r>
              <a:rPr lang="zh-CN" altLang="en-US"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认为秦亡主要是因为统治者骄奢淫逸。你怎么看待历史上秦的灭亡？</a:t>
            </a:r>
            <a:endParaRPr lang="zh-CN" altLang="en-US" sz="3200" b="1" i="0" kern="0">
              <a:solidFill>
                <a:schemeClr val="tx1"/>
              </a:solidFill>
              <a:latin typeface="黑体" panose="02010609060101010101" pitchFamily="1" charset="-122"/>
              <a:ea typeface="黑体" panose="02010609060101010101" pitchFamily="1" charset="-122"/>
              <a:cs typeface="黑体" panose="02010609060101010101" pitchFamily="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838200" y="1825625"/>
            <a:ext cx="10616565" cy="4584700"/>
          </a:xfrm>
        </p:spPr>
        <p:txBody>
          <a:bodyPr>
            <a:noAutofit/>
          </a:bodyPr>
          <a:lstStyle/>
          <a:p>
            <a:pPr fontAlgn="auto">
              <a:lnSpc>
                <a:spcPts val="3860"/>
              </a:lnSpc>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观点四：</a:t>
            </a:r>
            <a:r>
              <a:rPr lang="zh-CN" altLang="en-US" sz="2400" b="1">
                <a:solidFill>
                  <a:srgbClr val="FF0000"/>
                </a:solidFill>
                <a:latin typeface="楷体" panose="02010609060101010101" charset="-122"/>
                <a:ea typeface="楷体" panose="02010609060101010101" charset="-122"/>
              </a:rPr>
              <a:t>秦末农民起义是秦朝灭亡的导火索。</a:t>
            </a:r>
            <a:r>
              <a:rPr lang="zh-CN" altLang="en-US" sz="2400" b="1">
                <a:latin typeface="楷体" panose="02010609060101010101" charset="-122"/>
                <a:ea typeface="楷体" panose="02010609060101010101" charset="-122"/>
              </a:rPr>
              <a:t>秦始皇后期以及秦二世胡亥，对百姓横征暴敛，苛捐杂税众多，徭役沉重，在这样长期艰苦的生活下，人们开始了反抗，最为典型的就是陈胜吴广农民起义，这次起义是中国历史上第一次农民起义。陈胜吴广起义之后，各地农民纷纷呼应抗秦。浩荡的农民起义对封建的统治阶级起到了摧枯拉朽的作用，以刘邦项羽为代表的各路农民起义军迅速崛起，队伍迅速壮大，在各路义军的联合打击下，秦朝迅速灭亡。</a:t>
            </a:r>
            <a:endParaRPr lang="zh-CN" altLang="en-US" sz="2400" b="1">
              <a:latin typeface="楷体" panose="02010609060101010101" charset="-122"/>
              <a:ea typeface="楷体" panose="02010609060101010101" charset="-122"/>
            </a:endParaRPr>
          </a:p>
          <a:p>
            <a:pPr fontAlgn="auto">
              <a:lnSpc>
                <a:spcPts val="3860"/>
              </a:lnSpc>
            </a:pPr>
            <a:r>
              <a:rPr lang="zh-CN" altLang="en-US" sz="2400" b="1">
                <a:latin typeface="楷体" panose="02010609060101010101" charset="-122"/>
                <a:ea typeface="楷体" panose="02010609060101010101" charset="-122"/>
              </a:rPr>
              <a:t>秦朝灭亡的原因还很多我们就不一一展开了。</a:t>
            </a:r>
            <a:endParaRPr lang="zh-CN" altLang="en-US" sz="2400" b="1">
              <a:latin typeface="楷体" panose="02010609060101010101" charset="-122"/>
              <a:ea typeface="楷体" panose="02010609060101010101" charset="-122"/>
            </a:endParaRPr>
          </a:p>
        </p:txBody>
      </p:sp>
      <p:sp>
        <p:nvSpPr>
          <p:cNvPr id="8" name="Rectangle 17"/>
          <p:cNvSpPr>
            <a:spLocks noChangeArrowheads="1"/>
          </p:cNvSpPr>
          <p:nvPr>
            <p:custDataLst>
              <p:tags r:id="rId2"/>
            </p:custDataLst>
          </p:nvPr>
        </p:nvSpPr>
        <p:spPr bwMode="auto">
          <a:xfrm>
            <a:off x="601980" y="578485"/>
            <a:ext cx="10751820" cy="1076325"/>
          </a:xfrm>
          <a:prstGeom prst="rect">
            <a:avLst/>
          </a:prstGeom>
          <a:noFill/>
          <a:ln w="25400" cap="flat" cmpd="sng" algn="ctr">
            <a:noFill/>
            <a:prstDash val="solid"/>
          </a:ln>
          <a:effectLst/>
          <a:extLst>
            <a:ext uri="{909E8E84-426E-40DD-AFC4-6F175D3DCCD1}">
              <a14:hiddenFill xmlns:a14="http://schemas.microsoft.com/office/drawing/2010/main">
                <a:solidFill>
                  <a:srgbClr val="000000"/>
                </a:solidFill>
              </a14:hiddenFill>
            </a:ext>
          </a:extLst>
        </p:spPr>
        <p:txBody>
          <a:bodyPr wrap="square">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Clr>
                <a:srgbClr val="D7181F"/>
              </a:buClr>
            </a:pPr>
            <a:r>
              <a:rPr lang="en-US" altLang="zh-CN"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    </a:t>
            </a:r>
            <a:r>
              <a:rPr lang="zh-CN"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杜牧</a:t>
            </a:r>
            <a:r>
              <a:rPr lang="zh-CN" altLang="en-US" sz="3200" b="1" i="0" kern="0">
                <a:solidFill>
                  <a:schemeClr val="tx1"/>
                </a:solidFill>
                <a:latin typeface="黑体" panose="02010609060101010101" pitchFamily="1" charset="-122"/>
                <a:ea typeface="黑体" panose="02010609060101010101" pitchFamily="1" charset="-122"/>
                <a:cs typeface="黑体" panose="02010609060101010101" pitchFamily="1" charset="-122"/>
              </a:rPr>
              <a:t>认为秦亡主要是因为统治者骄奢淫逸。你怎么看待历史上秦的灭亡？</a:t>
            </a:r>
            <a:endParaRPr lang="zh-CN" altLang="en-US" sz="3200" b="1" i="0" kern="0">
              <a:solidFill>
                <a:schemeClr val="tx1"/>
              </a:solidFill>
              <a:latin typeface="黑体" panose="02010609060101010101" pitchFamily="1" charset="-122"/>
              <a:ea typeface="黑体" panose="02010609060101010101" pitchFamily="1" charset="-122"/>
              <a:cs typeface="黑体" panose="02010609060101010101" pitchFamily="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花"/>
          <p:cNvSpPr/>
          <p:nvPr>
            <p:custDataLst>
              <p:tags r:id="rId1"/>
            </p:custDataLst>
          </p:nvPr>
        </p:nvSpPr>
        <p:spPr bwMode="auto">
          <a:xfrm>
            <a:off x="2651125" y="2733675"/>
            <a:ext cx="1465263" cy="1285875"/>
          </a:xfrm>
          <a:custGeom>
            <a:avLst/>
            <a:gdLst>
              <a:gd name="T0" fmla="*/ 3165133 w 3708400"/>
              <a:gd name="T1" fmla="*/ 2095475 h 3111500"/>
              <a:gd name="T2" fmla="*/ 3420450 w 3708400"/>
              <a:gd name="T3" fmla="*/ 1929522 h 3111500"/>
              <a:gd name="T4" fmla="*/ 1843524 w 3708400"/>
              <a:gd name="T5" fmla="*/ 2206795 h 3111500"/>
              <a:gd name="T6" fmla="*/ 2767572 w 3708400"/>
              <a:gd name="T7" fmla="*/ 2669767 h 3111500"/>
              <a:gd name="T8" fmla="*/ 3321467 w 3708400"/>
              <a:gd name="T9" fmla="*/ 2369986 h 3111500"/>
              <a:gd name="T10" fmla="*/ 783203 w 3708400"/>
              <a:gd name="T11" fmla="*/ 1697039 h 3111500"/>
              <a:gd name="T12" fmla="*/ 2358102 w 3708400"/>
              <a:gd name="T13" fmla="*/ 2808226 h 3111500"/>
              <a:gd name="T14" fmla="*/ 2726625 w 3708400"/>
              <a:gd name="T15" fmla="*/ 2292183 h 3111500"/>
              <a:gd name="T16" fmla="*/ 1899432 w 3708400"/>
              <a:gd name="T17" fmla="*/ 2504951 h 3111500"/>
              <a:gd name="T18" fmla="*/ 1590902 w 3708400"/>
              <a:gd name="T19" fmla="*/ 2460175 h 3111500"/>
              <a:gd name="T20" fmla="*/ 1036372 w 3708400"/>
              <a:gd name="T21" fmla="*/ 1745971 h 3111500"/>
              <a:gd name="T22" fmla="*/ 1100490 w 3708400"/>
              <a:gd name="T23" fmla="*/ 1727870 h 3111500"/>
              <a:gd name="T24" fmla="*/ 537706 w 3708400"/>
              <a:gd name="T25" fmla="*/ 1375179 h 3111500"/>
              <a:gd name="T26" fmla="*/ 2346040 w 3708400"/>
              <a:gd name="T27" fmla="*/ 1666898 h 3111500"/>
              <a:gd name="T28" fmla="*/ 1821030 w 3708400"/>
              <a:gd name="T29" fmla="*/ 1502082 h 3111500"/>
              <a:gd name="T30" fmla="*/ 2539348 w 3708400"/>
              <a:gd name="T31" fmla="*/ 1228341 h 3111500"/>
              <a:gd name="T32" fmla="*/ 1469648 w 3708400"/>
              <a:gd name="T33" fmla="*/ 1219449 h 3111500"/>
              <a:gd name="T34" fmla="*/ 3455800 w 3708400"/>
              <a:gd name="T35" fmla="*/ 1220488 h 3111500"/>
              <a:gd name="T36" fmla="*/ 643803 w 3708400"/>
              <a:gd name="T37" fmla="*/ 1259353 h 3111500"/>
              <a:gd name="T38" fmla="*/ 2216912 w 3708400"/>
              <a:gd name="T39" fmla="*/ 1067857 h 3111500"/>
              <a:gd name="T40" fmla="*/ 2234309 w 3708400"/>
              <a:gd name="T41" fmla="*/ 995248 h 3111500"/>
              <a:gd name="T42" fmla="*/ 1974660 w 3708400"/>
              <a:gd name="T43" fmla="*/ 930148 h 3111500"/>
              <a:gd name="T44" fmla="*/ 1490280 w 3708400"/>
              <a:gd name="T45" fmla="*/ 1338854 h 3111500"/>
              <a:gd name="T46" fmla="*/ 2814550 w 3708400"/>
              <a:gd name="T47" fmla="*/ 1336313 h 3111500"/>
              <a:gd name="T48" fmla="*/ 2134322 w 3708400"/>
              <a:gd name="T49" fmla="*/ 1342664 h 3111500"/>
              <a:gd name="T50" fmla="*/ 1905781 w 3708400"/>
              <a:gd name="T51" fmla="*/ 1195632 h 3111500"/>
              <a:gd name="T52" fmla="*/ 2984686 w 3708400"/>
              <a:gd name="T53" fmla="*/ 1463339 h 3111500"/>
              <a:gd name="T54" fmla="*/ 3015476 w 3708400"/>
              <a:gd name="T55" fmla="*/ 1710087 h 3111500"/>
              <a:gd name="T56" fmla="*/ 1877530 w 3708400"/>
              <a:gd name="T57" fmla="*/ 2347757 h 3111500"/>
              <a:gd name="T58" fmla="*/ 1601376 w 3708400"/>
              <a:gd name="T59" fmla="*/ 1486203 h 3111500"/>
              <a:gd name="T60" fmla="*/ 1778813 w 3708400"/>
              <a:gd name="T61" fmla="*/ 2266778 h 3111500"/>
              <a:gd name="T62" fmla="*/ 2459676 w 3708400"/>
              <a:gd name="T63" fmla="*/ 2094340 h 3111500"/>
              <a:gd name="T64" fmla="*/ 3353209 w 3708400"/>
              <a:gd name="T65" fmla="*/ 1091153 h 3111500"/>
              <a:gd name="T66" fmla="*/ 3506522 w 3708400"/>
              <a:gd name="T67" fmla="*/ 1299158 h 3111500"/>
              <a:gd name="T68" fmla="*/ 3222115 w 3708400"/>
              <a:gd name="T69" fmla="*/ 818682 h 3111500"/>
              <a:gd name="T70" fmla="*/ 2143527 w 3708400"/>
              <a:gd name="T71" fmla="*/ 798041 h 3111500"/>
              <a:gd name="T72" fmla="*/ 2357467 w 3708400"/>
              <a:gd name="T73" fmla="*/ 1271530 h 3111500"/>
              <a:gd name="T74" fmla="*/ 2359372 w 3708400"/>
              <a:gd name="T75" fmla="*/ 1147362 h 3111500"/>
              <a:gd name="T76" fmla="*/ 2155906 w 3708400"/>
              <a:gd name="T77" fmla="*/ 845040 h 3111500"/>
              <a:gd name="T78" fmla="*/ 2515542 w 3708400"/>
              <a:gd name="T79" fmla="*/ 932688 h 3111500"/>
              <a:gd name="T80" fmla="*/ 1425527 w 3708400"/>
              <a:gd name="T81" fmla="*/ 1970490 h 3111500"/>
              <a:gd name="T82" fmla="*/ 1172227 w 3708400"/>
              <a:gd name="T83" fmla="*/ 1242631 h 3111500"/>
              <a:gd name="T84" fmla="*/ 1859120 w 3708400"/>
              <a:gd name="T85" fmla="*/ 975242 h 3111500"/>
              <a:gd name="T86" fmla="*/ 2499988 w 3708400"/>
              <a:gd name="T87" fmla="*/ 796135 h 3111500"/>
              <a:gd name="T88" fmla="*/ 1595345 w 3708400"/>
              <a:gd name="T89" fmla="*/ 1097822 h 3111500"/>
              <a:gd name="T90" fmla="*/ 1876261 w 3708400"/>
              <a:gd name="T91" fmla="*/ 849486 h 3111500"/>
              <a:gd name="T92" fmla="*/ 2718054 w 3708400"/>
              <a:gd name="T93" fmla="*/ 984134 h 3111500"/>
              <a:gd name="T94" fmla="*/ 2723768 w 3708400"/>
              <a:gd name="T95" fmla="*/ 1320435 h 3111500"/>
              <a:gd name="T96" fmla="*/ 2197806 w 3708400"/>
              <a:gd name="T97" fmla="*/ 565266 h 3111500"/>
              <a:gd name="T98" fmla="*/ 58723 w 3708400"/>
              <a:gd name="T99" fmla="*/ 1100362 h 3111500"/>
              <a:gd name="T100" fmla="*/ 904960 w 3708400"/>
              <a:gd name="T101" fmla="*/ 1579567 h 3111500"/>
              <a:gd name="T102" fmla="*/ 914800 w 3708400"/>
              <a:gd name="T103" fmla="*/ 808203 h 3111500"/>
              <a:gd name="T104" fmla="*/ 1487423 w 3708400"/>
              <a:gd name="T105" fmla="*/ 174343 h 3111500"/>
              <a:gd name="T106" fmla="*/ 1193811 w 3708400"/>
              <a:gd name="T107" fmla="*/ 519536 h 3111500"/>
              <a:gd name="T108" fmla="*/ 1744850 w 3708400"/>
              <a:gd name="T109" fmla="*/ 476983 h 3111500"/>
              <a:gd name="T110" fmla="*/ 2148288 w 3708400"/>
              <a:gd name="T111" fmla="*/ 473807 h 3111500"/>
              <a:gd name="T112" fmla="*/ 2296205 w 3708400"/>
              <a:gd name="T113" fmla="*/ 405848 h 3111500"/>
              <a:gd name="T114" fmla="*/ 1906098 w 3708400"/>
              <a:gd name="T115" fmla="*/ 52081 h 3111500"/>
              <a:gd name="T116" fmla="*/ 3112288 w 3708400"/>
              <a:gd name="T117" fmla="*/ 651326 h 3111500"/>
              <a:gd name="T118" fmla="*/ 3278933 w 3708400"/>
              <a:gd name="T119" fmla="*/ 813284 h 3111500"/>
              <a:gd name="T120" fmla="*/ 3083086 w 3708400"/>
              <a:gd name="T121" fmla="*/ 2718037 h 3111500"/>
              <a:gd name="T122" fmla="*/ 1232219 w 3708400"/>
              <a:gd name="T123" fmla="*/ 2597363 h 3111500"/>
              <a:gd name="T124" fmla="*/ 143791 w 3708400"/>
              <a:gd name="T125" fmla="*/ 1020018 h 311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8400" h="3111500">
                <a:moveTo>
                  <a:pt x="2959100" y="2084388"/>
                </a:moveTo>
                <a:lnTo>
                  <a:pt x="2965132" y="2084703"/>
                </a:lnTo>
                <a:lnTo>
                  <a:pt x="2985452" y="2085332"/>
                </a:lnTo>
                <a:lnTo>
                  <a:pt x="3005455" y="2086906"/>
                </a:lnTo>
                <a:lnTo>
                  <a:pt x="3025775" y="2088795"/>
                </a:lnTo>
                <a:lnTo>
                  <a:pt x="3045778" y="2091942"/>
                </a:lnTo>
                <a:lnTo>
                  <a:pt x="3065780" y="2095405"/>
                </a:lnTo>
                <a:lnTo>
                  <a:pt x="3085465" y="2099812"/>
                </a:lnTo>
                <a:lnTo>
                  <a:pt x="3105150" y="2104533"/>
                </a:lnTo>
                <a:lnTo>
                  <a:pt x="3124835" y="2109884"/>
                </a:lnTo>
                <a:lnTo>
                  <a:pt x="3127692" y="2110514"/>
                </a:lnTo>
                <a:lnTo>
                  <a:pt x="3129915" y="2111458"/>
                </a:lnTo>
                <a:lnTo>
                  <a:pt x="3132455" y="2112717"/>
                </a:lnTo>
                <a:lnTo>
                  <a:pt x="3134995" y="2114291"/>
                </a:lnTo>
                <a:lnTo>
                  <a:pt x="3139122" y="2117124"/>
                </a:lnTo>
                <a:lnTo>
                  <a:pt x="3143250" y="2120901"/>
                </a:lnTo>
                <a:lnTo>
                  <a:pt x="3133725" y="2120901"/>
                </a:lnTo>
                <a:lnTo>
                  <a:pt x="3124200" y="2120272"/>
                </a:lnTo>
                <a:lnTo>
                  <a:pt x="3114992" y="2119013"/>
                </a:lnTo>
                <a:lnTo>
                  <a:pt x="3105468" y="2116809"/>
                </a:lnTo>
                <a:lnTo>
                  <a:pt x="3091180" y="2113976"/>
                </a:lnTo>
                <a:lnTo>
                  <a:pt x="3075940" y="2110829"/>
                </a:lnTo>
                <a:lnTo>
                  <a:pt x="3061018" y="2107681"/>
                </a:lnTo>
                <a:lnTo>
                  <a:pt x="3046095" y="2105163"/>
                </a:lnTo>
                <a:lnTo>
                  <a:pt x="3030855" y="2103274"/>
                </a:lnTo>
                <a:lnTo>
                  <a:pt x="3015932" y="2102015"/>
                </a:lnTo>
                <a:lnTo>
                  <a:pt x="3000692" y="2100756"/>
                </a:lnTo>
                <a:lnTo>
                  <a:pt x="2985452" y="2100126"/>
                </a:lnTo>
                <a:lnTo>
                  <a:pt x="2976562" y="2099497"/>
                </a:lnTo>
                <a:lnTo>
                  <a:pt x="2967355" y="2099812"/>
                </a:lnTo>
                <a:lnTo>
                  <a:pt x="2958465" y="2100441"/>
                </a:lnTo>
                <a:lnTo>
                  <a:pt x="2949575" y="2102015"/>
                </a:lnTo>
                <a:lnTo>
                  <a:pt x="2941002" y="2103589"/>
                </a:lnTo>
                <a:lnTo>
                  <a:pt x="2932112" y="2105163"/>
                </a:lnTo>
                <a:lnTo>
                  <a:pt x="2914650" y="2109884"/>
                </a:lnTo>
                <a:lnTo>
                  <a:pt x="2914968" y="2105163"/>
                </a:lnTo>
                <a:lnTo>
                  <a:pt x="2915285" y="2100756"/>
                </a:lnTo>
                <a:lnTo>
                  <a:pt x="2916238" y="2098553"/>
                </a:lnTo>
                <a:lnTo>
                  <a:pt x="2916872" y="2096664"/>
                </a:lnTo>
                <a:lnTo>
                  <a:pt x="2918142" y="2095090"/>
                </a:lnTo>
                <a:lnTo>
                  <a:pt x="2920365" y="2093516"/>
                </a:lnTo>
                <a:lnTo>
                  <a:pt x="2925445" y="2091313"/>
                </a:lnTo>
                <a:lnTo>
                  <a:pt x="2930842" y="2089110"/>
                </a:lnTo>
                <a:lnTo>
                  <a:pt x="2936558" y="2087536"/>
                </a:lnTo>
                <a:lnTo>
                  <a:pt x="2941955" y="2086277"/>
                </a:lnTo>
                <a:lnTo>
                  <a:pt x="2947988" y="2085018"/>
                </a:lnTo>
                <a:lnTo>
                  <a:pt x="2953702" y="2084703"/>
                </a:lnTo>
                <a:lnTo>
                  <a:pt x="2959100" y="2084388"/>
                </a:lnTo>
                <a:close/>
                <a:moveTo>
                  <a:pt x="2862480" y="2064171"/>
                </a:moveTo>
                <a:lnTo>
                  <a:pt x="2858671" y="2072110"/>
                </a:lnTo>
                <a:lnTo>
                  <a:pt x="2854862" y="2080367"/>
                </a:lnTo>
                <a:lnTo>
                  <a:pt x="2851370" y="2088624"/>
                </a:lnTo>
                <a:lnTo>
                  <a:pt x="2848831" y="2096880"/>
                </a:lnTo>
                <a:lnTo>
                  <a:pt x="2845656" y="2105455"/>
                </a:lnTo>
                <a:lnTo>
                  <a:pt x="2843117" y="2114347"/>
                </a:lnTo>
                <a:lnTo>
                  <a:pt x="2840895" y="2122921"/>
                </a:lnTo>
                <a:lnTo>
                  <a:pt x="2838674" y="2131495"/>
                </a:lnTo>
                <a:lnTo>
                  <a:pt x="2842800" y="2123556"/>
                </a:lnTo>
                <a:lnTo>
                  <a:pt x="2846609" y="2115617"/>
                </a:lnTo>
                <a:lnTo>
                  <a:pt x="2849783" y="2107043"/>
                </a:lnTo>
                <a:lnTo>
                  <a:pt x="2852640" y="2098786"/>
                </a:lnTo>
                <a:lnTo>
                  <a:pt x="2857718" y="2081320"/>
                </a:lnTo>
                <a:lnTo>
                  <a:pt x="2862480" y="2064171"/>
                </a:lnTo>
                <a:close/>
                <a:moveTo>
                  <a:pt x="1938104" y="2057400"/>
                </a:moveTo>
                <a:lnTo>
                  <a:pt x="1951390" y="2057400"/>
                </a:lnTo>
                <a:lnTo>
                  <a:pt x="1952317" y="2064024"/>
                </a:lnTo>
                <a:lnTo>
                  <a:pt x="1952626" y="2070963"/>
                </a:lnTo>
                <a:lnTo>
                  <a:pt x="1952317" y="2077271"/>
                </a:lnTo>
                <a:lnTo>
                  <a:pt x="1951699" y="2083895"/>
                </a:lnTo>
                <a:lnTo>
                  <a:pt x="1950154" y="2090519"/>
                </a:lnTo>
                <a:lnTo>
                  <a:pt x="1948918" y="2096827"/>
                </a:lnTo>
                <a:lnTo>
                  <a:pt x="1946138" y="2109444"/>
                </a:lnTo>
                <a:lnTo>
                  <a:pt x="1938413" y="2140354"/>
                </a:lnTo>
                <a:lnTo>
                  <a:pt x="1930998" y="2171265"/>
                </a:lnTo>
                <a:lnTo>
                  <a:pt x="1923891" y="2202176"/>
                </a:lnTo>
                <a:lnTo>
                  <a:pt x="1915549" y="2233087"/>
                </a:lnTo>
                <a:lnTo>
                  <a:pt x="1914004" y="2237502"/>
                </a:lnTo>
                <a:lnTo>
                  <a:pt x="1912459" y="2241603"/>
                </a:lnTo>
                <a:lnTo>
                  <a:pt x="1909987" y="2245703"/>
                </a:lnTo>
                <a:lnTo>
                  <a:pt x="1907515" y="2249488"/>
                </a:lnTo>
                <a:lnTo>
                  <a:pt x="1906897" y="2243495"/>
                </a:lnTo>
                <a:lnTo>
                  <a:pt x="1906588" y="2237818"/>
                </a:lnTo>
                <a:lnTo>
                  <a:pt x="1906588" y="2232140"/>
                </a:lnTo>
                <a:lnTo>
                  <a:pt x="1906897" y="2226147"/>
                </a:lnTo>
                <a:lnTo>
                  <a:pt x="1907515" y="2220470"/>
                </a:lnTo>
                <a:lnTo>
                  <a:pt x="1908442" y="2214792"/>
                </a:lnTo>
                <a:lnTo>
                  <a:pt x="1910605" y="2203122"/>
                </a:lnTo>
                <a:lnTo>
                  <a:pt x="1913386" y="2191767"/>
                </a:lnTo>
                <a:lnTo>
                  <a:pt x="1916167" y="2180412"/>
                </a:lnTo>
                <a:lnTo>
                  <a:pt x="1918638" y="2169057"/>
                </a:lnTo>
                <a:lnTo>
                  <a:pt x="1920801" y="2157702"/>
                </a:lnTo>
                <a:lnTo>
                  <a:pt x="1922655" y="2145401"/>
                </a:lnTo>
                <a:lnTo>
                  <a:pt x="1925127" y="2132469"/>
                </a:lnTo>
                <a:lnTo>
                  <a:pt x="1930380" y="2107867"/>
                </a:lnTo>
                <a:lnTo>
                  <a:pt x="1932852" y="2095250"/>
                </a:lnTo>
                <a:lnTo>
                  <a:pt x="1935014" y="2082949"/>
                </a:lnTo>
                <a:lnTo>
                  <a:pt x="1936868" y="2070017"/>
                </a:lnTo>
                <a:lnTo>
                  <a:pt x="1938104" y="2057400"/>
                </a:lnTo>
                <a:close/>
                <a:moveTo>
                  <a:pt x="2848196" y="2037178"/>
                </a:moveTo>
                <a:lnTo>
                  <a:pt x="2845974" y="2037496"/>
                </a:lnTo>
                <a:lnTo>
                  <a:pt x="2843435" y="2038131"/>
                </a:lnTo>
                <a:lnTo>
                  <a:pt x="2841530" y="2039084"/>
                </a:lnTo>
                <a:lnTo>
                  <a:pt x="2839308" y="2040036"/>
                </a:lnTo>
                <a:lnTo>
                  <a:pt x="2837404" y="2041307"/>
                </a:lnTo>
                <a:lnTo>
                  <a:pt x="2833595" y="2044482"/>
                </a:lnTo>
                <a:lnTo>
                  <a:pt x="2830103" y="2048293"/>
                </a:lnTo>
                <a:lnTo>
                  <a:pt x="2826929" y="2052104"/>
                </a:lnTo>
                <a:lnTo>
                  <a:pt x="2821533" y="2060043"/>
                </a:lnTo>
                <a:lnTo>
                  <a:pt x="2817089" y="2067982"/>
                </a:lnTo>
                <a:lnTo>
                  <a:pt x="2812328" y="2076239"/>
                </a:lnTo>
                <a:lnTo>
                  <a:pt x="2804392" y="2092435"/>
                </a:lnTo>
                <a:lnTo>
                  <a:pt x="2797092" y="2108948"/>
                </a:lnTo>
                <a:lnTo>
                  <a:pt x="2790426" y="2126097"/>
                </a:lnTo>
                <a:lnTo>
                  <a:pt x="2766620" y="2123556"/>
                </a:lnTo>
                <a:lnTo>
                  <a:pt x="2766620" y="2117522"/>
                </a:lnTo>
                <a:lnTo>
                  <a:pt x="2767254" y="2112124"/>
                </a:lnTo>
                <a:lnTo>
                  <a:pt x="2768207" y="2106725"/>
                </a:lnTo>
                <a:lnTo>
                  <a:pt x="2769794" y="2101009"/>
                </a:lnTo>
                <a:lnTo>
                  <a:pt x="2771381" y="2095610"/>
                </a:lnTo>
                <a:lnTo>
                  <a:pt x="2773603" y="2090529"/>
                </a:lnTo>
                <a:lnTo>
                  <a:pt x="2775825" y="2085131"/>
                </a:lnTo>
                <a:lnTo>
                  <a:pt x="2778364" y="2080050"/>
                </a:lnTo>
                <a:lnTo>
                  <a:pt x="2783443" y="2069570"/>
                </a:lnTo>
                <a:lnTo>
                  <a:pt x="2789474" y="2059725"/>
                </a:lnTo>
                <a:lnTo>
                  <a:pt x="2794870" y="2049563"/>
                </a:lnTo>
                <a:lnTo>
                  <a:pt x="2799948" y="2039401"/>
                </a:lnTo>
                <a:lnTo>
                  <a:pt x="2788521" y="2039084"/>
                </a:lnTo>
                <a:lnTo>
                  <a:pt x="2777412" y="2039084"/>
                </a:lnTo>
                <a:lnTo>
                  <a:pt x="2771698" y="2051151"/>
                </a:lnTo>
                <a:lnTo>
                  <a:pt x="2766937" y="2063536"/>
                </a:lnTo>
                <a:lnTo>
                  <a:pt x="2762810" y="2076239"/>
                </a:lnTo>
                <a:lnTo>
                  <a:pt x="2759319" y="2088941"/>
                </a:lnTo>
                <a:lnTo>
                  <a:pt x="2756145" y="2101644"/>
                </a:lnTo>
                <a:lnTo>
                  <a:pt x="2753605" y="2114982"/>
                </a:lnTo>
                <a:lnTo>
                  <a:pt x="2751066" y="2128002"/>
                </a:lnTo>
                <a:lnTo>
                  <a:pt x="2748527" y="2140705"/>
                </a:lnTo>
                <a:lnTo>
                  <a:pt x="2757732" y="2138799"/>
                </a:lnTo>
                <a:lnTo>
                  <a:pt x="2766620" y="2136576"/>
                </a:lnTo>
                <a:lnTo>
                  <a:pt x="2775507" y="2134988"/>
                </a:lnTo>
                <a:lnTo>
                  <a:pt x="2784395" y="2134036"/>
                </a:lnTo>
                <a:lnTo>
                  <a:pt x="2802488" y="2131813"/>
                </a:lnTo>
                <a:lnTo>
                  <a:pt x="2820898" y="2130225"/>
                </a:lnTo>
                <a:lnTo>
                  <a:pt x="2822168" y="2120063"/>
                </a:lnTo>
                <a:lnTo>
                  <a:pt x="2809154" y="2118157"/>
                </a:lnTo>
                <a:lnTo>
                  <a:pt x="2810423" y="2111489"/>
                </a:lnTo>
                <a:lnTo>
                  <a:pt x="2812010" y="2104820"/>
                </a:lnTo>
                <a:lnTo>
                  <a:pt x="2814232" y="2098468"/>
                </a:lnTo>
                <a:lnTo>
                  <a:pt x="2816137" y="2091799"/>
                </a:lnTo>
                <a:lnTo>
                  <a:pt x="2818994" y="2085448"/>
                </a:lnTo>
                <a:lnTo>
                  <a:pt x="2821850" y="2079732"/>
                </a:lnTo>
                <a:lnTo>
                  <a:pt x="2825342" y="2073381"/>
                </a:lnTo>
                <a:lnTo>
                  <a:pt x="2829151" y="2067982"/>
                </a:lnTo>
                <a:lnTo>
                  <a:pt x="2834547" y="2060361"/>
                </a:lnTo>
                <a:lnTo>
                  <a:pt x="2840260" y="2052739"/>
                </a:lnTo>
                <a:lnTo>
                  <a:pt x="2845974" y="2045117"/>
                </a:lnTo>
                <a:lnTo>
                  <a:pt x="2848831" y="2041307"/>
                </a:lnTo>
                <a:lnTo>
                  <a:pt x="2851053" y="2037178"/>
                </a:lnTo>
                <a:lnTo>
                  <a:pt x="2848196" y="2037178"/>
                </a:lnTo>
                <a:close/>
                <a:moveTo>
                  <a:pt x="3002663" y="2036763"/>
                </a:moveTo>
                <a:lnTo>
                  <a:pt x="3012201" y="2036763"/>
                </a:lnTo>
                <a:lnTo>
                  <a:pt x="3021422" y="2037086"/>
                </a:lnTo>
                <a:lnTo>
                  <a:pt x="3030642" y="2038376"/>
                </a:lnTo>
                <a:lnTo>
                  <a:pt x="3039863" y="2039666"/>
                </a:lnTo>
                <a:lnTo>
                  <a:pt x="3049083" y="2041602"/>
                </a:lnTo>
                <a:lnTo>
                  <a:pt x="3066570" y="2045150"/>
                </a:lnTo>
                <a:lnTo>
                  <a:pt x="3084375" y="2049667"/>
                </a:lnTo>
                <a:lnTo>
                  <a:pt x="3102180" y="2054183"/>
                </a:lnTo>
                <a:lnTo>
                  <a:pt x="3111082" y="2056441"/>
                </a:lnTo>
                <a:lnTo>
                  <a:pt x="3119667" y="2059345"/>
                </a:lnTo>
                <a:lnTo>
                  <a:pt x="3128251" y="2062571"/>
                </a:lnTo>
                <a:lnTo>
                  <a:pt x="3136518" y="2066119"/>
                </a:lnTo>
                <a:lnTo>
                  <a:pt x="3144785" y="2069345"/>
                </a:lnTo>
                <a:lnTo>
                  <a:pt x="3152733" y="2073861"/>
                </a:lnTo>
                <a:lnTo>
                  <a:pt x="3160682" y="2078378"/>
                </a:lnTo>
                <a:lnTo>
                  <a:pt x="3168313" y="2083217"/>
                </a:lnTo>
                <a:lnTo>
                  <a:pt x="3175625" y="2088701"/>
                </a:lnTo>
                <a:lnTo>
                  <a:pt x="3182938" y="2094830"/>
                </a:lnTo>
                <a:lnTo>
                  <a:pt x="3180394" y="2095798"/>
                </a:lnTo>
                <a:lnTo>
                  <a:pt x="3178487" y="2096443"/>
                </a:lnTo>
                <a:lnTo>
                  <a:pt x="3175943" y="2097088"/>
                </a:lnTo>
                <a:lnTo>
                  <a:pt x="3173718" y="2097088"/>
                </a:lnTo>
                <a:lnTo>
                  <a:pt x="3171810" y="2097088"/>
                </a:lnTo>
                <a:lnTo>
                  <a:pt x="3169266" y="2096765"/>
                </a:lnTo>
                <a:lnTo>
                  <a:pt x="3165133" y="2095475"/>
                </a:lnTo>
                <a:lnTo>
                  <a:pt x="3160682" y="2093217"/>
                </a:lnTo>
                <a:lnTo>
                  <a:pt x="3156549" y="2091281"/>
                </a:lnTo>
                <a:lnTo>
                  <a:pt x="3152415" y="2088701"/>
                </a:lnTo>
                <a:lnTo>
                  <a:pt x="3148282" y="2086765"/>
                </a:lnTo>
                <a:lnTo>
                  <a:pt x="3141923" y="2083539"/>
                </a:lnTo>
                <a:lnTo>
                  <a:pt x="3135564" y="2080313"/>
                </a:lnTo>
                <a:lnTo>
                  <a:pt x="3129205" y="2077410"/>
                </a:lnTo>
                <a:lnTo>
                  <a:pt x="3122846" y="2075152"/>
                </a:lnTo>
                <a:lnTo>
                  <a:pt x="3115852" y="2072571"/>
                </a:lnTo>
                <a:lnTo>
                  <a:pt x="3109175" y="2070635"/>
                </a:lnTo>
                <a:lnTo>
                  <a:pt x="3095821" y="2066764"/>
                </a:lnTo>
                <a:lnTo>
                  <a:pt x="3081831" y="2063538"/>
                </a:lnTo>
                <a:lnTo>
                  <a:pt x="3068160" y="2060635"/>
                </a:lnTo>
                <a:lnTo>
                  <a:pt x="3040498" y="2055151"/>
                </a:lnTo>
                <a:lnTo>
                  <a:pt x="3033504" y="2053861"/>
                </a:lnTo>
                <a:lnTo>
                  <a:pt x="3026509" y="2052570"/>
                </a:lnTo>
                <a:lnTo>
                  <a:pt x="3019832" y="2052248"/>
                </a:lnTo>
                <a:lnTo>
                  <a:pt x="3012837" y="2051925"/>
                </a:lnTo>
                <a:lnTo>
                  <a:pt x="3005524" y="2051925"/>
                </a:lnTo>
                <a:lnTo>
                  <a:pt x="2998530" y="2051925"/>
                </a:lnTo>
                <a:lnTo>
                  <a:pt x="2984540" y="2052893"/>
                </a:lnTo>
                <a:lnTo>
                  <a:pt x="2996622" y="2055473"/>
                </a:lnTo>
                <a:lnTo>
                  <a:pt x="3008068" y="2058377"/>
                </a:lnTo>
                <a:lnTo>
                  <a:pt x="3019832" y="2061280"/>
                </a:lnTo>
                <a:lnTo>
                  <a:pt x="3030960" y="2064829"/>
                </a:lnTo>
                <a:lnTo>
                  <a:pt x="3054170" y="2072248"/>
                </a:lnTo>
                <a:lnTo>
                  <a:pt x="3077062" y="2080313"/>
                </a:lnTo>
                <a:lnTo>
                  <a:pt x="3083421" y="2082894"/>
                </a:lnTo>
                <a:lnTo>
                  <a:pt x="3089462" y="2086120"/>
                </a:lnTo>
                <a:lnTo>
                  <a:pt x="3095821" y="2089991"/>
                </a:lnTo>
                <a:lnTo>
                  <a:pt x="3101544" y="2093540"/>
                </a:lnTo>
                <a:lnTo>
                  <a:pt x="3092324" y="2093540"/>
                </a:lnTo>
                <a:lnTo>
                  <a:pt x="3083103" y="2092894"/>
                </a:lnTo>
                <a:lnTo>
                  <a:pt x="3073883" y="2091927"/>
                </a:lnTo>
                <a:lnTo>
                  <a:pt x="3064662" y="2089991"/>
                </a:lnTo>
                <a:lnTo>
                  <a:pt x="3055760" y="2087733"/>
                </a:lnTo>
                <a:lnTo>
                  <a:pt x="3046539" y="2085152"/>
                </a:lnTo>
                <a:lnTo>
                  <a:pt x="3028734" y="2079991"/>
                </a:lnTo>
                <a:lnTo>
                  <a:pt x="3019832" y="2077087"/>
                </a:lnTo>
                <a:lnTo>
                  <a:pt x="3010612" y="2075152"/>
                </a:lnTo>
                <a:lnTo>
                  <a:pt x="3001709" y="2072894"/>
                </a:lnTo>
                <a:lnTo>
                  <a:pt x="2992807" y="2071281"/>
                </a:lnTo>
                <a:lnTo>
                  <a:pt x="2983904" y="2070313"/>
                </a:lnTo>
                <a:lnTo>
                  <a:pt x="2974366" y="2069990"/>
                </a:lnTo>
                <a:lnTo>
                  <a:pt x="2969915" y="2069990"/>
                </a:lnTo>
                <a:lnTo>
                  <a:pt x="2965145" y="2070313"/>
                </a:lnTo>
                <a:lnTo>
                  <a:pt x="2960376" y="2070635"/>
                </a:lnTo>
                <a:lnTo>
                  <a:pt x="2955925" y="2071281"/>
                </a:lnTo>
                <a:lnTo>
                  <a:pt x="2955925" y="2067732"/>
                </a:lnTo>
                <a:lnTo>
                  <a:pt x="2956561" y="2064506"/>
                </a:lnTo>
                <a:lnTo>
                  <a:pt x="2957833" y="2061925"/>
                </a:lnTo>
                <a:lnTo>
                  <a:pt x="2959422" y="2059345"/>
                </a:lnTo>
                <a:lnTo>
                  <a:pt x="2961966" y="2056764"/>
                </a:lnTo>
                <a:lnTo>
                  <a:pt x="2964510" y="2055151"/>
                </a:lnTo>
                <a:lnTo>
                  <a:pt x="2969915" y="2051280"/>
                </a:lnTo>
                <a:lnTo>
                  <a:pt x="2972140" y="2045150"/>
                </a:lnTo>
                <a:lnTo>
                  <a:pt x="2973094" y="2042247"/>
                </a:lnTo>
                <a:lnTo>
                  <a:pt x="2974684" y="2039344"/>
                </a:lnTo>
                <a:lnTo>
                  <a:pt x="2983904" y="2038053"/>
                </a:lnTo>
                <a:lnTo>
                  <a:pt x="2993125" y="2037086"/>
                </a:lnTo>
                <a:lnTo>
                  <a:pt x="3002663" y="2036763"/>
                </a:lnTo>
                <a:close/>
                <a:moveTo>
                  <a:pt x="3032421" y="2001838"/>
                </a:moveTo>
                <a:lnTo>
                  <a:pt x="3035273" y="2001838"/>
                </a:lnTo>
                <a:lnTo>
                  <a:pt x="3040343" y="2001838"/>
                </a:lnTo>
                <a:lnTo>
                  <a:pt x="3044779" y="2002470"/>
                </a:lnTo>
                <a:lnTo>
                  <a:pt x="3049532" y="2003101"/>
                </a:lnTo>
                <a:lnTo>
                  <a:pt x="3053968" y="2003733"/>
                </a:lnTo>
                <a:lnTo>
                  <a:pt x="3062841" y="2005627"/>
                </a:lnTo>
                <a:lnTo>
                  <a:pt x="3072030" y="2008153"/>
                </a:lnTo>
                <a:lnTo>
                  <a:pt x="3080903" y="2011310"/>
                </a:lnTo>
                <a:lnTo>
                  <a:pt x="3089459" y="2014468"/>
                </a:lnTo>
                <a:lnTo>
                  <a:pt x="3107204" y="2021099"/>
                </a:lnTo>
                <a:lnTo>
                  <a:pt x="3126217" y="2028045"/>
                </a:lnTo>
                <a:lnTo>
                  <a:pt x="3145546" y="2035307"/>
                </a:lnTo>
                <a:lnTo>
                  <a:pt x="3155370" y="2039096"/>
                </a:lnTo>
                <a:lnTo>
                  <a:pt x="3164559" y="2043201"/>
                </a:lnTo>
                <a:lnTo>
                  <a:pt x="3173749" y="2047621"/>
                </a:lnTo>
                <a:lnTo>
                  <a:pt x="3182938" y="2052357"/>
                </a:lnTo>
                <a:lnTo>
                  <a:pt x="3177868" y="2058988"/>
                </a:lnTo>
                <a:lnTo>
                  <a:pt x="3164242" y="2055199"/>
                </a:lnTo>
                <a:lnTo>
                  <a:pt x="3150300" y="2050779"/>
                </a:lnTo>
                <a:lnTo>
                  <a:pt x="3136991" y="2046674"/>
                </a:lnTo>
                <a:lnTo>
                  <a:pt x="3123365" y="2041938"/>
                </a:lnTo>
                <a:lnTo>
                  <a:pt x="3096113" y="2032465"/>
                </a:lnTo>
                <a:lnTo>
                  <a:pt x="3069179" y="2022993"/>
                </a:lnTo>
                <a:lnTo>
                  <a:pt x="3063792" y="2021099"/>
                </a:lnTo>
                <a:lnTo>
                  <a:pt x="3057771" y="2020151"/>
                </a:lnTo>
                <a:lnTo>
                  <a:pt x="3052384" y="2019520"/>
                </a:lnTo>
                <a:lnTo>
                  <a:pt x="3046363" y="2018888"/>
                </a:lnTo>
                <a:lnTo>
                  <a:pt x="3034956" y="2018573"/>
                </a:lnTo>
                <a:lnTo>
                  <a:pt x="3023548" y="2018257"/>
                </a:lnTo>
                <a:lnTo>
                  <a:pt x="3022597" y="2016362"/>
                </a:lnTo>
                <a:lnTo>
                  <a:pt x="3021647" y="2015099"/>
                </a:lnTo>
                <a:lnTo>
                  <a:pt x="3021330" y="2013205"/>
                </a:lnTo>
                <a:lnTo>
                  <a:pt x="3021013" y="2011942"/>
                </a:lnTo>
                <a:lnTo>
                  <a:pt x="3021330" y="2010679"/>
                </a:lnTo>
                <a:lnTo>
                  <a:pt x="3021647" y="2009100"/>
                </a:lnTo>
                <a:lnTo>
                  <a:pt x="3022281" y="2007837"/>
                </a:lnTo>
                <a:lnTo>
                  <a:pt x="3023231" y="2006890"/>
                </a:lnTo>
                <a:lnTo>
                  <a:pt x="3025766" y="2004680"/>
                </a:lnTo>
                <a:lnTo>
                  <a:pt x="3028935" y="2003101"/>
                </a:lnTo>
                <a:lnTo>
                  <a:pt x="3032421" y="2001838"/>
                </a:lnTo>
                <a:close/>
                <a:moveTo>
                  <a:pt x="3093063" y="1968500"/>
                </a:moveTo>
                <a:lnTo>
                  <a:pt x="3096852" y="1968819"/>
                </a:lnTo>
                <a:lnTo>
                  <a:pt x="3100324" y="1969138"/>
                </a:lnTo>
                <a:lnTo>
                  <a:pt x="3104113" y="1969777"/>
                </a:lnTo>
                <a:lnTo>
                  <a:pt x="3107585" y="1971054"/>
                </a:lnTo>
                <a:lnTo>
                  <a:pt x="3110742" y="1972011"/>
                </a:lnTo>
                <a:lnTo>
                  <a:pt x="3117688" y="1974884"/>
                </a:lnTo>
                <a:lnTo>
                  <a:pt x="3124317" y="1978395"/>
                </a:lnTo>
                <a:lnTo>
                  <a:pt x="3130947" y="1981586"/>
                </a:lnTo>
                <a:lnTo>
                  <a:pt x="3137261" y="1985097"/>
                </a:lnTo>
                <a:lnTo>
                  <a:pt x="3143890" y="1988608"/>
                </a:lnTo>
                <a:lnTo>
                  <a:pt x="3151151" y="1993077"/>
                </a:lnTo>
                <a:lnTo>
                  <a:pt x="3158728" y="1997545"/>
                </a:lnTo>
                <a:lnTo>
                  <a:pt x="3165989" y="2001695"/>
                </a:lnTo>
                <a:lnTo>
                  <a:pt x="3173566" y="2006482"/>
                </a:lnTo>
                <a:lnTo>
                  <a:pt x="3181143" y="2011270"/>
                </a:lnTo>
                <a:lnTo>
                  <a:pt x="3188088" y="2016377"/>
                </a:lnTo>
                <a:lnTo>
                  <a:pt x="3191561" y="2019250"/>
                </a:lnTo>
                <a:lnTo>
                  <a:pt x="3194717" y="2022441"/>
                </a:lnTo>
                <a:lnTo>
                  <a:pt x="3197559" y="2025314"/>
                </a:lnTo>
                <a:lnTo>
                  <a:pt x="3200400" y="2028825"/>
                </a:lnTo>
                <a:lnTo>
                  <a:pt x="3193139" y="2026910"/>
                </a:lnTo>
                <a:lnTo>
                  <a:pt x="3186194" y="2024676"/>
                </a:lnTo>
                <a:lnTo>
                  <a:pt x="3178933" y="2021803"/>
                </a:lnTo>
                <a:lnTo>
                  <a:pt x="3171987" y="2019250"/>
                </a:lnTo>
                <a:lnTo>
                  <a:pt x="3165358" y="2016058"/>
                </a:lnTo>
                <a:lnTo>
                  <a:pt x="3158728" y="2012866"/>
                </a:lnTo>
                <a:lnTo>
                  <a:pt x="3145469" y="2005844"/>
                </a:lnTo>
                <a:lnTo>
                  <a:pt x="3132210" y="1998822"/>
                </a:lnTo>
                <a:lnTo>
                  <a:pt x="3119266" y="1991800"/>
                </a:lnTo>
                <a:lnTo>
                  <a:pt x="3112321" y="1988608"/>
                </a:lnTo>
                <a:lnTo>
                  <a:pt x="3105375" y="1985736"/>
                </a:lnTo>
                <a:lnTo>
                  <a:pt x="3098430" y="1983182"/>
                </a:lnTo>
                <a:lnTo>
                  <a:pt x="3091485" y="1980629"/>
                </a:lnTo>
                <a:lnTo>
                  <a:pt x="3090222" y="1974884"/>
                </a:lnTo>
                <a:lnTo>
                  <a:pt x="3089275" y="1968819"/>
                </a:lnTo>
                <a:lnTo>
                  <a:pt x="3093063" y="1968500"/>
                </a:lnTo>
                <a:close/>
                <a:moveTo>
                  <a:pt x="3338513" y="1941513"/>
                </a:moveTo>
                <a:lnTo>
                  <a:pt x="3344646" y="1942466"/>
                </a:lnTo>
                <a:lnTo>
                  <a:pt x="3350133" y="1943736"/>
                </a:lnTo>
                <a:lnTo>
                  <a:pt x="3355943" y="1945006"/>
                </a:lnTo>
                <a:lnTo>
                  <a:pt x="3361753" y="1946276"/>
                </a:lnTo>
                <a:lnTo>
                  <a:pt x="3367562" y="1948498"/>
                </a:lnTo>
                <a:lnTo>
                  <a:pt x="3373372" y="1950403"/>
                </a:lnTo>
                <a:lnTo>
                  <a:pt x="3378537" y="1953261"/>
                </a:lnTo>
                <a:lnTo>
                  <a:pt x="3383701" y="1956118"/>
                </a:lnTo>
                <a:lnTo>
                  <a:pt x="3389188" y="1958976"/>
                </a:lnTo>
                <a:lnTo>
                  <a:pt x="3394030" y="1962468"/>
                </a:lnTo>
                <a:lnTo>
                  <a:pt x="3398549" y="1965961"/>
                </a:lnTo>
                <a:lnTo>
                  <a:pt x="3402745" y="1970088"/>
                </a:lnTo>
                <a:lnTo>
                  <a:pt x="3406618" y="1974216"/>
                </a:lnTo>
                <a:lnTo>
                  <a:pt x="3410491" y="1979296"/>
                </a:lnTo>
                <a:lnTo>
                  <a:pt x="3413719" y="1984058"/>
                </a:lnTo>
                <a:lnTo>
                  <a:pt x="3416301" y="1989138"/>
                </a:lnTo>
                <a:lnTo>
                  <a:pt x="3411137" y="1987233"/>
                </a:lnTo>
                <a:lnTo>
                  <a:pt x="3406295" y="1985011"/>
                </a:lnTo>
                <a:lnTo>
                  <a:pt x="3401453" y="1982153"/>
                </a:lnTo>
                <a:lnTo>
                  <a:pt x="3396289" y="1979613"/>
                </a:lnTo>
                <a:lnTo>
                  <a:pt x="3387252" y="1973263"/>
                </a:lnTo>
                <a:lnTo>
                  <a:pt x="3377891" y="1967866"/>
                </a:lnTo>
                <a:lnTo>
                  <a:pt x="3357557" y="1955801"/>
                </a:lnTo>
                <a:lnTo>
                  <a:pt x="3352715" y="1952626"/>
                </a:lnTo>
                <a:lnTo>
                  <a:pt x="3347551" y="1949133"/>
                </a:lnTo>
                <a:lnTo>
                  <a:pt x="3343032" y="1945641"/>
                </a:lnTo>
                <a:lnTo>
                  <a:pt x="3338513" y="1941513"/>
                </a:lnTo>
                <a:close/>
                <a:moveTo>
                  <a:pt x="3334042" y="1884363"/>
                </a:moveTo>
                <a:lnTo>
                  <a:pt x="3337840" y="1884363"/>
                </a:lnTo>
                <a:lnTo>
                  <a:pt x="3341639" y="1884679"/>
                </a:lnTo>
                <a:lnTo>
                  <a:pt x="3345753" y="1884995"/>
                </a:lnTo>
                <a:lnTo>
                  <a:pt x="3349551" y="1885942"/>
                </a:lnTo>
                <a:lnTo>
                  <a:pt x="3357148" y="1888153"/>
                </a:lnTo>
                <a:lnTo>
                  <a:pt x="3364111" y="1890995"/>
                </a:lnTo>
                <a:lnTo>
                  <a:pt x="3371391" y="1893837"/>
                </a:lnTo>
                <a:lnTo>
                  <a:pt x="3378670" y="1897626"/>
                </a:lnTo>
                <a:lnTo>
                  <a:pt x="3385634" y="1901416"/>
                </a:lnTo>
                <a:lnTo>
                  <a:pt x="3391964" y="1905206"/>
                </a:lnTo>
                <a:lnTo>
                  <a:pt x="3398294" y="1909311"/>
                </a:lnTo>
                <a:lnTo>
                  <a:pt x="3404624" y="1913732"/>
                </a:lnTo>
                <a:lnTo>
                  <a:pt x="3410321" y="1918785"/>
                </a:lnTo>
                <a:lnTo>
                  <a:pt x="3415386" y="1924153"/>
                </a:lnTo>
                <a:lnTo>
                  <a:pt x="3418234" y="1926995"/>
                </a:lnTo>
                <a:lnTo>
                  <a:pt x="3420450" y="1929522"/>
                </a:lnTo>
                <a:lnTo>
                  <a:pt x="3422349" y="1932680"/>
                </a:lnTo>
                <a:lnTo>
                  <a:pt x="3424564" y="1936154"/>
                </a:lnTo>
                <a:lnTo>
                  <a:pt x="3426147" y="1939627"/>
                </a:lnTo>
                <a:lnTo>
                  <a:pt x="3427413" y="1943101"/>
                </a:lnTo>
                <a:lnTo>
                  <a:pt x="3424248" y="1942785"/>
                </a:lnTo>
                <a:lnTo>
                  <a:pt x="3420766" y="1941838"/>
                </a:lnTo>
                <a:lnTo>
                  <a:pt x="3417285" y="1940890"/>
                </a:lnTo>
                <a:lnTo>
                  <a:pt x="3414120" y="1939312"/>
                </a:lnTo>
                <a:lnTo>
                  <a:pt x="3411271" y="1937733"/>
                </a:lnTo>
                <a:lnTo>
                  <a:pt x="3408422" y="1935838"/>
                </a:lnTo>
                <a:lnTo>
                  <a:pt x="3402725" y="1931732"/>
                </a:lnTo>
                <a:lnTo>
                  <a:pt x="3391964" y="1922574"/>
                </a:lnTo>
                <a:lnTo>
                  <a:pt x="3386583" y="1917837"/>
                </a:lnTo>
                <a:lnTo>
                  <a:pt x="3383418" y="1916258"/>
                </a:lnTo>
                <a:lnTo>
                  <a:pt x="3380886" y="1914679"/>
                </a:lnTo>
                <a:lnTo>
                  <a:pt x="3377404" y="1912469"/>
                </a:lnTo>
                <a:lnTo>
                  <a:pt x="3373923" y="1910258"/>
                </a:lnTo>
                <a:lnTo>
                  <a:pt x="3366959" y="1907100"/>
                </a:lnTo>
                <a:lnTo>
                  <a:pt x="3359680" y="1903627"/>
                </a:lnTo>
                <a:lnTo>
                  <a:pt x="3352400" y="1900469"/>
                </a:lnTo>
                <a:lnTo>
                  <a:pt x="3345753" y="1897311"/>
                </a:lnTo>
                <a:lnTo>
                  <a:pt x="3338473" y="1893837"/>
                </a:lnTo>
                <a:lnTo>
                  <a:pt x="3335308" y="1891942"/>
                </a:lnTo>
                <a:lnTo>
                  <a:pt x="3331827" y="1889732"/>
                </a:lnTo>
                <a:lnTo>
                  <a:pt x="3328662" y="1887837"/>
                </a:lnTo>
                <a:lnTo>
                  <a:pt x="3325813" y="1884995"/>
                </a:lnTo>
                <a:lnTo>
                  <a:pt x="3329928" y="1884679"/>
                </a:lnTo>
                <a:lnTo>
                  <a:pt x="3334042" y="1884363"/>
                </a:lnTo>
                <a:close/>
                <a:moveTo>
                  <a:pt x="2079944" y="1862138"/>
                </a:moveTo>
                <a:lnTo>
                  <a:pt x="2082801" y="1864990"/>
                </a:lnTo>
                <a:lnTo>
                  <a:pt x="2085024" y="1867842"/>
                </a:lnTo>
                <a:lnTo>
                  <a:pt x="2086294" y="1869109"/>
                </a:lnTo>
                <a:lnTo>
                  <a:pt x="2087246" y="1870694"/>
                </a:lnTo>
                <a:lnTo>
                  <a:pt x="2087564" y="1872595"/>
                </a:lnTo>
                <a:lnTo>
                  <a:pt x="2087881" y="1874496"/>
                </a:lnTo>
                <a:lnTo>
                  <a:pt x="2088834" y="1885904"/>
                </a:lnTo>
                <a:lnTo>
                  <a:pt x="2089151" y="1897311"/>
                </a:lnTo>
                <a:lnTo>
                  <a:pt x="2088516" y="1908718"/>
                </a:lnTo>
                <a:lnTo>
                  <a:pt x="2087881" y="1920126"/>
                </a:lnTo>
                <a:lnTo>
                  <a:pt x="2086294" y="1931533"/>
                </a:lnTo>
                <a:lnTo>
                  <a:pt x="2084389" y="1942624"/>
                </a:lnTo>
                <a:lnTo>
                  <a:pt x="2082166" y="1953714"/>
                </a:lnTo>
                <a:lnTo>
                  <a:pt x="2079309" y="1964805"/>
                </a:lnTo>
                <a:lnTo>
                  <a:pt x="2075816" y="1977163"/>
                </a:lnTo>
                <a:lnTo>
                  <a:pt x="2072324" y="1989521"/>
                </a:lnTo>
                <a:lnTo>
                  <a:pt x="2068196" y="2001879"/>
                </a:lnTo>
                <a:lnTo>
                  <a:pt x="2063751" y="2013920"/>
                </a:lnTo>
                <a:lnTo>
                  <a:pt x="2059306" y="2026278"/>
                </a:lnTo>
                <a:lnTo>
                  <a:pt x="2054544" y="2038319"/>
                </a:lnTo>
                <a:lnTo>
                  <a:pt x="2044384" y="2061451"/>
                </a:lnTo>
                <a:lnTo>
                  <a:pt x="2033589" y="2084899"/>
                </a:lnTo>
                <a:lnTo>
                  <a:pt x="2022476" y="2108348"/>
                </a:lnTo>
                <a:lnTo>
                  <a:pt x="1999298" y="2154295"/>
                </a:lnTo>
                <a:lnTo>
                  <a:pt x="1994853" y="2163167"/>
                </a:lnTo>
                <a:lnTo>
                  <a:pt x="1992313" y="2167920"/>
                </a:lnTo>
                <a:lnTo>
                  <a:pt x="1989456" y="2172039"/>
                </a:lnTo>
                <a:lnTo>
                  <a:pt x="1986281" y="2175842"/>
                </a:lnTo>
                <a:lnTo>
                  <a:pt x="1984693" y="2177743"/>
                </a:lnTo>
                <a:lnTo>
                  <a:pt x="1982788" y="2179328"/>
                </a:lnTo>
                <a:lnTo>
                  <a:pt x="1980566" y="2180278"/>
                </a:lnTo>
                <a:lnTo>
                  <a:pt x="1978343" y="2181863"/>
                </a:lnTo>
                <a:lnTo>
                  <a:pt x="1976121" y="2182496"/>
                </a:lnTo>
                <a:lnTo>
                  <a:pt x="1973263" y="2182813"/>
                </a:lnTo>
                <a:lnTo>
                  <a:pt x="1973581" y="2179328"/>
                </a:lnTo>
                <a:lnTo>
                  <a:pt x="1974216" y="2175525"/>
                </a:lnTo>
                <a:lnTo>
                  <a:pt x="1975168" y="2172039"/>
                </a:lnTo>
                <a:lnTo>
                  <a:pt x="1976121" y="2168871"/>
                </a:lnTo>
                <a:lnTo>
                  <a:pt x="1978978" y="2162216"/>
                </a:lnTo>
                <a:lnTo>
                  <a:pt x="1981836" y="2155562"/>
                </a:lnTo>
                <a:lnTo>
                  <a:pt x="1988503" y="2142887"/>
                </a:lnTo>
                <a:lnTo>
                  <a:pt x="1991996" y="2136233"/>
                </a:lnTo>
                <a:lnTo>
                  <a:pt x="1995171" y="2129895"/>
                </a:lnTo>
                <a:lnTo>
                  <a:pt x="2008188" y="2104546"/>
                </a:lnTo>
                <a:lnTo>
                  <a:pt x="2021206" y="2078879"/>
                </a:lnTo>
                <a:lnTo>
                  <a:pt x="2027556" y="2065887"/>
                </a:lnTo>
                <a:lnTo>
                  <a:pt x="2033271" y="2052578"/>
                </a:lnTo>
                <a:lnTo>
                  <a:pt x="2039304" y="2039587"/>
                </a:lnTo>
                <a:lnTo>
                  <a:pt x="2044384" y="2026595"/>
                </a:lnTo>
                <a:lnTo>
                  <a:pt x="2049464" y="2012969"/>
                </a:lnTo>
                <a:lnTo>
                  <a:pt x="2054544" y="1999661"/>
                </a:lnTo>
                <a:lnTo>
                  <a:pt x="2058989" y="1985718"/>
                </a:lnTo>
                <a:lnTo>
                  <a:pt x="2063116" y="1972093"/>
                </a:lnTo>
                <a:lnTo>
                  <a:pt x="2066609" y="1958150"/>
                </a:lnTo>
                <a:lnTo>
                  <a:pt x="2069466" y="1944208"/>
                </a:lnTo>
                <a:lnTo>
                  <a:pt x="2072006" y="1929949"/>
                </a:lnTo>
                <a:lnTo>
                  <a:pt x="2074229" y="1916006"/>
                </a:lnTo>
                <a:lnTo>
                  <a:pt x="2076451" y="1889072"/>
                </a:lnTo>
                <a:lnTo>
                  <a:pt x="2078039" y="1875764"/>
                </a:lnTo>
                <a:lnTo>
                  <a:pt x="2078991" y="1868792"/>
                </a:lnTo>
                <a:lnTo>
                  <a:pt x="2079944" y="1862138"/>
                </a:lnTo>
                <a:close/>
                <a:moveTo>
                  <a:pt x="1655763" y="1860550"/>
                </a:moveTo>
                <a:lnTo>
                  <a:pt x="1660494" y="1865306"/>
                </a:lnTo>
                <a:lnTo>
                  <a:pt x="1665224" y="1870062"/>
                </a:lnTo>
                <a:lnTo>
                  <a:pt x="1669639" y="1875135"/>
                </a:lnTo>
                <a:lnTo>
                  <a:pt x="1671847" y="1877671"/>
                </a:lnTo>
                <a:lnTo>
                  <a:pt x="1673739" y="1880525"/>
                </a:lnTo>
                <a:lnTo>
                  <a:pt x="1686984" y="1904304"/>
                </a:lnTo>
                <a:lnTo>
                  <a:pt x="1699914" y="1928084"/>
                </a:lnTo>
                <a:lnTo>
                  <a:pt x="1712528" y="1951863"/>
                </a:lnTo>
                <a:lnTo>
                  <a:pt x="1724512" y="1975959"/>
                </a:lnTo>
                <a:lnTo>
                  <a:pt x="1736496" y="2000373"/>
                </a:lnTo>
                <a:lnTo>
                  <a:pt x="1747849" y="2024786"/>
                </a:lnTo>
                <a:lnTo>
                  <a:pt x="1758887" y="2049517"/>
                </a:lnTo>
                <a:lnTo>
                  <a:pt x="1769609" y="2074565"/>
                </a:lnTo>
                <a:lnTo>
                  <a:pt x="1779700" y="2099612"/>
                </a:lnTo>
                <a:lnTo>
                  <a:pt x="1789477" y="2124660"/>
                </a:lnTo>
                <a:lnTo>
                  <a:pt x="1798622" y="2150342"/>
                </a:lnTo>
                <a:lnTo>
                  <a:pt x="1807452" y="2175706"/>
                </a:lnTo>
                <a:lnTo>
                  <a:pt x="1816282" y="2201388"/>
                </a:lnTo>
                <a:lnTo>
                  <a:pt x="1824167" y="2227387"/>
                </a:lnTo>
                <a:lnTo>
                  <a:pt x="1831104" y="2253386"/>
                </a:lnTo>
                <a:lnTo>
                  <a:pt x="1838358" y="2279384"/>
                </a:lnTo>
                <a:lnTo>
                  <a:pt x="1840881" y="2288579"/>
                </a:lnTo>
                <a:lnTo>
                  <a:pt x="1842142" y="2297457"/>
                </a:lnTo>
                <a:lnTo>
                  <a:pt x="1842773" y="2302213"/>
                </a:lnTo>
                <a:lnTo>
                  <a:pt x="1843088" y="2306651"/>
                </a:lnTo>
                <a:lnTo>
                  <a:pt x="1843088" y="2311090"/>
                </a:lnTo>
                <a:lnTo>
                  <a:pt x="1843088" y="2316163"/>
                </a:lnTo>
                <a:lnTo>
                  <a:pt x="1833312" y="2311090"/>
                </a:lnTo>
                <a:lnTo>
                  <a:pt x="1829843" y="2301578"/>
                </a:lnTo>
                <a:lnTo>
                  <a:pt x="1826689" y="2291750"/>
                </a:lnTo>
                <a:lnTo>
                  <a:pt x="1821328" y="2272409"/>
                </a:lnTo>
                <a:lnTo>
                  <a:pt x="1816282" y="2252117"/>
                </a:lnTo>
                <a:lnTo>
                  <a:pt x="1810606" y="2232777"/>
                </a:lnTo>
                <a:lnTo>
                  <a:pt x="1802091" y="2205193"/>
                </a:lnTo>
                <a:lnTo>
                  <a:pt x="1793261" y="2177609"/>
                </a:lnTo>
                <a:lnTo>
                  <a:pt x="1783800" y="2150342"/>
                </a:lnTo>
                <a:lnTo>
                  <a:pt x="1774339" y="2123075"/>
                </a:lnTo>
                <a:lnTo>
                  <a:pt x="1763932" y="2096125"/>
                </a:lnTo>
                <a:lnTo>
                  <a:pt x="1753210" y="2069492"/>
                </a:lnTo>
                <a:lnTo>
                  <a:pt x="1747534" y="2056175"/>
                </a:lnTo>
                <a:lnTo>
                  <a:pt x="1741857" y="2043176"/>
                </a:lnTo>
                <a:lnTo>
                  <a:pt x="1735550" y="2029859"/>
                </a:lnTo>
                <a:lnTo>
                  <a:pt x="1729558" y="2016860"/>
                </a:lnTo>
                <a:lnTo>
                  <a:pt x="1720097" y="1997202"/>
                </a:lnTo>
                <a:lnTo>
                  <a:pt x="1710952" y="1977862"/>
                </a:lnTo>
                <a:lnTo>
                  <a:pt x="1691715" y="1938864"/>
                </a:lnTo>
                <a:lnTo>
                  <a:pt x="1682569" y="1919840"/>
                </a:lnTo>
                <a:lnTo>
                  <a:pt x="1673108" y="1900182"/>
                </a:lnTo>
                <a:lnTo>
                  <a:pt x="1664278" y="1880525"/>
                </a:lnTo>
                <a:lnTo>
                  <a:pt x="1655763" y="1860550"/>
                </a:lnTo>
                <a:close/>
                <a:moveTo>
                  <a:pt x="1835552" y="1789113"/>
                </a:moveTo>
                <a:lnTo>
                  <a:pt x="1838741" y="1791648"/>
                </a:lnTo>
                <a:lnTo>
                  <a:pt x="1841930" y="1794817"/>
                </a:lnTo>
                <a:lnTo>
                  <a:pt x="1844800" y="1797986"/>
                </a:lnTo>
                <a:lnTo>
                  <a:pt x="1847032" y="1801472"/>
                </a:lnTo>
                <a:lnTo>
                  <a:pt x="1849264" y="1804958"/>
                </a:lnTo>
                <a:lnTo>
                  <a:pt x="1851178" y="1808444"/>
                </a:lnTo>
                <a:lnTo>
                  <a:pt x="1854686" y="1815733"/>
                </a:lnTo>
                <a:lnTo>
                  <a:pt x="1857874" y="1823656"/>
                </a:lnTo>
                <a:lnTo>
                  <a:pt x="1860107" y="1831578"/>
                </a:lnTo>
                <a:lnTo>
                  <a:pt x="1865209" y="1847424"/>
                </a:lnTo>
                <a:lnTo>
                  <a:pt x="1870311" y="1866121"/>
                </a:lnTo>
                <a:lnTo>
                  <a:pt x="1874456" y="1884819"/>
                </a:lnTo>
                <a:lnTo>
                  <a:pt x="1878283" y="1903833"/>
                </a:lnTo>
                <a:lnTo>
                  <a:pt x="1881472" y="1922214"/>
                </a:lnTo>
                <a:lnTo>
                  <a:pt x="1883704" y="1941228"/>
                </a:lnTo>
                <a:lnTo>
                  <a:pt x="1885617" y="1960242"/>
                </a:lnTo>
                <a:lnTo>
                  <a:pt x="1887212" y="1979573"/>
                </a:lnTo>
                <a:lnTo>
                  <a:pt x="1888169" y="1998588"/>
                </a:lnTo>
                <a:lnTo>
                  <a:pt x="1888806" y="2017602"/>
                </a:lnTo>
                <a:lnTo>
                  <a:pt x="1889125" y="2036617"/>
                </a:lnTo>
                <a:lnTo>
                  <a:pt x="1889125" y="2055948"/>
                </a:lnTo>
                <a:lnTo>
                  <a:pt x="1888806" y="2074962"/>
                </a:lnTo>
                <a:lnTo>
                  <a:pt x="1887531" y="2113625"/>
                </a:lnTo>
                <a:lnTo>
                  <a:pt x="1885936" y="2151336"/>
                </a:lnTo>
                <a:lnTo>
                  <a:pt x="1884661" y="2169717"/>
                </a:lnTo>
                <a:lnTo>
                  <a:pt x="1883066" y="2187781"/>
                </a:lnTo>
                <a:lnTo>
                  <a:pt x="1882110" y="2206161"/>
                </a:lnTo>
                <a:lnTo>
                  <a:pt x="1880196" y="2224542"/>
                </a:lnTo>
                <a:lnTo>
                  <a:pt x="1878602" y="2242288"/>
                </a:lnTo>
                <a:lnTo>
                  <a:pt x="1876051" y="2260669"/>
                </a:lnTo>
                <a:lnTo>
                  <a:pt x="1874456" y="2269542"/>
                </a:lnTo>
                <a:lnTo>
                  <a:pt x="1872862" y="2278416"/>
                </a:lnTo>
                <a:lnTo>
                  <a:pt x="1870630" y="2286972"/>
                </a:lnTo>
                <a:lnTo>
                  <a:pt x="1868079" y="2296162"/>
                </a:lnTo>
                <a:lnTo>
                  <a:pt x="1856918" y="2297113"/>
                </a:lnTo>
                <a:lnTo>
                  <a:pt x="1855642" y="2291092"/>
                </a:lnTo>
                <a:lnTo>
                  <a:pt x="1855004" y="2285071"/>
                </a:lnTo>
                <a:lnTo>
                  <a:pt x="1855004" y="2279050"/>
                </a:lnTo>
                <a:lnTo>
                  <a:pt x="1855004" y="2273345"/>
                </a:lnTo>
                <a:lnTo>
                  <a:pt x="1845757" y="2267958"/>
                </a:lnTo>
                <a:lnTo>
                  <a:pt x="1845119" y="2237535"/>
                </a:lnTo>
                <a:lnTo>
                  <a:pt x="1843524" y="2206795"/>
                </a:lnTo>
                <a:lnTo>
                  <a:pt x="1840336" y="2145949"/>
                </a:lnTo>
                <a:lnTo>
                  <a:pt x="1839060" y="2132322"/>
                </a:lnTo>
                <a:lnTo>
                  <a:pt x="1837466" y="2119012"/>
                </a:lnTo>
                <a:lnTo>
                  <a:pt x="1835233" y="2105702"/>
                </a:lnTo>
                <a:lnTo>
                  <a:pt x="1832363" y="2092075"/>
                </a:lnTo>
                <a:lnTo>
                  <a:pt x="1829812" y="2078765"/>
                </a:lnTo>
                <a:lnTo>
                  <a:pt x="1826624" y="2065772"/>
                </a:lnTo>
                <a:lnTo>
                  <a:pt x="1819608" y="2039152"/>
                </a:lnTo>
                <a:lnTo>
                  <a:pt x="1818014" y="2031546"/>
                </a:lnTo>
                <a:lnTo>
                  <a:pt x="1817057" y="2023940"/>
                </a:lnTo>
                <a:lnTo>
                  <a:pt x="1816100" y="2016335"/>
                </a:lnTo>
                <a:lnTo>
                  <a:pt x="1816100" y="2008729"/>
                </a:lnTo>
                <a:lnTo>
                  <a:pt x="1818651" y="2011898"/>
                </a:lnTo>
                <a:lnTo>
                  <a:pt x="1821202" y="2015384"/>
                </a:lnTo>
                <a:lnTo>
                  <a:pt x="1823116" y="2018870"/>
                </a:lnTo>
                <a:lnTo>
                  <a:pt x="1825029" y="2022356"/>
                </a:lnTo>
                <a:lnTo>
                  <a:pt x="1829175" y="2034081"/>
                </a:lnTo>
                <a:lnTo>
                  <a:pt x="1833001" y="2045490"/>
                </a:lnTo>
                <a:lnTo>
                  <a:pt x="1836190" y="2057215"/>
                </a:lnTo>
                <a:lnTo>
                  <a:pt x="1839379" y="2068941"/>
                </a:lnTo>
                <a:lnTo>
                  <a:pt x="1842249" y="2080983"/>
                </a:lnTo>
                <a:lnTo>
                  <a:pt x="1844800" y="2093026"/>
                </a:lnTo>
                <a:lnTo>
                  <a:pt x="1847032" y="2105385"/>
                </a:lnTo>
                <a:lnTo>
                  <a:pt x="1849264" y="2117428"/>
                </a:lnTo>
                <a:lnTo>
                  <a:pt x="1850540" y="2126618"/>
                </a:lnTo>
                <a:lnTo>
                  <a:pt x="1851497" y="2136125"/>
                </a:lnTo>
                <a:lnTo>
                  <a:pt x="1853410" y="2155139"/>
                </a:lnTo>
                <a:lnTo>
                  <a:pt x="1854686" y="2174471"/>
                </a:lnTo>
                <a:lnTo>
                  <a:pt x="1855323" y="2193485"/>
                </a:lnTo>
                <a:lnTo>
                  <a:pt x="1856918" y="2231514"/>
                </a:lnTo>
                <a:lnTo>
                  <a:pt x="1857874" y="2250528"/>
                </a:lnTo>
                <a:lnTo>
                  <a:pt x="1858831" y="2269859"/>
                </a:lnTo>
                <a:lnTo>
                  <a:pt x="1862339" y="2244824"/>
                </a:lnTo>
                <a:lnTo>
                  <a:pt x="1865209" y="2219471"/>
                </a:lnTo>
                <a:lnTo>
                  <a:pt x="1867441" y="2194436"/>
                </a:lnTo>
                <a:lnTo>
                  <a:pt x="1869673" y="2169400"/>
                </a:lnTo>
                <a:lnTo>
                  <a:pt x="1871268" y="2144048"/>
                </a:lnTo>
                <a:lnTo>
                  <a:pt x="1872862" y="2119012"/>
                </a:lnTo>
                <a:lnTo>
                  <a:pt x="1873819" y="2093976"/>
                </a:lnTo>
                <a:lnTo>
                  <a:pt x="1874456" y="2068307"/>
                </a:lnTo>
                <a:lnTo>
                  <a:pt x="1875094" y="2039786"/>
                </a:lnTo>
                <a:lnTo>
                  <a:pt x="1875094" y="2024891"/>
                </a:lnTo>
                <a:lnTo>
                  <a:pt x="1875094" y="2010630"/>
                </a:lnTo>
                <a:lnTo>
                  <a:pt x="1874456" y="1996053"/>
                </a:lnTo>
                <a:lnTo>
                  <a:pt x="1873819" y="1981475"/>
                </a:lnTo>
                <a:lnTo>
                  <a:pt x="1872862" y="1967214"/>
                </a:lnTo>
                <a:lnTo>
                  <a:pt x="1871586" y="1952636"/>
                </a:lnTo>
                <a:lnTo>
                  <a:pt x="1869992" y="1938059"/>
                </a:lnTo>
                <a:lnTo>
                  <a:pt x="1868079" y="1924115"/>
                </a:lnTo>
                <a:lnTo>
                  <a:pt x="1865847" y="1909537"/>
                </a:lnTo>
                <a:lnTo>
                  <a:pt x="1863295" y="1895593"/>
                </a:lnTo>
                <a:lnTo>
                  <a:pt x="1860744" y="1881016"/>
                </a:lnTo>
                <a:lnTo>
                  <a:pt x="1857237" y="1866755"/>
                </a:lnTo>
                <a:lnTo>
                  <a:pt x="1853410" y="1853128"/>
                </a:lnTo>
                <a:lnTo>
                  <a:pt x="1849264" y="1838867"/>
                </a:lnTo>
                <a:lnTo>
                  <a:pt x="1847351" y="1832846"/>
                </a:lnTo>
                <a:lnTo>
                  <a:pt x="1845119" y="1826825"/>
                </a:lnTo>
                <a:lnTo>
                  <a:pt x="1840336" y="1814466"/>
                </a:lnTo>
                <a:lnTo>
                  <a:pt x="1838741" y="1808444"/>
                </a:lnTo>
                <a:lnTo>
                  <a:pt x="1837147" y="1802106"/>
                </a:lnTo>
                <a:lnTo>
                  <a:pt x="1835871" y="1795451"/>
                </a:lnTo>
                <a:lnTo>
                  <a:pt x="1835552" y="1789113"/>
                </a:lnTo>
                <a:close/>
                <a:moveTo>
                  <a:pt x="3316388" y="1730728"/>
                </a:moveTo>
                <a:lnTo>
                  <a:pt x="3309088" y="1743113"/>
                </a:lnTo>
                <a:lnTo>
                  <a:pt x="3301470" y="1755498"/>
                </a:lnTo>
                <a:lnTo>
                  <a:pt x="3297343" y="1761532"/>
                </a:lnTo>
                <a:lnTo>
                  <a:pt x="3293217" y="1767248"/>
                </a:lnTo>
                <a:lnTo>
                  <a:pt x="3288138" y="1772964"/>
                </a:lnTo>
                <a:lnTo>
                  <a:pt x="3283377" y="1778045"/>
                </a:lnTo>
                <a:lnTo>
                  <a:pt x="3278616" y="1783126"/>
                </a:lnTo>
                <a:lnTo>
                  <a:pt x="3274172" y="1788843"/>
                </a:lnTo>
                <a:lnTo>
                  <a:pt x="3269728" y="1794241"/>
                </a:lnTo>
                <a:lnTo>
                  <a:pt x="3265601" y="1799957"/>
                </a:lnTo>
                <a:lnTo>
                  <a:pt x="3257348" y="1811707"/>
                </a:lnTo>
                <a:lnTo>
                  <a:pt x="3249730" y="1823775"/>
                </a:lnTo>
                <a:lnTo>
                  <a:pt x="3241795" y="1836160"/>
                </a:lnTo>
                <a:lnTo>
                  <a:pt x="3233860" y="1848227"/>
                </a:lnTo>
                <a:lnTo>
                  <a:pt x="3225606" y="1859342"/>
                </a:lnTo>
                <a:lnTo>
                  <a:pt x="3220845" y="1865058"/>
                </a:lnTo>
                <a:lnTo>
                  <a:pt x="3216401" y="1870457"/>
                </a:lnTo>
                <a:lnTo>
                  <a:pt x="3191008" y="1894592"/>
                </a:lnTo>
                <a:lnTo>
                  <a:pt x="3178311" y="1906659"/>
                </a:lnTo>
                <a:lnTo>
                  <a:pt x="3164980" y="1918092"/>
                </a:lnTo>
                <a:lnTo>
                  <a:pt x="3151648" y="1929524"/>
                </a:lnTo>
                <a:lnTo>
                  <a:pt x="3144348" y="1934605"/>
                </a:lnTo>
                <a:lnTo>
                  <a:pt x="3137364" y="1940003"/>
                </a:lnTo>
                <a:lnTo>
                  <a:pt x="3130381" y="1944767"/>
                </a:lnTo>
                <a:lnTo>
                  <a:pt x="3122763" y="1949213"/>
                </a:lnTo>
                <a:lnTo>
                  <a:pt x="3115145" y="1953659"/>
                </a:lnTo>
                <a:lnTo>
                  <a:pt x="3107210" y="1957787"/>
                </a:lnTo>
                <a:lnTo>
                  <a:pt x="3086895" y="1967632"/>
                </a:lnTo>
                <a:lnTo>
                  <a:pt x="3065628" y="1976841"/>
                </a:lnTo>
                <a:lnTo>
                  <a:pt x="3044678" y="1985415"/>
                </a:lnTo>
                <a:lnTo>
                  <a:pt x="3023728" y="1993672"/>
                </a:lnTo>
                <a:lnTo>
                  <a:pt x="3001826" y="2000976"/>
                </a:lnTo>
                <a:lnTo>
                  <a:pt x="2980242" y="2008280"/>
                </a:lnTo>
                <a:lnTo>
                  <a:pt x="2958340" y="2014314"/>
                </a:lnTo>
                <a:lnTo>
                  <a:pt x="2936438" y="2020347"/>
                </a:lnTo>
                <a:lnTo>
                  <a:pt x="2933899" y="2024476"/>
                </a:lnTo>
                <a:lnTo>
                  <a:pt x="2931360" y="2028286"/>
                </a:lnTo>
                <a:lnTo>
                  <a:pt x="2925646" y="2035908"/>
                </a:lnTo>
                <a:lnTo>
                  <a:pt x="2913902" y="2050834"/>
                </a:lnTo>
                <a:lnTo>
                  <a:pt x="2908188" y="2059725"/>
                </a:lnTo>
                <a:lnTo>
                  <a:pt x="2902474" y="2068935"/>
                </a:lnTo>
                <a:lnTo>
                  <a:pt x="2897396" y="2078462"/>
                </a:lnTo>
                <a:lnTo>
                  <a:pt x="2892952" y="2087989"/>
                </a:lnTo>
                <a:lnTo>
                  <a:pt x="2888508" y="2097516"/>
                </a:lnTo>
                <a:lnTo>
                  <a:pt x="2884382" y="2107678"/>
                </a:lnTo>
                <a:lnTo>
                  <a:pt x="2880573" y="2117522"/>
                </a:lnTo>
                <a:lnTo>
                  <a:pt x="2876764" y="2128002"/>
                </a:lnTo>
                <a:lnTo>
                  <a:pt x="2891365" y="2128955"/>
                </a:lnTo>
                <a:lnTo>
                  <a:pt x="2898666" y="2129272"/>
                </a:lnTo>
                <a:lnTo>
                  <a:pt x="2906284" y="2130225"/>
                </a:lnTo>
                <a:lnTo>
                  <a:pt x="2913584" y="2131178"/>
                </a:lnTo>
                <a:lnTo>
                  <a:pt x="2920567" y="2132448"/>
                </a:lnTo>
                <a:lnTo>
                  <a:pt x="2927550" y="2134671"/>
                </a:lnTo>
                <a:lnTo>
                  <a:pt x="2931042" y="2135941"/>
                </a:lnTo>
                <a:lnTo>
                  <a:pt x="2934534" y="2137211"/>
                </a:lnTo>
                <a:lnTo>
                  <a:pt x="2940247" y="2139752"/>
                </a:lnTo>
                <a:lnTo>
                  <a:pt x="2945961" y="2141975"/>
                </a:lnTo>
                <a:lnTo>
                  <a:pt x="2957705" y="2145786"/>
                </a:lnTo>
                <a:lnTo>
                  <a:pt x="2963736" y="2147691"/>
                </a:lnTo>
                <a:lnTo>
                  <a:pt x="2969450" y="2150231"/>
                </a:lnTo>
                <a:lnTo>
                  <a:pt x="2974528" y="2153090"/>
                </a:lnTo>
                <a:lnTo>
                  <a:pt x="2977385" y="2154995"/>
                </a:lnTo>
                <a:lnTo>
                  <a:pt x="2979924" y="2156900"/>
                </a:lnTo>
                <a:lnTo>
                  <a:pt x="2991986" y="2167062"/>
                </a:lnTo>
                <a:lnTo>
                  <a:pt x="2998335" y="2171826"/>
                </a:lnTo>
                <a:lnTo>
                  <a:pt x="3004366" y="2176907"/>
                </a:lnTo>
                <a:lnTo>
                  <a:pt x="3010079" y="2182623"/>
                </a:lnTo>
                <a:lnTo>
                  <a:pt x="3015793" y="2188339"/>
                </a:lnTo>
                <a:lnTo>
                  <a:pt x="3020554" y="2194691"/>
                </a:lnTo>
                <a:lnTo>
                  <a:pt x="3022459" y="2197866"/>
                </a:lnTo>
                <a:lnTo>
                  <a:pt x="3024680" y="2201359"/>
                </a:lnTo>
                <a:lnTo>
                  <a:pt x="3025316" y="2208346"/>
                </a:lnTo>
                <a:lnTo>
                  <a:pt x="3026585" y="2215650"/>
                </a:lnTo>
                <a:lnTo>
                  <a:pt x="3028172" y="2222636"/>
                </a:lnTo>
                <a:lnTo>
                  <a:pt x="3029759" y="2229623"/>
                </a:lnTo>
                <a:lnTo>
                  <a:pt x="3033886" y="2243278"/>
                </a:lnTo>
                <a:lnTo>
                  <a:pt x="3037377" y="2257251"/>
                </a:lnTo>
                <a:lnTo>
                  <a:pt x="3037060" y="2269636"/>
                </a:lnTo>
                <a:lnTo>
                  <a:pt x="3035790" y="2281703"/>
                </a:lnTo>
                <a:lnTo>
                  <a:pt x="3033886" y="2294088"/>
                </a:lnTo>
                <a:lnTo>
                  <a:pt x="3031664" y="2306156"/>
                </a:lnTo>
                <a:lnTo>
                  <a:pt x="3029124" y="2317906"/>
                </a:lnTo>
                <a:lnTo>
                  <a:pt x="3025950" y="2329973"/>
                </a:lnTo>
                <a:lnTo>
                  <a:pt x="3020237" y="2353790"/>
                </a:lnTo>
                <a:lnTo>
                  <a:pt x="3018332" y="2362047"/>
                </a:lnTo>
                <a:lnTo>
                  <a:pt x="3015793" y="2369669"/>
                </a:lnTo>
                <a:lnTo>
                  <a:pt x="3012936" y="2377608"/>
                </a:lnTo>
                <a:lnTo>
                  <a:pt x="3009762" y="2385229"/>
                </a:lnTo>
                <a:lnTo>
                  <a:pt x="3003414" y="2400473"/>
                </a:lnTo>
                <a:lnTo>
                  <a:pt x="2996748" y="2415716"/>
                </a:lnTo>
                <a:lnTo>
                  <a:pt x="2992304" y="2424607"/>
                </a:lnTo>
                <a:lnTo>
                  <a:pt x="2987860" y="2432864"/>
                </a:lnTo>
                <a:lnTo>
                  <a:pt x="2982464" y="2441121"/>
                </a:lnTo>
                <a:lnTo>
                  <a:pt x="2977385" y="2449377"/>
                </a:lnTo>
                <a:lnTo>
                  <a:pt x="2971989" y="2457317"/>
                </a:lnTo>
                <a:lnTo>
                  <a:pt x="2966593" y="2465573"/>
                </a:lnTo>
                <a:lnTo>
                  <a:pt x="2961832" y="2473830"/>
                </a:lnTo>
                <a:lnTo>
                  <a:pt x="2957388" y="2482404"/>
                </a:lnTo>
                <a:lnTo>
                  <a:pt x="2952309" y="2492884"/>
                </a:lnTo>
                <a:lnTo>
                  <a:pt x="2946278" y="2502411"/>
                </a:lnTo>
                <a:lnTo>
                  <a:pt x="2940247" y="2512255"/>
                </a:lnTo>
                <a:lnTo>
                  <a:pt x="2933582" y="2521465"/>
                </a:lnTo>
                <a:lnTo>
                  <a:pt x="2926598" y="2530357"/>
                </a:lnTo>
                <a:lnTo>
                  <a:pt x="2919298" y="2539566"/>
                </a:lnTo>
                <a:lnTo>
                  <a:pt x="2911680" y="2548140"/>
                </a:lnTo>
                <a:lnTo>
                  <a:pt x="2903744" y="2556397"/>
                </a:lnTo>
                <a:lnTo>
                  <a:pt x="2900888" y="2559572"/>
                </a:lnTo>
                <a:lnTo>
                  <a:pt x="2897396" y="2562113"/>
                </a:lnTo>
                <a:lnTo>
                  <a:pt x="2893587" y="2564336"/>
                </a:lnTo>
                <a:lnTo>
                  <a:pt x="2889778" y="2566876"/>
                </a:lnTo>
                <a:lnTo>
                  <a:pt x="2885651" y="2568782"/>
                </a:lnTo>
                <a:lnTo>
                  <a:pt x="2881842" y="2571005"/>
                </a:lnTo>
                <a:lnTo>
                  <a:pt x="2878351" y="2573545"/>
                </a:lnTo>
                <a:lnTo>
                  <a:pt x="2874859" y="2576403"/>
                </a:lnTo>
                <a:lnTo>
                  <a:pt x="2862480" y="2589106"/>
                </a:lnTo>
                <a:lnTo>
                  <a:pt x="2849466" y="2601173"/>
                </a:lnTo>
                <a:lnTo>
                  <a:pt x="2836134" y="2612923"/>
                </a:lnTo>
                <a:lnTo>
                  <a:pt x="2822803" y="2624673"/>
                </a:lnTo>
                <a:lnTo>
                  <a:pt x="2809471" y="2636106"/>
                </a:lnTo>
                <a:lnTo>
                  <a:pt x="2795505" y="2647538"/>
                </a:lnTo>
                <a:lnTo>
                  <a:pt x="2767572" y="2669767"/>
                </a:lnTo>
                <a:lnTo>
                  <a:pt x="2755827" y="2678342"/>
                </a:lnTo>
                <a:lnTo>
                  <a:pt x="2744400" y="2686598"/>
                </a:lnTo>
                <a:lnTo>
                  <a:pt x="2720911" y="2703112"/>
                </a:lnTo>
                <a:lnTo>
                  <a:pt x="2709167" y="2711686"/>
                </a:lnTo>
                <a:lnTo>
                  <a:pt x="2698057" y="2720260"/>
                </a:lnTo>
                <a:lnTo>
                  <a:pt x="2686947" y="2729470"/>
                </a:lnTo>
                <a:lnTo>
                  <a:pt x="2675838" y="2738997"/>
                </a:lnTo>
                <a:lnTo>
                  <a:pt x="2699644" y="2737726"/>
                </a:lnTo>
                <a:lnTo>
                  <a:pt x="2723451" y="2735503"/>
                </a:lnTo>
                <a:lnTo>
                  <a:pt x="2747257" y="2733280"/>
                </a:lnTo>
                <a:lnTo>
                  <a:pt x="2771063" y="2730105"/>
                </a:lnTo>
                <a:lnTo>
                  <a:pt x="2794552" y="2726612"/>
                </a:lnTo>
                <a:lnTo>
                  <a:pt x="2818041" y="2722801"/>
                </a:lnTo>
                <a:lnTo>
                  <a:pt x="2841530" y="2718672"/>
                </a:lnTo>
                <a:lnTo>
                  <a:pt x="2865019" y="2714227"/>
                </a:lnTo>
                <a:lnTo>
                  <a:pt x="2875494" y="2712639"/>
                </a:lnTo>
                <a:lnTo>
                  <a:pt x="2886286" y="2711368"/>
                </a:lnTo>
                <a:lnTo>
                  <a:pt x="2907553" y="2707875"/>
                </a:lnTo>
                <a:lnTo>
                  <a:pt x="2929138" y="2703747"/>
                </a:lnTo>
                <a:lnTo>
                  <a:pt x="2950087" y="2699301"/>
                </a:lnTo>
                <a:lnTo>
                  <a:pt x="2966593" y="2694538"/>
                </a:lnTo>
                <a:lnTo>
                  <a:pt x="2974846" y="2691997"/>
                </a:lnTo>
                <a:lnTo>
                  <a:pt x="2982781" y="2689774"/>
                </a:lnTo>
                <a:lnTo>
                  <a:pt x="2991034" y="2686598"/>
                </a:lnTo>
                <a:lnTo>
                  <a:pt x="2998652" y="2683105"/>
                </a:lnTo>
                <a:lnTo>
                  <a:pt x="3006270" y="2679294"/>
                </a:lnTo>
                <a:lnTo>
                  <a:pt x="3010079" y="2676754"/>
                </a:lnTo>
                <a:lnTo>
                  <a:pt x="3013888" y="2674531"/>
                </a:lnTo>
                <a:lnTo>
                  <a:pt x="3022459" y="2668180"/>
                </a:lnTo>
                <a:lnTo>
                  <a:pt x="3031664" y="2661828"/>
                </a:lnTo>
                <a:lnTo>
                  <a:pt x="3039917" y="2654842"/>
                </a:lnTo>
                <a:lnTo>
                  <a:pt x="3048487" y="2647856"/>
                </a:lnTo>
                <a:lnTo>
                  <a:pt x="3064993" y="2633565"/>
                </a:lnTo>
                <a:lnTo>
                  <a:pt x="3081181" y="2618957"/>
                </a:lnTo>
                <a:lnTo>
                  <a:pt x="3089434" y="2610383"/>
                </a:lnTo>
                <a:lnTo>
                  <a:pt x="3097052" y="2601173"/>
                </a:lnTo>
                <a:lnTo>
                  <a:pt x="3104353" y="2591964"/>
                </a:lnTo>
                <a:lnTo>
                  <a:pt x="3111336" y="2582437"/>
                </a:lnTo>
                <a:lnTo>
                  <a:pt x="3118002" y="2572593"/>
                </a:lnTo>
                <a:lnTo>
                  <a:pt x="3124668" y="2562748"/>
                </a:lnTo>
                <a:lnTo>
                  <a:pt x="3138316" y="2543059"/>
                </a:lnTo>
                <a:lnTo>
                  <a:pt x="3138951" y="2526863"/>
                </a:lnTo>
                <a:lnTo>
                  <a:pt x="3139269" y="2510350"/>
                </a:lnTo>
                <a:lnTo>
                  <a:pt x="3139269" y="2502093"/>
                </a:lnTo>
                <a:lnTo>
                  <a:pt x="3138951" y="2494154"/>
                </a:lnTo>
                <a:lnTo>
                  <a:pt x="3138316" y="2485897"/>
                </a:lnTo>
                <a:lnTo>
                  <a:pt x="3136729" y="2477958"/>
                </a:lnTo>
                <a:lnTo>
                  <a:pt x="3135777" y="2469384"/>
                </a:lnTo>
                <a:lnTo>
                  <a:pt x="3133872" y="2460810"/>
                </a:lnTo>
                <a:lnTo>
                  <a:pt x="3131651" y="2452553"/>
                </a:lnTo>
                <a:lnTo>
                  <a:pt x="3129111" y="2444296"/>
                </a:lnTo>
                <a:lnTo>
                  <a:pt x="3124350" y="2427783"/>
                </a:lnTo>
                <a:lnTo>
                  <a:pt x="3121811" y="2419209"/>
                </a:lnTo>
                <a:lnTo>
                  <a:pt x="3120224" y="2410952"/>
                </a:lnTo>
                <a:lnTo>
                  <a:pt x="3122763" y="2412540"/>
                </a:lnTo>
                <a:lnTo>
                  <a:pt x="3124668" y="2414128"/>
                </a:lnTo>
                <a:lnTo>
                  <a:pt x="3127207" y="2416033"/>
                </a:lnTo>
                <a:lnTo>
                  <a:pt x="3128794" y="2417621"/>
                </a:lnTo>
                <a:lnTo>
                  <a:pt x="3131016" y="2419844"/>
                </a:lnTo>
                <a:lnTo>
                  <a:pt x="3132286" y="2422067"/>
                </a:lnTo>
                <a:lnTo>
                  <a:pt x="3133872" y="2424290"/>
                </a:lnTo>
                <a:lnTo>
                  <a:pt x="3135142" y="2426830"/>
                </a:lnTo>
                <a:lnTo>
                  <a:pt x="3140221" y="2438263"/>
                </a:lnTo>
                <a:lnTo>
                  <a:pt x="3144665" y="2450013"/>
                </a:lnTo>
                <a:lnTo>
                  <a:pt x="3148156" y="2461763"/>
                </a:lnTo>
                <a:lnTo>
                  <a:pt x="3151330" y="2474148"/>
                </a:lnTo>
                <a:lnTo>
                  <a:pt x="3154187" y="2486215"/>
                </a:lnTo>
                <a:lnTo>
                  <a:pt x="3155774" y="2498600"/>
                </a:lnTo>
                <a:lnTo>
                  <a:pt x="3157362" y="2511303"/>
                </a:lnTo>
                <a:lnTo>
                  <a:pt x="3158631" y="2523688"/>
                </a:lnTo>
                <a:lnTo>
                  <a:pt x="3163075" y="2519559"/>
                </a:lnTo>
                <a:lnTo>
                  <a:pt x="3160853" y="2511303"/>
                </a:lnTo>
                <a:lnTo>
                  <a:pt x="3160536" y="2507174"/>
                </a:lnTo>
                <a:lnTo>
                  <a:pt x="3160536" y="2505269"/>
                </a:lnTo>
                <a:lnTo>
                  <a:pt x="3160536" y="2503364"/>
                </a:lnTo>
                <a:lnTo>
                  <a:pt x="3163392" y="2481452"/>
                </a:lnTo>
                <a:lnTo>
                  <a:pt x="3164027" y="2470654"/>
                </a:lnTo>
                <a:lnTo>
                  <a:pt x="3164662" y="2459857"/>
                </a:lnTo>
                <a:lnTo>
                  <a:pt x="3164980" y="2449060"/>
                </a:lnTo>
                <a:lnTo>
                  <a:pt x="3164662" y="2438263"/>
                </a:lnTo>
                <a:lnTo>
                  <a:pt x="3163710" y="2427148"/>
                </a:lnTo>
                <a:lnTo>
                  <a:pt x="3163075" y="2422067"/>
                </a:lnTo>
                <a:lnTo>
                  <a:pt x="3162123" y="2416668"/>
                </a:lnTo>
                <a:lnTo>
                  <a:pt x="3159901" y="2408094"/>
                </a:lnTo>
                <a:lnTo>
                  <a:pt x="3157362" y="2398885"/>
                </a:lnTo>
                <a:lnTo>
                  <a:pt x="3154822" y="2390628"/>
                </a:lnTo>
                <a:lnTo>
                  <a:pt x="3151966" y="2381736"/>
                </a:lnTo>
                <a:lnTo>
                  <a:pt x="3154822" y="2381736"/>
                </a:lnTo>
                <a:lnTo>
                  <a:pt x="3157044" y="2381736"/>
                </a:lnTo>
                <a:lnTo>
                  <a:pt x="3159584" y="2382054"/>
                </a:lnTo>
                <a:lnTo>
                  <a:pt x="3161488" y="2382689"/>
                </a:lnTo>
                <a:lnTo>
                  <a:pt x="3163710" y="2383959"/>
                </a:lnTo>
                <a:lnTo>
                  <a:pt x="3165297" y="2385229"/>
                </a:lnTo>
                <a:lnTo>
                  <a:pt x="3167202" y="2386500"/>
                </a:lnTo>
                <a:lnTo>
                  <a:pt x="3168788" y="2388405"/>
                </a:lnTo>
                <a:lnTo>
                  <a:pt x="3171645" y="2392216"/>
                </a:lnTo>
                <a:lnTo>
                  <a:pt x="3173550" y="2396662"/>
                </a:lnTo>
                <a:lnTo>
                  <a:pt x="3175454" y="2401108"/>
                </a:lnTo>
                <a:lnTo>
                  <a:pt x="3176724" y="2405554"/>
                </a:lnTo>
                <a:lnTo>
                  <a:pt x="3180533" y="2420479"/>
                </a:lnTo>
                <a:lnTo>
                  <a:pt x="3182438" y="2427783"/>
                </a:lnTo>
                <a:lnTo>
                  <a:pt x="3184342" y="2435087"/>
                </a:lnTo>
                <a:lnTo>
                  <a:pt x="3184977" y="2425243"/>
                </a:lnTo>
                <a:lnTo>
                  <a:pt x="3184660" y="2414763"/>
                </a:lnTo>
                <a:lnTo>
                  <a:pt x="3184342" y="2404918"/>
                </a:lnTo>
                <a:lnTo>
                  <a:pt x="3183707" y="2394756"/>
                </a:lnTo>
                <a:lnTo>
                  <a:pt x="3182755" y="2385229"/>
                </a:lnTo>
                <a:lnTo>
                  <a:pt x="3180850" y="2375067"/>
                </a:lnTo>
                <a:lnTo>
                  <a:pt x="3179581" y="2365223"/>
                </a:lnTo>
                <a:lnTo>
                  <a:pt x="3177359" y="2355378"/>
                </a:lnTo>
                <a:lnTo>
                  <a:pt x="3190373" y="2354743"/>
                </a:lnTo>
                <a:lnTo>
                  <a:pt x="3192595" y="2361412"/>
                </a:lnTo>
                <a:lnTo>
                  <a:pt x="3194817" y="2368398"/>
                </a:lnTo>
                <a:lnTo>
                  <a:pt x="3196404" y="2374750"/>
                </a:lnTo>
                <a:lnTo>
                  <a:pt x="3197991" y="2381736"/>
                </a:lnTo>
                <a:lnTo>
                  <a:pt x="3198943" y="2388405"/>
                </a:lnTo>
                <a:lnTo>
                  <a:pt x="3199896" y="2395074"/>
                </a:lnTo>
                <a:lnTo>
                  <a:pt x="3200848" y="2409047"/>
                </a:lnTo>
                <a:lnTo>
                  <a:pt x="3201165" y="2423020"/>
                </a:lnTo>
                <a:lnTo>
                  <a:pt x="3201800" y="2436992"/>
                </a:lnTo>
                <a:lnTo>
                  <a:pt x="3202118" y="2450648"/>
                </a:lnTo>
                <a:lnTo>
                  <a:pt x="3203070" y="2464621"/>
                </a:lnTo>
                <a:lnTo>
                  <a:pt x="3206244" y="2455729"/>
                </a:lnTo>
                <a:lnTo>
                  <a:pt x="3209101" y="2446519"/>
                </a:lnTo>
                <a:lnTo>
                  <a:pt x="3212275" y="2437310"/>
                </a:lnTo>
                <a:lnTo>
                  <a:pt x="3214814" y="2428101"/>
                </a:lnTo>
                <a:lnTo>
                  <a:pt x="3217036" y="2418574"/>
                </a:lnTo>
                <a:lnTo>
                  <a:pt x="3219258" y="2409364"/>
                </a:lnTo>
                <a:lnTo>
                  <a:pt x="3220845" y="2399837"/>
                </a:lnTo>
                <a:lnTo>
                  <a:pt x="3222432" y="2390310"/>
                </a:lnTo>
                <a:lnTo>
                  <a:pt x="3223384" y="2380783"/>
                </a:lnTo>
                <a:lnTo>
                  <a:pt x="3224020" y="2370939"/>
                </a:lnTo>
                <a:lnTo>
                  <a:pt x="3224337" y="2361412"/>
                </a:lnTo>
                <a:lnTo>
                  <a:pt x="3224337" y="2351568"/>
                </a:lnTo>
                <a:lnTo>
                  <a:pt x="3223702" y="2342358"/>
                </a:lnTo>
                <a:lnTo>
                  <a:pt x="3222750" y="2332831"/>
                </a:lnTo>
                <a:lnTo>
                  <a:pt x="3221163" y="2322987"/>
                </a:lnTo>
                <a:lnTo>
                  <a:pt x="3219258" y="2313777"/>
                </a:lnTo>
                <a:lnTo>
                  <a:pt x="3218623" y="2310284"/>
                </a:lnTo>
                <a:lnTo>
                  <a:pt x="3217036" y="2307108"/>
                </a:lnTo>
                <a:lnTo>
                  <a:pt x="3215449" y="2303933"/>
                </a:lnTo>
                <a:lnTo>
                  <a:pt x="3213862" y="2301392"/>
                </a:lnTo>
                <a:lnTo>
                  <a:pt x="3210053" y="2295359"/>
                </a:lnTo>
                <a:lnTo>
                  <a:pt x="3205926" y="2289960"/>
                </a:lnTo>
                <a:lnTo>
                  <a:pt x="3208148" y="2289642"/>
                </a:lnTo>
                <a:lnTo>
                  <a:pt x="3210688" y="2288690"/>
                </a:lnTo>
                <a:lnTo>
                  <a:pt x="3215449" y="2287102"/>
                </a:lnTo>
                <a:lnTo>
                  <a:pt x="3217988" y="2286467"/>
                </a:lnTo>
                <a:lnTo>
                  <a:pt x="3219893" y="2286467"/>
                </a:lnTo>
                <a:lnTo>
                  <a:pt x="3222432" y="2286784"/>
                </a:lnTo>
                <a:lnTo>
                  <a:pt x="3224337" y="2287737"/>
                </a:lnTo>
                <a:lnTo>
                  <a:pt x="3226559" y="2290278"/>
                </a:lnTo>
                <a:lnTo>
                  <a:pt x="3228463" y="2293136"/>
                </a:lnTo>
                <a:lnTo>
                  <a:pt x="3230050" y="2295676"/>
                </a:lnTo>
                <a:lnTo>
                  <a:pt x="3231320" y="2298534"/>
                </a:lnTo>
                <a:lnTo>
                  <a:pt x="3233860" y="2304568"/>
                </a:lnTo>
                <a:lnTo>
                  <a:pt x="3235446" y="2310284"/>
                </a:lnTo>
                <a:lnTo>
                  <a:pt x="3236716" y="2316635"/>
                </a:lnTo>
                <a:lnTo>
                  <a:pt x="3237986" y="2322987"/>
                </a:lnTo>
                <a:lnTo>
                  <a:pt x="3239573" y="2335372"/>
                </a:lnTo>
                <a:lnTo>
                  <a:pt x="3240208" y="2343628"/>
                </a:lnTo>
                <a:lnTo>
                  <a:pt x="3240842" y="2352203"/>
                </a:lnTo>
                <a:lnTo>
                  <a:pt x="3240842" y="2360459"/>
                </a:lnTo>
                <a:lnTo>
                  <a:pt x="3240842" y="2368716"/>
                </a:lnTo>
                <a:lnTo>
                  <a:pt x="3240208" y="2376973"/>
                </a:lnTo>
                <a:lnTo>
                  <a:pt x="3239573" y="2385229"/>
                </a:lnTo>
                <a:lnTo>
                  <a:pt x="3238621" y="2393486"/>
                </a:lnTo>
                <a:lnTo>
                  <a:pt x="3237034" y="2401743"/>
                </a:lnTo>
                <a:lnTo>
                  <a:pt x="3234177" y="2417939"/>
                </a:lnTo>
                <a:lnTo>
                  <a:pt x="3230685" y="2434134"/>
                </a:lnTo>
                <a:lnTo>
                  <a:pt x="3226559" y="2450330"/>
                </a:lnTo>
                <a:lnTo>
                  <a:pt x="3222432" y="2466526"/>
                </a:lnTo>
                <a:lnTo>
                  <a:pt x="3238938" y="2450965"/>
                </a:lnTo>
                <a:lnTo>
                  <a:pt x="3255444" y="2436040"/>
                </a:lnTo>
                <a:lnTo>
                  <a:pt x="3271632" y="2420162"/>
                </a:lnTo>
                <a:lnTo>
                  <a:pt x="3287820" y="2404283"/>
                </a:lnTo>
                <a:lnTo>
                  <a:pt x="3293534" y="2399202"/>
                </a:lnTo>
                <a:lnTo>
                  <a:pt x="3298930" y="2394439"/>
                </a:lnTo>
                <a:lnTo>
                  <a:pt x="3304326" y="2389358"/>
                </a:lnTo>
                <a:lnTo>
                  <a:pt x="3310040" y="2384594"/>
                </a:lnTo>
                <a:lnTo>
                  <a:pt x="3315118" y="2378878"/>
                </a:lnTo>
                <a:lnTo>
                  <a:pt x="3317658" y="2376338"/>
                </a:lnTo>
                <a:lnTo>
                  <a:pt x="3319562" y="2373162"/>
                </a:lnTo>
                <a:lnTo>
                  <a:pt x="3321467" y="2369986"/>
                </a:lnTo>
                <a:lnTo>
                  <a:pt x="3323054" y="2366493"/>
                </a:lnTo>
                <a:lnTo>
                  <a:pt x="3324324" y="2363000"/>
                </a:lnTo>
                <a:lnTo>
                  <a:pt x="3325593" y="2359507"/>
                </a:lnTo>
                <a:lnTo>
                  <a:pt x="3335751" y="2322034"/>
                </a:lnTo>
                <a:lnTo>
                  <a:pt x="3341464" y="2303298"/>
                </a:lnTo>
                <a:lnTo>
                  <a:pt x="3347178" y="2284879"/>
                </a:lnTo>
                <a:lnTo>
                  <a:pt x="3354478" y="2251852"/>
                </a:lnTo>
                <a:lnTo>
                  <a:pt x="3361462" y="2219143"/>
                </a:lnTo>
                <a:lnTo>
                  <a:pt x="3368128" y="2186434"/>
                </a:lnTo>
                <a:lnTo>
                  <a:pt x="3375746" y="2153725"/>
                </a:lnTo>
                <a:lnTo>
                  <a:pt x="3377332" y="2142610"/>
                </a:lnTo>
                <a:lnTo>
                  <a:pt x="3378920" y="2131495"/>
                </a:lnTo>
                <a:lnTo>
                  <a:pt x="3381459" y="2120380"/>
                </a:lnTo>
                <a:lnTo>
                  <a:pt x="3384633" y="2109583"/>
                </a:lnTo>
                <a:lnTo>
                  <a:pt x="3390664" y="2088306"/>
                </a:lnTo>
                <a:lnTo>
                  <a:pt x="3393838" y="2077509"/>
                </a:lnTo>
                <a:lnTo>
                  <a:pt x="3397012" y="2067029"/>
                </a:lnTo>
                <a:lnTo>
                  <a:pt x="3399869" y="2056232"/>
                </a:lnTo>
                <a:lnTo>
                  <a:pt x="3403678" y="2045435"/>
                </a:lnTo>
                <a:lnTo>
                  <a:pt x="3411614" y="2024476"/>
                </a:lnTo>
                <a:lnTo>
                  <a:pt x="3415423" y="2013679"/>
                </a:lnTo>
                <a:lnTo>
                  <a:pt x="3419232" y="2003199"/>
                </a:lnTo>
                <a:lnTo>
                  <a:pt x="3422406" y="1992402"/>
                </a:lnTo>
                <a:lnTo>
                  <a:pt x="3425263" y="1981287"/>
                </a:lnTo>
                <a:lnTo>
                  <a:pt x="3425898" y="1977476"/>
                </a:lnTo>
                <a:lnTo>
                  <a:pt x="3426850" y="1973983"/>
                </a:lnTo>
                <a:lnTo>
                  <a:pt x="3429389" y="1966361"/>
                </a:lnTo>
                <a:lnTo>
                  <a:pt x="3432246" y="1958740"/>
                </a:lnTo>
                <a:lnTo>
                  <a:pt x="3434785" y="1951436"/>
                </a:lnTo>
                <a:lnTo>
                  <a:pt x="3436055" y="1947625"/>
                </a:lnTo>
                <a:lnTo>
                  <a:pt x="3436690" y="1944132"/>
                </a:lnTo>
                <a:lnTo>
                  <a:pt x="3437325" y="1940321"/>
                </a:lnTo>
                <a:lnTo>
                  <a:pt x="3437642" y="1936510"/>
                </a:lnTo>
                <a:lnTo>
                  <a:pt x="3437325" y="1932699"/>
                </a:lnTo>
                <a:lnTo>
                  <a:pt x="3437007" y="1928571"/>
                </a:lnTo>
                <a:lnTo>
                  <a:pt x="3436055" y="1924760"/>
                </a:lnTo>
                <a:lnTo>
                  <a:pt x="3434468" y="1920950"/>
                </a:lnTo>
                <a:lnTo>
                  <a:pt x="3433833" y="1917456"/>
                </a:lnTo>
                <a:lnTo>
                  <a:pt x="3433198" y="1913963"/>
                </a:lnTo>
                <a:lnTo>
                  <a:pt x="3432563" y="1906977"/>
                </a:lnTo>
                <a:lnTo>
                  <a:pt x="3432563" y="1893321"/>
                </a:lnTo>
                <a:lnTo>
                  <a:pt x="3425898" y="1887288"/>
                </a:lnTo>
                <a:lnTo>
                  <a:pt x="3426215" y="1897450"/>
                </a:lnTo>
                <a:lnTo>
                  <a:pt x="3426532" y="1907612"/>
                </a:lnTo>
                <a:lnTo>
                  <a:pt x="3421771" y="1904436"/>
                </a:lnTo>
                <a:lnTo>
                  <a:pt x="3417010" y="1900625"/>
                </a:lnTo>
                <a:lnTo>
                  <a:pt x="3412566" y="1896815"/>
                </a:lnTo>
                <a:lnTo>
                  <a:pt x="3407805" y="1892686"/>
                </a:lnTo>
                <a:lnTo>
                  <a:pt x="3399234" y="1884747"/>
                </a:lnTo>
                <a:lnTo>
                  <a:pt x="3394790" y="1880936"/>
                </a:lnTo>
                <a:lnTo>
                  <a:pt x="3390029" y="1877126"/>
                </a:lnTo>
                <a:lnTo>
                  <a:pt x="3383998" y="1873632"/>
                </a:lnTo>
                <a:lnTo>
                  <a:pt x="3378285" y="1870139"/>
                </a:lnTo>
                <a:lnTo>
                  <a:pt x="3372571" y="1866646"/>
                </a:lnTo>
                <a:lnTo>
                  <a:pt x="3366223" y="1863470"/>
                </a:lnTo>
                <a:lnTo>
                  <a:pt x="3353844" y="1858072"/>
                </a:lnTo>
                <a:lnTo>
                  <a:pt x="3341147" y="1853308"/>
                </a:lnTo>
                <a:lnTo>
                  <a:pt x="3334798" y="1851085"/>
                </a:lnTo>
                <a:lnTo>
                  <a:pt x="3329085" y="1849180"/>
                </a:lnTo>
                <a:lnTo>
                  <a:pt x="3325911" y="1847592"/>
                </a:lnTo>
                <a:lnTo>
                  <a:pt x="3323372" y="1846004"/>
                </a:lnTo>
                <a:lnTo>
                  <a:pt x="3321150" y="1844099"/>
                </a:lnTo>
                <a:lnTo>
                  <a:pt x="3319245" y="1841241"/>
                </a:lnTo>
                <a:lnTo>
                  <a:pt x="3325911" y="1841241"/>
                </a:lnTo>
                <a:lnTo>
                  <a:pt x="3332259" y="1841876"/>
                </a:lnTo>
                <a:lnTo>
                  <a:pt x="3338925" y="1842829"/>
                </a:lnTo>
                <a:lnTo>
                  <a:pt x="3345591" y="1844099"/>
                </a:lnTo>
                <a:lnTo>
                  <a:pt x="3351622" y="1845687"/>
                </a:lnTo>
                <a:lnTo>
                  <a:pt x="3357970" y="1847592"/>
                </a:lnTo>
                <a:lnTo>
                  <a:pt x="3364001" y="1849815"/>
                </a:lnTo>
                <a:lnTo>
                  <a:pt x="3370349" y="1852356"/>
                </a:lnTo>
                <a:lnTo>
                  <a:pt x="3376063" y="1854896"/>
                </a:lnTo>
                <a:lnTo>
                  <a:pt x="3382094" y="1857754"/>
                </a:lnTo>
                <a:lnTo>
                  <a:pt x="3393838" y="1864423"/>
                </a:lnTo>
                <a:lnTo>
                  <a:pt x="3405265" y="1870774"/>
                </a:lnTo>
                <a:lnTo>
                  <a:pt x="3416375" y="1877761"/>
                </a:lnTo>
                <a:lnTo>
                  <a:pt x="3409709" y="1870139"/>
                </a:lnTo>
                <a:lnTo>
                  <a:pt x="3402091" y="1863153"/>
                </a:lnTo>
                <a:lnTo>
                  <a:pt x="3394473" y="1856802"/>
                </a:lnTo>
                <a:lnTo>
                  <a:pt x="3386220" y="1850450"/>
                </a:lnTo>
                <a:lnTo>
                  <a:pt x="3377967" y="1845052"/>
                </a:lnTo>
                <a:lnTo>
                  <a:pt x="3369080" y="1839653"/>
                </a:lnTo>
                <a:lnTo>
                  <a:pt x="3359874" y="1834890"/>
                </a:lnTo>
                <a:lnTo>
                  <a:pt x="3350987" y="1830761"/>
                </a:lnTo>
                <a:lnTo>
                  <a:pt x="3345273" y="1828221"/>
                </a:lnTo>
                <a:lnTo>
                  <a:pt x="3339560" y="1825045"/>
                </a:lnTo>
                <a:lnTo>
                  <a:pt x="3329402" y="1818059"/>
                </a:lnTo>
                <a:lnTo>
                  <a:pt x="3331624" y="1816788"/>
                </a:lnTo>
                <a:lnTo>
                  <a:pt x="3334481" y="1815201"/>
                </a:lnTo>
                <a:lnTo>
                  <a:pt x="3337338" y="1814565"/>
                </a:lnTo>
                <a:lnTo>
                  <a:pt x="3339877" y="1814248"/>
                </a:lnTo>
                <a:lnTo>
                  <a:pt x="3342734" y="1813930"/>
                </a:lnTo>
                <a:lnTo>
                  <a:pt x="3345591" y="1814248"/>
                </a:lnTo>
                <a:lnTo>
                  <a:pt x="3348765" y="1814565"/>
                </a:lnTo>
                <a:lnTo>
                  <a:pt x="3351304" y="1815201"/>
                </a:lnTo>
                <a:lnTo>
                  <a:pt x="3357018" y="1817423"/>
                </a:lnTo>
                <a:lnTo>
                  <a:pt x="3362414" y="1819646"/>
                </a:lnTo>
                <a:lnTo>
                  <a:pt x="3372889" y="1824410"/>
                </a:lnTo>
                <a:lnTo>
                  <a:pt x="3381459" y="1828538"/>
                </a:lnTo>
                <a:lnTo>
                  <a:pt x="3389394" y="1832984"/>
                </a:lnTo>
                <a:lnTo>
                  <a:pt x="3397012" y="1838065"/>
                </a:lnTo>
                <a:lnTo>
                  <a:pt x="3404630" y="1843464"/>
                </a:lnTo>
                <a:lnTo>
                  <a:pt x="3411296" y="1849498"/>
                </a:lnTo>
                <a:lnTo>
                  <a:pt x="3418597" y="1855214"/>
                </a:lnTo>
                <a:lnTo>
                  <a:pt x="3425263" y="1861883"/>
                </a:lnTo>
                <a:lnTo>
                  <a:pt x="3432246" y="1868234"/>
                </a:lnTo>
                <a:lnTo>
                  <a:pt x="3429389" y="1862835"/>
                </a:lnTo>
                <a:lnTo>
                  <a:pt x="3426215" y="1857754"/>
                </a:lnTo>
                <a:lnTo>
                  <a:pt x="3423041" y="1852991"/>
                </a:lnTo>
                <a:lnTo>
                  <a:pt x="3419549" y="1848227"/>
                </a:lnTo>
                <a:lnTo>
                  <a:pt x="3416375" y="1843464"/>
                </a:lnTo>
                <a:lnTo>
                  <a:pt x="3412566" y="1838700"/>
                </a:lnTo>
                <a:lnTo>
                  <a:pt x="3408757" y="1834572"/>
                </a:lnTo>
                <a:lnTo>
                  <a:pt x="3404630" y="1830126"/>
                </a:lnTo>
                <a:lnTo>
                  <a:pt x="3395743" y="1822187"/>
                </a:lnTo>
                <a:lnTo>
                  <a:pt x="3386855" y="1814565"/>
                </a:lnTo>
                <a:lnTo>
                  <a:pt x="3377332" y="1807579"/>
                </a:lnTo>
                <a:lnTo>
                  <a:pt x="3367175" y="1801545"/>
                </a:lnTo>
                <a:lnTo>
                  <a:pt x="3362096" y="1798370"/>
                </a:lnTo>
                <a:lnTo>
                  <a:pt x="3356066" y="1795194"/>
                </a:lnTo>
                <a:lnTo>
                  <a:pt x="3344956" y="1789478"/>
                </a:lnTo>
                <a:lnTo>
                  <a:pt x="3339560" y="1786302"/>
                </a:lnTo>
                <a:lnTo>
                  <a:pt x="3334481" y="1782491"/>
                </a:lnTo>
                <a:lnTo>
                  <a:pt x="3331942" y="1780586"/>
                </a:lnTo>
                <a:lnTo>
                  <a:pt x="3330037" y="1778045"/>
                </a:lnTo>
                <a:lnTo>
                  <a:pt x="3327815" y="1775505"/>
                </a:lnTo>
                <a:lnTo>
                  <a:pt x="3326228" y="1772964"/>
                </a:lnTo>
                <a:lnTo>
                  <a:pt x="3332894" y="1773600"/>
                </a:lnTo>
                <a:lnTo>
                  <a:pt x="3338925" y="1774552"/>
                </a:lnTo>
                <a:lnTo>
                  <a:pt x="3345273" y="1775822"/>
                </a:lnTo>
                <a:lnTo>
                  <a:pt x="3351304" y="1777728"/>
                </a:lnTo>
                <a:lnTo>
                  <a:pt x="3357335" y="1779951"/>
                </a:lnTo>
                <a:lnTo>
                  <a:pt x="3363049" y="1782491"/>
                </a:lnTo>
                <a:lnTo>
                  <a:pt x="3369080" y="1785667"/>
                </a:lnTo>
                <a:lnTo>
                  <a:pt x="3374476" y="1788843"/>
                </a:lnTo>
                <a:lnTo>
                  <a:pt x="3379872" y="1792018"/>
                </a:lnTo>
                <a:lnTo>
                  <a:pt x="3385586" y="1795511"/>
                </a:lnTo>
                <a:lnTo>
                  <a:pt x="3396378" y="1803133"/>
                </a:lnTo>
                <a:lnTo>
                  <a:pt x="3417010" y="1818694"/>
                </a:lnTo>
                <a:lnTo>
                  <a:pt x="3414788" y="1812978"/>
                </a:lnTo>
                <a:lnTo>
                  <a:pt x="3412248" y="1807579"/>
                </a:lnTo>
                <a:lnTo>
                  <a:pt x="3409074" y="1802498"/>
                </a:lnTo>
                <a:lnTo>
                  <a:pt x="3405265" y="1798052"/>
                </a:lnTo>
                <a:lnTo>
                  <a:pt x="3401456" y="1793606"/>
                </a:lnTo>
                <a:lnTo>
                  <a:pt x="3397012" y="1789160"/>
                </a:lnTo>
                <a:lnTo>
                  <a:pt x="3387807" y="1781221"/>
                </a:lnTo>
                <a:lnTo>
                  <a:pt x="3379872" y="1773600"/>
                </a:lnTo>
                <a:lnTo>
                  <a:pt x="3371619" y="1766296"/>
                </a:lnTo>
                <a:lnTo>
                  <a:pt x="3363049" y="1759309"/>
                </a:lnTo>
                <a:lnTo>
                  <a:pt x="3354478" y="1752323"/>
                </a:lnTo>
                <a:lnTo>
                  <a:pt x="3345591" y="1746289"/>
                </a:lnTo>
                <a:lnTo>
                  <a:pt x="3336068" y="1740255"/>
                </a:lnTo>
                <a:lnTo>
                  <a:pt x="3326546" y="1735174"/>
                </a:lnTo>
                <a:lnTo>
                  <a:pt x="3316388" y="1730728"/>
                </a:lnTo>
                <a:close/>
                <a:moveTo>
                  <a:pt x="3334798" y="1704370"/>
                </a:moveTo>
                <a:lnTo>
                  <a:pt x="3324958" y="1718343"/>
                </a:lnTo>
                <a:lnTo>
                  <a:pt x="3331624" y="1721201"/>
                </a:lnTo>
                <a:lnTo>
                  <a:pt x="3338290" y="1724377"/>
                </a:lnTo>
                <a:lnTo>
                  <a:pt x="3344321" y="1727870"/>
                </a:lnTo>
                <a:lnTo>
                  <a:pt x="3350987" y="1731681"/>
                </a:lnTo>
                <a:lnTo>
                  <a:pt x="3363366" y="1739620"/>
                </a:lnTo>
                <a:lnTo>
                  <a:pt x="3375746" y="1747559"/>
                </a:lnTo>
                <a:lnTo>
                  <a:pt x="3371619" y="1741525"/>
                </a:lnTo>
                <a:lnTo>
                  <a:pt x="3367492" y="1735174"/>
                </a:lnTo>
                <a:lnTo>
                  <a:pt x="3363049" y="1729140"/>
                </a:lnTo>
                <a:lnTo>
                  <a:pt x="3358288" y="1723424"/>
                </a:lnTo>
                <a:lnTo>
                  <a:pt x="3352891" y="1718026"/>
                </a:lnTo>
                <a:lnTo>
                  <a:pt x="3347178" y="1712627"/>
                </a:lnTo>
                <a:lnTo>
                  <a:pt x="3341464" y="1708181"/>
                </a:lnTo>
                <a:lnTo>
                  <a:pt x="3334798" y="1704370"/>
                </a:lnTo>
                <a:close/>
                <a:moveTo>
                  <a:pt x="864608" y="1671638"/>
                </a:moveTo>
                <a:lnTo>
                  <a:pt x="869951" y="1684338"/>
                </a:lnTo>
                <a:lnTo>
                  <a:pt x="865237" y="1686561"/>
                </a:lnTo>
                <a:lnTo>
                  <a:pt x="860522" y="1688148"/>
                </a:lnTo>
                <a:lnTo>
                  <a:pt x="850779" y="1691006"/>
                </a:lnTo>
                <a:lnTo>
                  <a:pt x="841035" y="1693228"/>
                </a:lnTo>
                <a:lnTo>
                  <a:pt x="830977" y="1694498"/>
                </a:lnTo>
                <a:lnTo>
                  <a:pt x="821234" y="1695769"/>
                </a:lnTo>
                <a:lnTo>
                  <a:pt x="810862" y="1696404"/>
                </a:lnTo>
                <a:lnTo>
                  <a:pt x="791061" y="1698309"/>
                </a:lnTo>
                <a:lnTo>
                  <a:pt x="789175" y="1698626"/>
                </a:lnTo>
                <a:lnTo>
                  <a:pt x="786975" y="1698309"/>
                </a:lnTo>
                <a:lnTo>
                  <a:pt x="785403" y="1697991"/>
                </a:lnTo>
                <a:lnTo>
                  <a:pt x="783203" y="1697039"/>
                </a:lnTo>
                <a:lnTo>
                  <a:pt x="779746" y="1694816"/>
                </a:lnTo>
                <a:lnTo>
                  <a:pt x="776288" y="1692911"/>
                </a:lnTo>
                <a:lnTo>
                  <a:pt x="781317" y="1690688"/>
                </a:lnTo>
                <a:lnTo>
                  <a:pt x="786346" y="1689101"/>
                </a:lnTo>
                <a:lnTo>
                  <a:pt x="791061" y="1687196"/>
                </a:lnTo>
                <a:lnTo>
                  <a:pt x="796089" y="1685926"/>
                </a:lnTo>
                <a:lnTo>
                  <a:pt x="806462" y="1683703"/>
                </a:lnTo>
                <a:lnTo>
                  <a:pt x="816834" y="1682433"/>
                </a:lnTo>
                <a:lnTo>
                  <a:pt x="822805" y="1681481"/>
                </a:lnTo>
                <a:lnTo>
                  <a:pt x="829092" y="1680211"/>
                </a:lnTo>
                <a:lnTo>
                  <a:pt x="840721" y="1677353"/>
                </a:lnTo>
                <a:lnTo>
                  <a:pt x="852664" y="1674178"/>
                </a:lnTo>
                <a:lnTo>
                  <a:pt x="858636" y="1672591"/>
                </a:lnTo>
                <a:lnTo>
                  <a:pt x="864608" y="1671638"/>
                </a:lnTo>
                <a:close/>
                <a:moveTo>
                  <a:pt x="934798" y="1628155"/>
                </a:moveTo>
                <a:lnTo>
                  <a:pt x="936385" y="1639587"/>
                </a:lnTo>
                <a:lnTo>
                  <a:pt x="937972" y="1650702"/>
                </a:lnTo>
                <a:lnTo>
                  <a:pt x="942416" y="1672296"/>
                </a:lnTo>
                <a:lnTo>
                  <a:pt x="944638" y="1683411"/>
                </a:lnTo>
                <a:lnTo>
                  <a:pt x="946225" y="1694526"/>
                </a:lnTo>
                <a:lnTo>
                  <a:pt x="948129" y="1705958"/>
                </a:lnTo>
                <a:lnTo>
                  <a:pt x="949081" y="1717073"/>
                </a:lnTo>
                <a:lnTo>
                  <a:pt x="960509" y="1766296"/>
                </a:lnTo>
                <a:lnTo>
                  <a:pt x="971618" y="1815836"/>
                </a:lnTo>
                <a:lnTo>
                  <a:pt x="977014" y="1840923"/>
                </a:lnTo>
                <a:lnTo>
                  <a:pt x="982093" y="1865376"/>
                </a:lnTo>
                <a:lnTo>
                  <a:pt x="986854" y="1890463"/>
                </a:lnTo>
                <a:lnTo>
                  <a:pt x="991616" y="1915551"/>
                </a:lnTo>
                <a:lnTo>
                  <a:pt x="995742" y="1928889"/>
                </a:lnTo>
                <a:lnTo>
                  <a:pt x="999551" y="1942544"/>
                </a:lnTo>
                <a:lnTo>
                  <a:pt x="1002725" y="1956517"/>
                </a:lnTo>
                <a:lnTo>
                  <a:pt x="1006217" y="1970172"/>
                </a:lnTo>
                <a:lnTo>
                  <a:pt x="1009708" y="1984145"/>
                </a:lnTo>
                <a:lnTo>
                  <a:pt x="1013200" y="1997800"/>
                </a:lnTo>
                <a:lnTo>
                  <a:pt x="1017009" y="2011773"/>
                </a:lnTo>
                <a:lnTo>
                  <a:pt x="1021135" y="2025111"/>
                </a:lnTo>
                <a:lnTo>
                  <a:pt x="1022405" y="2029557"/>
                </a:lnTo>
                <a:lnTo>
                  <a:pt x="1023992" y="2034638"/>
                </a:lnTo>
                <a:lnTo>
                  <a:pt x="1025897" y="2043847"/>
                </a:lnTo>
                <a:lnTo>
                  <a:pt x="1027801" y="2053057"/>
                </a:lnTo>
                <a:lnTo>
                  <a:pt x="1029706" y="2062583"/>
                </a:lnTo>
                <a:lnTo>
                  <a:pt x="1043355" y="2098468"/>
                </a:lnTo>
                <a:lnTo>
                  <a:pt x="1056686" y="2134036"/>
                </a:lnTo>
                <a:lnTo>
                  <a:pt x="1070653" y="2169920"/>
                </a:lnTo>
                <a:lnTo>
                  <a:pt x="1084619" y="2205488"/>
                </a:lnTo>
                <a:lnTo>
                  <a:pt x="1099538" y="2240420"/>
                </a:lnTo>
                <a:lnTo>
                  <a:pt x="1114774" y="2275670"/>
                </a:lnTo>
                <a:lnTo>
                  <a:pt x="1122709" y="2293453"/>
                </a:lnTo>
                <a:lnTo>
                  <a:pt x="1130962" y="2310602"/>
                </a:lnTo>
                <a:lnTo>
                  <a:pt x="1139215" y="2327750"/>
                </a:lnTo>
                <a:lnTo>
                  <a:pt x="1147468" y="2345216"/>
                </a:lnTo>
                <a:lnTo>
                  <a:pt x="1149372" y="2348709"/>
                </a:lnTo>
                <a:lnTo>
                  <a:pt x="1151594" y="2352203"/>
                </a:lnTo>
                <a:lnTo>
                  <a:pt x="1154451" y="2355061"/>
                </a:lnTo>
                <a:lnTo>
                  <a:pt x="1156673" y="2357919"/>
                </a:lnTo>
                <a:lnTo>
                  <a:pt x="1162704" y="2363635"/>
                </a:lnTo>
                <a:lnTo>
                  <a:pt x="1165243" y="2366811"/>
                </a:lnTo>
                <a:lnTo>
                  <a:pt x="1167783" y="2369986"/>
                </a:lnTo>
                <a:lnTo>
                  <a:pt x="1175401" y="2385865"/>
                </a:lnTo>
                <a:lnTo>
                  <a:pt x="1182701" y="2402060"/>
                </a:lnTo>
                <a:lnTo>
                  <a:pt x="1196668" y="2434134"/>
                </a:lnTo>
                <a:lnTo>
                  <a:pt x="1203968" y="2450330"/>
                </a:lnTo>
                <a:lnTo>
                  <a:pt x="1211586" y="2466208"/>
                </a:lnTo>
                <a:lnTo>
                  <a:pt x="1219522" y="2481769"/>
                </a:lnTo>
                <a:lnTo>
                  <a:pt x="1223966" y="2489708"/>
                </a:lnTo>
                <a:lnTo>
                  <a:pt x="1228410" y="2497330"/>
                </a:lnTo>
                <a:lnTo>
                  <a:pt x="1234123" y="2507174"/>
                </a:lnTo>
                <a:lnTo>
                  <a:pt x="1239202" y="2516701"/>
                </a:lnTo>
                <a:lnTo>
                  <a:pt x="1249359" y="2536390"/>
                </a:lnTo>
                <a:lnTo>
                  <a:pt x="1259199" y="2556079"/>
                </a:lnTo>
                <a:lnTo>
                  <a:pt x="1269357" y="2576086"/>
                </a:lnTo>
                <a:lnTo>
                  <a:pt x="1277610" y="2590694"/>
                </a:lnTo>
                <a:lnTo>
                  <a:pt x="1285862" y="2604667"/>
                </a:lnTo>
                <a:lnTo>
                  <a:pt x="1303320" y="2633248"/>
                </a:lnTo>
                <a:lnTo>
                  <a:pt x="1321413" y="2661193"/>
                </a:lnTo>
                <a:lnTo>
                  <a:pt x="1339506" y="2689139"/>
                </a:lnTo>
                <a:lnTo>
                  <a:pt x="1357916" y="2717402"/>
                </a:lnTo>
                <a:lnTo>
                  <a:pt x="1375692" y="2745348"/>
                </a:lnTo>
                <a:lnTo>
                  <a:pt x="1384897" y="2759638"/>
                </a:lnTo>
                <a:lnTo>
                  <a:pt x="1393467" y="2773929"/>
                </a:lnTo>
                <a:lnTo>
                  <a:pt x="1401720" y="2788219"/>
                </a:lnTo>
                <a:lnTo>
                  <a:pt x="1409973" y="2802827"/>
                </a:lnTo>
                <a:lnTo>
                  <a:pt x="1428066" y="2828867"/>
                </a:lnTo>
                <a:lnTo>
                  <a:pt x="1445841" y="2854908"/>
                </a:lnTo>
                <a:lnTo>
                  <a:pt x="1463934" y="2881583"/>
                </a:lnTo>
                <a:lnTo>
                  <a:pt x="1482027" y="2907306"/>
                </a:lnTo>
                <a:lnTo>
                  <a:pt x="1491550" y="2920326"/>
                </a:lnTo>
                <a:lnTo>
                  <a:pt x="1501072" y="2933029"/>
                </a:lnTo>
                <a:lnTo>
                  <a:pt x="1510595" y="2945414"/>
                </a:lnTo>
                <a:lnTo>
                  <a:pt x="1520752" y="2957799"/>
                </a:lnTo>
                <a:lnTo>
                  <a:pt x="1531227" y="2969866"/>
                </a:lnTo>
                <a:lnTo>
                  <a:pt x="1541384" y="2981934"/>
                </a:lnTo>
                <a:lnTo>
                  <a:pt x="1552494" y="2993366"/>
                </a:lnTo>
                <a:lnTo>
                  <a:pt x="1563921" y="3004798"/>
                </a:lnTo>
                <a:lnTo>
                  <a:pt x="1568047" y="3008927"/>
                </a:lnTo>
                <a:lnTo>
                  <a:pt x="1572174" y="3013055"/>
                </a:lnTo>
                <a:lnTo>
                  <a:pt x="1576618" y="3016866"/>
                </a:lnTo>
                <a:lnTo>
                  <a:pt x="1581062" y="3020677"/>
                </a:lnTo>
                <a:lnTo>
                  <a:pt x="1590902" y="3027663"/>
                </a:lnTo>
                <a:lnTo>
                  <a:pt x="1600424" y="3034014"/>
                </a:lnTo>
                <a:lnTo>
                  <a:pt x="1620421" y="3046082"/>
                </a:lnTo>
                <a:lnTo>
                  <a:pt x="1630579" y="3052751"/>
                </a:lnTo>
                <a:lnTo>
                  <a:pt x="1640101" y="3059419"/>
                </a:lnTo>
                <a:lnTo>
                  <a:pt x="1644545" y="3061960"/>
                </a:lnTo>
                <a:lnTo>
                  <a:pt x="1649307" y="3064818"/>
                </a:lnTo>
                <a:lnTo>
                  <a:pt x="1654385" y="3067359"/>
                </a:lnTo>
                <a:lnTo>
                  <a:pt x="1659464" y="3069264"/>
                </a:lnTo>
                <a:lnTo>
                  <a:pt x="1664225" y="3071169"/>
                </a:lnTo>
                <a:lnTo>
                  <a:pt x="1669939" y="3072122"/>
                </a:lnTo>
                <a:lnTo>
                  <a:pt x="1675017" y="3072757"/>
                </a:lnTo>
                <a:lnTo>
                  <a:pt x="1680414" y="3072757"/>
                </a:lnTo>
                <a:lnTo>
                  <a:pt x="1687079" y="3073075"/>
                </a:lnTo>
                <a:lnTo>
                  <a:pt x="1694063" y="3073392"/>
                </a:lnTo>
                <a:lnTo>
                  <a:pt x="1707394" y="3074980"/>
                </a:lnTo>
                <a:lnTo>
                  <a:pt x="1714060" y="3075615"/>
                </a:lnTo>
                <a:lnTo>
                  <a:pt x="1720726" y="3076250"/>
                </a:lnTo>
                <a:lnTo>
                  <a:pt x="1727392" y="3076250"/>
                </a:lnTo>
                <a:lnTo>
                  <a:pt x="1734057" y="3075933"/>
                </a:lnTo>
                <a:lnTo>
                  <a:pt x="1741993" y="3074980"/>
                </a:lnTo>
                <a:lnTo>
                  <a:pt x="1749928" y="3074663"/>
                </a:lnTo>
                <a:lnTo>
                  <a:pt x="1765799" y="3073710"/>
                </a:lnTo>
                <a:lnTo>
                  <a:pt x="1773735" y="3073075"/>
                </a:lnTo>
                <a:lnTo>
                  <a:pt x="1781353" y="3072122"/>
                </a:lnTo>
                <a:lnTo>
                  <a:pt x="1789288" y="3070852"/>
                </a:lnTo>
                <a:lnTo>
                  <a:pt x="1796906" y="3068946"/>
                </a:lnTo>
                <a:lnTo>
                  <a:pt x="1805159" y="3067041"/>
                </a:lnTo>
                <a:lnTo>
                  <a:pt x="1813094" y="3065136"/>
                </a:lnTo>
                <a:lnTo>
                  <a:pt x="1829600" y="3062913"/>
                </a:lnTo>
                <a:lnTo>
                  <a:pt x="1837853" y="3061642"/>
                </a:lnTo>
                <a:lnTo>
                  <a:pt x="1845789" y="3060372"/>
                </a:lnTo>
                <a:lnTo>
                  <a:pt x="1853724" y="3058149"/>
                </a:lnTo>
                <a:lnTo>
                  <a:pt x="1857850" y="3056879"/>
                </a:lnTo>
                <a:lnTo>
                  <a:pt x="1861660" y="3055609"/>
                </a:lnTo>
                <a:lnTo>
                  <a:pt x="1878483" y="3048622"/>
                </a:lnTo>
                <a:lnTo>
                  <a:pt x="1886736" y="3044812"/>
                </a:lnTo>
                <a:lnTo>
                  <a:pt x="1894988" y="3041001"/>
                </a:lnTo>
                <a:lnTo>
                  <a:pt x="1902924" y="3036872"/>
                </a:lnTo>
                <a:lnTo>
                  <a:pt x="1911177" y="3032744"/>
                </a:lnTo>
                <a:lnTo>
                  <a:pt x="1918795" y="3028298"/>
                </a:lnTo>
                <a:lnTo>
                  <a:pt x="1926730" y="3023217"/>
                </a:lnTo>
                <a:lnTo>
                  <a:pt x="1932761" y="3019724"/>
                </a:lnTo>
                <a:lnTo>
                  <a:pt x="1938792" y="3015913"/>
                </a:lnTo>
                <a:lnTo>
                  <a:pt x="1951172" y="3009562"/>
                </a:lnTo>
                <a:lnTo>
                  <a:pt x="1964186" y="3003846"/>
                </a:lnTo>
                <a:lnTo>
                  <a:pt x="1976882" y="2998129"/>
                </a:lnTo>
                <a:lnTo>
                  <a:pt x="1989579" y="2992413"/>
                </a:lnTo>
                <a:lnTo>
                  <a:pt x="2002276" y="2986062"/>
                </a:lnTo>
                <a:lnTo>
                  <a:pt x="2008624" y="2982569"/>
                </a:lnTo>
                <a:lnTo>
                  <a:pt x="2014338" y="2979393"/>
                </a:lnTo>
                <a:lnTo>
                  <a:pt x="2020686" y="2975582"/>
                </a:lnTo>
                <a:lnTo>
                  <a:pt x="2026082" y="2971454"/>
                </a:lnTo>
                <a:lnTo>
                  <a:pt x="2034018" y="2966373"/>
                </a:lnTo>
                <a:lnTo>
                  <a:pt x="2041953" y="2962245"/>
                </a:lnTo>
                <a:lnTo>
                  <a:pt x="2057824" y="2953988"/>
                </a:lnTo>
                <a:lnTo>
                  <a:pt x="2066077" y="2949860"/>
                </a:lnTo>
                <a:lnTo>
                  <a:pt x="2074012" y="2945731"/>
                </a:lnTo>
                <a:lnTo>
                  <a:pt x="2081631" y="2940968"/>
                </a:lnTo>
                <a:lnTo>
                  <a:pt x="2088931" y="2936204"/>
                </a:lnTo>
                <a:lnTo>
                  <a:pt x="2098771" y="2928900"/>
                </a:lnTo>
                <a:lnTo>
                  <a:pt x="2108294" y="2921914"/>
                </a:lnTo>
                <a:lnTo>
                  <a:pt x="2118451" y="2915880"/>
                </a:lnTo>
                <a:lnTo>
                  <a:pt x="2128608" y="2909529"/>
                </a:lnTo>
                <a:lnTo>
                  <a:pt x="2139083" y="2903495"/>
                </a:lnTo>
                <a:lnTo>
                  <a:pt x="2149241" y="2897779"/>
                </a:lnTo>
                <a:lnTo>
                  <a:pt x="2170508" y="2886664"/>
                </a:lnTo>
                <a:lnTo>
                  <a:pt x="2176221" y="2884441"/>
                </a:lnTo>
                <a:lnTo>
                  <a:pt x="2181300" y="2881266"/>
                </a:lnTo>
                <a:lnTo>
                  <a:pt x="2192410" y="2875232"/>
                </a:lnTo>
                <a:lnTo>
                  <a:pt x="2213677" y="2862529"/>
                </a:lnTo>
                <a:lnTo>
                  <a:pt x="2224151" y="2856813"/>
                </a:lnTo>
                <a:lnTo>
                  <a:pt x="2229865" y="2853955"/>
                </a:lnTo>
                <a:lnTo>
                  <a:pt x="2235261" y="2851097"/>
                </a:lnTo>
                <a:lnTo>
                  <a:pt x="2240657" y="2848874"/>
                </a:lnTo>
                <a:lnTo>
                  <a:pt x="2246688" y="2846651"/>
                </a:lnTo>
                <a:lnTo>
                  <a:pt x="2252402" y="2845063"/>
                </a:lnTo>
                <a:lnTo>
                  <a:pt x="2258750" y="2843158"/>
                </a:lnTo>
                <a:lnTo>
                  <a:pt x="2270494" y="2837759"/>
                </a:lnTo>
                <a:lnTo>
                  <a:pt x="2282556" y="2832043"/>
                </a:lnTo>
                <a:lnTo>
                  <a:pt x="2294936" y="2826962"/>
                </a:lnTo>
                <a:lnTo>
                  <a:pt x="2307315" y="2822516"/>
                </a:lnTo>
                <a:lnTo>
                  <a:pt x="2319694" y="2818388"/>
                </a:lnTo>
                <a:lnTo>
                  <a:pt x="2332708" y="2814577"/>
                </a:lnTo>
                <a:lnTo>
                  <a:pt x="2345405" y="2811084"/>
                </a:lnTo>
                <a:lnTo>
                  <a:pt x="2358102" y="2808226"/>
                </a:lnTo>
                <a:lnTo>
                  <a:pt x="2370164" y="2803780"/>
                </a:lnTo>
                <a:lnTo>
                  <a:pt x="2382226" y="2800287"/>
                </a:lnTo>
                <a:lnTo>
                  <a:pt x="2394605" y="2797429"/>
                </a:lnTo>
                <a:lnTo>
                  <a:pt x="2406984" y="2794570"/>
                </a:lnTo>
                <a:lnTo>
                  <a:pt x="2432060" y="2789489"/>
                </a:lnTo>
                <a:lnTo>
                  <a:pt x="2444440" y="2786631"/>
                </a:lnTo>
                <a:lnTo>
                  <a:pt x="2456819" y="2783456"/>
                </a:lnTo>
                <a:lnTo>
                  <a:pt x="2471738" y="2779645"/>
                </a:lnTo>
                <a:lnTo>
                  <a:pt x="2486339" y="2776152"/>
                </a:lnTo>
                <a:lnTo>
                  <a:pt x="2516494" y="2769800"/>
                </a:lnTo>
                <a:lnTo>
                  <a:pt x="2531412" y="2765990"/>
                </a:lnTo>
                <a:lnTo>
                  <a:pt x="2546014" y="2761861"/>
                </a:lnTo>
                <a:lnTo>
                  <a:pt x="2553314" y="2759321"/>
                </a:lnTo>
                <a:lnTo>
                  <a:pt x="2560615" y="2756463"/>
                </a:lnTo>
                <a:lnTo>
                  <a:pt x="2567598" y="2753922"/>
                </a:lnTo>
                <a:lnTo>
                  <a:pt x="2574264" y="2750747"/>
                </a:lnTo>
                <a:lnTo>
                  <a:pt x="2579025" y="2748206"/>
                </a:lnTo>
                <a:lnTo>
                  <a:pt x="2583469" y="2746301"/>
                </a:lnTo>
                <a:lnTo>
                  <a:pt x="2592357" y="2742490"/>
                </a:lnTo>
                <a:lnTo>
                  <a:pt x="2596801" y="2740267"/>
                </a:lnTo>
                <a:lnTo>
                  <a:pt x="2600927" y="2738044"/>
                </a:lnTo>
                <a:lnTo>
                  <a:pt x="2604736" y="2734868"/>
                </a:lnTo>
                <a:lnTo>
                  <a:pt x="2608545" y="2731693"/>
                </a:lnTo>
                <a:lnTo>
                  <a:pt x="2611084" y="2728835"/>
                </a:lnTo>
                <a:lnTo>
                  <a:pt x="2613306" y="2726929"/>
                </a:lnTo>
                <a:lnTo>
                  <a:pt x="2616163" y="2724706"/>
                </a:lnTo>
                <a:lnTo>
                  <a:pt x="2619337" y="2723118"/>
                </a:lnTo>
                <a:lnTo>
                  <a:pt x="2625051" y="2719943"/>
                </a:lnTo>
                <a:lnTo>
                  <a:pt x="2631399" y="2717402"/>
                </a:lnTo>
                <a:lnTo>
                  <a:pt x="2637748" y="2714544"/>
                </a:lnTo>
                <a:lnTo>
                  <a:pt x="2644096" y="2711686"/>
                </a:lnTo>
                <a:lnTo>
                  <a:pt x="2649810" y="2708510"/>
                </a:lnTo>
                <a:lnTo>
                  <a:pt x="2652666" y="2706605"/>
                </a:lnTo>
                <a:lnTo>
                  <a:pt x="2655523" y="2704382"/>
                </a:lnTo>
                <a:lnTo>
                  <a:pt x="2717737" y="2654207"/>
                </a:lnTo>
                <a:lnTo>
                  <a:pt x="2748844" y="2629119"/>
                </a:lnTo>
                <a:lnTo>
                  <a:pt x="2780269" y="2604349"/>
                </a:lnTo>
                <a:lnTo>
                  <a:pt x="2795187" y="2590694"/>
                </a:lnTo>
                <a:lnTo>
                  <a:pt x="2810423" y="2577039"/>
                </a:lnTo>
                <a:lnTo>
                  <a:pt x="2825977" y="2564018"/>
                </a:lnTo>
                <a:lnTo>
                  <a:pt x="2841213" y="2550681"/>
                </a:lnTo>
                <a:lnTo>
                  <a:pt x="2855814" y="2536708"/>
                </a:lnTo>
                <a:lnTo>
                  <a:pt x="2863114" y="2529404"/>
                </a:lnTo>
                <a:lnTo>
                  <a:pt x="2870415" y="2522100"/>
                </a:lnTo>
                <a:lnTo>
                  <a:pt x="2877398" y="2515113"/>
                </a:lnTo>
                <a:lnTo>
                  <a:pt x="2883747" y="2507174"/>
                </a:lnTo>
                <a:lnTo>
                  <a:pt x="2890095" y="2499235"/>
                </a:lnTo>
                <a:lnTo>
                  <a:pt x="2895809" y="2490661"/>
                </a:lnTo>
                <a:lnTo>
                  <a:pt x="2902157" y="2482404"/>
                </a:lnTo>
                <a:lnTo>
                  <a:pt x="2908188" y="2473512"/>
                </a:lnTo>
                <a:lnTo>
                  <a:pt x="2913267" y="2464621"/>
                </a:lnTo>
                <a:lnTo>
                  <a:pt x="2918028" y="2455411"/>
                </a:lnTo>
                <a:lnTo>
                  <a:pt x="2927233" y="2436357"/>
                </a:lnTo>
                <a:lnTo>
                  <a:pt x="2932312" y="2426830"/>
                </a:lnTo>
                <a:lnTo>
                  <a:pt x="2937073" y="2417939"/>
                </a:lnTo>
                <a:lnTo>
                  <a:pt x="2941834" y="2411270"/>
                </a:lnTo>
                <a:lnTo>
                  <a:pt x="2945961" y="2404601"/>
                </a:lnTo>
                <a:lnTo>
                  <a:pt x="2949452" y="2397614"/>
                </a:lnTo>
                <a:lnTo>
                  <a:pt x="2952944" y="2390628"/>
                </a:lnTo>
                <a:lnTo>
                  <a:pt x="2956118" y="2383324"/>
                </a:lnTo>
                <a:lnTo>
                  <a:pt x="2958340" y="2376020"/>
                </a:lnTo>
                <a:lnTo>
                  <a:pt x="2960880" y="2368716"/>
                </a:lnTo>
                <a:lnTo>
                  <a:pt x="2962466" y="2360777"/>
                </a:lnTo>
                <a:lnTo>
                  <a:pt x="2964371" y="2353155"/>
                </a:lnTo>
                <a:lnTo>
                  <a:pt x="2965641" y="2345216"/>
                </a:lnTo>
                <a:lnTo>
                  <a:pt x="2966593" y="2337595"/>
                </a:lnTo>
                <a:lnTo>
                  <a:pt x="2967228" y="2329656"/>
                </a:lnTo>
                <a:lnTo>
                  <a:pt x="2967863" y="2321716"/>
                </a:lnTo>
                <a:lnTo>
                  <a:pt x="2968180" y="2313777"/>
                </a:lnTo>
                <a:lnTo>
                  <a:pt x="2968180" y="2305838"/>
                </a:lnTo>
                <a:lnTo>
                  <a:pt x="2968180" y="2298217"/>
                </a:lnTo>
                <a:lnTo>
                  <a:pt x="2966910" y="2279798"/>
                </a:lnTo>
                <a:lnTo>
                  <a:pt x="2966593" y="2270906"/>
                </a:lnTo>
                <a:lnTo>
                  <a:pt x="2965958" y="2262014"/>
                </a:lnTo>
                <a:lnTo>
                  <a:pt x="2965323" y="2252487"/>
                </a:lnTo>
                <a:lnTo>
                  <a:pt x="2964054" y="2243596"/>
                </a:lnTo>
                <a:lnTo>
                  <a:pt x="2961832" y="2235021"/>
                </a:lnTo>
                <a:lnTo>
                  <a:pt x="2959292" y="2226129"/>
                </a:lnTo>
                <a:lnTo>
                  <a:pt x="2952626" y="2220731"/>
                </a:lnTo>
                <a:lnTo>
                  <a:pt x="2945326" y="2216285"/>
                </a:lnTo>
                <a:lnTo>
                  <a:pt x="2937708" y="2211839"/>
                </a:lnTo>
                <a:lnTo>
                  <a:pt x="2929772" y="2208028"/>
                </a:lnTo>
                <a:lnTo>
                  <a:pt x="2913902" y="2200724"/>
                </a:lnTo>
                <a:lnTo>
                  <a:pt x="2897713" y="2193738"/>
                </a:lnTo>
                <a:lnTo>
                  <a:pt x="2890730" y="2190880"/>
                </a:lnTo>
                <a:lnTo>
                  <a:pt x="2883430" y="2188657"/>
                </a:lnTo>
                <a:lnTo>
                  <a:pt x="2875811" y="2187069"/>
                </a:lnTo>
                <a:lnTo>
                  <a:pt x="2868511" y="2186116"/>
                </a:lnTo>
                <a:lnTo>
                  <a:pt x="2853275" y="2184211"/>
                </a:lnTo>
                <a:lnTo>
                  <a:pt x="2838038" y="2182941"/>
                </a:lnTo>
                <a:lnTo>
                  <a:pt x="2828834" y="2182305"/>
                </a:lnTo>
                <a:lnTo>
                  <a:pt x="2819311" y="2181670"/>
                </a:lnTo>
                <a:lnTo>
                  <a:pt x="2810106" y="2181670"/>
                </a:lnTo>
                <a:lnTo>
                  <a:pt x="2800583" y="2181670"/>
                </a:lnTo>
                <a:lnTo>
                  <a:pt x="2791378" y="2182305"/>
                </a:lnTo>
                <a:lnTo>
                  <a:pt x="2782173" y="2183258"/>
                </a:lnTo>
                <a:lnTo>
                  <a:pt x="2773285" y="2184528"/>
                </a:lnTo>
                <a:lnTo>
                  <a:pt x="2763763" y="2186751"/>
                </a:lnTo>
                <a:lnTo>
                  <a:pt x="2777412" y="2190880"/>
                </a:lnTo>
                <a:lnTo>
                  <a:pt x="2790743" y="2195326"/>
                </a:lnTo>
                <a:lnTo>
                  <a:pt x="2804075" y="2200089"/>
                </a:lnTo>
                <a:lnTo>
                  <a:pt x="2817089" y="2205805"/>
                </a:lnTo>
                <a:lnTo>
                  <a:pt x="2829786" y="2211839"/>
                </a:lnTo>
                <a:lnTo>
                  <a:pt x="2835816" y="2215332"/>
                </a:lnTo>
                <a:lnTo>
                  <a:pt x="2842165" y="2218825"/>
                </a:lnTo>
                <a:lnTo>
                  <a:pt x="2847878" y="2222636"/>
                </a:lnTo>
                <a:lnTo>
                  <a:pt x="2853910" y="2226447"/>
                </a:lnTo>
                <a:lnTo>
                  <a:pt x="2859306" y="2230575"/>
                </a:lnTo>
                <a:lnTo>
                  <a:pt x="2865019" y="2235021"/>
                </a:lnTo>
                <a:lnTo>
                  <a:pt x="2868511" y="2243278"/>
                </a:lnTo>
                <a:lnTo>
                  <a:pt x="2861210" y="2241055"/>
                </a:lnTo>
                <a:lnTo>
                  <a:pt x="2853910" y="2238197"/>
                </a:lnTo>
                <a:lnTo>
                  <a:pt x="2846926" y="2235021"/>
                </a:lnTo>
                <a:lnTo>
                  <a:pt x="2839943" y="2231528"/>
                </a:lnTo>
                <a:lnTo>
                  <a:pt x="2826294" y="2224542"/>
                </a:lnTo>
                <a:lnTo>
                  <a:pt x="2819311" y="2221684"/>
                </a:lnTo>
                <a:lnTo>
                  <a:pt x="2812010" y="2218508"/>
                </a:lnTo>
                <a:lnTo>
                  <a:pt x="2799631" y="2213744"/>
                </a:lnTo>
                <a:lnTo>
                  <a:pt x="2786934" y="2209616"/>
                </a:lnTo>
                <a:lnTo>
                  <a:pt x="2774238" y="2205805"/>
                </a:lnTo>
                <a:lnTo>
                  <a:pt x="2761541" y="2202630"/>
                </a:lnTo>
                <a:lnTo>
                  <a:pt x="2748209" y="2199772"/>
                </a:lnTo>
                <a:lnTo>
                  <a:pt x="2734878" y="2198184"/>
                </a:lnTo>
                <a:lnTo>
                  <a:pt x="2721864" y="2196913"/>
                </a:lnTo>
                <a:lnTo>
                  <a:pt x="2708215" y="2196596"/>
                </a:lnTo>
                <a:lnTo>
                  <a:pt x="2696787" y="2198501"/>
                </a:lnTo>
                <a:lnTo>
                  <a:pt x="2685995" y="2201359"/>
                </a:lnTo>
                <a:lnTo>
                  <a:pt x="2675203" y="2204217"/>
                </a:lnTo>
                <a:lnTo>
                  <a:pt x="2664411" y="2208028"/>
                </a:lnTo>
                <a:lnTo>
                  <a:pt x="2699327" y="2218825"/>
                </a:lnTo>
                <a:lnTo>
                  <a:pt x="2716467" y="2224224"/>
                </a:lnTo>
                <a:lnTo>
                  <a:pt x="2733925" y="2230258"/>
                </a:lnTo>
                <a:lnTo>
                  <a:pt x="2751066" y="2235974"/>
                </a:lnTo>
                <a:lnTo>
                  <a:pt x="2768207" y="2242643"/>
                </a:lnTo>
                <a:lnTo>
                  <a:pt x="2785347" y="2249312"/>
                </a:lnTo>
                <a:lnTo>
                  <a:pt x="2801853" y="2256933"/>
                </a:lnTo>
                <a:lnTo>
                  <a:pt x="2811058" y="2261062"/>
                </a:lnTo>
                <a:lnTo>
                  <a:pt x="2820263" y="2265507"/>
                </a:lnTo>
                <a:lnTo>
                  <a:pt x="2825025" y="2268048"/>
                </a:lnTo>
                <a:lnTo>
                  <a:pt x="2829151" y="2270906"/>
                </a:lnTo>
                <a:lnTo>
                  <a:pt x="2832960" y="2274082"/>
                </a:lnTo>
                <a:lnTo>
                  <a:pt x="2836134" y="2277893"/>
                </a:lnTo>
                <a:lnTo>
                  <a:pt x="2832325" y="2277893"/>
                </a:lnTo>
                <a:lnTo>
                  <a:pt x="2828834" y="2277575"/>
                </a:lnTo>
                <a:lnTo>
                  <a:pt x="2821215" y="2276305"/>
                </a:lnTo>
                <a:lnTo>
                  <a:pt x="2813915" y="2274399"/>
                </a:lnTo>
                <a:lnTo>
                  <a:pt x="2806614" y="2272176"/>
                </a:lnTo>
                <a:lnTo>
                  <a:pt x="2799314" y="2269636"/>
                </a:lnTo>
                <a:lnTo>
                  <a:pt x="2792013" y="2266778"/>
                </a:lnTo>
                <a:lnTo>
                  <a:pt x="2778047" y="2261062"/>
                </a:lnTo>
                <a:lnTo>
                  <a:pt x="2764080" y="2255663"/>
                </a:lnTo>
                <a:lnTo>
                  <a:pt x="2750431" y="2250582"/>
                </a:lnTo>
                <a:lnTo>
                  <a:pt x="2736465" y="2246136"/>
                </a:lnTo>
                <a:lnTo>
                  <a:pt x="2722498" y="2241690"/>
                </a:lnTo>
                <a:lnTo>
                  <a:pt x="2708215" y="2237244"/>
                </a:lnTo>
                <a:lnTo>
                  <a:pt x="2694566" y="2233433"/>
                </a:lnTo>
                <a:lnTo>
                  <a:pt x="2665680" y="2225494"/>
                </a:lnTo>
                <a:lnTo>
                  <a:pt x="2659015" y="2223589"/>
                </a:lnTo>
                <a:lnTo>
                  <a:pt x="2652031" y="2222636"/>
                </a:lnTo>
                <a:lnTo>
                  <a:pt x="2644731" y="2222001"/>
                </a:lnTo>
                <a:lnTo>
                  <a:pt x="2637748" y="2221684"/>
                </a:lnTo>
                <a:lnTo>
                  <a:pt x="2631082" y="2221684"/>
                </a:lnTo>
                <a:lnTo>
                  <a:pt x="2623781" y="2222319"/>
                </a:lnTo>
                <a:lnTo>
                  <a:pt x="2616798" y="2222954"/>
                </a:lnTo>
                <a:lnTo>
                  <a:pt x="2609815" y="2224224"/>
                </a:lnTo>
                <a:lnTo>
                  <a:pt x="2603149" y="2225812"/>
                </a:lnTo>
                <a:lnTo>
                  <a:pt x="2596166" y="2227082"/>
                </a:lnTo>
                <a:lnTo>
                  <a:pt x="2582199" y="2230575"/>
                </a:lnTo>
                <a:lnTo>
                  <a:pt x="2555219" y="2238514"/>
                </a:lnTo>
                <a:lnTo>
                  <a:pt x="2572042" y="2242008"/>
                </a:lnTo>
                <a:lnTo>
                  <a:pt x="2588865" y="2246136"/>
                </a:lnTo>
                <a:lnTo>
                  <a:pt x="2605688" y="2250264"/>
                </a:lnTo>
                <a:lnTo>
                  <a:pt x="2622829" y="2254710"/>
                </a:lnTo>
                <a:lnTo>
                  <a:pt x="2656158" y="2264237"/>
                </a:lnTo>
                <a:lnTo>
                  <a:pt x="2690122" y="2274082"/>
                </a:lnTo>
                <a:lnTo>
                  <a:pt x="2702501" y="2277575"/>
                </a:lnTo>
                <a:lnTo>
                  <a:pt x="2708532" y="2279163"/>
                </a:lnTo>
                <a:lnTo>
                  <a:pt x="2714880" y="2281386"/>
                </a:lnTo>
                <a:lnTo>
                  <a:pt x="2720911" y="2283609"/>
                </a:lnTo>
                <a:lnTo>
                  <a:pt x="2726625" y="2286467"/>
                </a:lnTo>
                <a:lnTo>
                  <a:pt x="2732021" y="2290278"/>
                </a:lnTo>
                <a:lnTo>
                  <a:pt x="2734560" y="2292183"/>
                </a:lnTo>
                <a:lnTo>
                  <a:pt x="2737100" y="2294406"/>
                </a:lnTo>
                <a:lnTo>
                  <a:pt x="2726625" y="2292183"/>
                </a:lnTo>
                <a:lnTo>
                  <a:pt x="2716150" y="2289960"/>
                </a:lnTo>
                <a:lnTo>
                  <a:pt x="2695835" y="2283609"/>
                </a:lnTo>
                <a:lnTo>
                  <a:pt x="2685360" y="2281068"/>
                </a:lnTo>
                <a:lnTo>
                  <a:pt x="2675203" y="2278528"/>
                </a:lnTo>
                <a:lnTo>
                  <a:pt x="2664728" y="2276305"/>
                </a:lnTo>
                <a:lnTo>
                  <a:pt x="2659649" y="2275670"/>
                </a:lnTo>
                <a:lnTo>
                  <a:pt x="2654253" y="2275352"/>
                </a:lnTo>
                <a:lnTo>
                  <a:pt x="2637748" y="2272176"/>
                </a:lnTo>
                <a:lnTo>
                  <a:pt x="2621242" y="2269001"/>
                </a:lnTo>
                <a:lnTo>
                  <a:pt x="2588548" y="2261697"/>
                </a:lnTo>
                <a:lnTo>
                  <a:pt x="2572359" y="2257886"/>
                </a:lnTo>
                <a:lnTo>
                  <a:pt x="2556171" y="2254393"/>
                </a:lnTo>
                <a:lnTo>
                  <a:pt x="2539665" y="2251535"/>
                </a:lnTo>
                <a:lnTo>
                  <a:pt x="2523160" y="2249312"/>
                </a:lnTo>
                <a:lnTo>
                  <a:pt x="2516494" y="2250264"/>
                </a:lnTo>
                <a:lnTo>
                  <a:pt x="2509828" y="2251217"/>
                </a:lnTo>
                <a:lnTo>
                  <a:pt x="2503480" y="2253122"/>
                </a:lnTo>
                <a:lnTo>
                  <a:pt x="2497131" y="2255028"/>
                </a:lnTo>
                <a:lnTo>
                  <a:pt x="2484434" y="2259791"/>
                </a:lnTo>
                <a:lnTo>
                  <a:pt x="2472055" y="2264872"/>
                </a:lnTo>
                <a:lnTo>
                  <a:pt x="2490148" y="2266778"/>
                </a:lnTo>
                <a:lnTo>
                  <a:pt x="2508241" y="2269636"/>
                </a:lnTo>
                <a:lnTo>
                  <a:pt x="2525699" y="2273129"/>
                </a:lnTo>
                <a:lnTo>
                  <a:pt x="2543792" y="2276305"/>
                </a:lnTo>
                <a:lnTo>
                  <a:pt x="2561250" y="2280751"/>
                </a:lnTo>
                <a:lnTo>
                  <a:pt x="2579025" y="2285196"/>
                </a:lnTo>
                <a:lnTo>
                  <a:pt x="2596483" y="2290278"/>
                </a:lnTo>
                <a:lnTo>
                  <a:pt x="2613624" y="2295359"/>
                </a:lnTo>
                <a:lnTo>
                  <a:pt x="2631082" y="2301392"/>
                </a:lnTo>
                <a:lnTo>
                  <a:pt x="2647905" y="2307426"/>
                </a:lnTo>
                <a:lnTo>
                  <a:pt x="2664728" y="2314095"/>
                </a:lnTo>
                <a:lnTo>
                  <a:pt x="2681551" y="2321081"/>
                </a:lnTo>
                <a:lnTo>
                  <a:pt x="2698375" y="2328385"/>
                </a:lnTo>
                <a:lnTo>
                  <a:pt x="2714880" y="2336324"/>
                </a:lnTo>
                <a:lnTo>
                  <a:pt x="2731069" y="2344264"/>
                </a:lnTo>
                <a:lnTo>
                  <a:pt x="2747257" y="2352520"/>
                </a:lnTo>
                <a:lnTo>
                  <a:pt x="2766302" y="2362682"/>
                </a:lnTo>
                <a:lnTo>
                  <a:pt x="2775507" y="2368081"/>
                </a:lnTo>
                <a:lnTo>
                  <a:pt x="2784712" y="2373480"/>
                </a:lnTo>
                <a:lnTo>
                  <a:pt x="2794235" y="2378878"/>
                </a:lnTo>
                <a:lnTo>
                  <a:pt x="2803123" y="2385229"/>
                </a:lnTo>
                <a:lnTo>
                  <a:pt x="2811376" y="2391898"/>
                </a:lnTo>
                <a:lnTo>
                  <a:pt x="2819628" y="2398567"/>
                </a:lnTo>
                <a:lnTo>
                  <a:pt x="2821215" y="2400155"/>
                </a:lnTo>
                <a:lnTo>
                  <a:pt x="2822485" y="2401743"/>
                </a:lnTo>
                <a:lnTo>
                  <a:pt x="2824390" y="2405236"/>
                </a:lnTo>
                <a:lnTo>
                  <a:pt x="2827564" y="2412540"/>
                </a:lnTo>
                <a:lnTo>
                  <a:pt x="2824390" y="2412540"/>
                </a:lnTo>
                <a:lnTo>
                  <a:pt x="2821533" y="2412222"/>
                </a:lnTo>
                <a:lnTo>
                  <a:pt x="2818676" y="2411905"/>
                </a:lnTo>
                <a:lnTo>
                  <a:pt x="2815819" y="2410635"/>
                </a:lnTo>
                <a:lnTo>
                  <a:pt x="2813280" y="2409682"/>
                </a:lnTo>
                <a:lnTo>
                  <a:pt x="2810741" y="2408412"/>
                </a:lnTo>
                <a:lnTo>
                  <a:pt x="2805662" y="2405236"/>
                </a:lnTo>
                <a:lnTo>
                  <a:pt x="2800583" y="2401743"/>
                </a:lnTo>
                <a:lnTo>
                  <a:pt x="2795822" y="2397932"/>
                </a:lnTo>
                <a:lnTo>
                  <a:pt x="2791061" y="2394439"/>
                </a:lnTo>
                <a:lnTo>
                  <a:pt x="2786299" y="2391263"/>
                </a:lnTo>
                <a:lnTo>
                  <a:pt x="2767254" y="2380148"/>
                </a:lnTo>
                <a:lnTo>
                  <a:pt x="2748209" y="2369034"/>
                </a:lnTo>
                <a:lnTo>
                  <a:pt x="2728529" y="2358554"/>
                </a:lnTo>
                <a:lnTo>
                  <a:pt x="2708849" y="2348709"/>
                </a:lnTo>
                <a:lnTo>
                  <a:pt x="2688852" y="2339183"/>
                </a:lnTo>
                <a:lnTo>
                  <a:pt x="2668855" y="2330608"/>
                </a:lnTo>
                <a:lnTo>
                  <a:pt x="2648222" y="2322352"/>
                </a:lnTo>
                <a:lnTo>
                  <a:pt x="2627590" y="2314730"/>
                </a:lnTo>
                <a:lnTo>
                  <a:pt x="2606641" y="2308061"/>
                </a:lnTo>
                <a:lnTo>
                  <a:pt x="2585374" y="2302027"/>
                </a:lnTo>
                <a:lnTo>
                  <a:pt x="2564107" y="2296629"/>
                </a:lnTo>
                <a:lnTo>
                  <a:pt x="2542522" y="2291548"/>
                </a:lnTo>
                <a:lnTo>
                  <a:pt x="2520938" y="2287419"/>
                </a:lnTo>
                <a:lnTo>
                  <a:pt x="2499353" y="2283926"/>
                </a:lnTo>
                <a:lnTo>
                  <a:pt x="2477134" y="2281703"/>
                </a:lnTo>
                <a:lnTo>
                  <a:pt x="2454915" y="2279480"/>
                </a:lnTo>
                <a:lnTo>
                  <a:pt x="2452693" y="2278845"/>
                </a:lnTo>
                <a:lnTo>
                  <a:pt x="2450153" y="2277893"/>
                </a:lnTo>
                <a:lnTo>
                  <a:pt x="2445075" y="2275352"/>
                </a:lnTo>
                <a:lnTo>
                  <a:pt x="2442535" y="2274717"/>
                </a:lnTo>
                <a:lnTo>
                  <a:pt x="2439996" y="2274082"/>
                </a:lnTo>
                <a:lnTo>
                  <a:pt x="2437457" y="2274082"/>
                </a:lnTo>
                <a:lnTo>
                  <a:pt x="2434600" y="2274717"/>
                </a:lnTo>
                <a:lnTo>
                  <a:pt x="2400319" y="2283926"/>
                </a:lnTo>
                <a:lnTo>
                  <a:pt x="2366037" y="2293453"/>
                </a:lnTo>
                <a:lnTo>
                  <a:pt x="2331756" y="2302345"/>
                </a:lnTo>
                <a:lnTo>
                  <a:pt x="2314933" y="2306791"/>
                </a:lnTo>
                <a:lnTo>
                  <a:pt x="2297792" y="2310602"/>
                </a:lnTo>
                <a:lnTo>
                  <a:pt x="2285731" y="2311872"/>
                </a:lnTo>
                <a:lnTo>
                  <a:pt x="2273986" y="2313777"/>
                </a:lnTo>
                <a:lnTo>
                  <a:pt x="2267955" y="2314730"/>
                </a:lnTo>
                <a:lnTo>
                  <a:pt x="2262559" y="2316635"/>
                </a:lnTo>
                <a:lnTo>
                  <a:pt x="2256528" y="2318223"/>
                </a:lnTo>
                <a:lnTo>
                  <a:pt x="2251132" y="2320764"/>
                </a:lnTo>
                <a:lnTo>
                  <a:pt x="2235578" y="2325845"/>
                </a:lnTo>
                <a:lnTo>
                  <a:pt x="2220025" y="2330926"/>
                </a:lnTo>
                <a:lnTo>
                  <a:pt x="2188283" y="2340770"/>
                </a:lnTo>
                <a:lnTo>
                  <a:pt x="2172730" y="2345851"/>
                </a:lnTo>
                <a:lnTo>
                  <a:pt x="2157176" y="2351250"/>
                </a:lnTo>
                <a:lnTo>
                  <a:pt x="2141623" y="2357284"/>
                </a:lnTo>
                <a:lnTo>
                  <a:pt x="2126704" y="2363317"/>
                </a:lnTo>
                <a:lnTo>
                  <a:pt x="2104802" y="2371257"/>
                </a:lnTo>
                <a:lnTo>
                  <a:pt x="2083218" y="2378878"/>
                </a:lnTo>
                <a:lnTo>
                  <a:pt x="2060998" y="2386182"/>
                </a:lnTo>
                <a:lnTo>
                  <a:pt x="2039096" y="2393169"/>
                </a:lnTo>
                <a:lnTo>
                  <a:pt x="2016560" y="2399202"/>
                </a:lnTo>
                <a:lnTo>
                  <a:pt x="1994023" y="2404918"/>
                </a:lnTo>
                <a:lnTo>
                  <a:pt x="1982596" y="2407777"/>
                </a:lnTo>
                <a:lnTo>
                  <a:pt x="1971169" y="2409682"/>
                </a:lnTo>
                <a:lnTo>
                  <a:pt x="1960059" y="2411905"/>
                </a:lnTo>
                <a:lnTo>
                  <a:pt x="1948632" y="2413810"/>
                </a:lnTo>
                <a:lnTo>
                  <a:pt x="1954663" y="2417303"/>
                </a:lnTo>
                <a:lnTo>
                  <a:pt x="1961329" y="2421114"/>
                </a:lnTo>
                <a:lnTo>
                  <a:pt x="1967042" y="2425243"/>
                </a:lnTo>
                <a:lnTo>
                  <a:pt x="1973073" y="2429688"/>
                </a:lnTo>
                <a:lnTo>
                  <a:pt x="1978787" y="2434134"/>
                </a:lnTo>
                <a:lnTo>
                  <a:pt x="1984183" y="2439533"/>
                </a:lnTo>
                <a:lnTo>
                  <a:pt x="1988627" y="2444932"/>
                </a:lnTo>
                <a:lnTo>
                  <a:pt x="1992753" y="2450965"/>
                </a:lnTo>
                <a:lnTo>
                  <a:pt x="1987675" y="2450330"/>
                </a:lnTo>
                <a:lnTo>
                  <a:pt x="1982279" y="2449060"/>
                </a:lnTo>
                <a:lnTo>
                  <a:pt x="1979739" y="2448425"/>
                </a:lnTo>
                <a:lnTo>
                  <a:pt x="1977200" y="2446837"/>
                </a:lnTo>
                <a:lnTo>
                  <a:pt x="1974660" y="2445884"/>
                </a:lnTo>
                <a:lnTo>
                  <a:pt x="1972756" y="2444296"/>
                </a:lnTo>
                <a:lnTo>
                  <a:pt x="1966725" y="2440486"/>
                </a:lnTo>
                <a:lnTo>
                  <a:pt x="1961012" y="2436992"/>
                </a:lnTo>
                <a:lnTo>
                  <a:pt x="1954663" y="2433817"/>
                </a:lnTo>
                <a:lnTo>
                  <a:pt x="1948950" y="2430641"/>
                </a:lnTo>
                <a:lnTo>
                  <a:pt x="1936570" y="2424925"/>
                </a:lnTo>
                <a:lnTo>
                  <a:pt x="1930222" y="2421749"/>
                </a:lnTo>
                <a:lnTo>
                  <a:pt x="1924508" y="2418256"/>
                </a:lnTo>
                <a:lnTo>
                  <a:pt x="1918795" y="2418574"/>
                </a:lnTo>
                <a:lnTo>
                  <a:pt x="1913081" y="2418891"/>
                </a:lnTo>
                <a:lnTo>
                  <a:pt x="1901972" y="2420797"/>
                </a:lnTo>
                <a:lnTo>
                  <a:pt x="1890545" y="2422702"/>
                </a:lnTo>
                <a:lnTo>
                  <a:pt x="1879435" y="2424925"/>
                </a:lnTo>
                <a:lnTo>
                  <a:pt x="1898480" y="2437945"/>
                </a:lnTo>
                <a:lnTo>
                  <a:pt x="1917208" y="2451600"/>
                </a:lnTo>
                <a:lnTo>
                  <a:pt x="1926413" y="2457952"/>
                </a:lnTo>
                <a:lnTo>
                  <a:pt x="1935301" y="2465256"/>
                </a:lnTo>
                <a:lnTo>
                  <a:pt x="1944506" y="2472560"/>
                </a:lnTo>
                <a:lnTo>
                  <a:pt x="1953393" y="2479864"/>
                </a:lnTo>
                <a:lnTo>
                  <a:pt x="1962599" y="2487485"/>
                </a:lnTo>
                <a:lnTo>
                  <a:pt x="1967677" y="2491296"/>
                </a:lnTo>
                <a:lnTo>
                  <a:pt x="1972121" y="2495424"/>
                </a:lnTo>
                <a:lnTo>
                  <a:pt x="1976248" y="2499553"/>
                </a:lnTo>
                <a:lnTo>
                  <a:pt x="1980374" y="2503999"/>
                </a:lnTo>
                <a:lnTo>
                  <a:pt x="1983866" y="2508762"/>
                </a:lnTo>
                <a:lnTo>
                  <a:pt x="1986722" y="2514161"/>
                </a:lnTo>
                <a:lnTo>
                  <a:pt x="1978470" y="2510032"/>
                </a:lnTo>
                <a:lnTo>
                  <a:pt x="1970534" y="2505586"/>
                </a:lnTo>
                <a:lnTo>
                  <a:pt x="1962916" y="2500823"/>
                </a:lnTo>
                <a:lnTo>
                  <a:pt x="1955298" y="2495742"/>
                </a:lnTo>
                <a:lnTo>
                  <a:pt x="1940697" y="2484945"/>
                </a:lnTo>
                <a:lnTo>
                  <a:pt x="1933079" y="2479864"/>
                </a:lnTo>
                <a:lnTo>
                  <a:pt x="1925143" y="2475418"/>
                </a:lnTo>
                <a:lnTo>
                  <a:pt x="1916573" y="2469702"/>
                </a:lnTo>
                <a:lnTo>
                  <a:pt x="1908320" y="2464303"/>
                </a:lnTo>
                <a:lnTo>
                  <a:pt x="1891179" y="2452553"/>
                </a:lnTo>
                <a:lnTo>
                  <a:pt x="1882609" y="2446837"/>
                </a:lnTo>
                <a:lnTo>
                  <a:pt x="1878165" y="2444614"/>
                </a:lnTo>
                <a:lnTo>
                  <a:pt x="1873721" y="2442074"/>
                </a:lnTo>
                <a:lnTo>
                  <a:pt x="1869278" y="2439851"/>
                </a:lnTo>
                <a:lnTo>
                  <a:pt x="1864516" y="2437945"/>
                </a:lnTo>
                <a:lnTo>
                  <a:pt x="1859438" y="2436357"/>
                </a:lnTo>
                <a:lnTo>
                  <a:pt x="1854676" y="2434770"/>
                </a:lnTo>
                <a:lnTo>
                  <a:pt x="1851185" y="2433182"/>
                </a:lnTo>
                <a:lnTo>
                  <a:pt x="1847693" y="2431911"/>
                </a:lnTo>
                <a:lnTo>
                  <a:pt x="1843884" y="2430324"/>
                </a:lnTo>
                <a:lnTo>
                  <a:pt x="1840710" y="2429688"/>
                </a:lnTo>
                <a:lnTo>
                  <a:pt x="1836901" y="2429371"/>
                </a:lnTo>
                <a:lnTo>
                  <a:pt x="1833092" y="2429053"/>
                </a:lnTo>
                <a:lnTo>
                  <a:pt x="1825474" y="2429371"/>
                </a:lnTo>
                <a:lnTo>
                  <a:pt x="1817856" y="2430006"/>
                </a:lnTo>
                <a:lnTo>
                  <a:pt x="1810238" y="2430641"/>
                </a:lnTo>
                <a:lnTo>
                  <a:pt x="1802620" y="2431594"/>
                </a:lnTo>
                <a:lnTo>
                  <a:pt x="1795002" y="2430959"/>
                </a:lnTo>
                <a:lnTo>
                  <a:pt x="1803255" y="2436040"/>
                </a:lnTo>
                <a:lnTo>
                  <a:pt x="1811190" y="2441121"/>
                </a:lnTo>
                <a:lnTo>
                  <a:pt x="1826743" y="2451918"/>
                </a:lnTo>
                <a:lnTo>
                  <a:pt x="1842297" y="2462715"/>
                </a:lnTo>
                <a:lnTo>
                  <a:pt x="1857850" y="2473512"/>
                </a:lnTo>
                <a:lnTo>
                  <a:pt x="1872452" y="2483357"/>
                </a:lnTo>
                <a:lnTo>
                  <a:pt x="1886101" y="2493837"/>
                </a:lnTo>
                <a:lnTo>
                  <a:pt x="1899432" y="2504951"/>
                </a:lnTo>
                <a:lnTo>
                  <a:pt x="1912446" y="2516701"/>
                </a:lnTo>
                <a:lnTo>
                  <a:pt x="1924826" y="2528769"/>
                </a:lnTo>
                <a:lnTo>
                  <a:pt x="1936888" y="2541154"/>
                </a:lnTo>
                <a:lnTo>
                  <a:pt x="1948315" y="2554809"/>
                </a:lnTo>
                <a:lnTo>
                  <a:pt x="1958790" y="2568147"/>
                </a:lnTo>
                <a:lnTo>
                  <a:pt x="1951806" y="2571322"/>
                </a:lnTo>
                <a:lnTo>
                  <a:pt x="1939427" y="2558620"/>
                </a:lnTo>
                <a:lnTo>
                  <a:pt x="1927048" y="2546235"/>
                </a:lnTo>
                <a:lnTo>
                  <a:pt x="1914034" y="2534802"/>
                </a:lnTo>
                <a:lnTo>
                  <a:pt x="1900702" y="2523370"/>
                </a:lnTo>
                <a:lnTo>
                  <a:pt x="1887053" y="2512573"/>
                </a:lnTo>
                <a:lnTo>
                  <a:pt x="1873087" y="2502093"/>
                </a:lnTo>
                <a:lnTo>
                  <a:pt x="1858485" y="2492566"/>
                </a:lnTo>
                <a:lnTo>
                  <a:pt x="1843567" y="2483357"/>
                </a:lnTo>
                <a:lnTo>
                  <a:pt x="1835631" y="2477958"/>
                </a:lnTo>
                <a:lnTo>
                  <a:pt x="1827696" y="2472560"/>
                </a:lnTo>
                <a:lnTo>
                  <a:pt x="1811825" y="2461445"/>
                </a:lnTo>
                <a:lnTo>
                  <a:pt x="1803572" y="2456046"/>
                </a:lnTo>
                <a:lnTo>
                  <a:pt x="1795319" y="2450965"/>
                </a:lnTo>
                <a:lnTo>
                  <a:pt x="1786749" y="2446519"/>
                </a:lnTo>
                <a:lnTo>
                  <a:pt x="1782622" y="2444932"/>
                </a:lnTo>
                <a:lnTo>
                  <a:pt x="1777861" y="2443026"/>
                </a:lnTo>
                <a:lnTo>
                  <a:pt x="1774369" y="2441756"/>
                </a:lnTo>
                <a:lnTo>
                  <a:pt x="1771195" y="2440486"/>
                </a:lnTo>
                <a:lnTo>
                  <a:pt x="1764529" y="2437310"/>
                </a:lnTo>
                <a:lnTo>
                  <a:pt x="1761355" y="2436040"/>
                </a:lnTo>
                <a:lnTo>
                  <a:pt x="1757864" y="2434770"/>
                </a:lnTo>
                <a:lnTo>
                  <a:pt x="1754372" y="2434134"/>
                </a:lnTo>
                <a:lnTo>
                  <a:pt x="1750563" y="2434134"/>
                </a:lnTo>
                <a:lnTo>
                  <a:pt x="1732788" y="2434452"/>
                </a:lnTo>
                <a:lnTo>
                  <a:pt x="1715012" y="2434770"/>
                </a:lnTo>
                <a:lnTo>
                  <a:pt x="1697237" y="2434452"/>
                </a:lnTo>
                <a:lnTo>
                  <a:pt x="1679779" y="2433817"/>
                </a:lnTo>
                <a:lnTo>
                  <a:pt x="1730248" y="2471289"/>
                </a:lnTo>
                <a:lnTo>
                  <a:pt x="1755007" y="2489708"/>
                </a:lnTo>
                <a:lnTo>
                  <a:pt x="1767386" y="2499553"/>
                </a:lnTo>
                <a:lnTo>
                  <a:pt x="1779448" y="2509397"/>
                </a:lnTo>
                <a:lnTo>
                  <a:pt x="1791510" y="2519559"/>
                </a:lnTo>
                <a:lnTo>
                  <a:pt x="1803572" y="2529404"/>
                </a:lnTo>
                <a:lnTo>
                  <a:pt x="1814999" y="2540201"/>
                </a:lnTo>
                <a:lnTo>
                  <a:pt x="1826426" y="2550998"/>
                </a:lnTo>
                <a:lnTo>
                  <a:pt x="1837536" y="2561795"/>
                </a:lnTo>
                <a:lnTo>
                  <a:pt x="1848011" y="2573228"/>
                </a:lnTo>
                <a:lnTo>
                  <a:pt x="1858485" y="2585295"/>
                </a:lnTo>
                <a:lnTo>
                  <a:pt x="1868325" y="2597363"/>
                </a:lnTo>
                <a:lnTo>
                  <a:pt x="1874039" y="2604984"/>
                </a:lnTo>
                <a:lnTo>
                  <a:pt x="1879118" y="2612923"/>
                </a:lnTo>
                <a:lnTo>
                  <a:pt x="1884196" y="2621180"/>
                </a:lnTo>
                <a:lnTo>
                  <a:pt x="1886101" y="2625626"/>
                </a:lnTo>
                <a:lnTo>
                  <a:pt x="1887688" y="2630389"/>
                </a:lnTo>
                <a:lnTo>
                  <a:pt x="1889592" y="2634835"/>
                </a:lnTo>
                <a:lnTo>
                  <a:pt x="1891179" y="2639281"/>
                </a:lnTo>
                <a:lnTo>
                  <a:pt x="1892449" y="2643727"/>
                </a:lnTo>
                <a:lnTo>
                  <a:pt x="1893401" y="2648491"/>
                </a:lnTo>
                <a:lnTo>
                  <a:pt x="1894036" y="2652937"/>
                </a:lnTo>
                <a:lnTo>
                  <a:pt x="1894354" y="2658018"/>
                </a:lnTo>
                <a:lnTo>
                  <a:pt x="1894354" y="2662781"/>
                </a:lnTo>
                <a:lnTo>
                  <a:pt x="1894354" y="2667545"/>
                </a:lnTo>
                <a:lnTo>
                  <a:pt x="1892132" y="2665957"/>
                </a:lnTo>
                <a:lnTo>
                  <a:pt x="1890227" y="2663734"/>
                </a:lnTo>
                <a:lnTo>
                  <a:pt x="1888323" y="2661828"/>
                </a:lnTo>
                <a:lnTo>
                  <a:pt x="1886736" y="2659605"/>
                </a:lnTo>
                <a:lnTo>
                  <a:pt x="1884514" y="2654842"/>
                </a:lnTo>
                <a:lnTo>
                  <a:pt x="1881974" y="2649443"/>
                </a:lnTo>
                <a:lnTo>
                  <a:pt x="1878483" y="2639281"/>
                </a:lnTo>
                <a:lnTo>
                  <a:pt x="1876578" y="2634200"/>
                </a:lnTo>
                <a:lnTo>
                  <a:pt x="1873721" y="2629119"/>
                </a:lnTo>
                <a:lnTo>
                  <a:pt x="1867373" y="2619275"/>
                </a:lnTo>
                <a:lnTo>
                  <a:pt x="1860707" y="2609430"/>
                </a:lnTo>
                <a:lnTo>
                  <a:pt x="1853407" y="2600221"/>
                </a:lnTo>
                <a:lnTo>
                  <a:pt x="1846106" y="2591329"/>
                </a:lnTo>
                <a:lnTo>
                  <a:pt x="1838171" y="2582437"/>
                </a:lnTo>
                <a:lnTo>
                  <a:pt x="1829918" y="2573545"/>
                </a:lnTo>
                <a:lnTo>
                  <a:pt x="1821665" y="2565289"/>
                </a:lnTo>
                <a:lnTo>
                  <a:pt x="1813094" y="2557032"/>
                </a:lnTo>
                <a:lnTo>
                  <a:pt x="1804207" y="2549093"/>
                </a:lnTo>
                <a:lnTo>
                  <a:pt x="1795319" y="2541154"/>
                </a:lnTo>
                <a:lnTo>
                  <a:pt x="1777226" y="2526228"/>
                </a:lnTo>
                <a:lnTo>
                  <a:pt x="1758499" y="2511620"/>
                </a:lnTo>
                <a:lnTo>
                  <a:pt x="1739453" y="2497330"/>
                </a:lnTo>
                <a:lnTo>
                  <a:pt x="1728979" y="2489708"/>
                </a:lnTo>
                <a:lnTo>
                  <a:pt x="1718821" y="2482087"/>
                </a:lnTo>
                <a:lnTo>
                  <a:pt x="1697872" y="2466844"/>
                </a:lnTo>
                <a:lnTo>
                  <a:pt x="1687397" y="2459540"/>
                </a:lnTo>
                <a:lnTo>
                  <a:pt x="1676605" y="2452236"/>
                </a:lnTo>
                <a:lnTo>
                  <a:pt x="1665495" y="2445249"/>
                </a:lnTo>
                <a:lnTo>
                  <a:pt x="1654385" y="2438898"/>
                </a:lnTo>
                <a:lnTo>
                  <a:pt x="1651211" y="2436992"/>
                </a:lnTo>
                <a:lnTo>
                  <a:pt x="1648354" y="2435087"/>
                </a:lnTo>
                <a:lnTo>
                  <a:pt x="1645180" y="2433499"/>
                </a:lnTo>
                <a:lnTo>
                  <a:pt x="1642323" y="2432229"/>
                </a:lnTo>
                <a:lnTo>
                  <a:pt x="1635340" y="2429688"/>
                </a:lnTo>
                <a:lnTo>
                  <a:pt x="1628674" y="2428418"/>
                </a:lnTo>
                <a:lnTo>
                  <a:pt x="1621374" y="2427148"/>
                </a:lnTo>
                <a:lnTo>
                  <a:pt x="1614708" y="2426195"/>
                </a:lnTo>
                <a:lnTo>
                  <a:pt x="1600424" y="2424925"/>
                </a:lnTo>
                <a:lnTo>
                  <a:pt x="1622326" y="2442709"/>
                </a:lnTo>
                <a:lnTo>
                  <a:pt x="1643910" y="2460810"/>
                </a:lnTo>
                <a:lnTo>
                  <a:pt x="1664860" y="2479546"/>
                </a:lnTo>
                <a:lnTo>
                  <a:pt x="1686127" y="2498282"/>
                </a:lnTo>
                <a:lnTo>
                  <a:pt x="1706442" y="2517654"/>
                </a:lnTo>
                <a:lnTo>
                  <a:pt x="1726122" y="2537343"/>
                </a:lnTo>
                <a:lnTo>
                  <a:pt x="1745484" y="2557985"/>
                </a:lnTo>
                <a:lnTo>
                  <a:pt x="1764212" y="2578944"/>
                </a:lnTo>
                <a:lnTo>
                  <a:pt x="1772465" y="2588788"/>
                </a:lnTo>
                <a:lnTo>
                  <a:pt x="1781353" y="2599268"/>
                </a:lnTo>
                <a:lnTo>
                  <a:pt x="1789606" y="2609430"/>
                </a:lnTo>
                <a:lnTo>
                  <a:pt x="1797541" y="2619910"/>
                </a:lnTo>
                <a:lnTo>
                  <a:pt x="1805159" y="2631025"/>
                </a:lnTo>
                <a:lnTo>
                  <a:pt x="1812142" y="2642139"/>
                </a:lnTo>
                <a:lnTo>
                  <a:pt x="1819125" y="2652937"/>
                </a:lnTo>
                <a:lnTo>
                  <a:pt x="1825791" y="2664686"/>
                </a:lnTo>
                <a:lnTo>
                  <a:pt x="1828965" y="2672626"/>
                </a:lnTo>
                <a:lnTo>
                  <a:pt x="1830553" y="2676436"/>
                </a:lnTo>
                <a:lnTo>
                  <a:pt x="1831822" y="2680565"/>
                </a:lnTo>
                <a:lnTo>
                  <a:pt x="1832774" y="2684693"/>
                </a:lnTo>
                <a:lnTo>
                  <a:pt x="1832774" y="2686916"/>
                </a:lnTo>
                <a:lnTo>
                  <a:pt x="1832140" y="2688821"/>
                </a:lnTo>
                <a:lnTo>
                  <a:pt x="1831822" y="2691044"/>
                </a:lnTo>
                <a:lnTo>
                  <a:pt x="1830870" y="2692632"/>
                </a:lnTo>
                <a:lnTo>
                  <a:pt x="1829918" y="2694855"/>
                </a:lnTo>
                <a:lnTo>
                  <a:pt x="1828013" y="2696443"/>
                </a:lnTo>
                <a:lnTo>
                  <a:pt x="1816904" y="2674531"/>
                </a:lnTo>
                <a:lnTo>
                  <a:pt x="1810873" y="2663416"/>
                </a:lnTo>
                <a:lnTo>
                  <a:pt x="1804842" y="2652619"/>
                </a:lnTo>
                <a:lnTo>
                  <a:pt x="1798176" y="2642139"/>
                </a:lnTo>
                <a:lnTo>
                  <a:pt x="1791510" y="2631660"/>
                </a:lnTo>
                <a:lnTo>
                  <a:pt x="1783892" y="2622133"/>
                </a:lnTo>
                <a:lnTo>
                  <a:pt x="1775957" y="2612288"/>
                </a:lnTo>
                <a:lnTo>
                  <a:pt x="1766751" y="2600856"/>
                </a:lnTo>
                <a:lnTo>
                  <a:pt x="1757546" y="2589741"/>
                </a:lnTo>
                <a:lnTo>
                  <a:pt x="1747706" y="2578944"/>
                </a:lnTo>
                <a:lnTo>
                  <a:pt x="1738184" y="2568147"/>
                </a:lnTo>
                <a:lnTo>
                  <a:pt x="1728026" y="2557350"/>
                </a:lnTo>
                <a:lnTo>
                  <a:pt x="1717869" y="2547187"/>
                </a:lnTo>
                <a:lnTo>
                  <a:pt x="1707712" y="2536708"/>
                </a:lnTo>
                <a:lnTo>
                  <a:pt x="1696919" y="2526228"/>
                </a:lnTo>
                <a:lnTo>
                  <a:pt x="1686445" y="2516384"/>
                </a:lnTo>
                <a:lnTo>
                  <a:pt x="1675652" y="2506539"/>
                </a:lnTo>
                <a:lnTo>
                  <a:pt x="1664543" y="2497012"/>
                </a:lnTo>
                <a:lnTo>
                  <a:pt x="1653433" y="2487803"/>
                </a:lnTo>
                <a:lnTo>
                  <a:pt x="1642323" y="2478276"/>
                </a:lnTo>
                <a:lnTo>
                  <a:pt x="1630896" y="2469384"/>
                </a:lnTo>
                <a:lnTo>
                  <a:pt x="1619152" y="2460810"/>
                </a:lnTo>
                <a:lnTo>
                  <a:pt x="1607407" y="2452236"/>
                </a:lnTo>
                <a:lnTo>
                  <a:pt x="1615978" y="2464303"/>
                </a:lnTo>
                <a:lnTo>
                  <a:pt x="1624865" y="2476053"/>
                </a:lnTo>
                <a:lnTo>
                  <a:pt x="1634388" y="2487803"/>
                </a:lnTo>
                <a:lnTo>
                  <a:pt x="1642958" y="2499870"/>
                </a:lnTo>
                <a:lnTo>
                  <a:pt x="1658829" y="2523370"/>
                </a:lnTo>
                <a:lnTo>
                  <a:pt x="1674383" y="2546870"/>
                </a:lnTo>
                <a:lnTo>
                  <a:pt x="1688984" y="2570687"/>
                </a:lnTo>
                <a:lnTo>
                  <a:pt x="1703903" y="2594822"/>
                </a:lnTo>
                <a:lnTo>
                  <a:pt x="1733422" y="2642774"/>
                </a:lnTo>
                <a:lnTo>
                  <a:pt x="1748024" y="2666909"/>
                </a:lnTo>
                <a:lnTo>
                  <a:pt x="1762942" y="2690727"/>
                </a:lnTo>
                <a:lnTo>
                  <a:pt x="1766751" y="2696760"/>
                </a:lnTo>
                <a:lnTo>
                  <a:pt x="1770243" y="2703429"/>
                </a:lnTo>
                <a:lnTo>
                  <a:pt x="1773417" y="2710416"/>
                </a:lnTo>
                <a:lnTo>
                  <a:pt x="1775639" y="2717402"/>
                </a:lnTo>
                <a:lnTo>
                  <a:pt x="1773100" y="2716132"/>
                </a:lnTo>
                <a:lnTo>
                  <a:pt x="1769926" y="2714862"/>
                </a:lnTo>
                <a:lnTo>
                  <a:pt x="1767069" y="2712956"/>
                </a:lnTo>
                <a:lnTo>
                  <a:pt x="1764212" y="2711368"/>
                </a:lnTo>
                <a:lnTo>
                  <a:pt x="1761990" y="2709781"/>
                </a:lnTo>
                <a:lnTo>
                  <a:pt x="1759768" y="2707240"/>
                </a:lnTo>
                <a:lnTo>
                  <a:pt x="1757546" y="2704700"/>
                </a:lnTo>
                <a:lnTo>
                  <a:pt x="1755642" y="2702477"/>
                </a:lnTo>
                <a:lnTo>
                  <a:pt x="1745484" y="2687234"/>
                </a:lnTo>
                <a:lnTo>
                  <a:pt x="1735327" y="2671990"/>
                </a:lnTo>
                <a:lnTo>
                  <a:pt x="1725804" y="2656747"/>
                </a:lnTo>
                <a:lnTo>
                  <a:pt x="1715964" y="2641187"/>
                </a:lnTo>
                <a:lnTo>
                  <a:pt x="1696919" y="2610383"/>
                </a:lnTo>
                <a:lnTo>
                  <a:pt x="1687714" y="2595140"/>
                </a:lnTo>
                <a:lnTo>
                  <a:pt x="1677874" y="2579897"/>
                </a:lnTo>
                <a:lnTo>
                  <a:pt x="1664225" y="2559572"/>
                </a:lnTo>
                <a:lnTo>
                  <a:pt x="1650894" y="2539248"/>
                </a:lnTo>
                <a:lnTo>
                  <a:pt x="1637245" y="2519242"/>
                </a:lnTo>
                <a:lnTo>
                  <a:pt x="1630261" y="2509080"/>
                </a:lnTo>
                <a:lnTo>
                  <a:pt x="1622961" y="2499553"/>
                </a:lnTo>
                <a:lnTo>
                  <a:pt x="1615343" y="2489073"/>
                </a:lnTo>
                <a:lnTo>
                  <a:pt x="1607407" y="2479546"/>
                </a:lnTo>
                <a:lnTo>
                  <a:pt x="1599154" y="2469384"/>
                </a:lnTo>
                <a:lnTo>
                  <a:pt x="1590902" y="2460175"/>
                </a:lnTo>
                <a:lnTo>
                  <a:pt x="1582014" y="2450330"/>
                </a:lnTo>
                <a:lnTo>
                  <a:pt x="1573444" y="2441438"/>
                </a:lnTo>
                <a:lnTo>
                  <a:pt x="1555668" y="2423020"/>
                </a:lnTo>
                <a:lnTo>
                  <a:pt x="1536940" y="2417621"/>
                </a:lnTo>
                <a:lnTo>
                  <a:pt x="1518213" y="2411905"/>
                </a:lnTo>
                <a:lnTo>
                  <a:pt x="1525831" y="2424607"/>
                </a:lnTo>
                <a:lnTo>
                  <a:pt x="1534084" y="2437310"/>
                </a:lnTo>
                <a:lnTo>
                  <a:pt x="1542019" y="2450330"/>
                </a:lnTo>
                <a:lnTo>
                  <a:pt x="1549955" y="2463668"/>
                </a:lnTo>
                <a:lnTo>
                  <a:pt x="1553446" y="2470019"/>
                </a:lnTo>
                <a:lnTo>
                  <a:pt x="1556938" y="2477006"/>
                </a:lnTo>
                <a:lnTo>
                  <a:pt x="1560112" y="2483992"/>
                </a:lnTo>
                <a:lnTo>
                  <a:pt x="1562969" y="2490661"/>
                </a:lnTo>
                <a:lnTo>
                  <a:pt x="1565191" y="2497965"/>
                </a:lnTo>
                <a:lnTo>
                  <a:pt x="1567413" y="2505269"/>
                </a:lnTo>
                <a:lnTo>
                  <a:pt x="1569000" y="2512573"/>
                </a:lnTo>
                <a:lnTo>
                  <a:pt x="1570269" y="2520194"/>
                </a:lnTo>
                <a:lnTo>
                  <a:pt x="1562016" y="2521147"/>
                </a:lnTo>
                <a:lnTo>
                  <a:pt x="1557255" y="2512890"/>
                </a:lnTo>
                <a:lnTo>
                  <a:pt x="1552811" y="2504634"/>
                </a:lnTo>
                <a:lnTo>
                  <a:pt x="1544241" y="2487485"/>
                </a:lnTo>
                <a:lnTo>
                  <a:pt x="1540115" y="2478593"/>
                </a:lnTo>
                <a:lnTo>
                  <a:pt x="1535671" y="2470337"/>
                </a:lnTo>
                <a:lnTo>
                  <a:pt x="1530592" y="2461763"/>
                </a:lnTo>
                <a:lnTo>
                  <a:pt x="1525513" y="2453823"/>
                </a:lnTo>
                <a:lnTo>
                  <a:pt x="1519482" y="2444296"/>
                </a:lnTo>
                <a:lnTo>
                  <a:pt x="1512817" y="2434452"/>
                </a:lnTo>
                <a:lnTo>
                  <a:pt x="1498533" y="2416351"/>
                </a:lnTo>
                <a:lnTo>
                  <a:pt x="1491867" y="2406824"/>
                </a:lnTo>
                <a:lnTo>
                  <a:pt x="1484884" y="2397614"/>
                </a:lnTo>
                <a:lnTo>
                  <a:pt x="1478535" y="2388087"/>
                </a:lnTo>
                <a:lnTo>
                  <a:pt x="1472504" y="2377925"/>
                </a:lnTo>
                <a:lnTo>
                  <a:pt x="1474726" y="2389040"/>
                </a:lnTo>
                <a:lnTo>
                  <a:pt x="1477901" y="2399837"/>
                </a:lnTo>
                <a:lnTo>
                  <a:pt x="1481075" y="2410317"/>
                </a:lnTo>
                <a:lnTo>
                  <a:pt x="1484566" y="2421114"/>
                </a:lnTo>
                <a:lnTo>
                  <a:pt x="1491550" y="2442391"/>
                </a:lnTo>
                <a:lnTo>
                  <a:pt x="1498850" y="2463668"/>
                </a:lnTo>
                <a:lnTo>
                  <a:pt x="1499802" y="2465891"/>
                </a:lnTo>
                <a:lnTo>
                  <a:pt x="1500120" y="2468431"/>
                </a:lnTo>
                <a:lnTo>
                  <a:pt x="1500437" y="2473512"/>
                </a:lnTo>
                <a:lnTo>
                  <a:pt x="1500755" y="2483674"/>
                </a:lnTo>
                <a:lnTo>
                  <a:pt x="1497581" y="2480499"/>
                </a:lnTo>
                <a:lnTo>
                  <a:pt x="1494406" y="2477323"/>
                </a:lnTo>
                <a:lnTo>
                  <a:pt x="1491867" y="2474148"/>
                </a:lnTo>
                <a:lnTo>
                  <a:pt x="1489328" y="2470654"/>
                </a:lnTo>
                <a:lnTo>
                  <a:pt x="1487423" y="2466844"/>
                </a:lnTo>
                <a:lnTo>
                  <a:pt x="1485201" y="2463668"/>
                </a:lnTo>
                <a:lnTo>
                  <a:pt x="1481392" y="2455729"/>
                </a:lnTo>
                <a:lnTo>
                  <a:pt x="1477901" y="2447790"/>
                </a:lnTo>
                <a:lnTo>
                  <a:pt x="1475044" y="2439851"/>
                </a:lnTo>
                <a:lnTo>
                  <a:pt x="1472187" y="2431911"/>
                </a:lnTo>
                <a:lnTo>
                  <a:pt x="1469013" y="2423972"/>
                </a:lnTo>
                <a:lnTo>
                  <a:pt x="1464886" y="2413175"/>
                </a:lnTo>
                <a:lnTo>
                  <a:pt x="1460760" y="2402378"/>
                </a:lnTo>
                <a:lnTo>
                  <a:pt x="1458855" y="2397297"/>
                </a:lnTo>
                <a:lnTo>
                  <a:pt x="1457268" y="2391898"/>
                </a:lnTo>
                <a:lnTo>
                  <a:pt x="1455999" y="2386500"/>
                </a:lnTo>
                <a:lnTo>
                  <a:pt x="1455046" y="2380783"/>
                </a:lnTo>
                <a:lnTo>
                  <a:pt x="1462347" y="2369669"/>
                </a:lnTo>
                <a:lnTo>
                  <a:pt x="1454094" y="2363635"/>
                </a:lnTo>
                <a:lnTo>
                  <a:pt x="1445841" y="2357919"/>
                </a:lnTo>
                <a:lnTo>
                  <a:pt x="1437588" y="2351568"/>
                </a:lnTo>
                <a:lnTo>
                  <a:pt x="1429653" y="2345534"/>
                </a:lnTo>
                <a:lnTo>
                  <a:pt x="1414099" y="2332514"/>
                </a:lnTo>
                <a:lnTo>
                  <a:pt x="1398863" y="2318541"/>
                </a:lnTo>
                <a:lnTo>
                  <a:pt x="1390611" y="2309331"/>
                </a:lnTo>
                <a:lnTo>
                  <a:pt x="1382358" y="2299487"/>
                </a:lnTo>
                <a:lnTo>
                  <a:pt x="1366169" y="2279798"/>
                </a:lnTo>
                <a:lnTo>
                  <a:pt x="1350298" y="2259791"/>
                </a:lnTo>
                <a:lnTo>
                  <a:pt x="1342363" y="2249947"/>
                </a:lnTo>
                <a:lnTo>
                  <a:pt x="1334110" y="2240102"/>
                </a:lnTo>
                <a:lnTo>
                  <a:pt x="1324270" y="2228352"/>
                </a:lnTo>
                <a:lnTo>
                  <a:pt x="1315382" y="2216285"/>
                </a:lnTo>
                <a:lnTo>
                  <a:pt x="1306812" y="2203900"/>
                </a:lnTo>
                <a:lnTo>
                  <a:pt x="1298559" y="2190880"/>
                </a:lnTo>
                <a:lnTo>
                  <a:pt x="1290624" y="2177860"/>
                </a:lnTo>
                <a:lnTo>
                  <a:pt x="1283323" y="2164522"/>
                </a:lnTo>
                <a:lnTo>
                  <a:pt x="1276022" y="2151184"/>
                </a:lnTo>
                <a:lnTo>
                  <a:pt x="1269357" y="2137211"/>
                </a:lnTo>
                <a:lnTo>
                  <a:pt x="1265230" y="2128955"/>
                </a:lnTo>
                <a:lnTo>
                  <a:pt x="1260469" y="2120698"/>
                </a:lnTo>
                <a:lnTo>
                  <a:pt x="1255708" y="2112759"/>
                </a:lnTo>
                <a:lnTo>
                  <a:pt x="1250629" y="2104820"/>
                </a:lnTo>
                <a:lnTo>
                  <a:pt x="1240472" y="2088941"/>
                </a:lnTo>
                <a:lnTo>
                  <a:pt x="1235393" y="2081002"/>
                </a:lnTo>
                <a:lnTo>
                  <a:pt x="1230949" y="2072746"/>
                </a:lnTo>
                <a:lnTo>
                  <a:pt x="1216983" y="2054009"/>
                </a:lnTo>
                <a:lnTo>
                  <a:pt x="1202699" y="2036226"/>
                </a:lnTo>
                <a:lnTo>
                  <a:pt x="1187463" y="2018760"/>
                </a:lnTo>
                <a:lnTo>
                  <a:pt x="1171909" y="2001293"/>
                </a:lnTo>
                <a:lnTo>
                  <a:pt x="1161117" y="1991449"/>
                </a:lnTo>
                <a:lnTo>
                  <a:pt x="1150325" y="1981287"/>
                </a:lnTo>
                <a:lnTo>
                  <a:pt x="1138898" y="1971760"/>
                </a:lnTo>
                <a:lnTo>
                  <a:pt x="1127153" y="1962233"/>
                </a:lnTo>
                <a:lnTo>
                  <a:pt x="1103982" y="1943814"/>
                </a:lnTo>
                <a:lnTo>
                  <a:pt x="1092555" y="1933970"/>
                </a:lnTo>
                <a:lnTo>
                  <a:pt x="1081128" y="1924443"/>
                </a:lnTo>
                <a:lnTo>
                  <a:pt x="1057321" y="1907612"/>
                </a:lnTo>
                <a:lnTo>
                  <a:pt x="1033197" y="1890781"/>
                </a:lnTo>
                <a:lnTo>
                  <a:pt x="1020818" y="1882842"/>
                </a:lnTo>
                <a:lnTo>
                  <a:pt x="1008439" y="1874903"/>
                </a:lnTo>
                <a:lnTo>
                  <a:pt x="995742" y="1867916"/>
                </a:lnTo>
                <a:lnTo>
                  <a:pt x="982410" y="1860930"/>
                </a:lnTo>
                <a:lnTo>
                  <a:pt x="985902" y="1848227"/>
                </a:lnTo>
                <a:lnTo>
                  <a:pt x="990028" y="1849180"/>
                </a:lnTo>
                <a:lnTo>
                  <a:pt x="994155" y="1850133"/>
                </a:lnTo>
                <a:lnTo>
                  <a:pt x="997964" y="1851403"/>
                </a:lnTo>
                <a:lnTo>
                  <a:pt x="1001773" y="1853308"/>
                </a:lnTo>
                <a:lnTo>
                  <a:pt x="1009391" y="1856802"/>
                </a:lnTo>
                <a:lnTo>
                  <a:pt x="1017009" y="1860930"/>
                </a:lnTo>
                <a:lnTo>
                  <a:pt x="1024310" y="1864741"/>
                </a:lnTo>
                <a:lnTo>
                  <a:pt x="1031928" y="1868551"/>
                </a:lnTo>
                <a:lnTo>
                  <a:pt x="1035737" y="1869822"/>
                </a:lnTo>
                <a:lnTo>
                  <a:pt x="1039546" y="1871092"/>
                </a:lnTo>
                <a:lnTo>
                  <a:pt x="1043672" y="1872362"/>
                </a:lnTo>
                <a:lnTo>
                  <a:pt x="1047799" y="1873315"/>
                </a:lnTo>
                <a:lnTo>
                  <a:pt x="1045577" y="1870139"/>
                </a:lnTo>
                <a:lnTo>
                  <a:pt x="1043355" y="1867281"/>
                </a:lnTo>
                <a:lnTo>
                  <a:pt x="1037641" y="1861883"/>
                </a:lnTo>
                <a:lnTo>
                  <a:pt x="1031928" y="1857119"/>
                </a:lnTo>
                <a:lnTo>
                  <a:pt x="1025897" y="1852356"/>
                </a:lnTo>
                <a:lnTo>
                  <a:pt x="1020501" y="1846957"/>
                </a:lnTo>
                <a:lnTo>
                  <a:pt x="1017644" y="1844416"/>
                </a:lnTo>
                <a:lnTo>
                  <a:pt x="1015422" y="1841558"/>
                </a:lnTo>
                <a:lnTo>
                  <a:pt x="1012883" y="1838700"/>
                </a:lnTo>
                <a:lnTo>
                  <a:pt x="1011295" y="1835525"/>
                </a:lnTo>
                <a:lnTo>
                  <a:pt x="1009391" y="1832349"/>
                </a:lnTo>
                <a:lnTo>
                  <a:pt x="1008121" y="1828856"/>
                </a:lnTo>
                <a:lnTo>
                  <a:pt x="1014470" y="1830126"/>
                </a:lnTo>
                <a:lnTo>
                  <a:pt x="1021453" y="1831714"/>
                </a:lnTo>
                <a:lnTo>
                  <a:pt x="1034467" y="1835207"/>
                </a:lnTo>
                <a:lnTo>
                  <a:pt x="1028119" y="1828856"/>
                </a:lnTo>
                <a:lnTo>
                  <a:pt x="1021135" y="1822822"/>
                </a:lnTo>
                <a:lnTo>
                  <a:pt x="1013835" y="1817423"/>
                </a:lnTo>
                <a:lnTo>
                  <a:pt x="1006217" y="1812342"/>
                </a:lnTo>
                <a:lnTo>
                  <a:pt x="998281" y="1807261"/>
                </a:lnTo>
                <a:lnTo>
                  <a:pt x="990346" y="1802498"/>
                </a:lnTo>
                <a:lnTo>
                  <a:pt x="974475" y="1793606"/>
                </a:lnTo>
                <a:lnTo>
                  <a:pt x="974158" y="1778363"/>
                </a:lnTo>
                <a:lnTo>
                  <a:pt x="979871" y="1778998"/>
                </a:lnTo>
                <a:lnTo>
                  <a:pt x="984950" y="1779951"/>
                </a:lnTo>
                <a:lnTo>
                  <a:pt x="990028" y="1781856"/>
                </a:lnTo>
                <a:lnTo>
                  <a:pt x="995425" y="1784079"/>
                </a:lnTo>
                <a:lnTo>
                  <a:pt x="1000186" y="1786620"/>
                </a:lnTo>
                <a:lnTo>
                  <a:pt x="1004947" y="1789160"/>
                </a:lnTo>
                <a:lnTo>
                  <a:pt x="1014152" y="1794559"/>
                </a:lnTo>
                <a:lnTo>
                  <a:pt x="1011295" y="1785349"/>
                </a:lnTo>
                <a:lnTo>
                  <a:pt x="1008121" y="1775822"/>
                </a:lnTo>
                <a:lnTo>
                  <a:pt x="1002090" y="1757086"/>
                </a:lnTo>
                <a:lnTo>
                  <a:pt x="998599" y="1747559"/>
                </a:lnTo>
                <a:lnTo>
                  <a:pt x="994790" y="1738667"/>
                </a:lnTo>
                <a:lnTo>
                  <a:pt x="990663" y="1729776"/>
                </a:lnTo>
                <a:lnTo>
                  <a:pt x="988441" y="1725647"/>
                </a:lnTo>
                <a:lnTo>
                  <a:pt x="985585" y="1721519"/>
                </a:lnTo>
                <a:lnTo>
                  <a:pt x="982093" y="1715485"/>
                </a:lnTo>
                <a:lnTo>
                  <a:pt x="978601" y="1710087"/>
                </a:lnTo>
                <a:lnTo>
                  <a:pt x="972570" y="1698337"/>
                </a:lnTo>
                <a:lnTo>
                  <a:pt x="966539" y="1686269"/>
                </a:lnTo>
                <a:lnTo>
                  <a:pt x="961143" y="1674519"/>
                </a:lnTo>
                <a:lnTo>
                  <a:pt x="955112" y="1662452"/>
                </a:lnTo>
                <a:lnTo>
                  <a:pt x="949081" y="1650702"/>
                </a:lnTo>
                <a:lnTo>
                  <a:pt x="945907" y="1644668"/>
                </a:lnTo>
                <a:lnTo>
                  <a:pt x="942416" y="1639270"/>
                </a:lnTo>
                <a:lnTo>
                  <a:pt x="938607" y="1633871"/>
                </a:lnTo>
                <a:lnTo>
                  <a:pt x="934798" y="1628155"/>
                </a:lnTo>
                <a:close/>
                <a:moveTo>
                  <a:pt x="1051925" y="1588459"/>
                </a:moveTo>
                <a:lnTo>
                  <a:pt x="1050973" y="1594811"/>
                </a:lnTo>
                <a:lnTo>
                  <a:pt x="1050338" y="1601162"/>
                </a:lnTo>
                <a:lnTo>
                  <a:pt x="1050338" y="1607831"/>
                </a:lnTo>
                <a:lnTo>
                  <a:pt x="1050338" y="1614182"/>
                </a:lnTo>
                <a:lnTo>
                  <a:pt x="1051925" y="1627202"/>
                </a:lnTo>
                <a:lnTo>
                  <a:pt x="1052877" y="1639905"/>
                </a:lnTo>
                <a:lnTo>
                  <a:pt x="1054782" y="1659911"/>
                </a:lnTo>
                <a:lnTo>
                  <a:pt x="1056051" y="1679918"/>
                </a:lnTo>
                <a:lnTo>
                  <a:pt x="1057956" y="1719614"/>
                </a:lnTo>
                <a:lnTo>
                  <a:pt x="1048116" y="1720566"/>
                </a:lnTo>
                <a:lnTo>
                  <a:pt x="1037959" y="1721836"/>
                </a:lnTo>
                <a:lnTo>
                  <a:pt x="1037006" y="1725965"/>
                </a:lnTo>
                <a:lnTo>
                  <a:pt x="1036372" y="1730093"/>
                </a:lnTo>
                <a:lnTo>
                  <a:pt x="1036054" y="1733904"/>
                </a:lnTo>
                <a:lnTo>
                  <a:pt x="1035737" y="1738032"/>
                </a:lnTo>
                <a:lnTo>
                  <a:pt x="1036054" y="1741843"/>
                </a:lnTo>
                <a:lnTo>
                  <a:pt x="1036372" y="1745971"/>
                </a:lnTo>
                <a:lnTo>
                  <a:pt x="1037006" y="1749782"/>
                </a:lnTo>
                <a:lnTo>
                  <a:pt x="1037641" y="1753593"/>
                </a:lnTo>
                <a:lnTo>
                  <a:pt x="1039863" y="1761532"/>
                </a:lnTo>
                <a:lnTo>
                  <a:pt x="1043037" y="1768836"/>
                </a:lnTo>
                <a:lnTo>
                  <a:pt x="1046212" y="1776140"/>
                </a:lnTo>
                <a:lnTo>
                  <a:pt x="1049703" y="1783126"/>
                </a:lnTo>
                <a:lnTo>
                  <a:pt x="1043037" y="1791701"/>
                </a:lnTo>
                <a:lnTo>
                  <a:pt x="1036054" y="1799957"/>
                </a:lnTo>
                <a:lnTo>
                  <a:pt x="1045577" y="1821869"/>
                </a:lnTo>
                <a:lnTo>
                  <a:pt x="1055417" y="1843464"/>
                </a:lnTo>
                <a:lnTo>
                  <a:pt x="1064622" y="1865376"/>
                </a:lnTo>
                <a:lnTo>
                  <a:pt x="1073827" y="1886970"/>
                </a:lnTo>
                <a:lnTo>
                  <a:pt x="1075097" y="1889828"/>
                </a:lnTo>
                <a:lnTo>
                  <a:pt x="1076366" y="1892686"/>
                </a:lnTo>
                <a:lnTo>
                  <a:pt x="1077953" y="1895227"/>
                </a:lnTo>
                <a:lnTo>
                  <a:pt x="1079858" y="1897767"/>
                </a:lnTo>
                <a:lnTo>
                  <a:pt x="1083984" y="1902531"/>
                </a:lnTo>
                <a:lnTo>
                  <a:pt x="1088428" y="1906659"/>
                </a:lnTo>
                <a:lnTo>
                  <a:pt x="1092872" y="1910788"/>
                </a:lnTo>
                <a:lnTo>
                  <a:pt x="1097951" y="1914916"/>
                </a:lnTo>
                <a:lnTo>
                  <a:pt x="1107473" y="1922537"/>
                </a:lnTo>
                <a:lnTo>
                  <a:pt x="1115409" y="1928571"/>
                </a:lnTo>
                <a:lnTo>
                  <a:pt x="1123027" y="1934605"/>
                </a:lnTo>
                <a:lnTo>
                  <a:pt x="1138263" y="1947307"/>
                </a:lnTo>
                <a:lnTo>
                  <a:pt x="1153181" y="1959692"/>
                </a:lnTo>
                <a:lnTo>
                  <a:pt x="1168418" y="1972078"/>
                </a:lnTo>
                <a:lnTo>
                  <a:pt x="1173814" y="1976523"/>
                </a:lnTo>
                <a:lnTo>
                  <a:pt x="1178575" y="1980969"/>
                </a:lnTo>
                <a:lnTo>
                  <a:pt x="1188098" y="1990179"/>
                </a:lnTo>
                <a:lnTo>
                  <a:pt x="1197620" y="2000023"/>
                </a:lnTo>
                <a:lnTo>
                  <a:pt x="1206508" y="2009868"/>
                </a:lnTo>
                <a:lnTo>
                  <a:pt x="1214761" y="2020347"/>
                </a:lnTo>
                <a:lnTo>
                  <a:pt x="1223331" y="2030827"/>
                </a:lnTo>
                <a:lnTo>
                  <a:pt x="1240154" y="2051469"/>
                </a:lnTo>
                <a:lnTo>
                  <a:pt x="1249994" y="2066394"/>
                </a:lnTo>
                <a:lnTo>
                  <a:pt x="1259199" y="2080685"/>
                </a:lnTo>
                <a:lnTo>
                  <a:pt x="1268404" y="2095610"/>
                </a:lnTo>
                <a:lnTo>
                  <a:pt x="1277610" y="2110853"/>
                </a:lnTo>
                <a:lnTo>
                  <a:pt x="1295068" y="2141022"/>
                </a:lnTo>
                <a:lnTo>
                  <a:pt x="1311891" y="2171826"/>
                </a:lnTo>
                <a:lnTo>
                  <a:pt x="1320778" y="2185799"/>
                </a:lnTo>
                <a:lnTo>
                  <a:pt x="1329349" y="2199454"/>
                </a:lnTo>
                <a:lnTo>
                  <a:pt x="1333793" y="2206440"/>
                </a:lnTo>
                <a:lnTo>
                  <a:pt x="1338554" y="2212792"/>
                </a:lnTo>
                <a:lnTo>
                  <a:pt x="1343315" y="2219461"/>
                </a:lnTo>
                <a:lnTo>
                  <a:pt x="1348711" y="2225812"/>
                </a:lnTo>
                <a:lnTo>
                  <a:pt x="1359186" y="2238197"/>
                </a:lnTo>
                <a:lnTo>
                  <a:pt x="1369661" y="2250582"/>
                </a:lnTo>
                <a:lnTo>
                  <a:pt x="1389658" y="2276305"/>
                </a:lnTo>
                <a:lnTo>
                  <a:pt x="1400450" y="2289325"/>
                </a:lnTo>
                <a:lnTo>
                  <a:pt x="1405529" y="2295359"/>
                </a:lnTo>
                <a:lnTo>
                  <a:pt x="1410925" y="2301392"/>
                </a:lnTo>
                <a:lnTo>
                  <a:pt x="1416639" y="2307108"/>
                </a:lnTo>
                <a:lnTo>
                  <a:pt x="1422670" y="2312825"/>
                </a:lnTo>
                <a:lnTo>
                  <a:pt x="1428701" y="2318223"/>
                </a:lnTo>
                <a:lnTo>
                  <a:pt x="1435049" y="2323304"/>
                </a:lnTo>
                <a:lnTo>
                  <a:pt x="1466791" y="2349027"/>
                </a:lnTo>
                <a:lnTo>
                  <a:pt x="1482662" y="2361730"/>
                </a:lnTo>
                <a:lnTo>
                  <a:pt x="1490915" y="2367446"/>
                </a:lnTo>
                <a:lnTo>
                  <a:pt x="1499485" y="2373480"/>
                </a:lnTo>
                <a:lnTo>
                  <a:pt x="1507738" y="2376973"/>
                </a:lnTo>
                <a:lnTo>
                  <a:pt x="1515356" y="2380466"/>
                </a:lnTo>
                <a:lnTo>
                  <a:pt x="1531227" y="2388087"/>
                </a:lnTo>
                <a:lnTo>
                  <a:pt x="1539162" y="2391263"/>
                </a:lnTo>
                <a:lnTo>
                  <a:pt x="1547098" y="2394439"/>
                </a:lnTo>
                <a:lnTo>
                  <a:pt x="1555351" y="2397297"/>
                </a:lnTo>
                <a:lnTo>
                  <a:pt x="1559477" y="2398567"/>
                </a:lnTo>
                <a:lnTo>
                  <a:pt x="1563604" y="2399202"/>
                </a:lnTo>
                <a:lnTo>
                  <a:pt x="1583284" y="2402378"/>
                </a:lnTo>
                <a:lnTo>
                  <a:pt x="1602963" y="2404918"/>
                </a:lnTo>
                <a:lnTo>
                  <a:pt x="1622326" y="2407141"/>
                </a:lnTo>
                <a:lnTo>
                  <a:pt x="1641689" y="2410317"/>
                </a:lnTo>
                <a:lnTo>
                  <a:pt x="1654385" y="2411270"/>
                </a:lnTo>
                <a:lnTo>
                  <a:pt x="1666765" y="2412540"/>
                </a:lnTo>
                <a:lnTo>
                  <a:pt x="1679144" y="2413175"/>
                </a:lnTo>
                <a:lnTo>
                  <a:pt x="1691841" y="2413493"/>
                </a:lnTo>
                <a:lnTo>
                  <a:pt x="1704220" y="2413493"/>
                </a:lnTo>
                <a:lnTo>
                  <a:pt x="1716599" y="2413493"/>
                </a:lnTo>
                <a:lnTo>
                  <a:pt x="1741993" y="2412858"/>
                </a:lnTo>
                <a:lnTo>
                  <a:pt x="1767069" y="2411270"/>
                </a:lnTo>
                <a:lnTo>
                  <a:pt x="1791827" y="2409682"/>
                </a:lnTo>
                <a:lnTo>
                  <a:pt x="1817221" y="2407777"/>
                </a:lnTo>
                <a:lnTo>
                  <a:pt x="1841980" y="2405236"/>
                </a:lnTo>
                <a:lnTo>
                  <a:pt x="1834679" y="2396979"/>
                </a:lnTo>
                <a:lnTo>
                  <a:pt x="1826743" y="2389040"/>
                </a:lnTo>
                <a:lnTo>
                  <a:pt x="1818808" y="2381419"/>
                </a:lnTo>
                <a:lnTo>
                  <a:pt x="1810873" y="2374115"/>
                </a:lnTo>
                <a:lnTo>
                  <a:pt x="1794367" y="2359189"/>
                </a:lnTo>
                <a:lnTo>
                  <a:pt x="1786114" y="2352203"/>
                </a:lnTo>
                <a:lnTo>
                  <a:pt x="1777861" y="2344581"/>
                </a:lnTo>
                <a:lnTo>
                  <a:pt x="1752785" y="2319176"/>
                </a:lnTo>
                <a:lnTo>
                  <a:pt x="1728026" y="2294088"/>
                </a:lnTo>
                <a:lnTo>
                  <a:pt x="1703268" y="2269001"/>
                </a:lnTo>
                <a:lnTo>
                  <a:pt x="1678192" y="2243913"/>
                </a:lnTo>
                <a:lnTo>
                  <a:pt x="1675017" y="2240102"/>
                </a:lnTo>
                <a:lnTo>
                  <a:pt x="1671843" y="2236609"/>
                </a:lnTo>
                <a:lnTo>
                  <a:pt x="1664860" y="2230258"/>
                </a:lnTo>
                <a:lnTo>
                  <a:pt x="1657559" y="2223906"/>
                </a:lnTo>
                <a:lnTo>
                  <a:pt x="1650576" y="2218508"/>
                </a:lnTo>
                <a:lnTo>
                  <a:pt x="1635340" y="2207076"/>
                </a:lnTo>
                <a:lnTo>
                  <a:pt x="1628040" y="2201359"/>
                </a:lnTo>
                <a:lnTo>
                  <a:pt x="1621056" y="2194691"/>
                </a:lnTo>
                <a:lnTo>
                  <a:pt x="1611534" y="2186751"/>
                </a:lnTo>
                <a:lnTo>
                  <a:pt x="1602011" y="2178812"/>
                </a:lnTo>
                <a:lnTo>
                  <a:pt x="1593441" y="2170238"/>
                </a:lnTo>
                <a:lnTo>
                  <a:pt x="1584553" y="2161664"/>
                </a:lnTo>
                <a:lnTo>
                  <a:pt x="1575983" y="2152454"/>
                </a:lnTo>
                <a:lnTo>
                  <a:pt x="1567095" y="2143880"/>
                </a:lnTo>
                <a:lnTo>
                  <a:pt x="1557890" y="2135623"/>
                </a:lnTo>
                <a:lnTo>
                  <a:pt x="1548685" y="2127684"/>
                </a:lnTo>
                <a:lnTo>
                  <a:pt x="1545193" y="2125144"/>
                </a:lnTo>
                <a:lnTo>
                  <a:pt x="1541702" y="2123238"/>
                </a:lnTo>
                <a:lnTo>
                  <a:pt x="1534084" y="2119428"/>
                </a:lnTo>
                <a:lnTo>
                  <a:pt x="1526466" y="2115934"/>
                </a:lnTo>
                <a:lnTo>
                  <a:pt x="1523291" y="2114029"/>
                </a:lnTo>
                <a:lnTo>
                  <a:pt x="1519800" y="2111806"/>
                </a:lnTo>
                <a:lnTo>
                  <a:pt x="1514086" y="2107043"/>
                </a:lnTo>
                <a:lnTo>
                  <a:pt x="1509008" y="2102597"/>
                </a:lnTo>
                <a:lnTo>
                  <a:pt x="1498850" y="2092435"/>
                </a:lnTo>
                <a:lnTo>
                  <a:pt x="1489010" y="2082590"/>
                </a:lnTo>
                <a:lnTo>
                  <a:pt x="1479805" y="2072110"/>
                </a:lnTo>
                <a:lnTo>
                  <a:pt x="1461077" y="2050834"/>
                </a:lnTo>
                <a:lnTo>
                  <a:pt x="1451237" y="2040354"/>
                </a:lnTo>
                <a:lnTo>
                  <a:pt x="1441397" y="2030192"/>
                </a:lnTo>
                <a:lnTo>
                  <a:pt x="1430288" y="2019077"/>
                </a:lnTo>
                <a:lnTo>
                  <a:pt x="1419496" y="2007010"/>
                </a:lnTo>
                <a:lnTo>
                  <a:pt x="1409338" y="1995260"/>
                </a:lnTo>
                <a:lnTo>
                  <a:pt x="1398863" y="1983192"/>
                </a:lnTo>
                <a:lnTo>
                  <a:pt x="1378549" y="1958105"/>
                </a:lnTo>
                <a:lnTo>
                  <a:pt x="1358551" y="1933335"/>
                </a:lnTo>
                <a:lnTo>
                  <a:pt x="1350298" y="1924125"/>
                </a:lnTo>
                <a:lnTo>
                  <a:pt x="1342045" y="1913963"/>
                </a:lnTo>
                <a:lnTo>
                  <a:pt x="1326175" y="1894274"/>
                </a:lnTo>
                <a:lnTo>
                  <a:pt x="1310304" y="1874268"/>
                </a:lnTo>
                <a:lnTo>
                  <a:pt x="1302051" y="1864741"/>
                </a:lnTo>
                <a:lnTo>
                  <a:pt x="1293480" y="1855214"/>
                </a:lnTo>
                <a:lnTo>
                  <a:pt x="1280466" y="1840923"/>
                </a:lnTo>
                <a:lnTo>
                  <a:pt x="1267770" y="1826633"/>
                </a:lnTo>
                <a:lnTo>
                  <a:pt x="1242694" y="1797734"/>
                </a:lnTo>
                <a:lnTo>
                  <a:pt x="1229997" y="1783126"/>
                </a:lnTo>
                <a:lnTo>
                  <a:pt x="1216983" y="1769471"/>
                </a:lnTo>
                <a:lnTo>
                  <a:pt x="1203651" y="1755498"/>
                </a:lnTo>
                <a:lnTo>
                  <a:pt x="1190002" y="1742161"/>
                </a:lnTo>
                <a:lnTo>
                  <a:pt x="1181749" y="1738667"/>
                </a:lnTo>
                <a:lnTo>
                  <a:pt x="1172861" y="1735174"/>
                </a:lnTo>
                <a:lnTo>
                  <a:pt x="1169052" y="1733269"/>
                </a:lnTo>
                <a:lnTo>
                  <a:pt x="1164926" y="1730728"/>
                </a:lnTo>
                <a:lnTo>
                  <a:pt x="1161117" y="1728188"/>
                </a:lnTo>
                <a:lnTo>
                  <a:pt x="1157943" y="1725330"/>
                </a:lnTo>
                <a:lnTo>
                  <a:pt x="1164926" y="1752958"/>
                </a:lnTo>
                <a:lnTo>
                  <a:pt x="1168735" y="1766931"/>
                </a:lnTo>
                <a:lnTo>
                  <a:pt x="1171592" y="1780904"/>
                </a:lnTo>
                <a:lnTo>
                  <a:pt x="1166830" y="1776775"/>
                </a:lnTo>
                <a:lnTo>
                  <a:pt x="1164291" y="1774235"/>
                </a:lnTo>
                <a:lnTo>
                  <a:pt x="1162069" y="1771694"/>
                </a:lnTo>
                <a:lnTo>
                  <a:pt x="1159847" y="1769471"/>
                </a:lnTo>
                <a:lnTo>
                  <a:pt x="1158260" y="1766613"/>
                </a:lnTo>
                <a:lnTo>
                  <a:pt x="1156356" y="1763437"/>
                </a:lnTo>
                <a:lnTo>
                  <a:pt x="1155086" y="1760262"/>
                </a:lnTo>
                <a:lnTo>
                  <a:pt x="1148103" y="1742478"/>
                </a:lnTo>
                <a:lnTo>
                  <a:pt x="1142072" y="1723742"/>
                </a:lnTo>
                <a:lnTo>
                  <a:pt x="1136041" y="1705323"/>
                </a:lnTo>
                <a:lnTo>
                  <a:pt x="1130645" y="1686587"/>
                </a:lnTo>
                <a:lnTo>
                  <a:pt x="1127788" y="1680871"/>
                </a:lnTo>
                <a:lnTo>
                  <a:pt x="1124931" y="1675790"/>
                </a:lnTo>
                <a:lnTo>
                  <a:pt x="1121440" y="1670709"/>
                </a:lnTo>
                <a:lnTo>
                  <a:pt x="1118265" y="1665627"/>
                </a:lnTo>
                <a:lnTo>
                  <a:pt x="1111282" y="1655783"/>
                </a:lnTo>
                <a:lnTo>
                  <a:pt x="1103664" y="1646256"/>
                </a:lnTo>
                <a:lnTo>
                  <a:pt x="1104934" y="1660229"/>
                </a:lnTo>
                <a:lnTo>
                  <a:pt x="1106838" y="1674837"/>
                </a:lnTo>
                <a:lnTo>
                  <a:pt x="1110965" y="1703418"/>
                </a:lnTo>
                <a:lnTo>
                  <a:pt x="1115091" y="1731999"/>
                </a:lnTo>
                <a:lnTo>
                  <a:pt x="1116678" y="1746607"/>
                </a:lnTo>
                <a:lnTo>
                  <a:pt x="1118583" y="1760897"/>
                </a:lnTo>
                <a:lnTo>
                  <a:pt x="1115409" y="1758356"/>
                </a:lnTo>
                <a:lnTo>
                  <a:pt x="1112552" y="1755498"/>
                </a:lnTo>
                <a:lnTo>
                  <a:pt x="1110330" y="1752958"/>
                </a:lnTo>
                <a:lnTo>
                  <a:pt x="1108108" y="1749782"/>
                </a:lnTo>
                <a:lnTo>
                  <a:pt x="1106521" y="1746289"/>
                </a:lnTo>
                <a:lnTo>
                  <a:pt x="1104616" y="1742796"/>
                </a:lnTo>
                <a:lnTo>
                  <a:pt x="1103664" y="1739303"/>
                </a:lnTo>
                <a:lnTo>
                  <a:pt x="1102395" y="1735492"/>
                </a:lnTo>
                <a:lnTo>
                  <a:pt x="1100490" y="1727870"/>
                </a:lnTo>
                <a:lnTo>
                  <a:pt x="1099220" y="1720249"/>
                </a:lnTo>
                <a:lnTo>
                  <a:pt x="1097951" y="1712627"/>
                </a:lnTo>
                <a:lnTo>
                  <a:pt x="1096364" y="1705323"/>
                </a:lnTo>
                <a:lnTo>
                  <a:pt x="1091920" y="1682776"/>
                </a:lnTo>
                <a:lnTo>
                  <a:pt x="1087793" y="1660229"/>
                </a:lnTo>
                <a:lnTo>
                  <a:pt x="1086524" y="1648797"/>
                </a:lnTo>
                <a:lnTo>
                  <a:pt x="1084619" y="1637999"/>
                </a:lnTo>
                <a:lnTo>
                  <a:pt x="1083667" y="1626567"/>
                </a:lnTo>
                <a:lnTo>
                  <a:pt x="1082715" y="1615135"/>
                </a:lnTo>
                <a:lnTo>
                  <a:pt x="1082080" y="1612277"/>
                </a:lnTo>
                <a:lnTo>
                  <a:pt x="1081445" y="1610054"/>
                </a:lnTo>
                <a:lnTo>
                  <a:pt x="1080493" y="1607513"/>
                </a:lnTo>
                <a:lnTo>
                  <a:pt x="1079223" y="1604973"/>
                </a:lnTo>
                <a:lnTo>
                  <a:pt x="1076049" y="1600527"/>
                </a:lnTo>
                <a:lnTo>
                  <a:pt x="1072875" y="1596398"/>
                </a:lnTo>
                <a:lnTo>
                  <a:pt x="1072875" y="1604337"/>
                </a:lnTo>
                <a:lnTo>
                  <a:pt x="1072875" y="1612277"/>
                </a:lnTo>
                <a:lnTo>
                  <a:pt x="1073509" y="1620216"/>
                </a:lnTo>
                <a:lnTo>
                  <a:pt x="1074144" y="1628155"/>
                </a:lnTo>
                <a:lnTo>
                  <a:pt x="1076049" y="1644033"/>
                </a:lnTo>
                <a:lnTo>
                  <a:pt x="1077953" y="1659911"/>
                </a:lnTo>
                <a:lnTo>
                  <a:pt x="1083032" y="1691668"/>
                </a:lnTo>
                <a:lnTo>
                  <a:pt x="1084937" y="1707546"/>
                </a:lnTo>
                <a:lnTo>
                  <a:pt x="1086524" y="1723424"/>
                </a:lnTo>
                <a:lnTo>
                  <a:pt x="1083667" y="1721519"/>
                </a:lnTo>
                <a:lnTo>
                  <a:pt x="1080810" y="1718978"/>
                </a:lnTo>
                <a:lnTo>
                  <a:pt x="1078588" y="1716438"/>
                </a:lnTo>
                <a:lnTo>
                  <a:pt x="1076366" y="1713897"/>
                </a:lnTo>
                <a:lnTo>
                  <a:pt x="1074779" y="1711039"/>
                </a:lnTo>
                <a:lnTo>
                  <a:pt x="1073192" y="1707864"/>
                </a:lnTo>
                <a:lnTo>
                  <a:pt x="1071922" y="1704370"/>
                </a:lnTo>
                <a:lnTo>
                  <a:pt x="1071288" y="1701512"/>
                </a:lnTo>
                <a:lnTo>
                  <a:pt x="1065257" y="1672931"/>
                </a:lnTo>
                <a:lnTo>
                  <a:pt x="1060178" y="1644986"/>
                </a:lnTo>
                <a:lnTo>
                  <a:pt x="1055734" y="1616723"/>
                </a:lnTo>
                <a:lnTo>
                  <a:pt x="1053512" y="1602750"/>
                </a:lnTo>
                <a:lnTo>
                  <a:pt x="1051925" y="1588459"/>
                </a:lnTo>
                <a:close/>
                <a:moveTo>
                  <a:pt x="673322" y="1543050"/>
                </a:moveTo>
                <a:lnTo>
                  <a:pt x="684456" y="1543050"/>
                </a:lnTo>
                <a:lnTo>
                  <a:pt x="695907" y="1543368"/>
                </a:lnTo>
                <a:lnTo>
                  <a:pt x="707359" y="1544003"/>
                </a:lnTo>
                <a:lnTo>
                  <a:pt x="718811" y="1544955"/>
                </a:lnTo>
                <a:lnTo>
                  <a:pt x="729945" y="1546543"/>
                </a:lnTo>
                <a:lnTo>
                  <a:pt x="741397" y="1548130"/>
                </a:lnTo>
                <a:lnTo>
                  <a:pt x="752530" y="1550353"/>
                </a:lnTo>
                <a:lnTo>
                  <a:pt x="763346" y="1552575"/>
                </a:lnTo>
                <a:lnTo>
                  <a:pt x="774480" y="1555433"/>
                </a:lnTo>
                <a:lnTo>
                  <a:pt x="789749" y="1559878"/>
                </a:lnTo>
                <a:lnTo>
                  <a:pt x="804700" y="1564323"/>
                </a:lnTo>
                <a:lnTo>
                  <a:pt x="819651" y="1569085"/>
                </a:lnTo>
                <a:lnTo>
                  <a:pt x="834602" y="1574800"/>
                </a:lnTo>
                <a:lnTo>
                  <a:pt x="849234" y="1580515"/>
                </a:lnTo>
                <a:lnTo>
                  <a:pt x="856551" y="1583690"/>
                </a:lnTo>
                <a:lnTo>
                  <a:pt x="863231" y="1587183"/>
                </a:lnTo>
                <a:lnTo>
                  <a:pt x="870548" y="1590675"/>
                </a:lnTo>
                <a:lnTo>
                  <a:pt x="877228" y="1594485"/>
                </a:lnTo>
                <a:lnTo>
                  <a:pt x="884226" y="1598295"/>
                </a:lnTo>
                <a:lnTo>
                  <a:pt x="890588" y="1602740"/>
                </a:lnTo>
                <a:lnTo>
                  <a:pt x="889952" y="1616075"/>
                </a:lnTo>
                <a:lnTo>
                  <a:pt x="885499" y="1616075"/>
                </a:lnTo>
                <a:lnTo>
                  <a:pt x="881045" y="1616075"/>
                </a:lnTo>
                <a:lnTo>
                  <a:pt x="878818" y="1615758"/>
                </a:lnTo>
                <a:lnTo>
                  <a:pt x="876910" y="1615123"/>
                </a:lnTo>
                <a:lnTo>
                  <a:pt x="874683" y="1614488"/>
                </a:lnTo>
                <a:lnTo>
                  <a:pt x="872774" y="1612900"/>
                </a:lnTo>
                <a:lnTo>
                  <a:pt x="866094" y="1608455"/>
                </a:lnTo>
                <a:lnTo>
                  <a:pt x="859414" y="1604328"/>
                </a:lnTo>
                <a:lnTo>
                  <a:pt x="852734" y="1600518"/>
                </a:lnTo>
                <a:lnTo>
                  <a:pt x="845735" y="1597025"/>
                </a:lnTo>
                <a:lnTo>
                  <a:pt x="838419" y="1593850"/>
                </a:lnTo>
                <a:lnTo>
                  <a:pt x="831102" y="1590358"/>
                </a:lnTo>
                <a:lnTo>
                  <a:pt x="816788" y="1584325"/>
                </a:lnTo>
                <a:lnTo>
                  <a:pt x="801837" y="1579245"/>
                </a:lnTo>
                <a:lnTo>
                  <a:pt x="786886" y="1574483"/>
                </a:lnTo>
                <a:lnTo>
                  <a:pt x="771617" y="1570038"/>
                </a:lnTo>
                <a:lnTo>
                  <a:pt x="756666" y="1565910"/>
                </a:lnTo>
                <a:lnTo>
                  <a:pt x="746804" y="1563370"/>
                </a:lnTo>
                <a:lnTo>
                  <a:pt x="736943" y="1561465"/>
                </a:lnTo>
                <a:lnTo>
                  <a:pt x="726764" y="1559878"/>
                </a:lnTo>
                <a:lnTo>
                  <a:pt x="716902" y="1558925"/>
                </a:lnTo>
                <a:lnTo>
                  <a:pt x="706723" y="1557973"/>
                </a:lnTo>
                <a:lnTo>
                  <a:pt x="696862" y="1557020"/>
                </a:lnTo>
                <a:lnTo>
                  <a:pt x="686682" y="1556385"/>
                </a:lnTo>
                <a:lnTo>
                  <a:pt x="676503" y="1556068"/>
                </a:lnTo>
                <a:lnTo>
                  <a:pt x="666324" y="1556068"/>
                </a:lnTo>
                <a:lnTo>
                  <a:pt x="656144" y="1556385"/>
                </a:lnTo>
                <a:lnTo>
                  <a:pt x="646283" y="1556703"/>
                </a:lnTo>
                <a:lnTo>
                  <a:pt x="636104" y="1557338"/>
                </a:lnTo>
                <a:lnTo>
                  <a:pt x="616063" y="1559560"/>
                </a:lnTo>
                <a:lnTo>
                  <a:pt x="596022" y="1562418"/>
                </a:lnTo>
                <a:lnTo>
                  <a:pt x="586479" y="1564005"/>
                </a:lnTo>
                <a:lnTo>
                  <a:pt x="576618" y="1565275"/>
                </a:lnTo>
                <a:lnTo>
                  <a:pt x="571846" y="1566228"/>
                </a:lnTo>
                <a:lnTo>
                  <a:pt x="567075" y="1566228"/>
                </a:lnTo>
                <a:lnTo>
                  <a:pt x="562303" y="1566228"/>
                </a:lnTo>
                <a:lnTo>
                  <a:pt x="557213" y="1565275"/>
                </a:lnTo>
                <a:lnTo>
                  <a:pt x="559122" y="1563688"/>
                </a:lnTo>
                <a:lnTo>
                  <a:pt x="561031" y="1562100"/>
                </a:lnTo>
                <a:lnTo>
                  <a:pt x="564848" y="1558925"/>
                </a:lnTo>
                <a:lnTo>
                  <a:pt x="569619" y="1556703"/>
                </a:lnTo>
                <a:lnTo>
                  <a:pt x="574391" y="1555115"/>
                </a:lnTo>
                <a:lnTo>
                  <a:pt x="579163" y="1553528"/>
                </a:lnTo>
                <a:lnTo>
                  <a:pt x="584252" y="1552575"/>
                </a:lnTo>
                <a:lnTo>
                  <a:pt x="594114" y="1550988"/>
                </a:lnTo>
                <a:lnTo>
                  <a:pt x="605565" y="1548765"/>
                </a:lnTo>
                <a:lnTo>
                  <a:pt x="616381" y="1547178"/>
                </a:lnTo>
                <a:lnTo>
                  <a:pt x="627833" y="1545590"/>
                </a:lnTo>
                <a:lnTo>
                  <a:pt x="639285" y="1544638"/>
                </a:lnTo>
                <a:lnTo>
                  <a:pt x="650736" y="1544003"/>
                </a:lnTo>
                <a:lnTo>
                  <a:pt x="661870" y="1543368"/>
                </a:lnTo>
                <a:lnTo>
                  <a:pt x="673322" y="1543050"/>
                </a:lnTo>
                <a:close/>
                <a:moveTo>
                  <a:pt x="1018596" y="1489379"/>
                </a:moveTo>
                <a:lnTo>
                  <a:pt x="1018279" y="1506845"/>
                </a:lnTo>
                <a:lnTo>
                  <a:pt x="1018596" y="1523676"/>
                </a:lnTo>
                <a:lnTo>
                  <a:pt x="1019548" y="1540825"/>
                </a:lnTo>
                <a:lnTo>
                  <a:pt x="1020501" y="1558291"/>
                </a:lnTo>
                <a:lnTo>
                  <a:pt x="1022088" y="1575122"/>
                </a:lnTo>
                <a:lnTo>
                  <a:pt x="1023992" y="1591952"/>
                </a:lnTo>
                <a:lnTo>
                  <a:pt x="1027801" y="1626249"/>
                </a:lnTo>
                <a:lnTo>
                  <a:pt x="1030341" y="1644668"/>
                </a:lnTo>
                <a:lnTo>
                  <a:pt x="1033197" y="1663087"/>
                </a:lnTo>
                <a:lnTo>
                  <a:pt x="1035102" y="1672296"/>
                </a:lnTo>
                <a:lnTo>
                  <a:pt x="1037006" y="1681506"/>
                </a:lnTo>
                <a:lnTo>
                  <a:pt x="1039546" y="1690398"/>
                </a:lnTo>
                <a:lnTo>
                  <a:pt x="1042085" y="1699289"/>
                </a:lnTo>
                <a:lnTo>
                  <a:pt x="1042402" y="1694208"/>
                </a:lnTo>
                <a:lnTo>
                  <a:pt x="1042402" y="1688810"/>
                </a:lnTo>
                <a:lnTo>
                  <a:pt x="1041768" y="1678965"/>
                </a:lnTo>
                <a:lnTo>
                  <a:pt x="1040815" y="1668803"/>
                </a:lnTo>
                <a:lnTo>
                  <a:pt x="1039228" y="1658959"/>
                </a:lnTo>
                <a:lnTo>
                  <a:pt x="1036054" y="1638952"/>
                </a:lnTo>
                <a:lnTo>
                  <a:pt x="1034467" y="1628790"/>
                </a:lnTo>
                <a:lnTo>
                  <a:pt x="1033832" y="1618945"/>
                </a:lnTo>
                <a:lnTo>
                  <a:pt x="1032245" y="1596398"/>
                </a:lnTo>
                <a:lnTo>
                  <a:pt x="1031293" y="1574169"/>
                </a:lnTo>
                <a:lnTo>
                  <a:pt x="1030975" y="1551304"/>
                </a:lnTo>
                <a:lnTo>
                  <a:pt x="1031293" y="1540189"/>
                </a:lnTo>
                <a:lnTo>
                  <a:pt x="1031610" y="1528757"/>
                </a:lnTo>
                <a:lnTo>
                  <a:pt x="1031928" y="1523676"/>
                </a:lnTo>
                <a:lnTo>
                  <a:pt x="1031293" y="1517960"/>
                </a:lnTo>
                <a:lnTo>
                  <a:pt x="1030023" y="1513196"/>
                </a:lnTo>
                <a:lnTo>
                  <a:pt x="1028436" y="1508115"/>
                </a:lnTo>
                <a:lnTo>
                  <a:pt x="1026214" y="1503352"/>
                </a:lnTo>
                <a:lnTo>
                  <a:pt x="1023992" y="1498906"/>
                </a:lnTo>
                <a:lnTo>
                  <a:pt x="1018596" y="1489379"/>
                </a:lnTo>
                <a:close/>
                <a:moveTo>
                  <a:pt x="1359186" y="1431900"/>
                </a:moveTo>
                <a:lnTo>
                  <a:pt x="1350933" y="1434123"/>
                </a:lnTo>
                <a:lnTo>
                  <a:pt x="1353473" y="1443332"/>
                </a:lnTo>
                <a:lnTo>
                  <a:pt x="1354742" y="1451906"/>
                </a:lnTo>
                <a:lnTo>
                  <a:pt x="1357282" y="1469690"/>
                </a:lnTo>
                <a:lnTo>
                  <a:pt x="1361725" y="1463021"/>
                </a:lnTo>
                <a:lnTo>
                  <a:pt x="1363313" y="1459210"/>
                </a:lnTo>
                <a:lnTo>
                  <a:pt x="1365217" y="1455400"/>
                </a:lnTo>
                <a:lnTo>
                  <a:pt x="1363630" y="1449366"/>
                </a:lnTo>
                <a:lnTo>
                  <a:pt x="1362360" y="1443650"/>
                </a:lnTo>
                <a:lnTo>
                  <a:pt x="1359186" y="1431900"/>
                </a:lnTo>
                <a:close/>
                <a:moveTo>
                  <a:pt x="1480123" y="1368704"/>
                </a:moveTo>
                <a:lnTo>
                  <a:pt x="1474092" y="1377596"/>
                </a:lnTo>
                <a:lnTo>
                  <a:pt x="1468378" y="1386806"/>
                </a:lnTo>
                <a:lnTo>
                  <a:pt x="1465521" y="1391887"/>
                </a:lnTo>
                <a:lnTo>
                  <a:pt x="1462982" y="1396650"/>
                </a:lnTo>
                <a:lnTo>
                  <a:pt x="1461077" y="1401414"/>
                </a:lnTo>
                <a:lnTo>
                  <a:pt x="1459173" y="1406495"/>
                </a:lnTo>
                <a:lnTo>
                  <a:pt x="1461712" y="1405225"/>
                </a:lnTo>
                <a:lnTo>
                  <a:pt x="1463934" y="1403002"/>
                </a:lnTo>
                <a:lnTo>
                  <a:pt x="1465521" y="1401414"/>
                </a:lnTo>
                <a:lnTo>
                  <a:pt x="1467108" y="1398873"/>
                </a:lnTo>
                <a:lnTo>
                  <a:pt x="1470283" y="1394427"/>
                </a:lnTo>
                <a:lnTo>
                  <a:pt x="1472822" y="1389664"/>
                </a:lnTo>
                <a:lnTo>
                  <a:pt x="1475044" y="1384583"/>
                </a:lnTo>
                <a:lnTo>
                  <a:pt x="1476948" y="1379184"/>
                </a:lnTo>
                <a:lnTo>
                  <a:pt x="1480123" y="1368704"/>
                </a:lnTo>
                <a:close/>
                <a:moveTo>
                  <a:pt x="392019" y="1360488"/>
                </a:moveTo>
                <a:lnTo>
                  <a:pt x="405004" y="1360488"/>
                </a:lnTo>
                <a:lnTo>
                  <a:pt x="417989" y="1360807"/>
                </a:lnTo>
                <a:lnTo>
                  <a:pt x="431607" y="1361446"/>
                </a:lnTo>
                <a:lnTo>
                  <a:pt x="444909" y="1362404"/>
                </a:lnTo>
                <a:lnTo>
                  <a:pt x="458211" y="1363682"/>
                </a:lnTo>
                <a:lnTo>
                  <a:pt x="471513" y="1364959"/>
                </a:lnTo>
                <a:lnTo>
                  <a:pt x="484815" y="1366556"/>
                </a:lnTo>
                <a:lnTo>
                  <a:pt x="498117" y="1368473"/>
                </a:lnTo>
                <a:lnTo>
                  <a:pt x="511419" y="1370069"/>
                </a:lnTo>
                <a:lnTo>
                  <a:pt x="524404" y="1372624"/>
                </a:lnTo>
                <a:lnTo>
                  <a:pt x="537706" y="1375179"/>
                </a:lnTo>
                <a:lnTo>
                  <a:pt x="551007" y="1377735"/>
                </a:lnTo>
                <a:lnTo>
                  <a:pt x="563993" y="1380609"/>
                </a:lnTo>
                <a:lnTo>
                  <a:pt x="576978" y="1383803"/>
                </a:lnTo>
                <a:lnTo>
                  <a:pt x="589646" y="1386677"/>
                </a:lnTo>
                <a:lnTo>
                  <a:pt x="602948" y="1390510"/>
                </a:lnTo>
                <a:lnTo>
                  <a:pt x="615617" y="1394342"/>
                </a:lnTo>
                <a:lnTo>
                  <a:pt x="624484" y="1396897"/>
                </a:lnTo>
                <a:lnTo>
                  <a:pt x="633986" y="1399452"/>
                </a:lnTo>
                <a:lnTo>
                  <a:pt x="642854" y="1401369"/>
                </a:lnTo>
                <a:lnTo>
                  <a:pt x="652038" y="1403285"/>
                </a:lnTo>
                <a:lnTo>
                  <a:pt x="670724" y="1406479"/>
                </a:lnTo>
                <a:lnTo>
                  <a:pt x="679592" y="1408714"/>
                </a:lnTo>
                <a:lnTo>
                  <a:pt x="689093" y="1410631"/>
                </a:lnTo>
                <a:lnTo>
                  <a:pt x="698912" y="1413824"/>
                </a:lnTo>
                <a:lnTo>
                  <a:pt x="709363" y="1417018"/>
                </a:lnTo>
                <a:lnTo>
                  <a:pt x="719181" y="1420531"/>
                </a:lnTo>
                <a:lnTo>
                  <a:pt x="728999" y="1424044"/>
                </a:lnTo>
                <a:lnTo>
                  <a:pt x="738817" y="1428196"/>
                </a:lnTo>
                <a:lnTo>
                  <a:pt x="748635" y="1432348"/>
                </a:lnTo>
                <a:lnTo>
                  <a:pt x="758136" y="1436820"/>
                </a:lnTo>
                <a:lnTo>
                  <a:pt x="767321" y="1441291"/>
                </a:lnTo>
                <a:lnTo>
                  <a:pt x="776822" y="1446082"/>
                </a:lnTo>
                <a:lnTo>
                  <a:pt x="786007" y="1451511"/>
                </a:lnTo>
                <a:lnTo>
                  <a:pt x="795192" y="1456940"/>
                </a:lnTo>
                <a:lnTo>
                  <a:pt x="804376" y="1462370"/>
                </a:lnTo>
                <a:lnTo>
                  <a:pt x="812927" y="1468438"/>
                </a:lnTo>
                <a:lnTo>
                  <a:pt x="821479" y="1474187"/>
                </a:lnTo>
                <a:lnTo>
                  <a:pt x="830030" y="1480574"/>
                </a:lnTo>
                <a:lnTo>
                  <a:pt x="838264" y="1487281"/>
                </a:lnTo>
                <a:lnTo>
                  <a:pt x="845232" y="1492711"/>
                </a:lnTo>
                <a:lnTo>
                  <a:pt x="852200" y="1498460"/>
                </a:lnTo>
                <a:lnTo>
                  <a:pt x="855683" y="1501973"/>
                </a:lnTo>
                <a:lnTo>
                  <a:pt x="858217" y="1505167"/>
                </a:lnTo>
                <a:lnTo>
                  <a:pt x="861068" y="1508999"/>
                </a:lnTo>
                <a:lnTo>
                  <a:pt x="863601" y="1512832"/>
                </a:lnTo>
                <a:lnTo>
                  <a:pt x="863285" y="1515067"/>
                </a:lnTo>
                <a:lnTo>
                  <a:pt x="862651" y="1516984"/>
                </a:lnTo>
                <a:lnTo>
                  <a:pt x="861701" y="1518261"/>
                </a:lnTo>
                <a:lnTo>
                  <a:pt x="860751" y="1519858"/>
                </a:lnTo>
                <a:lnTo>
                  <a:pt x="859484" y="1520816"/>
                </a:lnTo>
                <a:lnTo>
                  <a:pt x="857900" y="1521455"/>
                </a:lnTo>
                <a:lnTo>
                  <a:pt x="856000" y="1522094"/>
                </a:lnTo>
                <a:lnTo>
                  <a:pt x="853783" y="1522413"/>
                </a:lnTo>
                <a:lnTo>
                  <a:pt x="849033" y="1518900"/>
                </a:lnTo>
                <a:lnTo>
                  <a:pt x="843965" y="1514429"/>
                </a:lnTo>
                <a:lnTo>
                  <a:pt x="834464" y="1506125"/>
                </a:lnTo>
                <a:lnTo>
                  <a:pt x="825279" y="1497502"/>
                </a:lnTo>
                <a:lnTo>
                  <a:pt x="820529" y="1493350"/>
                </a:lnTo>
                <a:lnTo>
                  <a:pt x="815778" y="1489517"/>
                </a:lnTo>
                <a:lnTo>
                  <a:pt x="803426" y="1480574"/>
                </a:lnTo>
                <a:lnTo>
                  <a:pt x="790758" y="1471951"/>
                </a:lnTo>
                <a:lnTo>
                  <a:pt x="778089" y="1463967"/>
                </a:lnTo>
                <a:lnTo>
                  <a:pt x="765104" y="1456621"/>
                </a:lnTo>
                <a:lnTo>
                  <a:pt x="751486" y="1449595"/>
                </a:lnTo>
                <a:lnTo>
                  <a:pt x="737867" y="1443207"/>
                </a:lnTo>
                <a:lnTo>
                  <a:pt x="723932" y="1437458"/>
                </a:lnTo>
                <a:lnTo>
                  <a:pt x="709996" y="1432348"/>
                </a:lnTo>
                <a:lnTo>
                  <a:pt x="708413" y="1431710"/>
                </a:lnTo>
                <a:lnTo>
                  <a:pt x="707146" y="1431390"/>
                </a:lnTo>
                <a:lnTo>
                  <a:pt x="704929" y="1431071"/>
                </a:lnTo>
                <a:lnTo>
                  <a:pt x="702079" y="1431710"/>
                </a:lnTo>
                <a:lnTo>
                  <a:pt x="699545" y="1432668"/>
                </a:lnTo>
                <a:lnTo>
                  <a:pt x="694794" y="1435542"/>
                </a:lnTo>
                <a:lnTo>
                  <a:pt x="692261" y="1436820"/>
                </a:lnTo>
                <a:lnTo>
                  <a:pt x="690044" y="1437778"/>
                </a:lnTo>
                <a:lnTo>
                  <a:pt x="676108" y="1432348"/>
                </a:lnTo>
                <a:lnTo>
                  <a:pt x="662806" y="1426599"/>
                </a:lnTo>
                <a:lnTo>
                  <a:pt x="648871" y="1421170"/>
                </a:lnTo>
                <a:lnTo>
                  <a:pt x="642220" y="1418615"/>
                </a:lnTo>
                <a:lnTo>
                  <a:pt x="635253" y="1416379"/>
                </a:lnTo>
                <a:lnTo>
                  <a:pt x="628918" y="1414463"/>
                </a:lnTo>
                <a:lnTo>
                  <a:pt x="622901" y="1413505"/>
                </a:lnTo>
                <a:lnTo>
                  <a:pt x="616567" y="1412547"/>
                </a:lnTo>
                <a:lnTo>
                  <a:pt x="610549" y="1411908"/>
                </a:lnTo>
                <a:lnTo>
                  <a:pt x="597564" y="1411269"/>
                </a:lnTo>
                <a:lnTo>
                  <a:pt x="591546" y="1410631"/>
                </a:lnTo>
                <a:lnTo>
                  <a:pt x="584896" y="1409992"/>
                </a:lnTo>
                <a:lnTo>
                  <a:pt x="583312" y="1405840"/>
                </a:lnTo>
                <a:lnTo>
                  <a:pt x="581728" y="1403924"/>
                </a:lnTo>
                <a:lnTo>
                  <a:pt x="580462" y="1402007"/>
                </a:lnTo>
                <a:lnTo>
                  <a:pt x="579195" y="1400410"/>
                </a:lnTo>
                <a:lnTo>
                  <a:pt x="577294" y="1399133"/>
                </a:lnTo>
                <a:lnTo>
                  <a:pt x="575078" y="1398175"/>
                </a:lnTo>
                <a:lnTo>
                  <a:pt x="572544" y="1397536"/>
                </a:lnTo>
                <a:lnTo>
                  <a:pt x="560192" y="1394342"/>
                </a:lnTo>
                <a:lnTo>
                  <a:pt x="547840" y="1391468"/>
                </a:lnTo>
                <a:lnTo>
                  <a:pt x="535172" y="1388593"/>
                </a:lnTo>
                <a:lnTo>
                  <a:pt x="522187" y="1386038"/>
                </a:lnTo>
                <a:lnTo>
                  <a:pt x="509835" y="1384122"/>
                </a:lnTo>
                <a:lnTo>
                  <a:pt x="497167" y="1381886"/>
                </a:lnTo>
                <a:lnTo>
                  <a:pt x="471513" y="1378373"/>
                </a:lnTo>
                <a:lnTo>
                  <a:pt x="445859" y="1375818"/>
                </a:lnTo>
                <a:lnTo>
                  <a:pt x="420206" y="1373902"/>
                </a:lnTo>
                <a:lnTo>
                  <a:pt x="394236" y="1372305"/>
                </a:lnTo>
                <a:lnTo>
                  <a:pt x="368899" y="1371347"/>
                </a:lnTo>
                <a:lnTo>
                  <a:pt x="366682" y="1370708"/>
                </a:lnTo>
                <a:lnTo>
                  <a:pt x="364781" y="1370069"/>
                </a:lnTo>
                <a:lnTo>
                  <a:pt x="360981" y="1368473"/>
                </a:lnTo>
                <a:lnTo>
                  <a:pt x="354013" y="1364321"/>
                </a:lnTo>
                <a:lnTo>
                  <a:pt x="360347" y="1363362"/>
                </a:lnTo>
                <a:lnTo>
                  <a:pt x="366365" y="1362085"/>
                </a:lnTo>
                <a:lnTo>
                  <a:pt x="379033" y="1361127"/>
                </a:lnTo>
                <a:lnTo>
                  <a:pt x="392019" y="1360488"/>
                </a:lnTo>
                <a:close/>
                <a:moveTo>
                  <a:pt x="2879620" y="1324563"/>
                </a:moveTo>
                <a:lnTo>
                  <a:pt x="2872954" y="1336313"/>
                </a:lnTo>
                <a:lnTo>
                  <a:pt x="2865336" y="1347110"/>
                </a:lnTo>
                <a:lnTo>
                  <a:pt x="2857401" y="1358225"/>
                </a:lnTo>
                <a:lnTo>
                  <a:pt x="2849148" y="1369022"/>
                </a:lnTo>
                <a:lnTo>
                  <a:pt x="2840895" y="1379819"/>
                </a:lnTo>
                <a:lnTo>
                  <a:pt x="2831690" y="1389981"/>
                </a:lnTo>
                <a:lnTo>
                  <a:pt x="2813915" y="1410306"/>
                </a:lnTo>
                <a:lnTo>
                  <a:pt x="2809471" y="1416339"/>
                </a:lnTo>
                <a:lnTo>
                  <a:pt x="2805027" y="1421738"/>
                </a:lnTo>
                <a:lnTo>
                  <a:pt x="2799631" y="1426819"/>
                </a:lnTo>
                <a:lnTo>
                  <a:pt x="2794870" y="1432217"/>
                </a:lnTo>
                <a:lnTo>
                  <a:pt x="2789474" y="1436981"/>
                </a:lnTo>
                <a:lnTo>
                  <a:pt x="2783760" y="1441744"/>
                </a:lnTo>
                <a:lnTo>
                  <a:pt x="2772650" y="1451271"/>
                </a:lnTo>
                <a:lnTo>
                  <a:pt x="2761541" y="1460481"/>
                </a:lnTo>
                <a:lnTo>
                  <a:pt x="2750431" y="1469372"/>
                </a:lnTo>
                <a:lnTo>
                  <a:pt x="2739322" y="1479217"/>
                </a:lnTo>
                <a:lnTo>
                  <a:pt x="2734243" y="1484298"/>
                </a:lnTo>
                <a:lnTo>
                  <a:pt x="2728847" y="1489379"/>
                </a:lnTo>
                <a:lnTo>
                  <a:pt x="2724085" y="1493507"/>
                </a:lnTo>
                <a:lnTo>
                  <a:pt x="2719007" y="1497636"/>
                </a:lnTo>
                <a:lnTo>
                  <a:pt x="2708215" y="1505257"/>
                </a:lnTo>
                <a:lnTo>
                  <a:pt x="2697105" y="1512561"/>
                </a:lnTo>
                <a:lnTo>
                  <a:pt x="2686313" y="1519865"/>
                </a:lnTo>
                <a:lnTo>
                  <a:pt x="2677108" y="1525581"/>
                </a:lnTo>
                <a:lnTo>
                  <a:pt x="2668537" y="1531933"/>
                </a:lnTo>
                <a:lnTo>
                  <a:pt x="2651714" y="1544635"/>
                </a:lnTo>
                <a:lnTo>
                  <a:pt x="2634891" y="1557338"/>
                </a:lnTo>
                <a:lnTo>
                  <a:pt x="2626003" y="1563689"/>
                </a:lnTo>
                <a:lnTo>
                  <a:pt x="2617115" y="1569405"/>
                </a:lnTo>
                <a:lnTo>
                  <a:pt x="2610450" y="1574169"/>
                </a:lnTo>
                <a:lnTo>
                  <a:pt x="2603466" y="1578297"/>
                </a:lnTo>
                <a:lnTo>
                  <a:pt x="2589183" y="1586236"/>
                </a:lnTo>
                <a:lnTo>
                  <a:pt x="2574899" y="1593540"/>
                </a:lnTo>
                <a:lnTo>
                  <a:pt x="2559980" y="1600527"/>
                </a:lnTo>
                <a:lnTo>
                  <a:pt x="2530143" y="1614500"/>
                </a:lnTo>
                <a:lnTo>
                  <a:pt x="2515542" y="1620851"/>
                </a:lnTo>
                <a:lnTo>
                  <a:pt x="2500940" y="1628155"/>
                </a:lnTo>
                <a:lnTo>
                  <a:pt x="2495862" y="1630695"/>
                </a:lnTo>
                <a:lnTo>
                  <a:pt x="2490465" y="1632601"/>
                </a:lnTo>
                <a:lnTo>
                  <a:pt x="2480625" y="1636412"/>
                </a:lnTo>
                <a:lnTo>
                  <a:pt x="2470151" y="1640222"/>
                </a:lnTo>
                <a:lnTo>
                  <a:pt x="2459993" y="1644351"/>
                </a:lnTo>
                <a:lnTo>
                  <a:pt x="2453645" y="1646891"/>
                </a:lnTo>
                <a:lnTo>
                  <a:pt x="2447931" y="1648797"/>
                </a:lnTo>
                <a:lnTo>
                  <a:pt x="2444757" y="1649749"/>
                </a:lnTo>
                <a:lnTo>
                  <a:pt x="2441266" y="1650067"/>
                </a:lnTo>
                <a:lnTo>
                  <a:pt x="2438091" y="1650067"/>
                </a:lnTo>
                <a:lnTo>
                  <a:pt x="2434917" y="1649749"/>
                </a:lnTo>
                <a:lnTo>
                  <a:pt x="2428251" y="1648479"/>
                </a:lnTo>
                <a:lnTo>
                  <a:pt x="2421268" y="1648161"/>
                </a:lnTo>
                <a:lnTo>
                  <a:pt x="2414285" y="1648161"/>
                </a:lnTo>
                <a:lnTo>
                  <a:pt x="2407302" y="1648479"/>
                </a:lnTo>
                <a:lnTo>
                  <a:pt x="2393653" y="1650067"/>
                </a:lnTo>
                <a:lnTo>
                  <a:pt x="2380321" y="1651337"/>
                </a:lnTo>
                <a:lnTo>
                  <a:pt x="2387304" y="1658006"/>
                </a:lnTo>
                <a:lnTo>
                  <a:pt x="2394922" y="1664357"/>
                </a:lnTo>
                <a:lnTo>
                  <a:pt x="2410159" y="1677377"/>
                </a:lnTo>
                <a:lnTo>
                  <a:pt x="2417459" y="1684046"/>
                </a:lnTo>
                <a:lnTo>
                  <a:pt x="2424760" y="1691033"/>
                </a:lnTo>
                <a:lnTo>
                  <a:pt x="2431108" y="1698337"/>
                </a:lnTo>
                <a:lnTo>
                  <a:pt x="2434282" y="1702147"/>
                </a:lnTo>
                <a:lnTo>
                  <a:pt x="2437457" y="1706276"/>
                </a:lnTo>
                <a:lnTo>
                  <a:pt x="2431426" y="1704053"/>
                </a:lnTo>
                <a:lnTo>
                  <a:pt x="2426030" y="1701512"/>
                </a:lnTo>
                <a:lnTo>
                  <a:pt x="2420633" y="1698654"/>
                </a:lnTo>
                <a:lnTo>
                  <a:pt x="2415237" y="1695479"/>
                </a:lnTo>
                <a:lnTo>
                  <a:pt x="2405080" y="1688492"/>
                </a:lnTo>
                <a:lnTo>
                  <a:pt x="2395240" y="1681506"/>
                </a:lnTo>
                <a:lnTo>
                  <a:pt x="2385400" y="1673884"/>
                </a:lnTo>
                <a:lnTo>
                  <a:pt x="2375243" y="1666580"/>
                </a:lnTo>
                <a:lnTo>
                  <a:pt x="2370164" y="1663087"/>
                </a:lnTo>
                <a:lnTo>
                  <a:pt x="2365085" y="1659911"/>
                </a:lnTo>
                <a:lnTo>
                  <a:pt x="2359372" y="1656736"/>
                </a:lnTo>
                <a:lnTo>
                  <a:pt x="2353976" y="1654513"/>
                </a:lnTo>
                <a:lnTo>
                  <a:pt x="2351119" y="1653560"/>
                </a:lnTo>
                <a:lnTo>
                  <a:pt x="2347945" y="1652607"/>
                </a:lnTo>
                <a:lnTo>
                  <a:pt x="2341914" y="1651972"/>
                </a:lnTo>
                <a:lnTo>
                  <a:pt x="2329534" y="1651655"/>
                </a:lnTo>
                <a:lnTo>
                  <a:pt x="2346040" y="1666898"/>
                </a:lnTo>
                <a:lnTo>
                  <a:pt x="2353976" y="1674519"/>
                </a:lnTo>
                <a:lnTo>
                  <a:pt x="2361911" y="1682458"/>
                </a:lnTo>
                <a:lnTo>
                  <a:pt x="2371751" y="1692303"/>
                </a:lnTo>
                <a:lnTo>
                  <a:pt x="2377147" y="1697702"/>
                </a:lnTo>
                <a:lnTo>
                  <a:pt x="2381908" y="1702783"/>
                </a:lnTo>
                <a:lnTo>
                  <a:pt x="2386352" y="1708181"/>
                </a:lnTo>
                <a:lnTo>
                  <a:pt x="2390479" y="1714215"/>
                </a:lnTo>
                <a:lnTo>
                  <a:pt x="2393970" y="1720249"/>
                </a:lnTo>
                <a:lnTo>
                  <a:pt x="2395557" y="1723424"/>
                </a:lnTo>
                <a:lnTo>
                  <a:pt x="2397144" y="1726917"/>
                </a:lnTo>
                <a:lnTo>
                  <a:pt x="2393970" y="1725647"/>
                </a:lnTo>
                <a:lnTo>
                  <a:pt x="2390796" y="1723742"/>
                </a:lnTo>
                <a:lnTo>
                  <a:pt x="2385400" y="1720249"/>
                </a:lnTo>
                <a:lnTo>
                  <a:pt x="2379686" y="1716120"/>
                </a:lnTo>
                <a:lnTo>
                  <a:pt x="2374925" y="1711674"/>
                </a:lnTo>
                <a:lnTo>
                  <a:pt x="2365403" y="1702465"/>
                </a:lnTo>
                <a:lnTo>
                  <a:pt x="2360641" y="1697702"/>
                </a:lnTo>
                <a:lnTo>
                  <a:pt x="2355245" y="1693256"/>
                </a:lnTo>
                <a:lnTo>
                  <a:pt x="2344136" y="1683411"/>
                </a:lnTo>
                <a:lnTo>
                  <a:pt x="2333026" y="1674519"/>
                </a:lnTo>
                <a:lnTo>
                  <a:pt x="2326995" y="1670073"/>
                </a:lnTo>
                <a:lnTo>
                  <a:pt x="2320964" y="1665945"/>
                </a:lnTo>
                <a:lnTo>
                  <a:pt x="2314616" y="1662134"/>
                </a:lnTo>
                <a:lnTo>
                  <a:pt x="2307950" y="1658959"/>
                </a:lnTo>
                <a:lnTo>
                  <a:pt x="2300014" y="1656418"/>
                </a:lnTo>
                <a:lnTo>
                  <a:pt x="2292079" y="1654830"/>
                </a:lnTo>
                <a:lnTo>
                  <a:pt x="2276208" y="1651655"/>
                </a:lnTo>
                <a:lnTo>
                  <a:pt x="2289540" y="1660546"/>
                </a:lnTo>
                <a:lnTo>
                  <a:pt x="2302554" y="1670391"/>
                </a:lnTo>
                <a:lnTo>
                  <a:pt x="2315250" y="1680553"/>
                </a:lnTo>
                <a:lnTo>
                  <a:pt x="2327312" y="1691350"/>
                </a:lnTo>
                <a:lnTo>
                  <a:pt x="2339057" y="1702465"/>
                </a:lnTo>
                <a:lnTo>
                  <a:pt x="2344770" y="1708181"/>
                </a:lnTo>
                <a:lnTo>
                  <a:pt x="2349849" y="1714532"/>
                </a:lnTo>
                <a:lnTo>
                  <a:pt x="2355245" y="1720566"/>
                </a:lnTo>
                <a:lnTo>
                  <a:pt x="2360006" y="1726917"/>
                </a:lnTo>
                <a:lnTo>
                  <a:pt x="2365403" y="1733269"/>
                </a:lnTo>
                <a:lnTo>
                  <a:pt x="2369846" y="1739938"/>
                </a:lnTo>
                <a:lnTo>
                  <a:pt x="2371751" y="1742478"/>
                </a:lnTo>
                <a:lnTo>
                  <a:pt x="2373338" y="1745654"/>
                </a:lnTo>
                <a:lnTo>
                  <a:pt x="2374608" y="1748194"/>
                </a:lnTo>
                <a:lnTo>
                  <a:pt x="2375560" y="1751370"/>
                </a:lnTo>
                <a:lnTo>
                  <a:pt x="2377464" y="1757721"/>
                </a:lnTo>
                <a:lnTo>
                  <a:pt x="2378417" y="1763755"/>
                </a:lnTo>
                <a:lnTo>
                  <a:pt x="2375560" y="1762802"/>
                </a:lnTo>
                <a:lnTo>
                  <a:pt x="2373021" y="1761532"/>
                </a:lnTo>
                <a:lnTo>
                  <a:pt x="2370481" y="1759627"/>
                </a:lnTo>
                <a:lnTo>
                  <a:pt x="2368577" y="1758039"/>
                </a:lnTo>
                <a:lnTo>
                  <a:pt x="2364450" y="1753911"/>
                </a:lnTo>
                <a:lnTo>
                  <a:pt x="2360959" y="1749147"/>
                </a:lnTo>
                <a:lnTo>
                  <a:pt x="2353976" y="1739303"/>
                </a:lnTo>
                <a:lnTo>
                  <a:pt x="2350484" y="1734857"/>
                </a:lnTo>
                <a:lnTo>
                  <a:pt x="2346675" y="1730411"/>
                </a:lnTo>
                <a:lnTo>
                  <a:pt x="2338105" y="1721519"/>
                </a:lnTo>
                <a:lnTo>
                  <a:pt x="2329534" y="1712310"/>
                </a:lnTo>
                <a:lnTo>
                  <a:pt x="2320012" y="1703735"/>
                </a:lnTo>
                <a:lnTo>
                  <a:pt x="2310807" y="1695479"/>
                </a:lnTo>
                <a:lnTo>
                  <a:pt x="2301284" y="1687539"/>
                </a:lnTo>
                <a:lnTo>
                  <a:pt x="2291127" y="1680235"/>
                </a:lnTo>
                <a:lnTo>
                  <a:pt x="2280334" y="1673884"/>
                </a:lnTo>
                <a:lnTo>
                  <a:pt x="2274938" y="1670709"/>
                </a:lnTo>
                <a:lnTo>
                  <a:pt x="2269542" y="1667533"/>
                </a:lnTo>
                <a:lnTo>
                  <a:pt x="2279065" y="1677695"/>
                </a:lnTo>
                <a:lnTo>
                  <a:pt x="2289222" y="1687222"/>
                </a:lnTo>
                <a:lnTo>
                  <a:pt x="2309537" y="1705958"/>
                </a:lnTo>
                <a:lnTo>
                  <a:pt x="2319377" y="1715168"/>
                </a:lnTo>
                <a:lnTo>
                  <a:pt x="2329534" y="1725330"/>
                </a:lnTo>
                <a:lnTo>
                  <a:pt x="2338739" y="1735174"/>
                </a:lnTo>
                <a:lnTo>
                  <a:pt x="2343183" y="1740255"/>
                </a:lnTo>
                <a:lnTo>
                  <a:pt x="2347627" y="1745971"/>
                </a:lnTo>
                <a:lnTo>
                  <a:pt x="2354293" y="1754228"/>
                </a:lnTo>
                <a:lnTo>
                  <a:pt x="2361594" y="1762485"/>
                </a:lnTo>
                <a:lnTo>
                  <a:pt x="2368577" y="1770741"/>
                </a:lnTo>
                <a:lnTo>
                  <a:pt x="2375243" y="1779316"/>
                </a:lnTo>
                <a:lnTo>
                  <a:pt x="2378417" y="1783762"/>
                </a:lnTo>
                <a:lnTo>
                  <a:pt x="2381591" y="1788525"/>
                </a:lnTo>
                <a:lnTo>
                  <a:pt x="2384448" y="1792971"/>
                </a:lnTo>
                <a:lnTo>
                  <a:pt x="2386670" y="1797734"/>
                </a:lnTo>
                <a:lnTo>
                  <a:pt x="2389209" y="1802498"/>
                </a:lnTo>
                <a:lnTo>
                  <a:pt x="2390796" y="1807261"/>
                </a:lnTo>
                <a:lnTo>
                  <a:pt x="2392701" y="1812660"/>
                </a:lnTo>
                <a:lnTo>
                  <a:pt x="2393653" y="1818059"/>
                </a:lnTo>
                <a:lnTo>
                  <a:pt x="2391113" y="1818059"/>
                </a:lnTo>
                <a:lnTo>
                  <a:pt x="2389209" y="1817741"/>
                </a:lnTo>
                <a:lnTo>
                  <a:pt x="2386987" y="1816788"/>
                </a:lnTo>
                <a:lnTo>
                  <a:pt x="2385083" y="1815518"/>
                </a:lnTo>
                <a:lnTo>
                  <a:pt x="2383178" y="1814565"/>
                </a:lnTo>
                <a:lnTo>
                  <a:pt x="2381591" y="1813295"/>
                </a:lnTo>
                <a:lnTo>
                  <a:pt x="2378734" y="1809802"/>
                </a:lnTo>
                <a:lnTo>
                  <a:pt x="2376512" y="1805674"/>
                </a:lnTo>
                <a:lnTo>
                  <a:pt x="2373973" y="1801863"/>
                </a:lnTo>
                <a:lnTo>
                  <a:pt x="2371434" y="1797734"/>
                </a:lnTo>
                <a:lnTo>
                  <a:pt x="2369212" y="1793924"/>
                </a:lnTo>
                <a:lnTo>
                  <a:pt x="2363498" y="1786620"/>
                </a:lnTo>
                <a:lnTo>
                  <a:pt x="2358419" y="1779316"/>
                </a:lnTo>
                <a:lnTo>
                  <a:pt x="2352706" y="1772647"/>
                </a:lnTo>
                <a:lnTo>
                  <a:pt x="2346675" y="1765343"/>
                </a:lnTo>
                <a:lnTo>
                  <a:pt x="2334613" y="1751688"/>
                </a:lnTo>
                <a:lnTo>
                  <a:pt x="2322234" y="1738667"/>
                </a:lnTo>
                <a:lnTo>
                  <a:pt x="2309537" y="1725965"/>
                </a:lnTo>
                <a:lnTo>
                  <a:pt x="2296205" y="1713262"/>
                </a:lnTo>
                <a:lnTo>
                  <a:pt x="2269860" y="1688492"/>
                </a:lnTo>
                <a:lnTo>
                  <a:pt x="2273669" y="1694843"/>
                </a:lnTo>
                <a:lnTo>
                  <a:pt x="2277795" y="1701512"/>
                </a:lnTo>
                <a:lnTo>
                  <a:pt x="2281604" y="1707546"/>
                </a:lnTo>
                <a:lnTo>
                  <a:pt x="2285413" y="1713897"/>
                </a:lnTo>
                <a:lnTo>
                  <a:pt x="2288587" y="1720566"/>
                </a:lnTo>
                <a:lnTo>
                  <a:pt x="2290174" y="1723742"/>
                </a:lnTo>
                <a:lnTo>
                  <a:pt x="2291444" y="1727235"/>
                </a:lnTo>
                <a:lnTo>
                  <a:pt x="2292396" y="1731046"/>
                </a:lnTo>
                <a:lnTo>
                  <a:pt x="2293349" y="1734539"/>
                </a:lnTo>
                <a:lnTo>
                  <a:pt x="2293666" y="1738350"/>
                </a:lnTo>
                <a:lnTo>
                  <a:pt x="2293666" y="1742161"/>
                </a:lnTo>
                <a:lnTo>
                  <a:pt x="2291127" y="1741843"/>
                </a:lnTo>
                <a:lnTo>
                  <a:pt x="2289222" y="1741208"/>
                </a:lnTo>
                <a:lnTo>
                  <a:pt x="2287000" y="1740255"/>
                </a:lnTo>
                <a:lnTo>
                  <a:pt x="2285413" y="1739303"/>
                </a:lnTo>
                <a:lnTo>
                  <a:pt x="2283509" y="1738032"/>
                </a:lnTo>
                <a:lnTo>
                  <a:pt x="2282239" y="1736127"/>
                </a:lnTo>
                <a:lnTo>
                  <a:pt x="2279382" y="1732951"/>
                </a:lnTo>
                <a:lnTo>
                  <a:pt x="2277160" y="1729140"/>
                </a:lnTo>
                <a:lnTo>
                  <a:pt x="2274621" y="1725012"/>
                </a:lnTo>
                <a:lnTo>
                  <a:pt x="2272399" y="1721201"/>
                </a:lnTo>
                <a:lnTo>
                  <a:pt x="2270177" y="1717391"/>
                </a:lnTo>
                <a:lnTo>
                  <a:pt x="2263511" y="1707228"/>
                </a:lnTo>
                <a:lnTo>
                  <a:pt x="2256528" y="1697384"/>
                </a:lnTo>
                <a:lnTo>
                  <a:pt x="2248910" y="1687857"/>
                </a:lnTo>
                <a:lnTo>
                  <a:pt x="2241609" y="1678648"/>
                </a:lnTo>
                <a:lnTo>
                  <a:pt x="2226056" y="1659911"/>
                </a:lnTo>
                <a:lnTo>
                  <a:pt x="2218120" y="1650702"/>
                </a:lnTo>
                <a:lnTo>
                  <a:pt x="2210820" y="1641175"/>
                </a:lnTo>
                <a:lnTo>
                  <a:pt x="2203519" y="1638634"/>
                </a:lnTo>
                <a:lnTo>
                  <a:pt x="2196219" y="1636094"/>
                </a:lnTo>
                <a:lnTo>
                  <a:pt x="2188918" y="1633871"/>
                </a:lnTo>
                <a:lnTo>
                  <a:pt x="2181300" y="1631966"/>
                </a:lnTo>
                <a:lnTo>
                  <a:pt x="2187966" y="1643080"/>
                </a:lnTo>
                <a:lnTo>
                  <a:pt x="2194314" y="1654195"/>
                </a:lnTo>
                <a:lnTo>
                  <a:pt x="2197171" y="1659594"/>
                </a:lnTo>
                <a:lnTo>
                  <a:pt x="2200028" y="1665627"/>
                </a:lnTo>
                <a:lnTo>
                  <a:pt x="2202567" y="1671344"/>
                </a:lnTo>
                <a:lnTo>
                  <a:pt x="2204471" y="1677695"/>
                </a:lnTo>
                <a:lnTo>
                  <a:pt x="2200345" y="1675790"/>
                </a:lnTo>
                <a:lnTo>
                  <a:pt x="2196219" y="1673884"/>
                </a:lnTo>
                <a:lnTo>
                  <a:pt x="2192727" y="1671026"/>
                </a:lnTo>
                <a:lnTo>
                  <a:pt x="2189235" y="1668168"/>
                </a:lnTo>
                <a:lnTo>
                  <a:pt x="2186061" y="1664992"/>
                </a:lnTo>
                <a:lnTo>
                  <a:pt x="2183204" y="1662134"/>
                </a:lnTo>
                <a:lnTo>
                  <a:pt x="2180030" y="1658641"/>
                </a:lnTo>
                <a:lnTo>
                  <a:pt x="2177491" y="1654830"/>
                </a:lnTo>
                <a:lnTo>
                  <a:pt x="2172412" y="1647526"/>
                </a:lnTo>
                <a:lnTo>
                  <a:pt x="2167333" y="1639905"/>
                </a:lnTo>
                <a:lnTo>
                  <a:pt x="2162255" y="1632283"/>
                </a:lnTo>
                <a:lnTo>
                  <a:pt x="2159398" y="1628790"/>
                </a:lnTo>
                <a:lnTo>
                  <a:pt x="2156541" y="1625297"/>
                </a:lnTo>
                <a:lnTo>
                  <a:pt x="2148606" y="1622121"/>
                </a:lnTo>
                <a:lnTo>
                  <a:pt x="2140670" y="1618945"/>
                </a:lnTo>
                <a:lnTo>
                  <a:pt x="2132735" y="1616087"/>
                </a:lnTo>
                <a:lnTo>
                  <a:pt x="2124799" y="1613864"/>
                </a:lnTo>
                <a:lnTo>
                  <a:pt x="2108294" y="1609101"/>
                </a:lnTo>
                <a:lnTo>
                  <a:pt x="2100041" y="1606878"/>
                </a:lnTo>
                <a:lnTo>
                  <a:pt x="2092105" y="1604020"/>
                </a:lnTo>
                <a:lnTo>
                  <a:pt x="2081948" y="1599574"/>
                </a:lnTo>
                <a:lnTo>
                  <a:pt x="2072108" y="1595763"/>
                </a:lnTo>
                <a:lnTo>
                  <a:pt x="2061633" y="1591952"/>
                </a:lnTo>
                <a:lnTo>
                  <a:pt x="2051476" y="1588459"/>
                </a:lnTo>
                <a:lnTo>
                  <a:pt x="2036240" y="1583696"/>
                </a:lnTo>
                <a:lnTo>
                  <a:pt x="2021321" y="1578615"/>
                </a:lnTo>
                <a:lnTo>
                  <a:pt x="2006720" y="1572263"/>
                </a:lnTo>
                <a:lnTo>
                  <a:pt x="1992436" y="1566547"/>
                </a:lnTo>
                <a:lnTo>
                  <a:pt x="1962916" y="1553845"/>
                </a:lnTo>
                <a:lnTo>
                  <a:pt x="1948632" y="1548129"/>
                </a:lnTo>
                <a:lnTo>
                  <a:pt x="1933714" y="1542730"/>
                </a:lnTo>
                <a:lnTo>
                  <a:pt x="1924826" y="1539872"/>
                </a:lnTo>
                <a:lnTo>
                  <a:pt x="1916255" y="1536696"/>
                </a:lnTo>
                <a:lnTo>
                  <a:pt x="1908003" y="1532886"/>
                </a:lnTo>
                <a:lnTo>
                  <a:pt x="1899115" y="1529075"/>
                </a:lnTo>
                <a:lnTo>
                  <a:pt x="1890862" y="1525581"/>
                </a:lnTo>
                <a:lnTo>
                  <a:pt x="1882292" y="1522088"/>
                </a:lnTo>
                <a:lnTo>
                  <a:pt x="1873721" y="1518913"/>
                </a:lnTo>
                <a:lnTo>
                  <a:pt x="1864834" y="1516372"/>
                </a:lnTo>
                <a:lnTo>
                  <a:pt x="1855946" y="1513196"/>
                </a:lnTo>
                <a:lnTo>
                  <a:pt x="1847058" y="1510656"/>
                </a:lnTo>
                <a:lnTo>
                  <a:pt x="1829600" y="1504940"/>
                </a:lnTo>
                <a:lnTo>
                  <a:pt x="1821030" y="1502082"/>
                </a:lnTo>
                <a:lnTo>
                  <a:pt x="1812142" y="1499541"/>
                </a:lnTo>
                <a:lnTo>
                  <a:pt x="1803572" y="1496048"/>
                </a:lnTo>
                <a:lnTo>
                  <a:pt x="1795319" y="1492237"/>
                </a:lnTo>
                <a:lnTo>
                  <a:pt x="1789288" y="1489697"/>
                </a:lnTo>
                <a:lnTo>
                  <a:pt x="1782622" y="1487791"/>
                </a:lnTo>
                <a:lnTo>
                  <a:pt x="1769926" y="1483663"/>
                </a:lnTo>
                <a:lnTo>
                  <a:pt x="1757229" y="1479852"/>
                </a:lnTo>
                <a:lnTo>
                  <a:pt x="1743897" y="1476359"/>
                </a:lnTo>
                <a:lnTo>
                  <a:pt x="1730883" y="1472866"/>
                </a:lnTo>
                <a:lnTo>
                  <a:pt x="1718186" y="1469055"/>
                </a:lnTo>
                <a:lnTo>
                  <a:pt x="1705172" y="1464927"/>
                </a:lnTo>
                <a:lnTo>
                  <a:pt x="1699141" y="1462386"/>
                </a:lnTo>
                <a:lnTo>
                  <a:pt x="1692793" y="1459846"/>
                </a:lnTo>
                <a:lnTo>
                  <a:pt x="1686762" y="1457623"/>
                </a:lnTo>
                <a:lnTo>
                  <a:pt x="1680731" y="1456035"/>
                </a:lnTo>
                <a:lnTo>
                  <a:pt x="1674700" y="1454130"/>
                </a:lnTo>
                <a:lnTo>
                  <a:pt x="1668352" y="1452859"/>
                </a:lnTo>
                <a:lnTo>
                  <a:pt x="1655655" y="1450319"/>
                </a:lnTo>
                <a:lnTo>
                  <a:pt x="1643276" y="1448413"/>
                </a:lnTo>
                <a:lnTo>
                  <a:pt x="1630579" y="1446190"/>
                </a:lnTo>
                <a:lnTo>
                  <a:pt x="1617565" y="1444285"/>
                </a:lnTo>
                <a:lnTo>
                  <a:pt x="1611534" y="1442697"/>
                </a:lnTo>
                <a:lnTo>
                  <a:pt x="1605185" y="1441109"/>
                </a:lnTo>
                <a:lnTo>
                  <a:pt x="1599154" y="1439521"/>
                </a:lnTo>
                <a:lnTo>
                  <a:pt x="1593123" y="1437299"/>
                </a:lnTo>
                <a:lnTo>
                  <a:pt x="1563604" y="1434758"/>
                </a:lnTo>
                <a:lnTo>
                  <a:pt x="1548685" y="1433170"/>
                </a:lnTo>
                <a:lnTo>
                  <a:pt x="1541384" y="1432217"/>
                </a:lnTo>
                <a:lnTo>
                  <a:pt x="1533766" y="1431265"/>
                </a:lnTo>
                <a:lnTo>
                  <a:pt x="1526466" y="1431582"/>
                </a:lnTo>
                <a:lnTo>
                  <a:pt x="1519165" y="1431582"/>
                </a:lnTo>
                <a:lnTo>
                  <a:pt x="1511547" y="1431582"/>
                </a:lnTo>
                <a:lnTo>
                  <a:pt x="1504246" y="1430630"/>
                </a:lnTo>
                <a:lnTo>
                  <a:pt x="1496946" y="1429359"/>
                </a:lnTo>
                <a:lnTo>
                  <a:pt x="1489645" y="1428089"/>
                </a:lnTo>
                <a:lnTo>
                  <a:pt x="1482344" y="1425548"/>
                </a:lnTo>
                <a:lnTo>
                  <a:pt x="1475679" y="1422691"/>
                </a:lnTo>
                <a:lnTo>
                  <a:pt x="1472187" y="1428724"/>
                </a:lnTo>
                <a:lnTo>
                  <a:pt x="1470283" y="1431582"/>
                </a:lnTo>
                <a:lnTo>
                  <a:pt x="1468378" y="1434123"/>
                </a:lnTo>
                <a:lnTo>
                  <a:pt x="1466156" y="1436663"/>
                </a:lnTo>
                <a:lnTo>
                  <a:pt x="1463617" y="1438569"/>
                </a:lnTo>
                <a:lnTo>
                  <a:pt x="1460443" y="1440157"/>
                </a:lnTo>
                <a:lnTo>
                  <a:pt x="1456951" y="1441109"/>
                </a:lnTo>
                <a:lnTo>
                  <a:pt x="1457903" y="1424278"/>
                </a:lnTo>
                <a:lnTo>
                  <a:pt x="1438541" y="1424914"/>
                </a:lnTo>
                <a:lnTo>
                  <a:pt x="1419496" y="1425866"/>
                </a:lnTo>
                <a:lnTo>
                  <a:pt x="1414417" y="1435393"/>
                </a:lnTo>
                <a:lnTo>
                  <a:pt x="1431240" y="1438251"/>
                </a:lnTo>
                <a:lnTo>
                  <a:pt x="1448381" y="1440792"/>
                </a:lnTo>
                <a:lnTo>
                  <a:pt x="1482027" y="1444920"/>
                </a:lnTo>
                <a:lnTo>
                  <a:pt x="1498850" y="1447143"/>
                </a:lnTo>
                <a:lnTo>
                  <a:pt x="1515991" y="1449049"/>
                </a:lnTo>
                <a:lnTo>
                  <a:pt x="1532814" y="1451906"/>
                </a:lnTo>
                <a:lnTo>
                  <a:pt x="1549637" y="1455082"/>
                </a:lnTo>
                <a:lnTo>
                  <a:pt x="1564238" y="1458258"/>
                </a:lnTo>
                <a:lnTo>
                  <a:pt x="1579157" y="1461433"/>
                </a:lnTo>
                <a:lnTo>
                  <a:pt x="1608042" y="1467149"/>
                </a:lnTo>
                <a:lnTo>
                  <a:pt x="1637562" y="1472231"/>
                </a:lnTo>
                <a:lnTo>
                  <a:pt x="1652163" y="1475089"/>
                </a:lnTo>
                <a:lnTo>
                  <a:pt x="1666765" y="1477947"/>
                </a:lnTo>
                <a:lnTo>
                  <a:pt x="1697872" y="1487156"/>
                </a:lnTo>
                <a:lnTo>
                  <a:pt x="1728661" y="1496683"/>
                </a:lnTo>
                <a:lnTo>
                  <a:pt x="1744215" y="1501446"/>
                </a:lnTo>
                <a:lnTo>
                  <a:pt x="1759451" y="1506845"/>
                </a:lnTo>
                <a:lnTo>
                  <a:pt x="1774687" y="1512244"/>
                </a:lnTo>
                <a:lnTo>
                  <a:pt x="1789923" y="1517960"/>
                </a:lnTo>
                <a:lnTo>
                  <a:pt x="1806746" y="1523994"/>
                </a:lnTo>
                <a:lnTo>
                  <a:pt x="1823569" y="1530027"/>
                </a:lnTo>
                <a:lnTo>
                  <a:pt x="1840075" y="1536379"/>
                </a:lnTo>
                <a:lnTo>
                  <a:pt x="1856898" y="1543048"/>
                </a:lnTo>
                <a:lnTo>
                  <a:pt x="1889910" y="1556703"/>
                </a:lnTo>
                <a:lnTo>
                  <a:pt x="1922604" y="1571311"/>
                </a:lnTo>
                <a:lnTo>
                  <a:pt x="1954981" y="1586236"/>
                </a:lnTo>
                <a:lnTo>
                  <a:pt x="1987040" y="1601479"/>
                </a:lnTo>
                <a:lnTo>
                  <a:pt x="2051793" y="1632283"/>
                </a:lnTo>
                <a:lnTo>
                  <a:pt x="2070838" y="1642763"/>
                </a:lnTo>
                <a:lnTo>
                  <a:pt x="2089566" y="1652607"/>
                </a:lnTo>
                <a:lnTo>
                  <a:pt x="2108928" y="1661817"/>
                </a:lnTo>
                <a:lnTo>
                  <a:pt x="2128608" y="1670391"/>
                </a:lnTo>
                <a:lnTo>
                  <a:pt x="2141623" y="1678330"/>
                </a:lnTo>
                <a:lnTo>
                  <a:pt x="2155272" y="1685952"/>
                </a:lnTo>
                <a:lnTo>
                  <a:pt x="2182252" y="1700242"/>
                </a:lnTo>
                <a:lnTo>
                  <a:pt x="2195584" y="1707864"/>
                </a:lnTo>
                <a:lnTo>
                  <a:pt x="2208598" y="1715485"/>
                </a:lnTo>
                <a:lnTo>
                  <a:pt x="2221929" y="1723742"/>
                </a:lnTo>
                <a:lnTo>
                  <a:pt x="2234309" y="1732316"/>
                </a:lnTo>
                <a:lnTo>
                  <a:pt x="2238753" y="1735174"/>
                </a:lnTo>
                <a:lnTo>
                  <a:pt x="2242879" y="1738032"/>
                </a:lnTo>
                <a:lnTo>
                  <a:pt x="2250815" y="1744066"/>
                </a:lnTo>
                <a:lnTo>
                  <a:pt x="2258433" y="1751052"/>
                </a:lnTo>
                <a:lnTo>
                  <a:pt x="2265733" y="1758039"/>
                </a:lnTo>
                <a:lnTo>
                  <a:pt x="2280017" y="1772647"/>
                </a:lnTo>
                <a:lnTo>
                  <a:pt x="2287635" y="1779316"/>
                </a:lnTo>
                <a:lnTo>
                  <a:pt x="2295571" y="1785667"/>
                </a:lnTo>
                <a:lnTo>
                  <a:pt x="2302236" y="1791383"/>
                </a:lnTo>
                <a:lnTo>
                  <a:pt x="2308902" y="1797417"/>
                </a:lnTo>
                <a:lnTo>
                  <a:pt x="2314616" y="1803451"/>
                </a:lnTo>
                <a:lnTo>
                  <a:pt x="2320329" y="1810119"/>
                </a:lnTo>
                <a:lnTo>
                  <a:pt x="2326043" y="1817106"/>
                </a:lnTo>
                <a:lnTo>
                  <a:pt x="2330804" y="1824410"/>
                </a:lnTo>
                <a:lnTo>
                  <a:pt x="2335883" y="1831396"/>
                </a:lnTo>
                <a:lnTo>
                  <a:pt x="2340644" y="1839018"/>
                </a:lnTo>
                <a:lnTo>
                  <a:pt x="2354928" y="1834254"/>
                </a:lnTo>
                <a:lnTo>
                  <a:pt x="2369529" y="1829173"/>
                </a:lnTo>
                <a:lnTo>
                  <a:pt x="2383495" y="1823140"/>
                </a:lnTo>
                <a:lnTo>
                  <a:pt x="2397779" y="1816788"/>
                </a:lnTo>
                <a:lnTo>
                  <a:pt x="2425395" y="1803451"/>
                </a:lnTo>
                <a:lnTo>
                  <a:pt x="2453327" y="1790113"/>
                </a:lnTo>
                <a:lnTo>
                  <a:pt x="2461898" y="1785667"/>
                </a:lnTo>
                <a:lnTo>
                  <a:pt x="2466024" y="1783444"/>
                </a:lnTo>
                <a:lnTo>
                  <a:pt x="2470468" y="1781221"/>
                </a:lnTo>
                <a:lnTo>
                  <a:pt x="2474277" y="1778363"/>
                </a:lnTo>
                <a:lnTo>
                  <a:pt x="2477769" y="1775187"/>
                </a:lnTo>
                <a:lnTo>
                  <a:pt x="2479673" y="1773600"/>
                </a:lnTo>
                <a:lnTo>
                  <a:pt x="2480943" y="1771377"/>
                </a:lnTo>
                <a:lnTo>
                  <a:pt x="2482213" y="1769471"/>
                </a:lnTo>
                <a:lnTo>
                  <a:pt x="2483482" y="1767248"/>
                </a:lnTo>
                <a:lnTo>
                  <a:pt x="2484117" y="1765343"/>
                </a:lnTo>
                <a:lnTo>
                  <a:pt x="2485069" y="1763437"/>
                </a:lnTo>
                <a:lnTo>
                  <a:pt x="2486022" y="1762167"/>
                </a:lnTo>
                <a:lnTo>
                  <a:pt x="2487609" y="1760897"/>
                </a:lnTo>
                <a:lnTo>
                  <a:pt x="2490148" y="1758356"/>
                </a:lnTo>
                <a:lnTo>
                  <a:pt x="2493640" y="1756769"/>
                </a:lnTo>
                <a:lnTo>
                  <a:pt x="2497131" y="1755181"/>
                </a:lnTo>
                <a:lnTo>
                  <a:pt x="2500940" y="1753911"/>
                </a:lnTo>
                <a:lnTo>
                  <a:pt x="2504432" y="1752323"/>
                </a:lnTo>
                <a:lnTo>
                  <a:pt x="2508241" y="1751052"/>
                </a:lnTo>
                <a:lnTo>
                  <a:pt x="2514589" y="1748194"/>
                </a:lnTo>
                <a:lnTo>
                  <a:pt x="2520938" y="1745019"/>
                </a:lnTo>
                <a:lnTo>
                  <a:pt x="2526651" y="1740890"/>
                </a:lnTo>
                <a:lnTo>
                  <a:pt x="2529508" y="1738350"/>
                </a:lnTo>
                <a:lnTo>
                  <a:pt x="2532365" y="1735809"/>
                </a:lnTo>
                <a:lnTo>
                  <a:pt x="2534587" y="1733586"/>
                </a:lnTo>
                <a:lnTo>
                  <a:pt x="2537126" y="1730728"/>
                </a:lnTo>
                <a:lnTo>
                  <a:pt x="2539348" y="1727553"/>
                </a:lnTo>
                <a:lnTo>
                  <a:pt x="2540935" y="1724377"/>
                </a:lnTo>
                <a:lnTo>
                  <a:pt x="2542522" y="1721519"/>
                </a:lnTo>
                <a:lnTo>
                  <a:pt x="2544427" y="1718343"/>
                </a:lnTo>
                <a:lnTo>
                  <a:pt x="2545696" y="1714850"/>
                </a:lnTo>
                <a:lnTo>
                  <a:pt x="2546966" y="1711357"/>
                </a:lnTo>
                <a:lnTo>
                  <a:pt x="2549188" y="1708181"/>
                </a:lnTo>
                <a:lnTo>
                  <a:pt x="2551727" y="1705323"/>
                </a:lnTo>
                <a:lnTo>
                  <a:pt x="2554901" y="1702465"/>
                </a:lnTo>
                <a:lnTo>
                  <a:pt x="2557441" y="1699607"/>
                </a:lnTo>
                <a:lnTo>
                  <a:pt x="2564107" y="1695161"/>
                </a:lnTo>
                <a:lnTo>
                  <a:pt x="2570772" y="1690715"/>
                </a:lnTo>
                <a:lnTo>
                  <a:pt x="2577438" y="1686269"/>
                </a:lnTo>
                <a:lnTo>
                  <a:pt x="2584104" y="1682141"/>
                </a:lnTo>
                <a:lnTo>
                  <a:pt x="2590770" y="1676742"/>
                </a:lnTo>
                <a:lnTo>
                  <a:pt x="2593309" y="1674519"/>
                </a:lnTo>
                <a:lnTo>
                  <a:pt x="2596483" y="1671344"/>
                </a:lnTo>
                <a:lnTo>
                  <a:pt x="2612037" y="1656736"/>
                </a:lnTo>
                <a:lnTo>
                  <a:pt x="2627273" y="1642128"/>
                </a:lnTo>
                <a:lnTo>
                  <a:pt x="2657110" y="1611959"/>
                </a:lnTo>
                <a:lnTo>
                  <a:pt x="2672346" y="1596716"/>
                </a:lnTo>
                <a:lnTo>
                  <a:pt x="2687900" y="1582108"/>
                </a:lnTo>
                <a:lnTo>
                  <a:pt x="2703453" y="1567500"/>
                </a:lnTo>
                <a:lnTo>
                  <a:pt x="2719324" y="1553210"/>
                </a:lnTo>
                <a:lnTo>
                  <a:pt x="2745670" y="1525899"/>
                </a:lnTo>
                <a:lnTo>
                  <a:pt x="2771381" y="1498906"/>
                </a:lnTo>
                <a:lnTo>
                  <a:pt x="2784078" y="1484616"/>
                </a:lnTo>
                <a:lnTo>
                  <a:pt x="2796139" y="1470325"/>
                </a:lnTo>
                <a:lnTo>
                  <a:pt x="2808201" y="1456035"/>
                </a:lnTo>
                <a:lnTo>
                  <a:pt x="2813915" y="1448413"/>
                </a:lnTo>
                <a:lnTo>
                  <a:pt x="2819628" y="1440792"/>
                </a:lnTo>
                <a:lnTo>
                  <a:pt x="2830738" y="1426184"/>
                </a:lnTo>
                <a:lnTo>
                  <a:pt x="2841848" y="1411893"/>
                </a:lnTo>
                <a:lnTo>
                  <a:pt x="2852640" y="1396968"/>
                </a:lnTo>
                <a:lnTo>
                  <a:pt x="2862797" y="1381725"/>
                </a:lnTo>
                <a:lnTo>
                  <a:pt x="2866606" y="1375056"/>
                </a:lnTo>
                <a:lnTo>
                  <a:pt x="2869780" y="1368387"/>
                </a:lnTo>
                <a:lnTo>
                  <a:pt x="2872637" y="1361401"/>
                </a:lnTo>
                <a:lnTo>
                  <a:pt x="2874542" y="1354097"/>
                </a:lnTo>
                <a:lnTo>
                  <a:pt x="2876446" y="1346475"/>
                </a:lnTo>
                <a:lnTo>
                  <a:pt x="2877716" y="1339171"/>
                </a:lnTo>
                <a:lnTo>
                  <a:pt x="2879620" y="1324563"/>
                </a:lnTo>
                <a:close/>
                <a:moveTo>
                  <a:pt x="2561567" y="1222307"/>
                </a:moveTo>
                <a:lnTo>
                  <a:pt x="2555536" y="1225165"/>
                </a:lnTo>
                <a:lnTo>
                  <a:pt x="2552362" y="1226435"/>
                </a:lnTo>
                <a:lnTo>
                  <a:pt x="2549188" y="1227071"/>
                </a:lnTo>
                <a:lnTo>
                  <a:pt x="2546014" y="1227706"/>
                </a:lnTo>
                <a:lnTo>
                  <a:pt x="2542522" y="1228023"/>
                </a:lnTo>
                <a:lnTo>
                  <a:pt x="2539348" y="1228341"/>
                </a:lnTo>
                <a:lnTo>
                  <a:pt x="2535856" y="1228023"/>
                </a:lnTo>
                <a:lnTo>
                  <a:pt x="2532365" y="1242314"/>
                </a:lnTo>
                <a:lnTo>
                  <a:pt x="2528238" y="1256604"/>
                </a:lnTo>
                <a:lnTo>
                  <a:pt x="2523477" y="1269942"/>
                </a:lnTo>
                <a:lnTo>
                  <a:pt x="2520620" y="1276928"/>
                </a:lnTo>
                <a:lnTo>
                  <a:pt x="2517446" y="1283280"/>
                </a:lnTo>
                <a:lnTo>
                  <a:pt x="2514272" y="1289949"/>
                </a:lnTo>
                <a:lnTo>
                  <a:pt x="2511415" y="1296617"/>
                </a:lnTo>
                <a:lnTo>
                  <a:pt x="2507606" y="1302651"/>
                </a:lnTo>
                <a:lnTo>
                  <a:pt x="2503797" y="1309002"/>
                </a:lnTo>
                <a:lnTo>
                  <a:pt x="2499988" y="1315036"/>
                </a:lnTo>
                <a:lnTo>
                  <a:pt x="2495862" y="1321388"/>
                </a:lnTo>
                <a:lnTo>
                  <a:pt x="2491735" y="1327104"/>
                </a:lnTo>
                <a:lnTo>
                  <a:pt x="2486656" y="1332820"/>
                </a:lnTo>
                <a:lnTo>
                  <a:pt x="2468246" y="1357272"/>
                </a:lnTo>
                <a:lnTo>
                  <a:pt x="2458089" y="1369340"/>
                </a:lnTo>
                <a:lnTo>
                  <a:pt x="2453010" y="1375056"/>
                </a:lnTo>
                <a:lnTo>
                  <a:pt x="2447931" y="1380772"/>
                </a:lnTo>
                <a:lnTo>
                  <a:pt x="2442535" y="1386170"/>
                </a:lnTo>
                <a:lnTo>
                  <a:pt x="2437139" y="1391569"/>
                </a:lnTo>
                <a:lnTo>
                  <a:pt x="2431108" y="1396650"/>
                </a:lnTo>
                <a:lnTo>
                  <a:pt x="2425395" y="1401414"/>
                </a:lnTo>
                <a:lnTo>
                  <a:pt x="2419046" y="1405542"/>
                </a:lnTo>
                <a:lnTo>
                  <a:pt x="2412698" y="1409670"/>
                </a:lnTo>
                <a:lnTo>
                  <a:pt x="2405715" y="1413164"/>
                </a:lnTo>
                <a:lnTo>
                  <a:pt x="2398414" y="1416339"/>
                </a:lnTo>
                <a:lnTo>
                  <a:pt x="2389209" y="1420467"/>
                </a:lnTo>
                <a:lnTo>
                  <a:pt x="2379686" y="1424278"/>
                </a:lnTo>
                <a:lnTo>
                  <a:pt x="2370481" y="1428089"/>
                </a:lnTo>
                <a:lnTo>
                  <a:pt x="2360959" y="1431265"/>
                </a:lnTo>
                <a:lnTo>
                  <a:pt x="2351119" y="1433805"/>
                </a:lnTo>
                <a:lnTo>
                  <a:pt x="2341596" y="1436663"/>
                </a:lnTo>
                <a:lnTo>
                  <a:pt x="2331439" y="1438569"/>
                </a:lnTo>
                <a:lnTo>
                  <a:pt x="2321916" y="1440792"/>
                </a:lnTo>
                <a:lnTo>
                  <a:pt x="2327630" y="1448731"/>
                </a:lnTo>
                <a:lnTo>
                  <a:pt x="2333978" y="1456670"/>
                </a:lnTo>
                <a:lnTo>
                  <a:pt x="2346992" y="1472548"/>
                </a:lnTo>
                <a:lnTo>
                  <a:pt x="2353341" y="1465244"/>
                </a:lnTo>
                <a:lnTo>
                  <a:pt x="2360006" y="1458575"/>
                </a:lnTo>
                <a:lnTo>
                  <a:pt x="2374290" y="1445555"/>
                </a:lnTo>
                <a:lnTo>
                  <a:pt x="2381908" y="1440157"/>
                </a:lnTo>
                <a:lnTo>
                  <a:pt x="2389844" y="1434758"/>
                </a:lnTo>
                <a:lnTo>
                  <a:pt x="2397779" y="1430312"/>
                </a:lnTo>
                <a:lnTo>
                  <a:pt x="2406032" y="1425866"/>
                </a:lnTo>
                <a:lnTo>
                  <a:pt x="2414285" y="1421420"/>
                </a:lnTo>
                <a:lnTo>
                  <a:pt x="2422538" y="1416974"/>
                </a:lnTo>
                <a:lnTo>
                  <a:pt x="2430473" y="1412211"/>
                </a:lnTo>
                <a:lnTo>
                  <a:pt x="2438091" y="1406812"/>
                </a:lnTo>
                <a:lnTo>
                  <a:pt x="2442535" y="1402684"/>
                </a:lnTo>
                <a:lnTo>
                  <a:pt x="2446662" y="1398238"/>
                </a:lnTo>
                <a:lnTo>
                  <a:pt x="2454915" y="1389346"/>
                </a:lnTo>
                <a:lnTo>
                  <a:pt x="2463802" y="1380454"/>
                </a:lnTo>
                <a:lnTo>
                  <a:pt x="2467929" y="1376009"/>
                </a:lnTo>
                <a:lnTo>
                  <a:pt x="2472373" y="1371880"/>
                </a:lnTo>
                <a:lnTo>
                  <a:pt x="2485069" y="1359813"/>
                </a:lnTo>
                <a:lnTo>
                  <a:pt x="2497449" y="1347110"/>
                </a:lnTo>
                <a:lnTo>
                  <a:pt x="2509511" y="1334407"/>
                </a:lnTo>
                <a:lnTo>
                  <a:pt x="2521572" y="1321705"/>
                </a:lnTo>
                <a:lnTo>
                  <a:pt x="2545379" y="1295347"/>
                </a:lnTo>
                <a:lnTo>
                  <a:pt x="2557123" y="1282644"/>
                </a:lnTo>
                <a:lnTo>
                  <a:pt x="2569503" y="1270259"/>
                </a:lnTo>
                <a:lnTo>
                  <a:pt x="2568550" y="1257874"/>
                </a:lnTo>
                <a:lnTo>
                  <a:pt x="2564107" y="1260097"/>
                </a:lnTo>
                <a:lnTo>
                  <a:pt x="2559663" y="1262956"/>
                </a:lnTo>
                <a:lnTo>
                  <a:pt x="2554901" y="1265814"/>
                </a:lnTo>
                <a:lnTo>
                  <a:pt x="2550140" y="1268037"/>
                </a:lnTo>
                <a:lnTo>
                  <a:pt x="2547918" y="1269307"/>
                </a:lnTo>
                <a:lnTo>
                  <a:pt x="2545379" y="1269625"/>
                </a:lnTo>
                <a:lnTo>
                  <a:pt x="2543157" y="1269942"/>
                </a:lnTo>
                <a:lnTo>
                  <a:pt x="2540618" y="1269942"/>
                </a:lnTo>
                <a:lnTo>
                  <a:pt x="2538396" y="1269307"/>
                </a:lnTo>
                <a:lnTo>
                  <a:pt x="2536174" y="1267719"/>
                </a:lnTo>
                <a:lnTo>
                  <a:pt x="2533952" y="1266131"/>
                </a:lnTo>
                <a:lnTo>
                  <a:pt x="2532047" y="1263591"/>
                </a:lnTo>
                <a:lnTo>
                  <a:pt x="2535539" y="1259462"/>
                </a:lnTo>
                <a:lnTo>
                  <a:pt x="2539348" y="1255969"/>
                </a:lnTo>
                <a:lnTo>
                  <a:pt x="2543792" y="1252793"/>
                </a:lnTo>
                <a:lnTo>
                  <a:pt x="2548236" y="1249618"/>
                </a:lnTo>
                <a:lnTo>
                  <a:pt x="2557758" y="1244219"/>
                </a:lnTo>
                <a:lnTo>
                  <a:pt x="2567598" y="1239138"/>
                </a:lnTo>
                <a:lnTo>
                  <a:pt x="2561567" y="1222307"/>
                </a:lnTo>
                <a:close/>
                <a:moveTo>
                  <a:pt x="888772" y="1206111"/>
                </a:moveTo>
                <a:lnTo>
                  <a:pt x="887185" y="1209287"/>
                </a:lnTo>
                <a:lnTo>
                  <a:pt x="885915" y="1212145"/>
                </a:lnTo>
                <a:lnTo>
                  <a:pt x="884963" y="1215321"/>
                </a:lnTo>
                <a:lnTo>
                  <a:pt x="883693" y="1218814"/>
                </a:lnTo>
                <a:lnTo>
                  <a:pt x="882741" y="1225483"/>
                </a:lnTo>
                <a:lnTo>
                  <a:pt x="882106" y="1231834"/>
                </a:lnTo>
                <a:lnTo>
                  <a:pt x="881789" y="1238821"/>
                </a:lnTo>
                <a:lnTo>
                  <a:pt x="882106" y="1245489"/>
                </a:lnTo>
                <a:lnTo>
                  <a:pt x="882106" y="1258827"/>
                </a:lnTo>
                <a:lnTo>
                  <a:pt x="883058" y="1269942"/>
                </a:lnTo>
                <a:lnTo>
                  <a:pt x="883693" y="1281374"/>
                </a:lnTo>
                <a:lnTo>
                  <a:pt x="883693" y="1292489"/>
                </a:lnTo>
                <a:lnTo>
                  <a:pt x="883693" y="1303604"/>
                </a:lnTo>
                <a:lnTo>
                  <a:pt x="883693" y="1314719"/>
                </a:lnTo>
                <a:lnTo>
                  <a:pt x="884328" y="1326151"/>
                </a:lnTo>
                <a:lnTo>
                  <a:pt x="884645" y="1337266"/>
                </a:lnTo>
                <a:lnTo>
                  <a:pt x="885598" y="1348698"/>
                </a:lnTo>
                <a:lnTo>
                  <a:pt x="890994" y="1388076"/>
                </a:lnTo>
                <a:lnTo>
                  <a:pt x="897025" y="1427454"/>
                </a:lnTo>
                <a:lnTo>
                  <a:pt x="900199" y="1447143"/>
                </a:lnTo>
                <a:lnTo>
                  <a:pt x="903373" y="1466514"/>
                </a:lnTo>
                <a:lnTo>
                  <a:pt x="906865" y="1486203"/>
                </a:lnTo>
                <a:lnTo>
                  <a:pt x="910991" y="1505575"/>
                </a:lnTo>
                <a:lnTo>
                  <a:pt x="921149" y="1541142"/>
                </a:lnTo>
                <a:lnTo>
                  <a:pt x="926545" y="1558926"/>
                </a:lnTo>
                <a:lnTo>
                  <a:pt x="932258" y="1576074"/>
                </a:lnTo>
                <a:lnTo>
                  <a:pt x="938289" y="1593223"/>
                </a:lnTo>
                <a:lnTo>
                  <a:pt x="945272" y="1610689"/>
                </a:lnTo>
                <a:lnTo>
                  <a:pt x="949081" y="1618945"/>
                </a:lnTo>
                <a:lnTo>
                  <a:pt x="953208" y="1627202"/>
                </a:lnTo>
                <a:lnTo>
                  <a:pt x="957334" y="1635459"/>
                </a:lnTo>
                <a:lnTo>
                  <a:pt x="961778" y="1643398"/>
                </a:lnTo>
                <a:lnTo>
                  <a:pt x="967492" y="1654830"/>
                </a:lnTo>
                <a:lnTo>
                  <a:pt x="972888" y="1666580"/>
                </a:lnTo>
                <a:lnTo>
                  <a:pt x="978284" y="1678013"/>
                </a:lnTo>
                <a:lnTo>
                  <a:pt x="984632" y="1689762"/>
                </a:lnTo>
                <a:lnTo>
                  <a:pt x="996377" y="1696431"/>
                </a:lnTo>
                <a:lnTo>
                  <a:pt x="990663" y="1654195"/>
                </a:lnTo>
                <a:lnTo>
                  <a:pt x="984950" y="1611641"/>
                </a:lnTo>
                <a:lnTo>
                  <a:pt x="972253" y="1527169"/>
                </a:lnTo>
                <a:lnTo>
                  <a:pt x="971618" y="1508433"/>
                </a:lnTo>
                <a:lnTo>
                  <a:pt x="970348" y="1489379"/>
                </a:lnTo>
                <a:lnTo>
                  <a:pt x="969079" y="1470960"/>
                </a:lnTo>
                <a:lnTo>
                  <a:pt x="968127" y="1451906"/>
                </a:lnTo>
                <a:lnTo>
                  <a:pt x="967809" y="1442380"/>
                </a:lnTo>
                <a:lnTo>
                  <a:pt x="967809" y="1433170"/>
                </a:lnTo>
                <a:lnTo>
                  <a:pt x="967809" y="1423961"/>
                </a:lnTo>
                <a:lnTo>
                  <a:pt x="968127" y="1414434"/>
                </a:lnTo>
                <a:lnTo>
                  <a:pt x="969079" y="1405225"/>
                </a:lnTo>
                <a:lnTo>
                  <a:pt x="970031" y="1396015"/>
                </a:lnTo>
                <a:lnTo>
                  <a:pt x="971936" y="1386488"/>
                </a:lnTo>
                <a:lnTo>
                  <a:pt x="973840" y="1377279"/>
                </a:lnTo>
                <a:lnTo>
                  <a:pt x="970031" y="1367117"/>
                </a:lnTo>
                <a:lnTo>
                  <a:pt x="965905" y="1357272"/>
                </a:lnTo>
                <a:lnTo>
                  <a:pt x="961143" y="1347428"/>
                </a:lnTo>
                <a:lnTo>
                  <a:pt x="956382" y="1338218"/>
                </a:lnTo>
                <a:lnTo>
                  <a:pt x="945907" y="1319165"/>
                </a:lnTo>
                <a:lnTo>
                  <a:pt x="941146" y="1309638"/>
                </a:lnTo>
                <a:lnTo>
                  <a:pt x="936385" y="1299793"/>
                </a:lnTo>
                <a:lnTo>
                  <a:pt x="929719" y="1288678"/>
                </a:lnTo>
                <a:lnTo>
                  <a:pt x="923371" y="1276928"/>
                </a:lnTo>
                <a:lnTo>
                  <a:pt x="917657" y="1265179"/>
                </a:lnTo>
                <a:lnTo>
                  <a:pt x="912261" y="1253428"/>
                </a:lnTo>
                <a:lnTo>
                  <a:pt x="900834" y="1229611"/>
                </a:lnTo>
                <a:lnTo>
                  <a:pt x="894803" y="1217861"/>
                </a:lnTo>
                <a:lnTo>
                  <a:pt x="888772" y="1206111"/>
                </a:lnTo>
                <a:close/>
                <a:moveTo>
                  <a:pt x="2239705" y="1194044"/>
                </a:moveTo>
                <a:lnTo>
                  <a:pt x="2234626" y="1194361"/>
                </a:lnTo>
                <a:lnTo>
                  <a:pt x="2229865" y="1194679"/>
                </a:lnTo>
                <a:lnTo>
                  <a:pt x="2224469" y="1194997"/>
                </a:lnTo>
                <a:lnTo>
                  <a:pt x="2220342" y="1194679"/>
                </a:lnTo>
                <a:lnTo>
                  <a:pt x="2228595" y="1197220"/>
                </a:lnTo>
                <a:lnTo>
                  <a:pt x="2237483" y="1199125"/>
                </a:lnTo>
                <a:lnTo>
                  <a:pt x="2246053" y="1201030"/>
                </a:lnTo>
                <a:lnTo>
                  <a:pt x="2254624" y="1202618"/>
                </a:lnTo>
                <a:lnTo>
                  <a:pt x="2253354" y="1200078"/>
                </a:lnTo>
                <a:lnTo>
                  <a:pt x="2251767" y="1198172"/>
                </a:lnTo>
                <a:lnTo>
                  <a:pt x="2250497" y="1196585"/>
                </a:lnTo>
                <a:lnTo>
                  <a:pt x="2248275" y="1195632"/>
                </a:lnTo>
                <a:lnTo>
                  <a:pt x="2246688" y="1194997"/>
                </a:lnTo>
                <a:lnTo>
                  <a:pt x="2244149" y="1194361"/>
                </a:lnTo>
                <a:lnTo>
                  <a:pt x="2242244" y="1194361"/>
                </a:lnTo>
                <a:lnTo>
                  <a:pt x="2239705" y="1194044"/>
                </a:lnTo>
                <a:close/>
                <a:moveTo>
                  <a:pt x="2540618" y="1186422"/>
                </a:moveTo>
                <a:lnTo>
                  <a:pt x="2539665" y="1199760"/>
                </a:lnTo>
                <a:lnTo>
                  <a:pt x="2539030" y="1213415"/>
                </a:lnTo>
                <a:lnTo>
                  <a:pt x="2555536" y="1205794"/>
                </a:lnTo>
                <a:lnTo>
                  <a:pt x="2552679" y="1200078"/>
                </a:lnTo>
                <a:lnTo>
                  <a:pt x="2551092" y="1197537"/>
                </a:lnTo>
                <a:lnTo>
                  <a:pt x="2549505" y="1194679"/>
                </a:lnTo>
                <a:lnTo>
                  <a:pt x="2547601" y="1192139"/>
                </a:lnTo>
                <a:lnTo>
                  <a:pt x="2545379" y="1190233"/>
                </a:lnTo>
                <a:lnTo>
                  <a:pt x="2543157" y="1188010"/>
                </a:lnTo>
                <a:lnTo>
                  <a:pt x="2540618" y="1186422"/>
                </a:lnTo>
                <a:close/>
                <a:moveTo>
                  <a:pt x="1551224" y="1173402"/>
                </a:moveTo>
                <a:lnTo>
                  <a:pt x="1540115" y="1177848"/>
                </a:lnTo>
                <a:lnTo>
                  <a:pt x="1529322" y="1182611"/>
                </a:lnTo>
                <a:lnTo>
                  <a:pt x="1519165" y="1188010"/>
                </a:lnTo>
                <a:lnTo>
                  <a:pt x="1509008" y="1194044"/>
                </a:lnTo>
                <a:lnTo>
                  <a:pt x="1498850" y="1199760"/>
                </a:lnTo>
                <a:lnTo>
                  <a:pt x="1489010" y="1206429"/>
                </a:lnTo>
                <a:lnTo>
                  <a:pt x="1469648" y="1219449"/>
                </a:lnTo>
                <a:lnTo>
                  <a:pt x="1465521" y="1221990"/>
                </a:lnTo>
                <a:lnTo>
                  <a:pt x="1461712" y="1224848"/>
                </a:lnTo>
                <a:lnTo>
                  <a:pt x="1457903" y="1227706"/>
                </a:lnTo>
                <a:lnTo>
                  <a:pt x="1454412" y="1230881"/>
                </a:lnTo>
                <a:lnTo>
                  <a:pt x="1450920" y="1234057"/>
                </a:lnTo>
                <a:lnTo>
                  <a:pt x="1448063" y="1237868"/>
                </a:lnTo>
                <a:lnTo>
                  <a:pt x="1441715" y="1245172"/>
                </a:lnTo>
                <a:lnTo>
                  <a:pt x="1436319" y="1252793"/>
                </a:lnTo>
                <a:lnTo>
                  <a:pt x="1430605" y="1260733"/>
                </a:lnTo>
                <a:lnTo>
                  <a:pt x="1425527" y="1268671"/>
                </a:lnTo>
                <a:lnTo>
                  <a:pt x="1420130" y="1276611"/>
                </a:lnTo>
                <a:lnTo>
                  <a:pt x="1415052" y="1283915"/>
                </a:lnTo>
                <a:lnTo>
                  <a:pt x="1409973" y="1291536"/>
                </a:lnTo>
                <a:lnTo>
                  <a:pt x="1399498" y="1306462"/>
                </a:lnTo>
                <a:lnTo>
                  <a:pt x="1394737" y="1314083"/>
                </a:lnTo>
                <a:lnTo>
                  <a:pt x="1390293" y="1322022"/>
                </a:lnTo>
                <a:lnTo>
                  <a:pt x="1388706" y="1326151"/>
                </a:lnTo>
                <a:lnTo>
                  <a:pt x="1386484" y="1330279"/>
                </a:lnTo>
                <a:lnTo>
                  <a:pt x="1385214" y="1334407"/>
                </a:lnTo>
                <a:lnTo>
                  <a:pt x="1383627" y="1338854"/>
                </a:lnTo>
                <a:lnTo>
                  <a:pt x="1381723" y="1343935"/>
                </a:lnTo>
                <a:lnTo>
                  <a:pt x="1379183" y="1348698"/>
                </a:lnTo>
                <a:lnTo>
                  <a:pt x="1374105" y="1358225"/>
                </a:lnTo>
                <a:lnTo>
                  <a:pt x="1371248" y="1362988"/>
                </a:lnTo>
                <a:lnTo>
                  <a:pt x="1369026" y="1368070"/>
                </a:lnTo>
                <a:lnTo>
                  <a:pt x="1367122" y="1373151"/>
                </a:lnTo>
                <a:lnTo>
                  <a:pt x="1365534" y="1378231"/>
                </a:lnTo>
                <a:lnTo>
                  <a:pt x="1374422" y="1365529"/>
                </a:lnTo>
                <a:lnTo>
                  <a:pt x="1382675" y="1352509"/>
                </a:lnTo>
                <a:lnTo>
                  <a:pt x="1399181" y="1325833"/>
                </a:lnTo>
                <a:lnTo>
                  <a:pt x="1407116" y="1312813"/>
                </a:lnTo>
                <a:lnTo>
                  <a:pt x="1416004" y="1299476"/>
                </a:lnTo>
                <a:lnTo>
                  <a:pt x="1424892" y="1286773"/>
                </a:lnTo>
                <a:lnTo>
                  <a:pt x="1429653" y="1280739"/>
                </a:lnTo>
                <a:lnTo>
                  <a:pt x="1434414" y="1274705"/>
                </a:lnTo>
                <a:lnTo>
                  <a:pt x="1442032" y="1265814"/>
                </a:lnTo>
                <a:lnTo>
                  <a:pt x="1449968" y="1257239"/>
                </a:lnTo>
                <a:lnTo>
                  <a:pt x="1457903" y="1248983"/>
                </a:lnTo>
                <a:lnTo>
                  <a:pt x="1466156" y="1240726"/>
                </a:lnTo>
                <a:lnTo>
                  <a:pt x="1474409" y="1232787"/>
                </a:lnTo>
                <a:lnTo>
                  <a:pt x="1482979" y="1225165"/>
                </a:lnTo>
                <a:lnTo>
                  <a:pt x="1492184" y="1217544"/>
                </a:lnTo>
                <a:lnTo>
                  <a:pt x="1501390" y="1210557"/>
                </a:lnTo>
                <a:lnTo>
                  <a:pt x="1507738" y="1205794"/>
                </a:lnTo>
                <a:lnTo>
                  <a:pt x="1513769" y="1201348"/>
                </a:lnTo>
                <a:lnTo>
                  <a:pt x="1526148" y="1192139"/>
                </a:lnTo>
                <a:lnTo>
                  <a:pt x="1539162" y="1183247"/>
                </a:lnTo>
                <a:lnTo>
                  <a:pt x="1545193" y="1178483"/>
                </a:lnTo>
                <a:lnTo>
                  <a:pt x="1551224" y="1173402"/>
                </a:lnTo>
                <a:close/>
                <a:moveTo>
                  <a:pt x="1228725" y="1163638"/>
                </a:moveTo>
                <a:lnTo>
                  <a:pt x="1234738" y="1166173"/>
                </a:lnTo>
                <a:lnTo>
                  <a:pt x="1240751" y="1169024"/>
                </a:lnTo>
                <a:lnTo>
                  <a:pt x="1243283" y="1170292"/>
                </a:lnTo>
                <a:lnTo>
                  <a:pt x="1246131" y="1171876"/>
                </a:lnTo>
                <a:lnTo>
                  <a:pt x="1248662" y="1174094"/>
                </a:lnTo>
                <a:lnTo>
                  <a:pt x="1250878" y="1175995"/>
                </a:lnTo>
                <a:lnTo>
                  <a:pt x="1259106" y="1184549"/>
                </a:lnTo>
                <a:lnTo>
                  <a:pt x="1267334" y="1193104"/>
                </a:lnTo>
                <a:lnTo>
                  <a:pt x="1274929" y="1201975"/>
                </a:lnTo>
                <a:lnTo>
                  <a:pt x="1282208" y="1211163"/>
                </a:lnTo>
                <a:lnTo>
                  <a:pt x="1289170" y="1220985"/>
                </a:lnTo>
                <a:lnTo>
                  <a:pt x="1295183" y="1230807"/>
                </a:lnTo>
                <a:lnTo>
                  <a:pt x="1300879" y="1240946"/>
                </a:lnTo>
                <a:lnTo>
                  <a:pt x="1306259" y="1251401"/>
                </a:lnTo>
                <a:lnTo>
                  <a:pt x="1309107" y="1257421"/>
                </a:lnTo>
                <a:lnTo>
                  <a:pt x="1311955" y="1263124"/>
                </a:lnTo>
                <a:lnTo>
                  <a:pt x="1317968" y="1274530"/>
                </a:lnTo>
                <a:lnTo>
                  <a:pt x="1320500" y="1280550"/>
                </a:lnTo>
                <a:lnTo>
                  <a:pt x="1322715" y="1286253"/>
                </a:lnTo>
                <a:lnTo>
                  <a:pt x="1324297" y="1292590"/>
                </a:lnTo>
                <a:lnTo>
                  <a:pt x="1324930" y="1296075"/>
                </a:lnTo>
                <a:lnTo>
                  <a:pt x="1325247" y="1298926"/>
                </a:lnTo>
                <a:lnTo>
                  <a:pt x="1325563" y="1301144"/>
                </a:lnTo>
                <a:lnTo>
                  <a:pt x="1325563" y="1302728"/>
                </a:lnTo>
                <a:lnTo>
                  <a:pt x="1325247" y="1304629"/>
                </a:lnTo>
                <a:lnTo>
                  <a:pt x="1324614" y="1306213"/>
                </a:lnTo>
                <a:lnTo>
                  <a:pt x="1323348" y="1308114"/>
                </a:lnTo>
                <a:lnTo>
                  <a:pt x="1322399" y="1309382"/>
                </a:lnTo>
                <a:lnTo>
                  <a:pt x="1321133" y="1310332"/>
                </a:lnTo>
                <a:lnTo>
                  <a:pt x="1319867" y="1311600"/>
                </a:lnTo>
                <a:lnTo>
                  <a:pt x="1316386" y="1313184"/>
                </a:lnTo>
                <a:lnTo>
                  <a:pt x="1312905" y="1314134"/>
                </a:lnTo>
                <a:lnTo>
                  <a:pt x="1309107" y="1314451"/>
                </a:lnTo>
                <a:lnTo>
                  <a:pt x="1305310" y="1314134"/>
                </a:lnTo>
                <a:lnTo>
                  <a:pt x="1303411" y="1312550"/>
                </a:lnTo>
                <a:lnTo>
                  <a:pt x="1302461" y="1311283"/>
                </a:lnTo>
                <a:lnTo>
                  <a:pt x="1301512" y="1309065"/>
                </a:lnTo>
                <a:lnTo>
                  <a:pt x="1301196" y="1307481"/>
                </a:lnTo>
                <a:lnTo>
                  <a:pt x="1300879" y="1305580"/>
                </a:lnTo>
                <a:lnTo>
                  <a:pt x="1300879" y="1303679"/>
                </a:lnTo>
                <a:lnTo>
                  <a:pt x="1301196" y="1299877"/>
                </a:lnTo>
                <a:lnTo>
                  <a:pt x="1302461" y="1291639"/>
                </a:lnTo>
                <a:lnTo>
                  <a:pt x="1302778" y="1287837"/>
                </a:lnTo>
                <a:lnTo>
                  <a:pt x="1302461" y="1285619"/>
                </a:lnTo>
                <a:lnTo>
                  <a:pt x="1302145" y="1283718"/>
                </a:lnTo>
                <a:lnTo>
                  <a:pt x="1298664" y="1272946"/>
                </a:lnTo>
                <a:lnTo>
                  <a:pt x="1294866" y="1262173"/>
                </a:lnTo>
                <a:lnTo>
                  <a:pt x="1290119" y="1252035"/>
                </a:lnTo>
                <a:lnTo>
                  <a:pt x="1285056" y="1241896"/>
                </a:lnTo>
                <a:lnTo>
                  <a:pt x="1279043" y="1232391"/>
                </a:lnTo>
                <a:lnTo>
                  <a:pt x="1273030" y="1222886"/>
                </a:lnTo>
                <a:lnTo>
                  <a:pt x="1266068" y="1213698"/>
                </a:lnTo>
                <a:lnTo>
                  <a:pt x="1259106" y="1205143"/>
                </a:lnTo>
                <a:lnTo>
                  <a:pt x="1254992" y="1199757"/>
                </a:lnTo>
                <a:lnTo>
                  <a:pt x="1250878" y="1195005"/>
                </a:lnTo>
                <a:lnTo>
                  <a:pt x="1242333" y="1185500"/>
                </a:lnTo>
                <a:lnTo>
                  <a:pt x="1238219" y="1180747"/>
                </a:lnTo>
                <a:lnTo>
                  <a:pt x="1234422" y="1175361"/>
                </a:lnTo>
                <a:lnTo>
                  <a:pt x="1231257" y="1169658"/>
                </a:lnTo>
                <a:lnTo>
                  <a:pt x="1228725" y="1163638"/>
                </a:lnTo>
                <a:close/>
                <a:moveTo>
                  <a:pt x="2677108" y="1145457"/>
                </a:moveTo>
                <a:lnTo>
                  <a:pt x="2676155" y="1145774"/>
                </a:lnTo>
                <a:lnTo>
                  <a:pt x="2674568" y="1146727"/>
                </a:lnTo>
                <a:lnTo>
                  <a:pt x="2672664" y="1147997"/>
                </a:lnTo>
                <a:lnTo>
                  <a:pt x="2671711" y="1149902"/>
                </a:lnTo>
                <a:lnTo>
                  <a:pt x="2671077" y="1151808"/>
                </a:lnTo>
                <a:lnTo>
                  <a:pt x="2670759" y="1154348"/>
                </a:lnTo>
                <a:lnTo>
                  <a:pt x="2671077" y="1156254"/>
                </a:lnTo>
                <a:lnTo>
                  <a:pt x="2671711" y="1158159"/>
                </a:lnTo>
                <a:lnTo>
                  <a:pt x="2672981" y="1158794"/>
                </a:lnTo>
                <a:lnTo>
                  <a:pt x="2674251" y="1159112"/>
                </a:lnTo>
                <a:lnTo>
                  <a:pt x="2675520" y="1158794"/>
                </a:lnTo>
                <a:lnTo>
                  <a:pt x="2676790" y="1158476"/>
                </a:lnTo>
                <a:lnTo>
                  <a:pt x="2678060" y="1157841"/>
                </a:lnTo>
                <a:lnTo>
                  <a:pt x="2679329" y="1156571"/>
                </a:lnTo>
                <a:lnTo>
                  <a:pt x="2680917" y="1154348"/>
                </a:lnTo>
                <a:lnTo>
                  <a:pt x="2681551" y="1152760"/>
                </a:lnTo>
                <a:lnTo>
                  <a:pt x="2682186" y="1151490"/>
                </a:lnTo>
                <a:lnTo>
                  <a:pt x="2682504" y="1150537"/>
                </a:lnTo>
                <a:lnTo>
                  <a:pt x="2682504" y="1148950"/>
                </a:lnTo>
                <a:lnTo>
                  <a:pt x="2681551" y="1147997"/>
                </a:lnTo>
                <a:lnTo>
                  <a:pt x="2680917" y="1147044"/>
                </a:lnTo>
                <a:lnTo>
                  <a:pt x="2679964" y="1146092"/>
                </a:lnTo>
                <a:lnTo>
                  <a:pt x="2678695" y="1145457"/>
                </a:lnTo>
                <a:lnTo>
                  <a:pt x="2677108" y="1145457"/>
                </a:lnTo>
                <a:close/>
                <a:moveTo>
                  <a:pt x="2238000" y="1124192"/>
                </a:moveTo>
                <a:lnTo>
                  <a:pt x="2234223" y="1126738"/>
                </a:lnTo>
                <a:lnTo>
                  <a:pt x="2230131" y="1128966"/>
                </a:lnTo>
                <a:lnTo>
                  <a:pt x="2222263" y="1132467"/>
                </a:lnTo>
                <a:lnTo>
                  <a:pt x="2205897" y="1139151"/>
                </a:lnTo>
                <a:lnTo>
                  <a:pt x="2214080" y="1139469"/>
                </a:lnTo>
                <a:lnTo>
                  <a:pt x="2222263" y="1139469"/>
                </a:lnTo>
                <a:lnTo>
                  <a:pt x="2238944" y="1139469"/>
                </a:lnTo>
                <a:lnTo>
                  <a:pt x="2238000" y="1124192"/>
                </a:lnTo>
                <a:close/>
                <a:moveTo>
                  <a:pt x="2363815" y="1111477"/>
                </a:moveTo>
                <a:lnTo>
                  <a:pt x="2362863" y="1111795"/>
                </a:lnTo>
                <a:lnTo>
                  <a:pt x="2361911" y="1112112"/>
                </a:lnTo>
                <a:lnTo>
                  <a:pt x="2361276" y="1113065"/>
                </a:lnTo>
                <a:lnTo>
                  <a:pt x="2360959" y="1114335"/>
                </a:lnTo>
                <a:lnTo>
                  <a:pt x="2360641" y="1115288"/>
                </a:lnTo>
                <a:lnTo>
                  <a:pt x="2360006" y="1116558"/>
                </a:lnTo>
                <a:lnTo>
                  <a:pt x="2360641" y="1119734"/>
                </a:lnTo>
                <a:lnTo>
                  <a:pt x="2361594" y="1122592"/>
                </a:lnTo>
                <a:lnTo>
                  <a:pt x="2362228" y="1123544"/>
                </a:lnTo>
                <a:lnTo>
                  <a:pt x="2363181" y="1124497"/>
                </a:lnTo>
                <a:lnTo>
                  <a:pt x="2364450" y="1125767"/>
                </a:lnTo>
                <a:lnTo>
                  <a:pt x="2365403" y="1126085"/>
                </a:lnTo>
                <a:lnTo>
                  <a:pt x="2366355" y="1125767"/>
                </a:lnTo>
                <a:lnTo>
                  <a:pt x="2366990" y="1125132"/>
                </a:lnTo>
                <a:lnTo>
                  <a:pt x="2368577" y="1123862"/>
                </a:lnTo>
                <a:lnTo>
                  <a:pt x="2369212" y="1122274"/>
                </a:lnTo>
                <a:lnTo>
                  <a:pt x="2369529" y="1120051"/>
                </a:lnTo>
                <a:lnTo>
                  <a:pt x="2369529" y="1118146"/>
                </a:lnTo>
                <a:lnTo>
                  <a:pt x="2369212" y="1115923"/>
                </a:lnTo>
                <a:lnTo>
                  <a:pt x="2367942" y="1114018"/>
                </a:lnTo>
                <a:lnTo>
                  <a:pt x="2366990" y="1112430"/>
                </a:lnTo>
                <a:lnTo>
                  <a:pt x="2365403" y="1111795"/>
                </a:lnTo>
                <a:lnTo>
                  <a:pt x="2363815" y="1111477"/>
                </a:lnTo>
                <a:close/>
                <a:moveTo>
                  <a:pt x="3525839" y="1101726"/>
                </a:moveTo>
                <a:lnTo>
                  <a:pt x="3524897" y="1106160"/>
                </a:lnTo>
                <a:lnTo>
                  <a:pt x="3523640" y="1110277"/>
                </a:lnTo>
                <a:lnTo>
                  <a:pt x="3520500" y="1118828"/>
                </a:lnTo>
                <a:lnTo>
                  <a:pt x="3517045" y="1126745"/>
                </a:lnTo>
                <a:lnTo>
                  <a:pt x="3512648" y="1134663"/>
                </a:lnTo>
                <a:lnTo>
                  <a:pt x="3508251" y="1142264"/>
                </a:lnTo>
                <a:lnTo>
                  <a:pt x="3502911" y="1149864"/>
                </a:lnTo>
                <a:lnTo>
                  <a:pt x="3493175" y="1164116"/>
                </a:lnTo>
                <a:lnTo>
                  <a:pt x="3488464" y="1171083"/>
                </a:lnTo>
                <a:lnTo>
                  <a:pt x="3483439" y="1178367"/>
                </a:lnTo>
                <a:lnTo>
                  <a:pt x="3474959" y="1192936"/>
                </a:lnTo>
                <a:lnTo>
                  <a:pt x="3470562" y="1199586"/>
                </a:lnTo>
                <a:lnTo>
                  <a:pt x="3465851" y="1206870"/>
                </a:lnTo>
                <a:lnTo>
                  <a:pt x="3461139" y="1213838"/>
                </a:lnTo>
                <a:lnTo>
                  <a:pt x="3455800" y="1220488"/>
                </a:lnTo>
                <a:lnTo>
                  <a:pt x="3454230" y="1222389"/>
                </a:lnTo>
                <a:lnTo>
                  <a:pt x="3452659" y="1224289"/>
                </a:lnTo>
                <a:lnTo>
                  <a:pt x="3450461" y="1225556"/>
                </a:lnTo>
                <a:lnTo>
                  <a:pt x="3447948" y="1226189"/>
                </a:lnTo>
                <a:lnTo>
                  <a:pt x="3445750" y="1226822"/>
                </a:lnTo>
                <a:lnTo>
                  <a:pt x="3443237" y="1227139"/>
                </a:lnTo>
                <a:lnTo>
                  <a:pt x="3441039" y="1227139"/>
                </a:lnTo>
                <a:lnTo>
                  <a:pt x="3438526" y="1227139"/>
                </a:lnTo>
                <a:lnTo>
                  <a:pt x="3439154" y="1223972"/>
                </a:lnTo>
                <a:lnTo>
                  <a:pt x="3440096" y="1220488"/>
                </a:lnTo>
                <a:lnTo>
                  <a:pt x="3441667" y="1217321"/>
                </a:lnTo>
                <a:lnTo>
                  <a:pt x="3442923" y="1214471"/>
                </a:lnTo>
                <a:lnTo>
                  <a:pt x="3446064" y="1208771"/>
                </a:lnTo>
                <a:lnTo>
                  <a:pt x="3449833" y="1202753"/>
                </a:lnTo>
                <a:lnTo>
                  <a:pt x="3457685" y="1192302"/>
                </a:lnTo>
                <a:lnTo>
                  <a:pt x="3461454" y="1186285"/>
                </a:lnTo>
                <a:lnTo>
                  <a:pt x="3464908" y="1180901"/>
                </a:lnTo>
                <a:lnTo>
                  <a:pt x="3469305" y="1173934"/>
                </a:lnTo>
                <a:lnTo>
                  <a:pt x="3473702" y="1166966"/>
                </a:lnTo>
                <a:lnTo>
                  <a:pt x="3483125" y="1154298"/>
                </a:lnTo>
                <a:lnTo>
                  <a:pt x="3493175" y="1141314"/>
                </a:lnTo>
                <a:lnTo>
                  <a:pt x="3497572" y="1134346"/>
                </a:lnTo>
                <a:lnTo>
                  <a:pt x="3501655" y="1127379"/>
                </a:lnTo>
                <a:lnTo>
                  <a:pt x="3506366" y="1119461"/>
                </a:lnTo>
                <a:lnTo>
                  <a:pt x="3508879" y="1115661"/>
                </a:lnTo>
                <a:lnTo>
                  <a:pt x="3511077" y="1111861"/>
                </a:lnTo>
                <a:lnTo>
                  <a:pt x="3514218" y="1108377"/>
                </a:lnTo>
                <a:lnTo>
                  <a:pt x="3517673" y="1105526"/>
                </a:lnTo>
                <a:lnTo>
                  <a:pt x="3519557" y="1104260"/>
                </a:lnTo>
                <a:lnTo>
                  <a:pt x="3521442" y="1103310"/>
                </a:lnTo>
                <a:lnTo>
                  <a:pt x="3523640" y="1102359"/>
                </a:lnTo>
                <a:lnTo>
                  <a:pt x="3525839" y="1101726"/>
                </a:lnTo>
                <a:close/>
                <a:moveTo>
                  <a:pt x="458480" y="1101725"/>
                </a:moveTo>
                <a:lnTo>
                  <a:pt x="464835" y="1102359"/>
                </a:lnTo>
                <a:lnTo>
                  <a:pt x="471190" y="1102676"/>
                </a:lnTo>
                <a:lnTo>
                  <a:pt x="477227" y="1103628"/>
                </a:lnTo>
                <a:lnTo>
                  <a:pt x="483582" y="1104262"/>
                </a:lnTo>
                <a:lnTo>
                  <a:pt x="495974" y="1107116"/>
                </a:lnTo>
                <a:lnTo>
                  <a:pt x="508048" y="1110287"/>
                </a:lnTo>
                <a:lnTo>
                  <a:pt x="520123" y="1113458"/>
                </a:lnTo>
                <a:lnTo>
                  <a:pt x="543954" y="1120751"/>
                </a:lnTo>
                <a:lnTo>
                  <a:pt x="564607" y="1128044"/>
                </a:lnTo>
                <a:lnTo>
                  <a:pt x="584943" y="1135971"/>
                </a:lnTo>
                <a:lnTo>
                  <a:pt x="605278" y="1144216"/>
                </a:lnTo>
                <a:lnTo>
                  <a:pt x="625296" y="1152777"/>
                </a:lnTo>
                <a:lnTo>
                  <a:pt x="635146" y="1157851"/>
                </a:lnTo>
                <a:lnTo>
                  <a:pt x="644996" y="1162607"/>
                </a:lnTo>
                <a:lnTo>
                  <a:pt x="654846" y="1167363"/>
                </a:lnTo>
                <a:lnTo>
                  <a:pt x="664061" y="1172437"/>
                </a:lnTo>
                <a:lnTo>
                  <a:pt x="673911" y="1178145"/>
                </a:lnTo>
                <a:lnTo>
                  <a:pt x="683126" y="1183852"/>
                </a:lnTo>
                <a:lnTo>
                  <a:pt x="692022" y="1189877"/>
                </a:lnTo>
                <a:lnTo>
                  <a:pt x="700919" y="1195902"/>
                </a:lnTo>
                <a:lnTo>
                  <a:pt x="731423" y="1217781"/>
                </a:lnTo>
                <a:lnTo>
                  <a:pt x="746357" y="1228562"/>
                </a:lnTo>
                <a:lnTo>
                  <a:pt x="760655" y="1239978"/>
                </a:lnTo>
                <a:lnTo>
                  <a:pt x="775271" y="1251710"/>
                </a:lnTo>
                <a:lnTo>
                  <a:pt x="789570" y="1263760"/>
                </a:lnTo>
                <a:lnTo>
                  <a:pt x="803551" y="1275809"/>
                </a:lnTo>
                <a:lnTo>
                  <a:pt x="817214" y="1288810"/>
                </a:lnTo>
                <a:lnTo>
                  <a:pt x="827699" y="1299591"/>
                </a:lnTo>
                <a:lnTo>
                  <a:pt x="838503" y="1310690"/>
                </a:lnTo>
                <a:lnTo>
                  <a:pt x="843269" y="1316397"/>
                </a:lnTo>
                <a:lnTo>
                  <a:pt x="848035" y="1322105"/>
                </a:lnTo>
                <a:lnTo>
                  <a:pt x="852801" y="1328447"/>
                </a:lnTo>
                <a:lnTo>
                  <a:pt x="857250" y="1334789"/>
                </a:lnTo>
                <a:lnTo>
                  <a:pt x="857885" y="1336057"/>
                </a:lnTo>
                <a:lnTo>
                  <a:pt x="858520" y="1337326"/>
                </a:lnTo>
                <a:lnTo>
                  <a:pt x="858838" y="1338594"/>
                </a:lnTo>
                <a:lnTo>
                  <a:pt x="858838" y="1340179"/>
                </a:lnTo>
                <a:lnTo>
                  <a:pt x="858520" y="1343033"/>
                </a:lnTo>
                <a:lnTo>
                  <a:pt x="857567" y="1345570"/>
                </a:lnTo>
                <a:lnTo>
                  <a:pt x="856932" y="1346521"/>
                </a:lnTo>
                <a:lnTo>
                  <a:pt x="855661" y="1347473"/>
                </a:lnTo>
                <a:lnTo>
                  <a:pt x="854708" y="1348741"/>
                </a:lnTo>
                <a:lnTo>
                  <a:pt x="853754" y="1349058"/>
                </a:lnTo>
                <a:lnTo>
                  <a:pt x="852166" y="1349375"/>
                </a:lnTo>
                <a:lnTo>
                  <a:pt x="850895" y="1349375"/>
                </a:lnTo>
                <a:lnTo>
                  <a:pt x="849624" y="1349058"/>
                </a:lnTo>
                <a:lnTo>
                  <a:pt x="847717" y="1348424"/>
                </a:lnTo>
                <a:lnTo>
                  <a:pt x="843904" y="1344619"/>
                </a:lnTo>
                <a:lnTo>
                  <a:pt x="839774" y="1340814"/>
                </a:lnTo>
                <a:lnTo>
                  <a:pt x="836278" y="1336691"/>
                </a:lnTo>
                <a:lnTo>
                  <a:pt x="833101" y="1332569"/>
                </a:lnTo>
                <a:lnTo>
                  <a:pt x="825793" y="1324325"/>
                </a:lnTo>
                <a:lnTo>
                  <a:pt x="822298" y="1320202"/>
                </a:lnTo>
                <a:lnTo>
                  <a:pt x="818485" y="1315763"/>
                </a:lnTo>
                <a:lnTo>
                  <a:pt x="807046" y="1303397"/>
                </a:lnTo>
                <a:lnTo>
                  <a:pt x="794972" y="1291347"/>
                </a:lnTo>
                <a:lnTo>
                  <a:pt x="782580" y="1279615"/>
                </a:lnTo>
                <a:lnTo>
                  <a:pt x="769870" y="1268199"/>
                </a:lnTo>
                <a:lnTo>
                  <a:pt x="756525" y="1257418"/>
                </a:lnTo>
                <a:lnTo>
                  <a:pt x="743179" y="1246637"/>
                </a:lnTo>
                <a:lnTo>
                  <a:pt x="715853" y="1226026"/>
                </a:lnTo>
                <a:lnTo>
                  <a:pt x="703143" y="1216196"/>
                </a:lnTo>
                <a:lnTo>
                  <a:pt x="689798" y="1207000"/>
                </a:lnTo>
                <a:lnTo>
                  <a:pt x="676135" y="1198439"/>
                </a:lnTo>
                <a:lnTo>
                  <a:pt x="662472" y="1190194"/>
                </a:lnTo>
                <a:lnTo>
                  <a:pt x="648174" y="1182267"/>
                </a:lnTo>
                <a:lnTo>
                  <a:pt x="634193" y="1174657"/>
                </a:lnTo>
                <a:lnTo>
                  <a:pt x="619577" y="1167681"/>
                </a:lnTo>
                <a:lnTo>
                  <a:pt x="604643" y="1161022"/>
                </a:lnTo>
                <a:lnTo>
                  <a:pt x="572233" y="1147387"/>
                </a:lnTo>
                <a:lnTo>
                  <a:pt x="556028" y="1140728"/>
                </a:lnTo>
                <a:lnTo>
                  <a:pt x="539823" y="1134703"/>
                </a:lnTo>
                <a:lnTo>
                  <a:pt x="523300" y="1128678"/>
                </a:lnTo>
                <a:lnTo>
                  <a:pt x="506142" y="1123287"/>
                </a:lnTo>
                <a:lnTo>
                  <a:pt x="489301" y="1118531"/>
                </a:lnTo>
                <a:lnTo>
                  <a:pt x="481040" y="1116311"/>
                </a:lnTo>
                <a:lnTo>
                  <a:pt x="472461" y="1114726"/>
                </a:lnTo>
                <a:lnTo>
                  <a:pt x="465153" y="1112823"/>
                </a:lnTo>
                <a:lnTo>
                  <a:pt x="461340" y="1112189"/>
                </a:lnTo>
                <a:lnTo>
                  <a:pt x="457845" y="1111238"/>
                </a:lnTo>
                <a:lnTo>
                  <a:pt x="454350" y="1109652"/>
                </a:lnTo>
                <a:lnTo>
                  <a:pt x="451490" y="1108067"/>
                </a:lnTo>
                <a:lnTo>
                  <a:pt x="448630" y="1105530"/>
                </a:lnTo>
                <a:lnTo>
                  <a:pt x="447359" y="1104262"/>
                </a:lnTo>
                <a:lnTo>
                  <a:pt x="446088" y="1102676"/>
                </a:lnTo>
                <a:lnTo>
                  <a:pt x="452443" y="1102359"/>
                </a:lnTo>
                <a:lnTo>
                  <a:pt x="458480" y="1101725"/>
                </a:lnTo>
                <a:close/>
                <a:moveTo>
                  <a:pt x="290177" y="1092200"/>
                </a:moveTo>
                <a:lnTo>
                  <a:pt x="294300" y="1092200"/>
                </a:lnTo>
                <a:lnTo>
                  <a:pt x="298740" y="1092200"/>
                </a:lnTo>
                <a:lnTo>
                  <a:pt x="307303" y="1093471"/>
                </a:lnTo>
                <a:lnTo>
                  <a:pt x="316183" y="1095060"/>
                </a:lnTo>
                <a:lnTo>
                  <a:pt x="325063" y="1096967"/>
                </a:lnTo>
                <a:lnTo>
                  <a:pt x="333944" y="1098873"/>
                </a:lnTo>
                <a:lnTo>
                  <a:pt x="342507" y="1100462"/>
                </a:lnTo>
                <a:lnTo>
                  <a:pt x="365025" y="1105865"/>
                </a:lnTo>
                <a:lnTo>
                  <a:pt x="386908" y="1111585"/>
                </a:lnTo>
                <a:lnTo>
                  <a:pt x="409109" y="1117940"/>
                </a:lnTo>
                <a:lnTo>
                  <a:pt x="430675" y="1124932"/>
                </a:lnTo>
                <a:lnTo>
                  <a:pt x="452559" y="1132558"/>
                </a:lnTo>
                <a:lnTo>
                  <a:pt x="473808" y="1141138"/>
                </a:lnTo>
                <a:lnTo>
                  <a:pt x="495375" y="1150354"/>
                </a:lnTo>
                <a:lnTo>
                  <a:pt x="515990" y="1159887"/>
                </a:lnTo>
                <a:lnTo>
                  <a:pt x="536605" y="1170056"/>
                </a:lnTo>
                <a:lnTo>
                  <a:pt x="556903" y="1180861"/>
                </a:lnTo>
                <a:lnTo>
                  <a:pt x="576566" y="1192619"/>
                </a:lnTo>
                <a:lnTo>
                  <a:pt x="596230" y="1204695"/>
                </a:lnTo>
                <a:lnTo>
                  <a:pt x="615259" y="1217724"/>
                </a:lnTo>
                <a:lnTo>
                  <a:pt x="634288" y="1231070"/>
                </a:lnTo>
                <a:lnTo>
                  <a:pt x="652049" y="1245053"/>
                </a:lnTo>
                <a:lnTo>
                  <a:pt x="670126" y="1259671"/>
                </a:lnTo>
                <a:lnTo>
                  <a:pt x="691693" y="1279055"/>
                </a:lnTo>
                <a:lnTo>
                  <a:pt x="713576" y="1299076"/>
                </a:lnTo>
                <a:lnTo>
                  <a:pt x="734826" y="1318778"/>
                </a:lnTo>
                <a:lnTo>
                  <a:pt x="756075" y="1338798"/>
                </a:lnTo>
                <a:lnTo>
                  <a:pt x="798573" y="1379474"/>
                </a:lnTo>
                <a:lnTo>
                  <a:pt x="840438" y="1420468"/>
                </a:lnTo>
                <a:lnTo>
                  <a:pt x="842658" y="1423010"/>
                </a:lnTo>
                <a:lnTo>
                  <a:pt x="845195" y="1426188"/>
                </a:lnTo>
                <a:lnTo>
                  <a:pt x="848049" y="1429048"/>
                </a:lnTo>
                <a:lnTo>
                  <a:pt x="850269" y="1432226"/>
                </a:lnTo>
                <a:lnTo>
                  <a:pt x="852489" y="1435086"/>
                </a:lnTo>
                <a:lnTo>
                  <a:pt x="853124" y="1436993"/>
                </a:lnTo>
                <a:lnTo>
                  <a:pt x="853758" y="1438582"/>
                </a:lnTo>
                <a:lnTo>
                  <a:pt x="854075" y="1440488"/>
                </a:lnTo>
                <a:lnTo>
                  <a:pt x="854075" y="1442395"/>
                </a:lnTo>
                <a:lnTo>
                  <a:pt x="853758" y="1444302"/>
                </a:lnTo>
                <a:lnTo>
                  <a:pt x="853124" y="1446208"/>
                </a:lnTo>
                <a:lnTo>
                  <a:pt x="852807" y="1447797"/>
                </a:lnTo>
                <a:lnTo>
                  <a:pt x="851538" y="1448751"/>
                </a:lnTo>
                <a:lnTo>
                  <a:pt x="850904" y="1449704"/>
                </a:lnTo>
                <a:lnTo>
                  <a:pt x="849635" y="1450340"/>
                </a:lnTo>
                <a:lnTo>
                  <a:pt x="848684" y="1450657"/>
                </a:lnTo>
                <a:lnTo>
                  <a:pt x="847098" y="1450975"/>
                </a:lnTo>
                <a:lnTo>
                  <a:pt x="844878" y="1450975"/>
                </a:lnTo>
                <a:lnTo>
                  <a:pt x="842023" y="1450657"/>
                </a:lnTo>
                <a:lnTo>
                  <a:pt x="839486" y="1449386"/>
                </a:lnTo>
                <a:lnTo>
                  <a:pt x="837266" y="1448115"/>
                </a:lnTo>
                <a:lnTo>
                  <a:pt x="835363" y="1445891"/>
                </a:lnTo>
                <a:lnTo>
                  <a:pt x="823628" y="1431908"/>
                </a:lnTo>
                <a:lnTo>
                  <a:pt x="811577" y="1418244"/>
                </a:lnTo>
                <a:lnTo>
                  <a:pt x="799208" y="1405215"/>
                </a:lnTo>
                <a:lnTo>
                  <a:pt x="792865" y="1398859"/>
                </a:lnTo>
                <a:lnTo>
                  <a:pt x="786204" y="1392821"/>
                </a:lnTo>
                <a:lnTo>
                  <a:pt x="746560" y="1353416"/>
                </a:lnTo>
                <a:lnTo>
                  <a:pt x="726897" y="1334032"/>
                </a:lnTo>
                <a:lnTo>
                  <a:pt x="706599" y="1314647"/>
                </a:lnTo>
                <a:lnTo>
                  <a:pt x="686301" y="1295580"/>
                </a:lnTo>
                <a:lnTo>
                  <a:pt x="665052" y="1277149"/>
                </a:lnTo>
                <a:lnTo>
                  <a:pt x="654586" y="1267933"/>
                </a:lnTo>
                <a:lnTo>
                  <a:pt x="643803" y="1259353"/>
                </a:lnTo>
                <a:lnTo>
                  <a:pt x="632702" y="1250455"/>
                </a:lnTo>
                <a:lnTo>
                  <a:pt x="621602" y="1242193"/>
                </a:lnTo>
                <a:lnTo>
                  <a:pt x="605744" y="1229799"/>
                </a:lnTo>
                <a:lnTo>
                  <a:pt x="589569" y="1218041"/>
                </a:lnTo>
                <a:lnTo>
                  <a:pt x="573077" y="1206919"/>
                </a:lnTo>
                <a:lnTo>
                  <a:pt x="556268" y="1196432"/>
                </a:lnTo>
                <a:lnTo>
                  <a:pt x="539142" y="1186581"/>
                </a:lnTo>
                <a:lnTo>
                  <a:pt x="521381" y="1177365"/>
                </a:lnTo>
                <a:lnTo>
                  <a:pt x="503621" y="1168150"/>
                </a:lnTo>
                <a:lnTo>
                  <a:pt x="485226" y="1159887"/>
                </a:lnTo>
                <a:lnTo>
                  <a:pt x="466831" y="1152261"/>
                </a:lnTo>
                <a:lnTo>
                  <a:pt x="448119" y="1144952"/>
                </a:lnTo>
                <a:lnTo>
                  <a:pt x="429407" y="1138278"/>
                </a:lnTo>
                <a:lnTo>
                  <a:pt x="410378" y="1131605"/>
                </a:lnTo>
                <a:lnTo>
                  <a:pt x="391348" y="1125885"/>
                </a:lnTo>
                <a:lnTo>
                  <a:pt x="372319" y="1120165"/>
                </a:lnTo>
                <a:lnTo>
                  <a:pt x="352973" y="1115080"/>
                </a:lnTo>
                <a:lnTo>
                  <a:pt x="333627" y="1110314"/>
                </a:lnTo>
                <a:lnTo>
                  <a:pt x="326015" y="1108407"/>
                </a:lnTo>
                <a:lnTo>
                  <a:pt x="318403" y="1106818"/>
                </a:lnTo>
                <a:lnTo>
                  <a:pt x="302863" y="1104276"/>
                </a:lnTo>
                <a:lnTo>
                  <a:pt x="294934" y="1103005"/>
                </a:lnTo>
                <a:lnTo>
                  <a:pt x="287322" y="1100780"/>
                </a:lnTo>
                <a:lnTo>
                  <a:pt x="280028" y="1098556"/>
                </a:lnTo>
                <a:lnTo>
                  <a:pt x="273050" y="1095696"/>
                </a:lnTo>
                <a:lnTo>
                  <a:pt x="277173" y="1094425"/>
                </a:lnTo>
                <a:lnTo>
                  <a:pt x="281613" y="1093153"/>
                </a:lnTo>
                <a:lnTo>
                  <a:pt x="285736" y="1092518"/>
                </a:lnTo>
                <a:lnTo>
                  <a:pt x="290177" y="1092200"/>
                </a:lnTo>
                <a:close/>
                <a:moveTo>
                  <a:pt x="2357785" y="1083531"/>
                </a:moveTo>
                <a:lnTo>
                  <a:pt x="2341914" y="1085437"/>
                </a:lnTo>
                <a:lnTo>
                  <a:pt x="2355245" y="1104808"/>
                </a:lnTo>
                <a:lnTo>
                  <a:pt x="2357785" y="1083531"/>
                </a:lnTo>
                <a:close/>
                <a:moveTo>
                  <a:pt x="2363815" y="1056538"/>
                </a:moveTo>
                <a:lnTo>
                  <a:pt x="2357785" y="1077180"/>
                </a:lnTo>
                <a:lnTo>
                  <a:pt x="2370799" y="1075275"/>
                </a:lnTo>
                <a:lnTo>
                  <a:pt x="2373655" y="1079721"/>
                </a:lnTo>
                <a:lnTo>
                  <a:pt x="2376830" y="1083531"/>
                </a:lnTo>
                <a:lnTo>
                  <a:pt x="2378417" y="1085119"/>
                </a:lnTo>
                <a:lnTo>
                  <a:pt x="2380321" y="1087025"/>
                </a:lnTo>
                <a:lnTo>
                  <a:pt x="2382226" y="1088613"/>
                </a:lnTo>
                <a:lnTo>
                  <a:pt x="2384765" y="1089883"/>
                </a:lnTo>
                <a:lnTo>
                  <a:pt x="2382543" y="1085119"/>
                </a:lnTo>
                <a:lnTo>
                  <a:pt x="2380639" y="1080673"/>
                </a:lnTo>
                <a:lnTo>
                  <a:pt x="2378099" y="1076545"/>
                </a:lnTo>
                <a:lnTo>
                  <a:pt x="2375243" y="1072416"/>
                </a:lnTo>
                <a:lnTo>
                  <a:pt x="2369846" y="1064477"/>
                </a:lnTo>
                <a:lnTo>
                  <a:pt x="2363815" y="1056538"/>
                </a:lnTo>
                <a:close/>
                <a:moveTo>
                  <a:pt x="1917208" y="1045106"/>
                </a:moveTo>
                <a:lnTo>
                  <a:pt x="1915303" y="1050822"/>
                </a:lnTo>
                <a:lnTo>
                  <a:pt x="1913716" y="1055903"/>
                </a:lnTo>
                <a:lnTo>
                  <a:pt x="1912446" y="1061302"/>
                </a:lnTo>
                <a:lnTo>
                  <a:pt x="1911177" y="1067018"/>
                </a:lnTo>
                <a:lnTo>
                  <a:pt x="1910225" y="1072416"/>
                </a:lnTo>
                <a:lnTo>
                  <a:pt x="1909590" y="1078133"/>
                </a:lnTo>
                <a:lnTo>
                  <a:pt x="1909272" y="1083531"/>
                </a:lnTo>
                <a:lnTo>
                  <a:pt x="1909590" y="1088930"/>
                </a:lnTo>
                <a:lnTo>
                  <a:pt x="1911177" y="1083849"/>
                </a:lnTo>
                <a:lnTo>
                  <a:pt x="1913081" y="1078450"/>
                </a:lnTo>
                <a:lnTo>
                  <a:pt x="1914351" y="1073052"/>
                </a:lnTo>
                <a:lnTo>
                  <a:pt x="1915303" y="1067653"/>
                </a:lnTo>
                <a:lnTo>
                  <a:pt x="1916255" y="1062255"/>
                </a:lnTo>
                <a:lnTo>
                  <a:pt x="1916890" y="1056538"/>
                </a:lnTo>
                <a:lnTo>
                  <a:pt x="1917208" y="1045106"/>
                </a:lnTo>
                <a:close/>
                <a:moveTo>
                  <a:pt x="2164081" y="1039814"/>
                </a:moveTo>
                <a:lnTo>
                  <a:pt x="2166939" y="1039814"/>
                </a:lnTo>
                <a:lnTo>
                  <a:pt x="2169796" y="1039814"/>
                </a:lnTo>
                <a:lnTo>
                  <a:pt x="2169796" y="1042018"/>
                </a:lnTo>
                <a:lnTo>
                  <a:pt x="2170749" y="1044536"/>
                </a:lnTo>
                <a:lnTo>
                  <a:pt x="2171701" y="1049574"/>
                </a:lnTo>
                <a:lnTo>
                  <a:pt x="2171701" y="1052092"/>
                </a:lnTo>
                <a:lnTo>
                  <a:pt x="2171384" y="1054611"/>
                </a:lnTo>
                <a:lnTo>
                  <a:pt x="2170749" y="1055555"/>
                </a:lnTo>
                <a:lnTo>
                  <a:pt x="2169796" y="1056500"/>
                </a:lnTo>
                <a:lnTo>
                  <a:pt x="2168844" y="1057444"/>
                </a:lnTo>
                <a:lnTo>
                  <a:pt x="2167891" y="1058389"/>
                </a:lnTo>
                <a:lnTo>
                  <a:pt x="2164399" y="1060907"/>
                </a:lnTo>
                <a:lnTo>
                  <a:pt x="2161541" y="1064055"/>
                </a:lnTo>
                <a:lnTo>
                  <a:pt x="2158684" y="1067204"/>
                </a:lnTo>
                <a:lnTo>
                  <a:pt x="2155826" y="1070352"/>
                </a:lnTo>
                <a:lnTo>
                  <a:pt x="2151064" y="1076963"/>
                </a:lnTo>
                <a:lnTo>
                  <a:pt x="2146619" y="1084204"/>
                </a:lnTo>
                <a:lnTo>
                  <a:pt x="2142491" y="1091445"/>
                </a:lnTo>
                <a:lnTo>
                  <a:pt x="2138681" y="1099316"/>
                </a:lnTo>
                <a:lnTo>
                  <a:pt x="2131061" y="1114427"/>
                </a:lnTo>
                <a:lnTo>
                  <a:pt x="2120901" y="1106871"/>
                </a:lnTo>
                <a:lnTo>
                  <a:pt x="2123124" y="1099001"/>
                </a:lnTo>
                <a:lnTo>
                  <a:pt x="2125346" y="1091445"/>
                </a:lnTo>
                <a:lnTo>
                  <a:pt x="2128839" y="1083889"/>
                </a:lnTo>
                <a:lnTo>
                  <a:pt x="2132331" y="1076334"/>
                </a:lnTo>
                <a:lnTo>
                  <a:pt x="2136459" y="1069093"/>
                </a:lnTo>
                <a:lnTo>
                  <a:pt x="2140586" y="1062481"/>
                </a:lnTo>
                <a:lnTo>
                  <a:pt x="2149159" y="1048314"/>
                </a:lnTo>
                <a:lnTo>
                  <a:pt x="2151064" y="1045481"/>
                </a:lnTo>
                <a:lnTo>
                  <a:pt x="2152969" y="1043907"/>
                </a:lnTo>
                <a:lnTo>
                  <a:pt x="2155509" y="1042018"/>
                </a:lnTo>
                <a:lnTo>
                  <a:pt x="2158366" y="1041073"/>
                </a:lnTo>
                <a:lnTo>
                  <a:pt x="2160906" y="1040444"/>
                </a:lnTo>
                <a:lnTo>
                  <a:pt x="2164081" y="1039814"/>
                </a:lnTo>
                <a:close/>
                <a:moveTo>
                  <a:pt x="2197084" y="1025526"/>
                </a:moveTo>
                <a:lnTo>
                  <a:pt x="2198658" y="1025526"/>
                </a:lnTo>
                <a:lnTo>
                  <a:pt x="2199917" y="1025526"/>
                </a:lnTo>
                <a:lnTo>
                  <a:pt x="2206211" y="1028072"/>
                </a:lnTo>
                <a:lnTo>
                  <a:pt x="2211877" y="1030937"/>
                </a:lnTo>
                <a:lnTo>
                  <a:pt x="2218171" y="1034438"/>
                </a:lnTo>
                <a:lnTo>
                  <a:pt x="2223522" y="1037939"/>
                </a:lnTo>
                <a:lnTo>
                  <a:pt x="2235167" y="1044941"/>
                </a:lnTo>
                <a:lnTo>
                  <a:pt x="2246497" y="1051943"/>
                </a:lnTo>
                <a:lnTo>
                  <a:pt x="2254680" y="1056717"/>
                </a:lnTo>
                <a:lnTo>
                  <a:pt x="2262549" y="1062446"/>
                </a:lnTo>
                <a:lnTo>
                  <a:pt x="2270417" y="1067857"/>
                </a:lnTo>
                <a:lnTo>
                  <a:pt x="2277656" y="1074222"/>
                </a:lnTo>
                <a:lnTo>
                  <a:pt x="2284580" y="1080588"/>
                </a:lnTo>
                <a:lnTo>
                  <a:pt x="2287728" y="1084089"/>
                </a:lnTo>
                <a:lnTo>
                  <a:pt x="2290875" y="1087908"/>
                </a:lnTo>
                <a:lnTo>
                  <a:pt x="2293707" y="1091409"/>
                </a:lnTo>
                <a:lnTo>
                  <a:pt x="2296540" y="1095547"/>
                </a:lnTo>
                <a:lnTo>
                  <a:pt x="2298743" y="1099685"/>
                </a:lnTo>
                <a:lnTo>
                  <a:pt x="2300946" y="1103822"/>
                </a:lnTo>
                <a:lnTo>
                  <a:pt x="2302205" y="1106687"/>
                </a:lnTo>
                <a:lnTo>
                  <a:pt x="2302835" y="1109551"/>
                </a:lnTo>
                <a:lnTo>
                  <a:pt x="2303150" y="1111779"/>
                </a:lnTo>
                <a:lnTo>
                  <a:pt x="2303464" y="1114643"/>
                </a:lnTo>
                <a:lnTo>
                  <a:pt x="2303464" y="1117508"/>
                </a:lnTo>
                <a:lnTo>
                  <a:pt x="2303150" y="1120054"/>
                </a:lnTo>
                <a:lnTo>
                  <a:pt x="2302520" y="1122919"/>
                </a:lnTo>
                <a:lnTo>
                  <a:pt x="2301891" y="1125465"/>
                </a:lnTo>
                <a:lnTo>
                  <a:pt x="2300946" y="1127693"/>
                </a:lnTo>
                <a:lnTo>
                  <a:pt x="2299373" y="1130557"/>
                </a:lnTo>
                <a:lnTo>
                  <a:pt x="2298114" y="1132467"/>
                </a:lnTo>
                <a:lnTo>
                  <a:pt x="2296540" y="1135013"/>
                </a:lnTo>
                <a:lnTo>
                  <a:pt x="2294337" y="1136923"/>
                </a:lnTo>
                <a:lnTo>
                  <a:pt x="2292449" y="1138832"/>
                </a:lnTo>
                <a:lnTo>
                  <a:pt x="2290245" y="1140424"/>
                </a:lnTo>
                <a:lnTo>
                  <a:pt x="2287728" y="1142015"/>
                </a:lnTo>
                <a:lnTo>
                  <a:pt x="2282692" y="1145198"/>
                </a:lnTo>
                <a:lnTo>
                  <a:pt x="2277341" y="1147426"/>
                </a:lnTo>
                <a:lnTo>
                  <a:pt x="2271676" y="1149654"/>
                </a:lnTo>
                <a:lnTo>
                  <a:pt x="2266326" y="1151245"/>
                </a:lnTo>
                <a:lnTo>
                  <a:pt x="2260975" y="1152837"/>
                </a:lnTo>
                <a:lnTo>
                  <a:pt x="2254995" y="1153791"/>
                </a:lnTo>
                <a:lnTo>
                  <a:pt x="2249330" y="1154746"/>
                </a:lnTo>
                <a:lnTo>
                  <a:pt x="2243350" y="1155065"/>
                </a:lnTo>
                <a:lnTo>
                  <a:pt x="2231390" y="1155701"/>
                </a:lnTo>
                <a:lnTo>
                  <a:pt x="2219745" y="1155701"/>
                </a:lnTo>
                <a:lnTo>
                  <a:pt x="2207785" y="1155065"/>
                </a:lnTo>
                <a:lnTo>
                  <a:pt x="2196140" y="1154428"/>
                </a:lnTo>
                <a:lnTo>
                  <a:pt x="2191419" y="1154110"/>
                </a:lnTo>
                <a:lnTo>
                  <a:pt x="2186383" y="1153473"/>
                </a:lnTo>
                <a:lnTo>
                  <a:pt x="2181347" y="1151882"/>
                </a:lnTo>
                <a:lnTo>
                  <a:pt x="2176941" y="1150609"/>
                </a:lnTo>
                <a:lnTo>
                  <a:pt x="2172220" y="1149017"/>
                </a:lnTo>
                <a:lnTo>
                  <a:pt x="2167814" y="1146789"/>
                </a:lnTo>
                <a:lnTo>
                  <a:pt x="2163408" y="1144880"/>
                </a:lnTo>
                <a:lnTo>
                  <a:pt x="2159001" y="1142334"/>
                </a:lnTo>
                <a:lnTo>
                  <a:pt x="2163093" y="1140424"/>
                </a:lnTo>
                <a:lnTo>
                  <a:pt x="2166870" y="1139151"/>
                </a:lnTo>
                <a:lnTo>
                  <a:pt x="2170961" y="1138514"/>
                </a:lnTo>
                <a:lnTo>
                  <a:pt x="2175053" y="1137878"/>
                </a:lnTo>
                <a:lnTo>
                  <a:pt x="2183551" y="1137559"/>
                </a:lnTo>
                <a:lnTo>
                  <a:pt x="2191734" y="1137559"/>
                </a:lnTo>
                <a:lnTo>
                  <a:pt x="2188901" y="1128966"/>
                </a:lnTo>
                <a:lnTo>
                  <a:pt x="2186698" y="1119418"/>
                </a:lnTo>
                <a:lnTo>
                  <a:pt x="2185439" y="1114643"/>
                </a:lnTo>
                <a:lnTo>
                  <a:pt x="2184809" y="1110188"/>
                </a:lnTo>
                <a:lnTo>
                  <a:pt x="2184495" y="1105413"/>
                </a:lnTo>
                <a:lnTo>
                  <a:pt x="2184180" y="1100321"/>
                </a:lnTo>
                <a:lnTo>
                  <a:pt x="2184180" y="1095547"/>
                </a:lnTo>
                <a:lnTo>
                  <a:pt x="2184809" y="1091091"/>
                </a:lnTo>
                <a:lnTo>
                  <a:pt x="2185754" y="1086635"/>
                </a:lnTo>
                <a:lnTo>
                  <a:pt x="2187327" y="1082498"/>
                </a:lnTo>
                <a:lnTo>
                  <a:pt x="2189216" y="1078360"/>
                </a:lnTo>
                <a:lnTo>
                  <a:pt x="2191734" y="1074541"/>
                </a:lnTo>
                <a:lnTo>
                  <a:pt x="2195196" y="1071040"/>
                </a:lnTo>
                <a:lnTo>
                  <a:pt x="2198972" y="1067857"/>
                </a:lnTo>
                <a:lnTo>
                  <a:pt x="2200231" y="1066902"/>
                </a:lnTo>
                <a:lnTo>
                  <a:pt x="2201490" y="1065947"/>
                </a:lnTo>
                <a:lnTo>
                  <a:pt x="2203064" y="1065311"/>
                </a:lnTo>
                <a:lnTo>
                  <a:pt x="2204638" y="1064674"/>
                </a:lnTo>
                <a:lnTo>
                  <a:pt x="2206211" y="1064674"/>
                </a:lnTo>
                <a:lnTo>
                  <a:pt x="2207785" y="1064674"/>
                </a:lnTo>
                <a:lnTo>
                  <a:pt x="2210932" y="1065629"/>
                </a:lnTo>
                <a:lnTo>
                  <a:pt x="2214080" y="1066584"/>
                </a:lnTo>
                <a:lnTo>
                  <a:pt x="2216912" y="1067857"/>
                </a:lnTo>
                <a:lnTo>
                  <a:pt x="2220060" y="1068812"/>
                </a:lnTo>
                <a:lnTo>
                  <a:pt x="2223207" y="1070085"/>
                </a:lnTo>
                <a:lnTo>
                  <a:pt x="2222892" y="1072313"/>
                </a:lnTo>
                <a:lnTo>
                  <a:pt x="2222578" y="1074222"/>
                </a:lnTo>
                <a:lnTo>
                  <a:pt x="2221948" y="1075814"/>
                </a:lnTo>
                <a:lnTo>
                  <a:pt x="2220689" y="1077723"/>
                </a:lnTo>
                <a:lnTo>
                  <a:pt x="2218801" y="1080270"/>
                </a:lnTo>
                <a:lnTo>
                  <a:pt x="2215653" y="1082816"/>
                </a:lnTo>
                <a:lnTo>
                  <a:pt x="2212506" y="1084725"/>
                </a:lnTo>
                <a:lnTo>
                  <a:pt x="2209359" y="1086635"/>
                </a:lnTo>
                <a:lnTo>
                  <a:pt x="2206211" y="1088545"/>
                </a:lnTo>
                <a:lnTo>
                  <a:pt x="2202749" y="1090455"/>
                </a:lnTo>
                <a:lnTo>
                  <a:pt x="2202435" y="1096183"/>
                </a:lnTo>
                <a:lnTo>
                  <a:pt x="2202435" y="1101912"/>
                </a:lnTo>
                <a:lnTo>
                  <a:pt x="2202749" y="1113052"/>
                </a:lnTo>
                <a:lnTo>
                  <a:pt x="2213136" y="1110188"/>
                </a:lnTo>
                <a:lnTo>
                  <a:pt x="2223836" y="1106687"/>
                </a:lnTo>
                <a:lnTo>
                  <a:pt x="2224466" y="1101594"/>
                </a:lnTo>
                <a:lnTo>
                  <a:pt x="2224781" y="1096183"/>
                </a:lnTo>
                <a:lnTo>
                  <a:pt x="2225095" y="1090773"/>
                </a:lnTo>
                <a:lnTo>
                  <a:pt x="2225725" y="1085680"/>
                </a:lnTo>
                <a:lnTo>
                  <a:pt x="2226669" y="1080270"/>
                </a:lnTo>
                <a:lnTo>
                  <a:pt x="2227928" y="1075495"/>
                </a:lnTo>
                <a:lnTo>
                  <a:pt x="2228872" y="1073268"/>
                </a:lnTo>
                <a:lnTo>
                  <a:pt x="2230446" y="1070721"/>
                </a:lnTo>
                <a:lnTo>
                  <a:pt x="2231705" y="1068493"/>
                </a:lnTo>
                <a:lnTo>
                  <a:pt x="2233593" y="1066584"/>
                </a:lnTo>
                <a:lnTo>
                  <a:pt x="2210618" y="1052898"/>
                </a:lnTo>
                <a:lnTo>
                  <a:pt x="2199287" y="1046214"/>
                </a:lnTo>
                <a:lnTo>
                  <a:pt x="2187957" y="1038894"/>
                </a:lnTo>
                <a:lnTo>
                  <a:pt x="2190160" y="1034438"/>
                </a:lnTo>
                <a:lnTo>
                  <a:pt x="2191104" y="1031892"/>
                </a:lnTo>
                <a:lnTo>
                  <a:pt x="2192048" y="1029982"/>
                </a:lnTo>
                <a:lnTo>
                  <a:pt x="2193307" y="1027754"/>
                </a:lnTo>
                <a:lnTo>
                  <a:pt x="2195196" y="1026481"/>
                </a:lnTo>
                <a:lnTo>
                  <a:pt x="2196140" y="1025844"/>
                </a:lnTo>
                <a:lnTo>
                  <a:pt x="2197084" y="1025526"/>
                </a:lnTo>
                <a:close/>
                <a:moveTo>
                  <a:pt x="1695332" y="1024147"/>
                </a:moveTo>
                <a:lnTo>
                  <a:pt x="1692158" y="1031451"/>
                </a:lnTo>
                <a:lnTo>
                  <a:pt x="1688666" y="1038437"/>
                </a:lnTo>
                <a:lnTo>
                  <a:pt x="1684540" y="1045424"/>
                </a:lnTo>
                <a:lnTo>
                  <a:pt x="1680731" y="1052410"/>
                </a:lnTo>
                <a:lnTo>
                  <a:pt x="1688666" y="1047647"/>
                </a:lnTo>
                <a:lnTo>
                  <a:pt x="1696602" y="1042566"/>
                </a:lnTo>
                <a:lnTo>
                  <a:pt x="1711838" y="1032086"/>
                </a:lnTo>
                <a:lnTo>
                  <a:pt x="1695332" y="1024147"/>
                </a:lnTo>
                <a:close/>
                <a:moveTo>
                  <a:pt x="2342548" y="1006046"/>
                </a:moveTo>
                <a:lnTo>
                  <a:pt x="2353976" y="1018431"/>
                </a:lnTo>
                <a:lnTo>
                  <a:pt x="2365720" y="1030498"/>
                </a:lnTo>
                <a:lnTo>
                  <a:pt x="2376830" y="1042883"/>
                </a:lnTo>
                <a:lnTo>
                  <a:pt x="2382226" y="1049234"/>
                </a:lnTo>
                <a:lnTo>
                  <a:pt x="2387304" y="1055903"/>
                </a:lnTo>
                <a:lnTo>
                  <a:pt x="2392383" y="1062572"/>
                </a:lnTo>
                <a:lnTo>
                  <a:pt x="2397144" y="1069241"/>
                </a:lnTo>
                <a:lnTo>
                  <a:pt x="2401588" y="1076227"/>
                </a:lnTo>
                <a:lnTo>
                  <a:pt x="2405715" y="1083531"/>
                </a:lnTo>
                <a:lnTo>
                  <a:pt x="2409524" y="1091153"/>
                </a:lnTo>
                <a:lnTo>
                  <a:pt x="2413015" y="1098774"/>
                </a:lnTo>
                <a:lnTo>
                  <a:pt x="2416190" y="1106396"/>
                </a:lnTo>
                <a:lnTo>
                  <a:pt x="2418411" y="1114653"/>
                </a:lnTo>
                <a:lnTo>
                  <a:pt x="2414602" y="1120369"/>
                </a:lnTo>
                <a:lnTo>
                  <a:pt x="2410793" y="1126720"/>
                </a:lnTo>
                <a:lnTo>
                  <a:pt x="2407302" y="1132754"/>
                </a:lnTo>
                <a:lnTo>
                  <a:pt x="2404445" y="1139423"/>
                </a:lnTo>
                <a:lnTo>
                  <a:pt x="2406984" y="1138788"/>
                </a:lnTo>
                <a:lnTo>
                  <a:pt x="2409841" y="1138153"/>
                </a:lnTo>
                <a:lnTo>
                  <a:pt x="2412698" y="1137835"/>
                </a:lnTo>
                <a:lnTo>
                  <a:pt x="2415555" y="1136882"/>
                </a:lnTo>
                <a:lnTo>
                  <a:pt x="2418094" y="1135930"/>
                </a:lnTo>
                <a:lnTo>
                  <a:pt x="2420316" y="1134342"/>
                </a:lnTo>
                <a:lnTo>
                  <a:pt x="2421268" y="1133071"/>
                </a:lnTo>
                <a:lnTo>
                  <a:pt x="2421903" y="1132119"/>
                </a:lnTo>
                <a:lnTo>
                  <a:pt x="2422220" y="1130848"/>
                </a:lnTo>
                <a:lnTo>
                  <a:pt x="2422538" y="1128943"/>
                </a:lnTo>
                <a:lnTo>
                  <a:pt x="2423490" y="1126085"/>
                </a:lnTo>
                <a:lnTo>
                  <a:pt x="2424442" y="1122909"/>
                </a:lnTo>
                <a:lnTo>
                  <a:pt x="2424760" y="1119734"/>
                </a:lnTo>
                <a:lnTo>
                  <a:pt x="2425077" y="1116558"/>
                </a:lnTo>
                <a:lnTo>
                  <a:pt x="2425077" y="1110524"/>
                </a:lnTo>
                <a:lnTo>
                  <a:pt x="2424442" y="1104173"/>
                </a:lnTo>
                <a:lnTo>
                  <a:pt x="2422855" y="1098139"/>
                </a:lnTo>
                <a:lnTo>
                  <a:pt x="2420951" y="1091788"/>
                </a:lnTo>
                <a:lnTo>
                  <a:pt x="2418094" y="1086390"/>
                </a:lnTo>
                <a:lnTo>
                  <a:pt x="2414920" y="1080673"/>
                </a:lnTo>
                <a:lnTo>
                  <a:pt x="2411428" y="1074957"/>
                </a:lnTo>
                <a:lnTo>
                  <a:pt x="2408254" y="1069558"/>
                </a:lnTo>
                <a:lnTo>
                  <a:pt x="2400319" y="1059397"/>
                </a:lnTo>
                <a:lnTo>
                  <a:pt x="2391431" y="1049234"/>
                </a:lnTo>
                <a:lnTo>
                  <a:pt x="2382543" y="1039707"/>
                </a:lnTo>
                <a:lnTo>
                  <a:pt x="2373338" y="1030816"/>
                </a:lnTo>
                <a:lnTo>
                  <a:pt x="2363181" y="1021924"/>
                </a:lnTo>
                <a:lnTo>
                  <a:pt x="2353341" y="1013667"/>
                </a:lnTo>
                <a:lnTo>
                  <a:pt x="2342548" y="1006046"/>
                </a:lnTo>
                <a:close/>
                <a:moveTo>
                  <a:pt x="2583305" y="993776"/>
                </a:moveTo>
                <a:lnTo>
                  <a:pt x="2584231" y="993776"/>
                </a:lnTo>
                <a:lnTo>
                  <a:pt x="2586701" y="993776"/>
                </a:lnTo>
                <a:lnTo>
                  <a:pt x="2589170" y="994084"/>
                </a:lnTo>
                <a:lnTo>
                  <a:pt x="2593800" y="996238"/>
                </a:lnTo>
                <a:lnTo>
                  <a:pt x="2596270" y="997162"/>
                </a:lnTo>
                <a:lnTo>
                  <a:pt x="2598739" y="997470"/>
                </a:lnTo>
                <a:lnTo>
                  <a:pt x="2596578" y="1001471"/>
                </a:lnTo>
                <a:lnTo>
                  <a:pt x="2593800" y="1005164"/>
                </a:lnTo>
                <a:lnTo>
                  <a:pt x="2591331" y="1008550"/>
                </a:lnTo>
                <a:lnTo>
                  <a:pt x="2588553" y="1011935"/>
                </a:lnTo>
                <a:lnTo>
                  <a:pt x="2585466" y="1015013"/>
                </a:lnTo>
                <a:lnTo>
                  <a:pt x="2582070" y="1018091"/>
                </a:lnTo>
                <a:lnTo>
                  <a:pt x="2575588" y="1023631"/>
                </a:lnTo>
                <a:lnTo>
                  <a:pt x="2572810" y="1023939"/>
                </a:lnTo>
                <a:lnTo>
                  <a:pt x="2570032" y="1023324"/>
                </a:lnTo>
                <a:lnTo>
                  <a:pt x="2567871" y="1022092"/>
                </a:lnTo>
                <a:lnTo>
                  <a:pt x="2565401" y="1019938"/>
                </a:lnTo>
                <a:lnTo>
                  <a:pt x="2566019" y="1016244"/>
                </a:lnTo>
                <a:lnTo>
                  <a:pt x="2567562" y="1012859"/>
                </a:lnTo>
                <a:lnTo>
                  <a:pt x="2569105" y="1010089"/>
                </a:lnTo>
                <a:lnTo>
                  <a:pt x="2570649" y="1007011"/>
                </a:lnTo>
                <a:lnTo>
                  <a:pt x="2572810" y="1003933"/>
                </a:lnTo>
                <a:lnTo>
                  <a:pt x="2575279" y="1001163"/>
                </a:lnTo>
                <a:lnTo>
                  <a:pt x="2580218" y="996238"/>
                </a:lnTo>
                <a:lnTo>
                  <a:pt x="2581144" y="995315"/>
                </a:lnTo>
                <a:lnTo>
                  <a:pt x="2582070" y="994699"/>
                </a:lnTo>
                <a:lnTo>
                  <a:pt x="2583305" y="993776"/>
                </a:lnTo>
                <a:close/>
                <a:moveTo>
                  <a:pt x="1933079" y="992073"/>
                </a:moveTo>
                <a:lnTo>
                  <a:pt x="1928952" y="1004140"/>
                </a:lnTo>
                <a:lnTo>
                  <a:pt x="1924826" y="1016208"/>
                </a:lnTo>
                <a:lnTo>
                  <a:pt x="1917525" y="1040343"/>
                </a:lnTo>
                <a:lnTo>
                  <a:pt x="1925461" y="1037485"/>
                </a:lnTo>
                <a:lnTo>
                  <a:pt x="1933396" y="1035262"/>
                </a:lnTo>
                <a:lnTo>
                  <a:pt x="1932761" y="1024464"/>
                </a:lnTo>
                <a:lnTo>
                  <a:pt x="1932761" y="1013667"/>
                </a:lnTo>
                <a:lnTo>
                  <a:pt x="1933079" y="992073"/>
                </a:lnTo>
                <a:close/>
                <a:moveTo>
                  <a:pt x="3471864" y="982664"/>
                </a:moveTo>
                <a:lnTo>
                  <a:pt x="3469021" y="995303"/>
                </a:lnTo>
                <a:lnTo>
                  <a:pt x="3465546" y="1007309"/>
                </a:lnTo>
                <a:lnTo>
                  <a:pt x="3462072" y="1019315"/>
                </a:lnTo>
                <a:lnTo>
                  <a:pt x="3457965" y="1031322"/>
                </a:lnTo>
                <a:lnTo>
                  <a:pt x="3453859" y="1043328"/>
                </a:lnTo>
                <a:lnTo>
                  <a:pt x="3449120" y="1055019"/>
                </a:lnTo>
                <a:lnTo>
                  <a:pt x="3444382" y="1066709"/>
                </a:lnTo>
                <a:lnTo>
                  <a:pt x="3439012" y="1078400"/>
                </a:lnTo>
                <a:lnTo>
                  <a:pt x="3436485" y="1083139"/>
                </a:lnTo>
                <a:lnTo>
                  <a:pt x="3433642" y="1088194"/>
                </a:lnTo>
                <a:lnTo>
                  <a:pt x="3430483" y="1093250"/>
                </a:lnTo>
                <a:lnTo>
                  <a:pt x="3427325" y="1098621"/>
                </a:lnTo>
                <a:lnTo>
                  <a:pt x="3423850" y="1103361"/>
                </a:lnTo>
                <a:lnTo>
                  <a:pt x="3422270" y="1105572"/>
                </a:lnTo>
                <a:lnTo>
                  <a:pt x="3420375" y="1107468"/>
                </a:lnTo>
                <a:lnTo>
                  <a:pt x="3417848" y="1109048"/>
                </a:lnTo>
                <a:lnTo>
                  <a:pt x="3415321" y="1110627"/>
                </a:lnTo>
                <a:lnTo>
                  <a:pt x="3413110" y="1111891"/>
                </a:lnTo>
                <a:lnTo>
                  <a:pt x="3410267" y="1112839"/>
                </a:lnTo>
                <a:lnTo>
                  <a:pt x="3409951" y="1109680"/>
                </a:lnTo>
                <a:lnTo>
                  <a:pt x="3410267" y="1106204"/>
                </a:lnTo>
                <a:lnTo>
                  <a:pt x="3410899" y="1102729"/>
                </a:lnTo>
                <a:lnTo>
                  <a:pt x="3411530" y="1099253"/>
                </a:lnTo>
                <a:lnTo>
                  <a:pt x="3412794" y="1095777"/>
                </a:lnTo>
                <a:lnTo>
                  <a:pt x="3414057" y="1092618"/>
                </a:lnTo>
                <a:lnTo>
                  <a:pt x="3417216" y="1086615"/>
                </a:lnTo>
                <a:lnTo>
                  <a:pt x="3420691" y="1080295"/>
                </a:lnTo>
                <a:lnTo>
                  <a:pt x="3423850" y="1074292"/>
                </a:lnTo>
                <a:lnTo>
                  <a:pt x="3427325" y="1067973"/>
                </a:lnTo>
                <a:lnTo>
                  <a:pt x="3430483" y="1061654"/>
                </a:lnTo>
                <a:lnTo>
                  <a:pt x="3446909" y="1024687"/>
                </a:lnTo>
                <a:lnTo>
                  <a:pt x="3462703" y="987404"/>
                </a:lnTo>
                <a:lnTo>
                  <a:pt x="3471864" y="982664"/>
                </a:lnTo>
                <a:close/>
                <a:moveTo>
                  <a:pt x="2167016" y="960316"/>
                </a:moveTo>
                <a:lnTo>
                  <a:pt x="2158763" y="960634"/>
                </a:lnTo>
                <a:lnTo>
                  <a:pt x="2150510" y="961269"/>
                </a:lnTo>
                <a:lnTo>
                  <a:pt x="2142257" y="962222"/>
                </a:lnTo>
                <a:lnTo>
                  <a:pt x="2133370" y="963492"/>
                </a:lnTo>
                <a:lnTo>
                  <a:pt x="2137814" y="964762"/>
                </a:lnTo>
                <a:lnTo>
                  <a:pt x="2142575" y="966032"/>
                </a:lnTo>
                <a:lnTo>
                  <a:pt x="2151463" y="968255"/>
                </a:lnTo>
                <a:lnTo>
                  <a:pt x="2160350" y="969843"/>
                </a:lnTo>
                <a:lnTo>
                  <a:pt x="2169238" y="971431"/>
                </a:lnTo>
                <a:lnTo>
                  <a:pt x="2178761" y="972701"/>
                </a:lnTo>
                <a:lnTo>
                  <a:pt x="2187648" y="974289"/>
                </a:lnTo>
                <a:lnTo>
                  <a:pt x="2196219" y="976830"/>
                </a:lnTo>
                <a:lnTo>
                  <a:pt x="2200662" y="978100"/>
                </a:lnTo>
                <a:lnTo>
                  <a:pt x="2204789" y="980005"/>
                </a:lnTo>
                <a:lnTo>
                  <a:pt x="2208915" y="981276"/>
                </a:lnTo>
                <a:lnTo>
                  <a:pt x="2212724" y="983181"/>
                </a:lnTo>
                <a:lnTo>
                  <a:pt x="2220025" y="986674"/>
                </a:lnTo>
                <a:lnTo>
                  <a:pt x="2227326" y="990802"/>
                </a:lnTo>
                <a:lnTo>
                  <a:pt x="2234309" y="995248"/>
                </a:lnTo>
                <a:lnTo>
                  <a:pt x="2247640" y="1004458"/>
                </a:lnTo>
                <a:lnTo>
                  <a:pt x="2254624" y="1008904"/>
                </a:lnTo>
                <a:lnTo>
                  <a:pt x="2261924" y="1013032"/>
                </a:lnTo>
                <a:lnTo>
                  <a:pt x="2266051" y="1015572"/>
                </a:lnTo>
                <a:lnTo>
                  <a:pt x="2269860" y="1018431"/>
                </a:lnTo>
                <a:lnTo>
                  <a:pt x="2273351" y="1021289"/>
                </a:lnTo>
                <a:lnTo>
                  <a:pt x="2277160" y="1024464"/>
                </a:lnTo>
                <a:lnTo>
                  <a:pt x="2283509" y="1031451"/>
                </a:lnTo>
                <a:lnTo>
                  <a:pt x="2289857" y="1038755"/>
                </a:lnTo>
                <a:lnTo>
                  <a:pt x="2294936" y="1044153"/>
                </a:lnTo>
                <a:lnTo>
                  <a:pt x="2300332" y="1049234"/>
                </a:lnTo>
                <a:lnTo>
                  <a:pt x="2306045" y="1054315"/>
                </a:lnTo>
                <a:lnTo>
                  <a:pt x="2312076" y="1059079"/>
                </a:lnTo>
                <a:lnTo>
                  <a:pt x="2324138" y="1067972"/>
                </a:lnTo>
                <a:lnTo>
                  <a:pt x="2330487" y="1072416"/>
                </a:lnTo>
                <a:lnTo>
                  <a:pt x="2336200" y="1077180"/>
                </a:lnTo>
                <a:lnTo>
                  <a:pt x="2343183" y="1056856"/>
                </a:lnTo>
                <a:lnTo>
                  <a:pt x="2334613" y="1051775"/>
                </a:lnTo>
                <a:lnTo>
                  <a:pt x="2326360" y="1046376"/>
                </a:lnTo>
                <a:lnTo>
                  <a:pt x="2329534" y="1041613"/>
                </a:lnTo>
                <a:lnTo>
                  <a:pt x="2333343" y="1037485"/>
                </a:lnTo>
                <a:lnTo>
                  <a:pt x="2337152" y="1033674"/>
                </a:lnTo>
                <a:lnTo>
                  <a:pt x="2341279" y="1029863"/>
                </a:lnTo>
                <a:lnTo>
                  <a:pt x="2326678" y="1016208"/>
                </a:lnTo>
                <a:lnTo>
                  <a:pt x="2319377" y="1009221"/>
                </a:lnTo>
                <a:lnTo>
                  <a:pt x="2311759" y="1002870"/>
                </a:lnTo>
                <a:lnTo>
                  <a:pt x="2303823" y="996519"/>
                </a:lnTo>
                <a:lnTo>
                  <a:pt x="2295888" y="990802"/>
                </a:lnTo>
                <a:lnTo>
                  <a:pt x="2287318" y="985086"/>
                </a:lnTo>
                <a:lnTo>
                  <a:pt x="2278747" y="980323"/>
                </a:lnTo>
                <a:lnTo>
                  <a:pt x="2274303" y="977782"/>
                </a:lnTo>
                <a:lnTo>
                  <a:pt x="2269860" y="975559"/>
                </a:lnTo>
                <a:lnTo>
                  <a:pt x="2264781" y="973337"/>
                </a:lnTo>
                <a:lnTo>
                  <a:pt x="2260337" y="971749"/>
                </a:lnTo>
                <a:lnTo>
                  <a:pt x="2250815" y="968573"/>
                </a:lnTo>
                <a:lnTo>
                  <a:pt x="2240657" y="966032"/>
                </a:lnTo>
                <a:lnTo>
                  <a:pt x="2230817" y="964445"/>
                </a:lnTo>
                <a:lnTo>
                  <a:pt x="2220660" y="963174"/>
                </a:lnTo>
                <a:lnTo>
                  <a:pt x="2210820" y="961904"/>
                </a:lnTo>
                <a:lnTo>
                  <a:pt x="2200662" y="961269"/>
                </a:lnTo>
                <a:lnTo>
                  <a:pt x="2192092" y="960634"/>
                </a:lnTo>
                <a:lnTo>
                  <a:pt x="2183839" y="960316"/>
                </a:lnTo>
                <a:lnTo>
                  <a:pt x="2175586" y="960316"/>
                </a:lnTo>
                <a:lnTo>
                  <a:pt x="2167016" y="960316"/>
                </a:lnTo>
                <a:close/>
                <a:moveTo>
                  <a:pt x="2623146" y="917763"/>
                </a:moveTo>
                <a:lnTo>
                  <a:pt x="2614893" y="926019"/>
                </a:lnTo>
                <a:lnTo>
                  <a:pt x="2606958" y="935229"/>
                </a:lnTo>
                <a:lnTo>
                  <a:pt x="2591722" y="953012"/>
                </a:lnTo>
                <a:lnTo>
                  <a:pt x="2599023" y="964127"/>
                </a:lnTo>
                <a:lnTo>
                  <a:pt x="2606958" y="974924"/>
                </a:lnTo>
                <a:lnTo>
                  <a:pt x="2614893" y="985086"/>
                </a:lnTo>
                <a:lnTo>
                  <a:pt x="2623146" y="995248"/>
                </a:lnTo>
                <a:lnTo>
                  <a:pt x="2632986" y="1009539"/>
                </a:lnTo>
                <a:lnTo>
                  <a:pt x="2643144" y="1024147"/>
                </a:lnTo>
                <a:lnTo>
                  <a:pt x="2647905" y="1031133"/>
                </a:lnTo>
                <a:lnTo>
                  <a:pt x="2653301" y="1037802"/>
                </a:lnTo>
                <a:lnTo>
                  <a:pt x="2659015" y="1044471"/>
                </a:lnTo>
                <a:lnTo>
                  <a:pt x="2665046" y="1050822"/>
                </a:lnTo>
                <a:lnTo>
                  <a:pt x="2664728" y="1041613"/>
                </a:lnTo>
                <a:lnTo>
                  <a:pt x="2664093" y="1032721"/>
                </a:lnTo>
                <a:lnTo>
                  <a:pt x="2662506" y="1023829"/>
                </a:lnTo>
                <a:lnTo>
                  <a:pt x="2660284" y="1014937"/>
                </a:lnTo>
                <a:lnTo>
                  <a:pt x="2657110" y="1006046"/>
                </a:lnTo>
                <a:lnTo>
                  <a:pt x="2653619" y="997789"/>
                </a:lnTo>
                <a:lnTo>
                  <a:pt x="2649492" y="989532"/>
                </a:lnTo>
                <a:lnTo>
                  <a:pt x="2645048" y="981593"/>
                </a:lnTo>
                <a:lnTo>
                  <a:pt x="2639017" y="965715"/>
                </a:lnTo>
                <a:lnTo>
                  <a:pt x="2633304" y="949837"/>
                </a:lnTo>
                <a:lnTo>
                  <a:pt x="2628225" y="933641"/>
                </a:lnTo>
                <a:lnTo>
                  <a:pt x="2623146" y="917763"/>
                </a:lnTo>
                <a:close/>
                <a:moveTo>
                  <a:pt x="1969264" y="877432"/>
                </a:moveTo>
                <a:lnTo>
                  <a:pt x="1964503" y="889499"/>
                </a:lnTo>
                <a:lnTo>
                  <a:pt x="1960694" y="901567"/>
                </a:lnTo>
                <a:lnTo>
                  <a:pt x="1957520" y="913634"/>
                </a:lnTo>
                <a:lnTo>
                  <a:pt x="1954981" y="926019"/>
                </a:lnTo>
                <a:lnTo>
                  <a:pt x="1953711" y="938404"/>
                </a:lnTo>
                <a:lnTo>
                  <a:pt x="1952759" y="951425"/>
                </a:lnTo>
                <a:lnTo>
                  <a:pt x="1952759" y="964127"/>
                </a:lnTo>
                <a:lnTo>
                  <a:pt x="1953076" y="970161"/>
                </a:lnTo>
                <a:lnTo>
                  <a:pt x="1953711" y="976512"/>
                </a:lnTo>
                <a:lnTo>
                  <a:pt x="1953393" y="985721"/>
                </a:lnTo>
                <a:lnTo>
                  <a:pt x="1953076" y="994931"/>
                </a:lnTo>
                <a:lnTo>
                  <a:pt x="1953393" y="1004140"/>
                </a:lnTo>
                <a:lnTo>
                  <a:pt x="1953711" y="1013032"/>
                </a:lnTo>
                <a:lnTo>
                  <a:pt x="1954028" y="1022559"/>
                </a:lnTo>
                <a:lnTo>
                  <a:pt x="1954981" y="1031451"/>
                </a:lnTo>
                <a:lnTo>
                  <a:pt x="1956250" y="1040343"/>
                </a:lnTo>
                <a:lnTo>
                  <a:pt x="1957520" y="1049234"/>
                </a:lnTo>
                <a:lnTo>
                  <a:pt x="1958790" y="1058762"/>
                </a:lnTo>
                <a:lnTo>
                  <a:pt x="1960694" y="1067653"/>
                </a:lnTo>
                <a:lnTo>
                  <a:pt x="1962599" y="1076227"/>
                </a:lnTo>
                <a:lnTo>
                  <a:pt x="1964821" y="1085119"/>
                </a:lnTo>
                <a:lnTo>
                  <a:pt x="1967042" y="1094329"/>
                </a:lnTo>
                <a:lnTo>
                  <a:pt x="1969582" y="1102903"/>
                </a:lnTo>
                <a:lnTo>
                  <a:pt x="1975613" y="1120369"/>
                </a:lnTo>
                <a:lnTo>
                  <a:pt x="1977517" y="1125132"/>
                </a:lnTo>
                <a:lnTo>
                  <a:pt x="1980057" y="1130213"/>
                </a:lnTo>
                <a:lnTo>
                  <a:pt x="1982596" y="1134659"/>
                </a:lnTo>
                <a:lnTo>
                  <a:pt x="1985453" y="1139423"/>
                </a:lnTo>
                <a:lnTo>
                  <a:pt x="1991484" y="1148315"/>
                </a:lnTo>
                <a:lnTo>
                  <a:pt x="1997515" y="1156889"/>
                </a:lnTo>
                <a:lnTo>
                  <a:pt x="2004180" y="1165781"/>
                </a:lnTo>
                <a:lnTo>
                  <a:pt x="2010211" y="1174355"/>
                </a:lnTo>
                <a:lnTo>
                  <a:pt x="2015925" y="1183247"/>
                </a:lnTo>
                <a:lnTo>
                  <a:pt x="2018464" y="1187693"/>
                </a:lnTo>
                <a:lnTo>
                  <a:pt x="2021004" y="1192456"/>
                </a:lnTo>
                <a:lnTo>
                  <a:pt x="2023860" y="1197220"/>
                </a:lnTo>
                <a:lnTo>
                  <a:pt x="2026400" y="1201348"/>
                </a:lnTo>
                <a:lnTo>
                  <a:pt x="2032748" y="1209605"/>
                </a:lnTo>
                <a:lnTo>
                  <a:pt x="2039414" y="1217226"/>
                </a:lnTo>
                <a:lnTo>
                  <a:pt x="2046080" y="1224212"/>
                </a:lnTo>
                <a:lnTo>
                  <a:pt x="2060681" y="1239138"/>
                </a:lnTo>
                <a:lnTo>
                  <a:pt x="2067664" y="1246442"/>
                </a:lnTo>
                <a:lnTo>
                  <a:pt x="2074012" y="1254381"/>
                </a:lnTo>
                <a:lnTo>
                  <a:pt x="2078774" y="1259780"/>
                </a:lnTo>
                <a:lnTo>
                  <a:pt x="2083535" y="1265179"/>
                </a:lnTo>
                <a:lnTo>
                  <a:pt x="2093058" y="1275023"/>
                </a:lnTo>
                <a:lnTo>
                  <a:pt x="2103532" y="1284867"/>
                </a:lnTo>
                <a:lnTo>
                  <a:pt x="2113690" y="1294394"/>
                </a:lnTo>
                <a:lnTo>
                  <a:pt x="2134639" y="1313448"/>
                </a:lnTo>
                <a:lnTo>
                  <a:pt x="2144797" y="1322975"/>
                </a:lnTo>
                <a:lnTo>
                  <a:pt x="2154954" y="1333137"/>
                </a:lnTo>
                <a:lnTo>
                  <a:pt x="2162572" y="1340759"/>
                </a:lnTo>
                <a:lnTo>
                  <a:pt x="2170190" y="1348380"/>
                </a:lnTo>
                <a:lnTo>
                  <a:pt x="2178126" y="1356002"/>
                </a:lnTo>
                <a:lnTo>
                  <a:pt x="2185426" y="1363941"/>
                </a:lnTo>
                <a:lnTo>
                  <a:pt x="2190822" y="1369340"/>
                </a:lnTo>
                <a:lnTo>
                  <a:pt x="2195901" y="1374421"/>
                </a:lnTo>
                <a:lnTo>
                  <a:pt x="2206693" y="1384583"/>
                </a:lnTo>
                <a:lnTo>
                  <a:pt x="2218120" y="1394110"/>
                </a:lnTo>
                <a:lnTo>
                  <a:pt x="2229865" y="1403637"/>
                </a:lnTo>
                <a:lnTo>
                  <a:pt x="2253354" y="1421738"/>
                </a:lnTo>
                <a:lnTo>
                  <a:pt x="2264463" y="1431582"/>
                </a:lnTo>
                <a:lnTo>
                  <a:pt x="2275891" y="1441109"/>
                </a:lnTo>
                <a:lnTo>
                  <a:pt x="2283509" y="1449049"/>
                </a:lnTo>
                <a:lnTo>
                  <a:pt x="2291444" y="1456670"/>
                </a:lnTo>
                <a:lnTo>
                  <a:pt x="2307950" y="1471913"/>
                </a:lnTo>
                <a:lnTo>
                  <a:pt x="2340961" y="1501446"/>
                </a:lnTo>
                <a:lnTo>
                  <a:pt x="2337787" y="1496365"/>
                </a:lnTo>
                <a:lnTo>
                  <a:pt x="2334296" y="1491284"/>
                </a:lnTo>
                <a:lnTo>
                  <a:pt x="2330804" y="1486203"/>
                </a:lnTo>
                <a:lnTo>
                  <a:pt x="2326678" y="1481757"/>
                </a:lnTo>
                <a:lnTo>
                  <a:pt x="2318742" y="1472548"/>
                </a:lnTo>
                <a:lnTo>
                  <a:pt x="2314616" y="1468102"/>
                </a:lnTo>
                <a:lnTo>
                  <a:pt x="2310807" y="1463339"/>
                </a:lnTo>
                <a:lnTo>
                  <a:pt x="2299062" y="1447778"/>
                </a:lnTo>
                <a:lnTo>
                  <a:pt x="2287000" y="1432217"/>
                </a:lnTo>
                <a:lnTo>
                  <a:pt x="2274621" y="1417292"/>
                </a:lnTo>
                <a:lnTo>
                  <a:pt x="2261607" y="1402366"/>
                </a:lnTo>
                <a:lnTo>
                  <a:pt x="2248275" y="1388076"/>
                </a:lnTo>
                <a:lnTo>
                  <a:pt x="2235261" y="1373468"/>
                </a:lnTo>
                <a:lnTo>
                  <a:pt x="2208598" y="1344887"/>
                </a:lnTo>
                <a:lnTo>
                  <a:pt x="2190822" y="1326786"/>
                </a:lnTo>
                <a:lnTo>
                  <a:pt x="2173047" y="1308685"/>
                </a:lnTo>
                <a:lnTo>
                  <a:pt x="2138448" y="1271530"/>
                </a:lnTo>
                <a:lnTo>
                  <a:pt x="2069569" y="1197537"/>
                </a:lnTo>
                <a:lnTo>
                  <a:pt x="2059411" y="1183247"/>
                </a:lnTo>
                <a:lnTo>
                  <a:pt x="2049571" y="1168639"/>
                </a:lnTo>
                <a:lnTo>
                  <a:pt x="2040049" y="1154031"/>
                </a:lnTo>
                <a:lnTo>
                  <a:pt x="2030526" y="1139105"/>
                </a:lnTo>
                <a:lnTo>
                  <a:pt x="2021638" y="1124179"/>
                </a:lnTo>
                <a:lnTo>
                  <a:pt x="2013068" y="1108937"/>
                </a:lnTo>
                <a:lnTo>
                  <a:pt x="2004815" y="1093376"/>
                </a:lnTo>
                <a:lnTo>
                  <a:pt x="1996880" y="1078133"/>
                </a:lnTo>
                <a:lnTo>
                  <a:pt x="1994023" y="1067653"/>
                </a:lnTo>
                <a:lnTo>
                  <a:pt x="1990531" y="1057491"/>
                </a:lnTo>
                <a:lnTo>
                  <a:pt x="1987040" y="1047647"/>
                </a:lnTo>
                <a:lnTo>
                  <a:pt x="1983866" y="1037485"/>
                </a:lnTo>
                <a:lnTo>
                  <a:pt x="1980374" y="1026370"/>
                </a:lnTo>
                <a:lnTo>
                  <a:pt x="1977517" y="1014620"/>
                </a:lnTo>
                <a:lnTo>
                  <a:pt x="1974978" y="1002870"/>
                </a:lnTo>
                <a:lnTo>
                  <a:pt x="1972756" y="991120"/>
                </a:lnTo>
                <a:lnTo>
                  <a:pt x="1970851" y="979370"/>
                </a:lnTo>
                <a:lnTo>
                  <a:pt x="1969264" y="967620"/>
                </a:lnTo>
                <a:lnTo>
                  <a:pt x="1967677" y="955870"/>
                </a:lnTo>
                <a:lnTo>
                  <a:pt x="1966408" y="944121"/>
                </a:lnTo>
                <a:lnTo>
                  <a:pt x="1966090" y="942215"/>
                </a:lnTo>
                <a:lnTo>
                  <a:pt x="1966090" y="940627"/>
                </a:lnTo>
                <a:lnTo>
                  <a:pt x="1966090" y="939357"/>
                </a:lnTo>
                <a:lnTo>
                  <a:pt x="1966725" y="937769"/>
                </a:lnTo>
                <a:lnTo>
                  <a:pt x="1967995" y="935864"/>
                </a:lnTo>
                <a:lnTo>
                  <a:pt x="1969899" y="933641"/>
                </a:lnTo>
                <a:lnTo>
                  <a:pt x="1972439" y="932053"/>
                </a:lnTo>
                <a:lnTo>
                  <a:pt x="1974660" y="930148"/>
                </a:lnTo>
                <a:lnTo>
                  <a:pt x="1979739" y="927607"/>
                </a:lnTo>
                <a:lnTo>
                  <a:pt x="1977200" y="914587"/>
                </a:lnTo>
                <a:lnTo>
                  <a:pt x="1974660" y="902202"/>
                </a:lnTo>
                <a:lnTo>
                  <a:pt x="1972121" y="889817"/>
                </a:lnTo>
                <a:lnTo>
                  <a:pt x="1969264" y="877432"/>
                </a:lnTo>
                <a:close/>
                <a:moveTo>
                  <a:pt x="1877530" y="877114"/>
                </a:moveTo>
                <a:lnTo>
                  <a:pt x="1873087" y="883783"/>
                </a:lnTo>
                <a:lnTo>
                  <a:pt x="1868960" y="890452"/>
                </a:lnTo>
                <a:lnTo>
                  <a:pt x="1865151" y="897756"/>
                </a:lnTo>
                <a:lnTo>
                  <a:pt x="1861660" y="905060"/>
                </a:lnTo>
                <a:lnTo>
                  <a:pt x="1857850" y="912046"/>
                </a:lnTo>
                <a:lnTo>
                  <a:pt x="1854041" y="918715"/>
                </a:lnTo>
                <a:lnTo>
                  <a:pt x="1849915" y="925702"/>
                </a:lnTo>
                <a:lnTo>
                  <a:pt x="1845154" y="932371"/>
                </a:lnTo>
                <a:lnTo>
                  <a:pt x="1834996" y="945073"/>
                </a:lnTo>
                <a:lnTo>
                  <a:pt x="1824839" y="957776"/>
                </a:lnTo>
                <a:lnTo>
                  <a:pt x="1814047" y="969843"/>
                </a:lnTo>
                <a:lnTo>
                  <a:pt x="1802620" y="981911"/>
                </a:lnTo>
                <a:lnTo>
                  <a:pt x="1791193" y="993343"/>
                </a:lnTo>
                <a:lnTo>
                  <a:pt x="1779131" y="1004458"/>
                </a:lnTo>
                <a:lnTo>
                  <a:pt x="1766434" y="1014937"/>
                </a:lnTo>
                <a:lnTo>
                  <a:pt x="1759768" y="1019701"/>
                </a:lnTo>
                <a:lnTo>
                  <a:pt x="1753420" y="1024464"/>
                </a:lnTo>
                <a:lnTo>
                  <a:pt x="1732153" y="1039707"/>
                </a:lnTo>
                <a:lnTo>
                  <a:pt x="1721678" y="1047329"/>
                </a:lnTo>
                <a:lnTo>
                  <a:pt x="1711203" y="1054951"/>
                </a:lnTo>
                <a:lnTo>
                  <a:pt x="1700094" y="1062255"/>
                </a:lnTo>
                <a:lnTo>
                  <a:pt x="1688984" y="1068606"/>
                </a:lnTo>
                <a:lnTo>
                  <a:pt x="1677874" y="1074957"/>
                </a:lnTo>
                <a:lnTo>
                  <a:pt x="1666130" y="1080673"/>
                </a:lnTo>
                <a:lnTo>
                  <a:pt x="1657242" y="1084802"/>
                </a:lnTo>
                <a:lnTo>
                  <a:pt x="1648672" y="1088930"/>
                </a:lnTo>
                <a:lnTo>
                  <a:pt x="1640419" y="1093376"/>
                </a:lnTo>
                <a:lnTo>
                  <a:pt x="1632166" y="1098139"/>
                </a:lnTo>
                <a:lnTo>
                  <a:pt x="1616295" y="1107984"/>
                </a:lnTo>
                <a:lnTo>
                  <a:pt x="1600424" y="1118463"/>
                </a:lnTo>
                <a:lnTo>
                  <a:pt x="1568682" y="1139423"/>
                </a:lnTo>
                <a:lnTo>
                  <a:pt x="1552811" y="1149585"/>
                </a:lnTo>
                <a:lnTo>
                  <a:pt x="1544558" y="1154348"/>
                </a:lnTo>
                <a:lnTo>
                  <a:pt x="1536306" y="1159112"/>
                </a:lnTo>
                <a:lnTo>
                  <a:pt x="1540432" y="1158794"/>
                </a:lnTo>
                <a:lnTo>
                  <a:pt x="1544241" y="1158794"/>
                </a:lnTo>
                <a:lnTo>
                  <a:pt x="1548050" y="1158794"/>
                </a:lnTo>
                <a:lnTo>
                  <a:pt x="1551859" y="1159429"/>
                </a:lnTo>
                <a:lnTo>
                  <a:pt x="1555668" y="1160382"/>
                </a:lnTo>
                <a:lnTo>
                  <a:pt x="1559160" y="1162287"/>
                </a:lnTo>
                <a:lnTo>
                  <a:pt x="1562016" y="1164193"/>
                </a:lnTo>
                <a:lnTo>
                  <a:pt x="1564873" y="1167369"/>
                </a:lnTo>
                <a:lnTo>
                  <a:pt x="1572809" y="1163240"/>
                </a:lnTo>
                <a:lnTo>
                  <a:pt x="1581062" y="1159747"/>
                </a:lnTo>
                <a:lnTo>
                  <a:pt x="1585188" y="1158159"/>
                </a:lnTo>
                <a:lnTo>
                  <a:pt x="1589314" y="1156889"/>
                </a:lnTo>
                <a:lnTo>
                  <a:pt x="1593758" y="1155936"/>
                </a:lnTo>
                <a:lnTo>
                  <a:pt x="1597885" y="1155301"/>
                </a:lnTo>
                <a:lnTo>
                  <a:pt x="1598520" y="1163240"/>
                </a:lnTo>
                <a:lnTo>
                  <a:pt x="1598837" y="1171179"/>
                </a:lnTo>
                <a:lnTo>
                  <a:pt x="1588997" y="1175625"/>
                </a:lnTo>
                <a:lnTo>
                  <a:pt x="1579475" y="1180071"/>
                </a:lnTo>
                <a:lnTo>
                  <a:pt x="1569952" y="1185152"/>
                </a:lnTo>
                <a:lnTo>
                  <a:pt x="1560747" y="1190233"/>
                </a:lnTo>
                <a:lnTo>
                  <a:pt x="1551542" y="1195632"/>
                </a:lnTo>
                <a:lnTo>
                  <a:pt x="1542337" y="1201348"/>
                </a:lnTo>
                <a:lnTo>
                  <a:pt x="1533766" y="1207064"/>
                </a:lnTo>
                <a:lnTo>
                  <a:pt x="1525196" y="1213733"/>
                </a:lnTo>
                <a:lnTo>
                  <a:pt x="1514086" y="1221672"/>
                </a:lnTo>
                <a:lnTo>
                  <a:pt x="1503611" y="1229611"/>
                </a:lnTo>
                <a:lnTo>
                  <a:pt x="1493137" y="1238185"/>
                </a:lnTo>
                <a:lnTo>
                  <a:pt x="1482662" y="1246760"/>
                </a:lnTo>
                <a:lnTo>
                  <a:pt x="1472822" y="1255651"/>
                </a:lnTo>
                <a:lnTo>
                  <a:pt x="1462982" y="1265496"/>
                </a:lnTo>
                <a:lnTo>
                  <a:pt x="1453777" y="1275023"/>
                </a:lnTo>
                <a:lnTo>
                  <a:pt x="1445206" y="1285503"/>
                </a:lnTo>
                <a:lnTo>
                  <a:pt x="1440128" y="1291854"/>
                </a:lnTo>
                <a:lnTo>
                  <a:pt x="1435049" y="1298523"/>
                </a:lnTo>
                <a:lnTo>
                  <a:pt x="1425527" y="1312178"/>
                </a:lnTo>
                <a:lnTo>
                  <a:pt x="1416321" y="1325833"/>
                </a:lnTo>
                <a:lnTo>
                  <a:pt x="1407434" y="1340124"/>
                </a:lnTo>
                <a:lnTo>
                  <a:pt x="1389976" y="1368387"/>
                </a:lnTo>
                <a:lnTo>
                  <a:pt x="1381088" y="1382042"/>
                </a:lnTo>
                <a:lnTo>
                  <a:pt x="1371565" y="1396015"/>
                </a:lnTo>
                <a:lnTo>
                  <a:pt x="1370296" y="1397920"/>
                </a:lnTo>
                <a:lnTo>
                  <a:pt x="1368391" y="1399826"/>
                </a:lnTo>
                <a:lnTo>
                  <a:pt x="1365852" y="1401096"/>
                </a:lnTo>
                <a:lnTo>
                  <a:pt x="1363313" y="1402049"/>
                </a:lnTo>
                <a:lnTo>
                  <a:pt x="1358551" y="1403954"/>
                </a:lnTo>
                <a:lnTo>
                  <a:pt x="1353473" y="1405542"/>
                </a:lnTo>
                <a:lnTo>
                  <a:pt x="1349981" y="1416022"/>
                </a:lnTo>
                <a:lnTo>
                  <a:pt x="1365534" y="1413481"/>
                </a:lnTo>
                <a:lnTo>
                  <a:pt x="1381405" y="1410941"/>
                </a:lnTo>
                <a:lnTo>
                  <a:pt x="1396959" y="1409353"/>
                </a:lnTo>
                <a:lnTo>
                  <a:pt x="1412512" y="1407765"/>
                </a:lnTo>
                <a:lnTo>
                  <a:pt x="1419496" y="1393792"/>
                </a:lnTo>
                <a:lnTo>
                  <a:pt x="1426796" y="1380772"/>
                </a:lnTo>
                <a:lnTo>
                  <a:pt x="1434414" y="1367117"/>
                </a:lnTo>
                <a:lnTo>
                  <a:pt x="1442032" y="1354097"/>
                </a:lnTo>
                <a:lnTo>
                  <a:pt x="1457903" y="1328056"/>
                </a:lnTo>
                <a:lnTo>
                  <a:pt x="1473774" y="1302016"/>
                </a:lnTo>
                <a:lnTo>
                  <a:pt x="1470600" y="1304874"/>
                </a:lnTo>
                <a:lnTo>
                  <a:pt x="1467743" y="1307732"/>
                </a:lnTo>
                <a:lnTo>
                  <a:pt x="1461712" y="1314401"/>
                </a:lnTo>
                <a:lnTo>
                  <a:pt x="1456634" y="1321388"/>
                </a:lnTo>
                <a:lnTo>
                  <a:pt x="1451237" y="1328691"/>
                </a:lnTo>
                <a:lnTo>
                  <a:pt x="1441715" y="1342982"/>
                </a:lnTo>
                <a:lnTo>
                  <a:pt x="1436954" y="1350286"/>
                </a:lnTo>
                <a:lnTo>
                  <a:pt x="1431875" y="1357272"/>
                </a:lnTo>
                <a:lnTo>
                  <a:pt x="1427114" y="1363306"/>
                </a:lnTo>
                <a:lnTo>
                  <a:pt x="1422987" y="1369975"/>
                </a:lnTo>
                <a:lnTo>
                  <a:pt x="1418861" y="1376961"/>
                </a:lnTo>
                <a:lnTo>
                  <a:pt x="1415052" y="1383630"/>
                </a:lnTo>
                <a:lnTo>
                  <a:pt x="1410608" y="1389664"/>
                </a:lnTo>
                <a:lnTo>
                  <a:pt x="1408386" y="1392839"/>
                </a:lnTo>
                <a:lnTo>
                  <a:pt x="1405847" y="1395698"/>
                </a:lnTo>
                <a:lnTo>
                  <a:pt x="1402990" y="1398238"/>
                </a:lnTo>
                <a:lnTo>
                  <a:pt x="1400133" y="1400779"/>
                </a:lnTo>
                <a:lnTo>
                  <a:pt x="1396959" y="1402684"/>
                </a:lnTo>
                <a:lnTo>
                  <a:pt x="1393467" y="1404589"/>
                </a:lnTo>
                <a:lnTo>
                  <a:pt x="1394420" y="1400461"/>
                </a:lnTo>
                <a:lnTo>
                  <a:pt x="1395372" y="1396333"/>
                </a:lnTo>
                <a:lnTo>
                  <a:pt x="1396959" y="1392204"/>
                </a:lnTo>
                <a:lnTo>
                  <a:pt x="1398546" y="1388076"/>
                </a:lnTo>
                <a:lnTo>
                  <a:pt x="1402038" y="1380137"/>
                </a:lnTo>
                <a:lnTo>
                  <a:pt x="1406164" y="1372515"/>
                </a:lnTo>
                <a:lnTo>
                  <a:pt x="1410925" y="1364894"/>
                </a:lnTo>
                <a:lnTo>
                  <a:pt x="1416004" y="1357272"/>
                </a:lnTo>
                <a:lnTo>
                  <a:pt x="1425527" y="1342664"/>
                </a:lnTo>
                <a:lnTo>
                  <a:pt x="1429970" y="1336948"/>
                </a:lnTo>
                <a:lnTo>
                  <a:pt x="1434414" y="1330597"/>
                </a:lnTo>
                <a:lnTo>
                  <a:pt x="1442667" y="1317577"/>
                </a:lnTo>
                <a:lnTo>
                  <a:pt x="1446794" y="1310908"/>
                </a:lnTo>
                <a:lnTo>
                  <a:pt x="1451237" y="1304874"/>
                </a:lnTo>
                <a:lnTo>
                  <a:pt x="1455999" y="1298523"/>
                </a:lnTo>
                <a:lnTo>
                  <a:pt x="1461077" y="1292807"/>
                </a:lnTo>
                <a:lnTo>
                  <a:pt x="1475996" y="1275976"/>
                </a:lnTo>
                <a:lnTo>
                  <a:pt x="1490915" y="1259145"/>
                </a:lnTo>
                <a:lnTo>
                  <a:pt x="1506151" y="1242314"/>
                </a:lnTo>
                <a:lnTo>
                  <a:pt x="1513769" y="1234057"/>
                </a:lnTo>
                <a:lnTo>
                  <a:pt x="1521704" y="1226118"/>
                </a:lnTo>
                <a:lnTo>
                  <a:pt x="1532814" y="1226435"/>
                </a:lnTo>
                <a:lnTo>
                  <a:pt x="1538210" y="1240091"/>
                </a:lnTo>
                <a:lnTo>
                  <a:pt x="1545828" y="1234692"/>
                </a:lnTo>
                <a:lnTo>
                  <a:pt x="1553764" y="1229294"/>
                </a:lnTo>
                <a:lnTo>
                  <a:pt x="1557573" y="1226435"/>
                </a:lnTo>
                <a:lnTo>
                  <a:pt x="1561699" y="1223895"/>
                </a:lnTo>
                <a:lnTo>
                  <a:pt x="1565826" y="1221672"/>
                </a:lnTo>
                <a:lnTo>
                  <a:pt x="1570269" y="1219767"/>
                </a:lnTo>
                <a:lnTo>
                  <a:pt x="1572809" y="1220402"/>
                </a:lnTo>
                <a:lnTo>
                  <a:pt x="1575031" y="1221672"/>
                </a:lnTo>
                <a:lnTo>
                  <a:pt x="1576300" y="1222942"/>
                </a:lnTo>
                <a:lnTo>
                  <a:pt x="1577570" y="1224848"/>
                </a:lnTo>
                <a:lnTo>
                  <a:pt x="1578840" y="1226753"/>
                </a:lnTo>
                <a:lnTo>
                  <a:pt x="1579792" y="1228976"/>
                </a:lnTo>
                <a:lnTo>
                  <a:pt x="1581379" y="1233422"/>
                </a:lnTo>
                <a:lnTo>
                  <a:pt x="1574078" y="1237233"/>
                </a:lnTo>
                <a:lnTo>
                  <a:pt x="1567413" y="1241361"/>
                </a:lnTo>
                <a:lnTo>
                  <a:pt x="1560429" y="1245807"/>
                </a:lnTo>
                <a:lnTo>
                  <a:pt x="1553764" y="1250253"/>
                </a:lnTo>
                <a:lnTo>
                  <a:pt x="1540749" y="1259462"/>
                </a:lnTo>
                <a:lnTo>
                  <a:pt x="1527735" y="1269307"/>
                </a:lnTo>
                <a:lnTo>
                  <a:pt x="1522339" y="1273753"/>
                </a:lnTo>
                <a:lnTo>
                  <a:pt x="1517260" y="1278199"/>
                </a:lnTo>
                <a:lnTo>
                  <a:pt x="1512499" y="1282644"/>
                </a:lnTo>
                <a:lnTo>
                  <a:pt x="1507738" y="1287408"/>
                </a:lnTo>
                <a:lnTo>
                  <a:pt x="1498533" y="1297570"/>
                </a:lnTo>
                <a:lnTo>
                  <a:pt x="1489962" y="1308367"/>
                </a:lnTo>
                <a:lnTo>
                  <a:pt x="1482027" y="1318847"/>
                </a:lnTo>
                <a:lnTo>
                  <a:pt x="1474409" y="1329962"/>
                </a:lnTo>
                <a:lnTo>
                  <a:pt x="1466791" y="1341394"/>
                </a:lnTo>
                <a:lnTo>
                  <a:pt x="1459808" y="1352826"/>
                </a:lnTo>
                <a:lnTo>
                  <a:pt x="1451872" y="1366164"/>
                </a:lnTo>
                <a:lnTo>
                  <a:pt x="1443937" y="1379819"/>
                </a:lnTo>
                <a:lnTo>
                  <a:pt x="1440128" y="1386170"/>
                </a:lnTo>
                <a:lnTo>
                  <a:pt x="1436636" y="1393475"/>
                </a:lnTo>
                <a:lnTo>
                  <a:pt x="1433462" y="1400461"/>
                </a:lnTo>
                <a:lnTo>
                  <a:pt x="1430923" y="1407765"/>
                </a:lnTo>
                <a:lnTo>
                  <a:pt x="1440445" y="1402684"/>
                </a:lnTo>
                <a:lnTo>
                  <a:pt x="1445524" y="1394110"/>
                </a:lnTo>
                <a:lnTo>
                  <a:pt x="1450285" y="1385218"/>
                </a:lnTo>
                <a:lnTo>
                  <a:pt x="1460443" y="1367117"/>
                </a:lnTo>
                <a:lnTo>
                  <a:pt x="1465839" y="1358542"/>
                </a:lnTo>
                <a:lnTo>
                  <a:pt x="1471552" y="1349968"/>
                </a:lnTo>
                <a:lnTo>
                  <a:pt x="1477583" y="1342029"/>
                </a:lnTo>
                <a:lnTo>
                  <a:pt x="1480757" y="1337901"/>
                </a:lnTo>
                <a:lnTo>
                  <a:pt x="1484249" y="1334090"/>
                </a:lnTo>
                <a:lnTo>
                  <a:pt x="1490280" y="1338854"/>
                </a:lnTo>
                <a:lnTo>
                  <a:pt x="1496311" y="1343299"/>
                </a:lnTo>
                <a:lnTo>
                  <a:pt x="1505833" y="1329962"/>
                </a:lnTo>
                <a:lnTo>
                  <a:pt x="1511230" y="1323293"/>
                </a:lnTo>
                <a:lnTo>
                  <a:pt x="1515991" y="1316941"/>
                </a:lnTo>
                <a:lnTo>
                  <a:pt x="1521387" y="1310272"/>
                </a:lnTo>
                <a:lnTo>
                  <a:pt x="1527100" y="1304557"/>
                </a:lnTo>
                <a:lnTo>
                  <a:pt x="1533131" y="1298523"/>
                </a:lnTo>
                <a:lnTo>
                  <a:pt x="1539797" y="1293759"/>
                </a:lnTo>
                <a:lnTo>
                  <a:pt x="1541067" y="1292807"/>
                </a:lnTo>
                <a:lnTo>
                  <a:pt x="1542019" y="1291854"/>
                </a:lnTo>
                <a:lnTo>
                  <a:pt x="1543606" y="1291536"/>
                </a:lnTo>
                <a:lnTo>
                  <a:pt x="1544876" y="1291536"/>
                </a:lnTo>
                <a:lnTo>
                  <a:pt x="1547415" y="1291854"/>
                </a:lnTo>
                <a:lnTo>
                  <a:pt x="1549637" y="1293124"/>
                </a:lnTo>
                <a:lnTo>
                  <a:pt x="1551859" y="1294394"/>
                </a:lnTo>
                <a:lnTo>
                  <a:pt x="1554081" y="1296300"/>
                </a:lnTo>
                <a:lnTo>
                  <a:pt x="1557890" y="1299793"/>
                </a:lnTo>
                <a:lnTo>
                  <a:pt x="1553446" y="1304557"/>
                </a:lnTo>
                <a:lnTo>
                  <a:pt x="1549002" y="1309320"/>
                </a:lnTo>
                <a:lnTo>
                  <a:pt x="1539480" y="1317894"/>
                </a:lnTo>
                <a:lnTo>
                  <a:pt x="1534401" y="1322340"/>
                </a:lnTo>
                <a:lnTo>
                  <a:pt x="1529640" y="1326786"/>
                </a:lnTo>
                <a:lnTo>
                  <a:pt x="1525196" y="1331549"/>
                </a:lnTo>
                <a:lnTo>
                  <a:pt x="1521387" y="1336630"/>
                </a:lnTo>
                <a:lnTo>
                  <a:pt x="1515356" y="1344887"/>
                </a:lnTo>
                <a:lnTo>
                  <a:pt x="1509325" y="1352826"/>
                </a:lnTo>
                <a:lnTo>
                  <a:pt x="1503929" y="1361083"/>
                </a:lnTo>
                <a:lnTo>
                  <a:pt x="1498533" y="1369657"/>
                </a:lnTo>
                <a:lnTo>
                  <a:pt x="1493772" y="1378549"/>
                </a:lnTo>
                <a:lnTo>
                  <a:pt x="1489645" y="1387758"/>
                </a:lnTo>
                <a:lnTo>
                  <a:pt x="1487741" y="1392204"/>
                </a:lnTo>
                <a:lnTo>
                  <a:pt x="1486153" y="1396968"/>
                </a:lnTo>
                <a:lnTo>
                  <a:pt x="1484566" y="1401731"/>
                </a:lnTo>
                <a:lnTo>
                  <a:pt x="1483614" y="1406495"/>
                </a:lnTo>
                <a:lnTo>
                  <a:pt x="1486153" y="1405542"/>
                </a:lnTo>
                <a:lnTo>
                  <a:pt x="1489010" y="1404272"/>
                </a:lnTo>
                <a:lnTo>
                  <a:pt x="1491550" y="1402366"/>
                </a:lnTo>
                <a:lnTo>
                  <a:pt x="1493454" y="1400779"/>
                </a:lnTo>
                <a:lnTo>
                  <a:pt x="1495676" y="1398556"/>
                </a:lnTo>
                <a:lnTo>
                  <a:pt x="1497263" y="1396333"/>
                </a:lnTo>
                <a:lnTo>
                  <a:pt x="1500437" y="1390934"/>
                </a:lnTo>
                <a:lnTo>
                  <a:pt x="1503294" y="1385853"/>
                </a:lnTo>
                <a:lnTo>
                  <a:pt x="1505833" y="1380137"/>
                </a:lnTo>
                <a:lnTo>
                  <a:pt x="1508373" y="1374738"/>
                </a:lnTo>
                <a:lnTo>
                  <a:pt x="1511547" y="1369657"/>
                </a:lnTo>
                <a:lnTo>
                  <a:pt x="1528370" y="1372515"/>
                </a:lnTo>
                <a:lnTo>
                  <a:pt x="1533766" y="1362988"/>
                </a:lnTo>
                <a:lnTo>
                  <a:pt x="1536940" y="1358542"/>
                </a:lnTo>
                <a:lnTo>
                  <a:pt x="1540432" y="1354414"/>
                </a:lnTo>
                <a:lnTo>
                  <a:pt x="1544241" y="1350603"/>
                </a:lnTo>
                <a:lnTo>
                  <a:pt x="1548367" y="1347428"/>
                </a:lnTo>
                <a:lnTo>
                  <a:pt x="1550907" y="1346157"/>
                </a:lnTo>
                <a:lnTo>
                  <a:pt x="1553129" y="1344887"/>
                </a:lnTo>
                <a:lnTo>
                  <a:pt x="1555668" y="1343935"/>
                </a:lnTo>
                <a:lnTo>
                  <a:pt x="1557890" y="1342982"/>
                </a:lnTo>
                <a:lnTo>
                  <a:pt x="1560747" y="1349968"/>
                </a:lnTo>
                <a:lnTo>
                  <a:pt x="1563286" y="1356954"/>
                </a:lnTo>
                <a:lnTo>
                  <a:pt x="1557573" y="1362671"/>
                </a:lnTo>
                <a:lnTo>
                  <a:pt x="1552177" y="1369022"/>
                </a:lnTo>
                <a:lnTo>
                  <a:pt x="1547415" y="1375691"/>
                </a:lnTo>
                <a:lnTo>
                  <a:pt x="1542337" y="1381725"/>
                </a:lnTo>
                <a:lnTo>
                  <a:pt x="1537575" y="1388711"/>
                </a:lnTo>
                <a:lnTo>
                  <a:pt x="1533131" y="1395698"/>
                </a:lnTo>
                <a:lnTo>
                  <a:pt x="1529322" y="1402366"/>
                </a:lnTo>
                <a:lnTo>
                  <a:pt x="1525196" y="1409670"/>
                </a:lnTo>
                <a:lnTo>
                  <a:pt x="1552494" y="1411893"/>
                </a:lnTo>
                <a:lnTo>
                  <a:pt x="1566143" y="1413164"/>
                </a:lnTo>
                <a:lnTo>
                  <a:pt x="1579792" y="1414752"/>
                </a:lnTo>
                <a:lnTo>
                  <a:pt x="1593123" y="1416974"/>
                </a:lnTo>
                <a:lnTo>
                  <a:pt x="1606772" y="1418880"/>
                </a:lnTo>
                <a:lnTo>
                  <a:pt x="1619787" y="1422055"/>
                </a:lnTo>
                <a:lnTo>
                  <a:pt x="1633118" y="1425548"/>
                </a:lnTo>
                <a:lnTo>
                  <a:pt x="1657559" y="1430312"/>
                </a:lnTo>
                <a:lnTo>
                  <a:pt x="1670256" y="1432853"/>
                </a:lnTo>
                <a:lnTo>
                  <a:pt x="1682318" y="1435711"/>
                </a:lnTo>
                <a:lnTo>
                  <a:pt x="1694380" y="1438569"/>
                </a:lnTo>
                <a:lnTo>
                  <a:pt x="1706442" y="1442380"/>
                </a:lnTo>
                <a:lnTo>
                  <a:pt x="1718504" y="1446190"/>
                </a:lnTo>
                <a:lnTo>
                  <a:pt x="1730248" y="1450636"/>
                </a:lnTo>
                <a:lnTo>
                  <a:pt x="1739771" y="1453177"/>
                </a:lnTo>
                <a:lnTo>
                  <a:pt x="1749928" y="1455717"/>
                </a:lnTo>
                <a:lnTo>
                  <a:pt x="1769608" y="1461116"/>
                </a:lnTo>
                <a:lnTo>
                  <a:pt x="1788971" y="1467785"/>
                </a:lnTo>
                <a:lnTo>
                  <a:pt x="1808016" y="1474136"/>
                </a:lnTo>
                <a:lnTo>
                  <a:pt x="1846423" y="1488109"/>
                </a:lnTo>
                <a:lnTo>
                  <a:pt x="1865786" y="1494778"/>
                </a:lnTo>
                <a:lnTo>
                  <a:pt x="1885148" y="1500811"/>
                </a:lnTo>
                <a:lnTo>
                  <a:pt x="1902607" y="1508115"/>
                </a:lnTo>
                <a:lnTo>
                  <a:pt x="1920382" y="1514784"/>
                </a:lnTo>
                <a:lnTo>
                  <a:pt x="1955298" y="1528122"/>
                </a:lnTo>
                <a:lnTo>
                  <a:pt x="1973073" y="1534791"/>
                </a:lnTo>
                <a:lnTo>
                  <a:pt x="1990214" y="1541460"/>
                </a:lnTo>
                <a:lnTo>
                  <a:pt x="2007672" y="1548764"/>
                </a:lnTo>
                <a:lnTo>
                  <a:pt x="2024813" y="1556703"/>
                </a:lnTo>
                <a:lnTo>
                  <a:pt x="2034018" y="1560514"/>
                </a:lnTo>
                <a:lnTo>
                  <a:pt x="2043540" y="1564007"/>
                </a:lnTo>
                <a:lnTo>
                  <a:pt x="2053063" y="1567500"/>
                </a:lnTo>
                <a:lnTo>
                  <a:pt x="2062903" y="1570676"/>
                </a:lnTo>
                <a:lnTo>
                  <a:pt x="2081631" y="1576392"/>
                </a:lnTo>
                <a:lnTo>
                  <a:pt x="2091470" y="1579885"/>
                </a:lnTo>
                <a:lnTo>
                  <a:pt x="2100676" y="1583696"/>
                </a:lnTo>
                <a:lnTo>
                  <a:pt x="2113055" y="1588459"/>
                </a:lnTo>
                <a:lnTo>
                  <a:pt x="2125434" y="1592905"/>
                </a:lnTo>
                <a:lnTo>
                  <a:pt x="2138448" y="1597033"/>
                </a:lnTo>
                <a:lnTo>
                  <a:pt x="2151145" y="1600844"/>
                </a:lnTo>
                <a:lnTo>
                  <a:pt x="2176539" y="1608466"/>
                </a:lnTo>
                <a:lnTo>
                  <a:pt x="2189235" y="1612594"/>
                </a:lnTo>
                <a:lnTo>
                  <a:pt x="2202249" y="1617040"/>
                </a:lnTo>
                <a:lnTo>
                  <a:pt x="2207011" y="1618945"/>
                </a:lnTo>
                <a:lnTo>
                  <a:pt x="2212089" y="1620533"/>
                </a:lnTo>
                <a:lnTo>
                  <a:pt x="2217168" y="1622121"/>
                </a:lnTo>
                <a:lnTo>
                  <a:pt x="2222882" y="1623074"/>
                </a:lnTo>
                <a:lnTo>
                  <a:pt x="2227960" y="1623709"/>
                </a:lnTo>
                <a:lnTo>
                  <a:pt x="2233039" y="1624026"/>
                </a:lnTo>
                <a:lnTo>
                  <a:pt x="2238753" y="1624344"/>
                </a:lnTo>
                <a:lnTo>
                  <a:pt x="2244149" y="1624026"/>
                </a:lnTo>
                <a:lnTo>
                  <a:pt x="2247958" y="1627520"/>
                </a:lnTo>
                <a:lnTo>
                  <a:pt x="2252084" y="1631013"/>
                </a:lnTo>
                <a:lnTo>
                  <a:pt x="2254306" y="1632601"/>
                </a:lnTo>
                <a:lnTo>
                  <a:pt x="2256528" y="1633871"/>
                </a:lnTo>
                <a:lnTo>
                  <a:pt x="2259067" y="1634189"/>
                </a:lnTo>
                <a:lnTo>
                  <a:pt x="2261924" y="1634189"/>
                </a:lnTo>
                <a:lnTo>
                  <a:pt x="2282874" y="1634506"/>
                </a:lnTo>
                <a:lnTo>
                  <a:pt x="2303506" y="1634506"/>
                </a:lnTo>
                <a:lnTo>
                  <a:pt x="2324773" y="1634506"/>
                </a:lnTo>
                <a:lnTo>
                  <a:pt x="2345723" y="1633871"/>
                </a:lnTo>
                <a:lnTo>
                  <a:pt x="2366672" y="1632601"/>
                </a:lnTo>
                <a:lnTo>
                  <a:pt x="2387304" y="1631013"/>
                </a:lnTo>
                <a:lnTo>
                  <a:pt x="2408571" y="1628790"/>
                </a:lnTo>
                <a:lnTo>
                  <a:pt x="2429204" y="1626249"/>
                </a:lnTo>
                <a:lnTo>
                  <a:pt x="2438091" y="1624979"/>
                </a:lnTo>
                <a:lnTo>
                  <a:pt x="2446662" y="1623074"/>
                </a:lnTo>
                <a:lnTo>
                  <a:pt x="2455232" y="1620533"/>
                </a:lnTo>
                <a:lnTo>
                  <a:pt x="2464120" y="1618310"/>
                </a:lnTo>
                <a:lnTo>
                  <a:pt x="2480943" y="1611959"/>
                </a:lnTo>
                <a:lnTo>
                  <a:pt x="2497766" y="1605925"/>
                </a:lnTo>
                <a:lnTo>
                  <a:pt x="2501575" y="1604337"/>
                </a:lnTo>
                <a:lnTo>
                  <a:pt x="2505384" y="1602432"/>
                </a:lnTo>
                <a:lnTo>
                  <a:pt x="2508558" y="1600209"/>
                </a:lnTo>
                <a:lnTo>
                  <a:pt x="2512050" y="1597351"/>
                </a:lnTo>
                <a:lnTo>
                  <a:pt x="2517763" y="1592270"/>
                </a:lnTo>
                <a:lnTo>
                  <a:pt x="2524429" y="1587189"/>
                </a:lnTo>
                <a:lnTo>
                  <a:pt x="2526651" y="1587189"/>
                </a:lnTo>
                <a:lnTo>
                  <a:pt x="2529191" y="1587189"/>
                </a:lnTo>
                <a:lnTo>
                  <a:pt x="2533952" y="1587824"/>
                </a:lnTo>
                <a:lnTo>
                  <a:pt x="2539030" y="1588777"/>
                </a:lnTo>
                <a:lnTo>
                  <a:pt x="2543792" y="1589412"/>
                </a:lnTo>
                <a:lnTo>
                  <a:pt x="2553632" y="1585284"/>
                </a:lnTo>
                <a:lnTo>
                  <a:pt x="2563472" y="1580520"/>
                </a:lnTo>
                <a:lnTo>
                  <a:pt x="2573312" y="1575757"/>
                </a:lnTo>
                <a:lnTo>
                  <a:pt x="2582834" y="1570676"/>
                </a:lnTo>
                <a:lnTo>
                  <a:pt x="2592039" y="1564642"/>
                </a:lnTo>
                <a:lnTo>
                  <a:pt x="2601244" y="1559243"/>
                </a:lnTo>
                <a:lnTo>
                  <a:pt x="2619655" y="1547176"/>
                </a:lnTo>
                <a:lnTo>
                  <a:pt x="2637113" y="1534473"/>
                </a:lnTo>
                <a:lnTo>
                  <a:pt x="2655206" y="1521453"/>
                </a:lnTo>
                <a:lnTo>
                  <a:pt x="2672664" y="1508751"/>
                </a:lnTo>
                <a:lnTo>
                  <a:pt x="2690757" y="1496048"/>
                </a:lnTo>
                <a:lnTo>
                  <a:pt x="2692978" y="1494143"/>
                </a:lnTo>
                <a:lnTo>
                  <a:pt x="2695200" y="1492237"/>
                </a:lnTo>
                <a:lnTo>
                  <a:pt x="2696787" y="1489697"/>
                </a:lnTo>
                <a:lnTo>
                  <a:pt x="2698375" y="1487156"/>
                </a:lnTo>
                <a:lnTo>
                  <a:pt x="2701231" y="1481757"/>
                </a:lnTo>
                <a:lnTo>
                  <a:pt x="2703136" y="1479535"/>
                </a:lnTo>
                <a:lnTo>
                  <a:pt x="2705040" y="1477312"/>
                </a:lnTo>
                <a:lnTo>
                  <a:pt x="2712976" y="1471913"/>
                </a:lnTo>
                <a:lnTo>
                  <a:pt x="2721229" y="1466197"/>
                </a:lnTo>
                <a:lnTo>
                  <a:pt x="2738052" y="1455400"/>
                </a:lnTo>
                <a:lnTo>
                  <a:pt x="2745987" y="1449683"/>
                </a:lnTo>
                <a:lnTo>
                  <a:pt x="2753923" y="1443967"/>
                </a:lnTo>
                <a:lnTo>
                  <a:pt x="2761541" y="1437616"/>
                </a:lnTo>
                <a:lnTo>
                  <a:pt x="2768524" y="1430630"/>
                </a:lnTo>
                <a:lnTo>
                  <a:pt x="2772650" y="1426184"/>
                </a:lnTo>
                <a:lnTo>
                  <a:pt x="2776142" y="1421420"/>
                </a:lnTo>
                <a:lnTo>
                  <a:pt x="2779316" y="1416339"/>
                </a:lnTo>
                <a:lnTo>
                  <a:pt x="2782490" y="1410941"/>
                </a:lnTo>
                <a:lnTo>
                  <a:pt x="2787569" y="1400143"/>
                </a:lnTo>
                <a:lnTo>
                  <a:pt x="2790108" y="1394745"/>
                </a:lnTo>
                <a:lnTo>
                  <a:pt x="2793283" y="1389346"/>
                </a:lnTo>
                <a:lnTo>
                  <a:pt x="2808201" y="1362036"/>
                </a:lnTo>
                <a:lnTo>
                  <a:pt x="2815502" y="1348063"/>
                </a:lnTo>
                <a:lnTo>
                  <a:pt x="2822485" y="1334090"/>
                </a:lnTo>
                <a:lnTo>
                  <a:pt x="2818676" y="1335043"/>
                </a:lnTo>
                <a:lnTo>
                  <a:pt x="2814550" y="1336313"/>
                </a:lnTo>
                <a:lnTo>
                  <a:pt x="2810423" y="1337266"/>
                </a:lnTo>
                <a:lnTo>
                  <a:pt x="2806297" y="1338536"/>
                </a:lnTo>
                <a:lnTo>
                  <a:pt x="2802170" y="1340441"/>
                </a:lnTo>
                <a:lnTo>
                  <a:pt x="2798679" y="1342029"/>
                </a:lnTo>
                <a:lnTo>
                  <a:pt x="2797092" y="1343299"/>
                </a:lnTo>
                <a:lnTo>
                  <a:pt x="2795505" y="1344887"/>
                </a:lnTo>
                <a:lnTo>
                  <a:pt x="2794235" y="1346475"/>
                </a:lnTo>
                <a:lnTo>
                  <a:pt x="2793283" y="1348698"/>
                </a:lnTo>
                <a:lnTo>
                  <a:pt x="2787887" y="1356637"/>
                </a:lnTo>
                <a:lnTo>
                  <a:pt x="2783125" y="1364576"/>
                </a:lnTo>
                <a:lnTo>
                  <a:pt x="2773920" y="1380772"/>
                </a:lnTo>
                <a:lnTo>
                  <a:pt x="2764715" y="1397285"/>
                </a:lnTo>
                <a:lnTo>
                  <a:pt x="2755192" y="1413164"/>
                </a:lnTo>
                <a:lnTo>
                  <a:pt x="2743765" y="1411893"/>
                </a:lnTo>
                <a:lnTo>
                  <a:pt x="2745035" y="1406495"/>
                </a:lnTo>
                <a:lnTo>
                  <a:pt x="2746940" y="1401414"/>
                </a:lnTo>
                <a:lnTo>
                  <a:pt x="2748527" y="1396650"/>
                </a:lnTo>
                <a:lnTo>
                  <a:pt x="2750749" y="1391569"/>
                </a:lnTo>
                <a:lnTo>
                  <a:pt x="2755192" y="1381725"/>
                </a:lnTo>
                <a:lnTo>
                  <a:pt x="2759954" y="1372198"/>
                </a:lnTo>
                <a:lnTo>
                  <a:pt x="2764715" y="1362353"/>
                </a:lnTo>
                <a:lnTo>
                  <a:pt x="2769476" y="1352509"/>
                </a:lnTo>
                <a:lnTo>
                  <a:pt x="2771381" y="1347428"/>
                </a:lnTo>
                <a:lnTo>
                  <a:pt x="2773603" y="1342347"/>
                </a:lnTo>
                <a:lnTo>
                  <a:pt x="2774872" y="1337266"/>
                </a:lnTo>
                <a:lnTo>
                  <a:pt x="2776459" y="1332185"/>
                </a:lnTo>
                <a:lnTo>
                  <a:pt x="2769794" y="1336948"/>
                </a:lnTo>
                <a:lnTo>
                  <a:pt x="2763445" y="1341712"/>
                </a:lnTo>
                <a:lnTo>
                  <a:pt x="2757414" y="1346793"/>
                </a:lnTo>
                <a:lnTo>
                  <a:pt x="2751701" y="1352826"/>
                </a:lnTo>
                <a:lnTo>
                  <a:pt x="2746622" y="1358542"/>
                </a:lnTo>
                <a:lnTo>
                  <a:pt x="2741861" y="1365211"/>
                </a:lnTo>
                <a:lnTo>
                  <a:pt x="2737100" y="1371880"/>
                </a:lnTo>
                <a:lnTo>
                  <a:pt x="2733608" y="1378867"/>
                </a:lnTo>
                <a:lnTo>
                  <a:pt x="2732021" y="1381407"/>
                </a:lnTo>
                <a:lnTo>
                  <a:pt x="2730434" y="1383630"/>
                </a:lnTo>
                <a:lnTo>
                  <a:pt x="2728212" y="1385218"/>
                </a:lnTo>
                <a:lnTo>
                  <a:pt x="2726307" y="1386488"/>
                </a:lnTo>
                <a:lnTo>
                  <a:pt x="2723768" y="1387758"/>
                </a:lnTo>
                <a:lnTo>
                  <a:pt x="2720911" y="1388711"/>
                </a:lnTo>
                <a:lnTo>
                  <a:pt x="2715833" y="1389981"/>
                </a:lnTo>
                <a:lnTo>
                  <a:pt x="2715833" y="1386488"/>
                </a:lnTo>
                <a:lnTo>
                  <a:pt x="2716150" y="1383948"/>
                </a:lnTo>
                <a:lnTo>
                  <a:pt x="2716467" y="1380772"/>
                </a:lnTo>
                <a:lnTo>
                  <a:pt x="2717102" y="1377596"/>
                </a:lnTo>
                <a:lnTo>
                  <a:pt x="2719324" y="1372198"/>
                </a:lnTo>
                <a:lnTo>
                  <a:pt x="2721864" y="1366482"/>
                </a:lnTo>
                <a:lnTo>
                  <a:pt x="2724403" y="1361083"/>
                </a:lnTo>
                <a:lnTo>
                  <a:pt x="2727260" y="1356002"/>
                </a:lnTo>
                <a:lnTo>
                  <a:pt x="2730434" y="1350286"/>
                </a:lnTo>
                <a:lnTo>
                  <a:pt x="2732973" y="1345205"/>
                </a:lnTo>
                <a:lnTo>
                  <a:pt x="2724720" y="1346475"/>
                </a:lnTo>
                <a:lnTo>
                  <a:pt x="2720594" y="1347110"/>
                </a:lnTo>
                <a:lnTo>
                  <a:pt x="2716785" y="1348380"/>
                </a:lnTo>
                <a:lnTo>
                  <a:pt x="2712658" y="1349651"/>
                </a:lnTo>
                <a:lnTo>
                  <a:pt x="2708849" y="1351238"/>
                </a:lnTo>
                <a:lnTo>
                  <a:pt x="2705358" y="1353462"/>
                </a:lnTo>
                <a:lnTo>
                  <a:pt x="2702501" y="1356320"/>
                </a:lnTo>
                <a:lnTo>
                  <a:pt x="2698692" y="1360448"/>
                </a:lnTo>
                <a:lnTo>
                  <a:pt x="2694883" y="1364894"/>
                </a:lnTo>
                <a:lnTo>
                  <a:pt x="2691709" y="1369657"/>
                </a:lnTo>
                <a:lnTo>
                  <a:pt x="2688217" y="1374421"/>
                </a:lnTo>
                <a:lnTo>
                  <a:pt x="2682504" y="1384583"/>
                </a:lnTo>
                <a:lnTo>
                  <a:pt x="2676790" y="1394427"/>
                </a:lnTo>
                <a:lnTo>
                  <a:pt x="2670442" y="1392522"/>
                </a:lnTo>
                <a:lnTo>
                  <a:pt x="2663459" y="1390617"/>
                </a:lnTo>
                <a:lnTo>
                  <a:pt x="2670759" y="1374421"/>
                </a:lnTo>
                <a:lnTo>
                  <a:pt x="2677425" y="1358225"/>
                </a:lnTo>
                <a:lnTo>
                  <a:pt x="2663776" y="1360765"/>
                </a:lnTo>
                <a:lnTo>
                  <a:pt x="2656793" y="1362353"/>
                </a:lnTo>
                <a:lnTo>
                  <a:pt x="2650444" y="1364894"/>
                </a:lnTo>
                <a:lnTo>
                  <a:pt x="2647270" y="1368387"/>
                </a:lnTo>
                <a:lnTo>
                  <a:pt x="2644096" y="1372198"/>
                </a:lnTo>
                <a:lnTo>
                  <a:pt x="2640922" y="1376009"/>
                </a:lnTo>
                <a:lnTo>
                  <a:pt x="2637748" y="1379819"/>
                </a:lnTo>
                <a:lnTo>
                  <a:pt x="2634573" y="1382677"/>
                </a:lnTo>
                <a:lnTo>
                  <a:pt x="2630447" y="1385536"/>
                </a:lnTo>
                <a:lnTo>
                  <a:pt x="2628225" y="1386488"/>
                </a:lnTo>
                <a:lnTo>
                  <a:pt x="2626003" y="1387758"/>
                </a:lnTo>
                <a:lnTo>
                  <a:pt x="2623781" y="1388394"/>
                </a:lnTo>
                <a:lnTo>
                  <a:pt x="2621242" y="1388711"/>
                </a:lnTo>
                <a:lnTo>
                  <a:pt x="2619972" y="1370927"/>
                </a:lnTo>
                <a:lnTo>
                  <a:pt x="2617433" y="1370927"/>
                </a:lnTo>
                <a:lnTo>
                  <a:pt x="2615211" y="1371245"/>
                </a:lnTo>
                <a:lnTo>
                  <a:pt x="2612672" y="1372198"/>
                </a:lnTo>
                <a:lnTo>
                  <a:pt x="2610767" y="1373151"/>
                </a:lnTo>
                <a:lnTo>
                  <a:pt x="2608863" y="1374421"/>
                </a:lnTo>
                <a:lnTo>
                  <a:pt x="2607275" y="1375691"/>
                </a:lnTo>
                <a:lnTo>
                  <a:pt x="2603784" y="1378549"/>
                </a:lnTo>
                <a:lnTo>
                  <a:pt x="2597753" y="1385853"/>
                </a:lnTo>
                <a:lnTo>
                  <a:pt x="2594896" y="1389029"/>
                </a:lnTo>
                <a:lnTo>
                  <a:pt x="2591405" y="1392204"/>
                </a:lnTo>
                <a:lnTo>
                  <a:pt x="2589500" y="1392839"/>
                </a:lnTo>
                <a:lnTo>
                  <a:pt x="2588230" y="1393157"/>
                </a:lnTo>
                <a:lnTo>
                  <a:pt x="2586961" y="1393157"/>
                </a:lnTo>
                <a:lnTo>
                  <a:pt x="2585374" y="1392839"/>
                </a:lnTo>
                <a:lnTo>
                  <a:pt x="2584739" y="1392204"/>
                </a:lnTo>
                <a:lnTo>
                  <a:pt x="2583786" y="1391569"/>
                </a:lnTo>
                <a:lnTo>
                  <a:pt x="2583152" y="1390299"/>
                </a:lnTo>
                <a:lnTo>
                  <a:pt x="2582834" y="1389029"/>
                </a:lnTo>
                <a:lnTo>
                  <a:pt x="2581882" y="1386170"/>
                </a:lnTo>
                <a:lnTo>
                  <a:pt x="2581882" y="1382995"/>
                </a:lnTo>
                <a:lnTo>
                  <a:pt x="2581882" y="1380137"/>
                </a:lnTo>
                <a:lnTo>
                  <a:pt x="2582834" y="1377596"/>
                </a:lnTo>
                <a:lnTo>
                  <a:pt x="2566328" y="1382042"/>
                </a:lnTo>
                <a:lnTo>
                  <a:pt x="2550458" y="1386806"/>
                </a:lnTo>
                <a:lnTo>
                  <a:pt x="2534587" y="1392522"/>
                </a:lnTo>
                <a:lnTo>
                  <a:pt x="2519351" y="1397920"/>
                </a:lnTo>
                <a:lnTo>
                  <a:pt x="2488244" y="1409988"/>
                </a:lnTo>
                <a:lnTo>
                  <a:pt x="2456819" y="1421738"/>
                </a:lnTo>
                <a:lnTo>
                  <a:pt x="2444122" y="1427772"/>
                </a:lnTo>
                <a:lnTo>
                  <a:pt x="2431108" y="1434441"/>
                </a:lnTo>
                <a:lnTo>
                  <a:pt x="2406032" y="1448413"/>
                </a:lnTo>
                <a:lnTo>
                  <a:pt x="2392701" y="1455717"/>
                </a:lnTo>
                <a:lnTo>
                  <a:pt x="2378734" y="1462386"/>
                </a:lnTo>
                <a:lnTo>
                  <a:pt x="2372386" y="1465879"/>
                </a:lnTo>
                <a:lnTo>
                  <a:pt x="2365403" y="1469690"/>
                </a:lnTo>
                <a:lnTo>
                  <a:pt x="2358737" y="1473818"/>
                </a:lnTo>
                <a:lnTo>
                  <a:pt x="2352706" y="1477947"/>
                </a:lnTo>
                <a:lnTo>
                  <a:pt x="2374925" y="1510656"/>
                </a:lnTo>
                <a:lnTo>
                  <a:pt x="2386035" y="1527169"/>
                </a:lnTo>
                <a:lnTo>
                  <a:pt x="2391113" y="1535743"/>
                </a:lnTo>
                <a:lnTo>
                  <a:pt x="2396510" y="1544000"/>
                </a:lnTo>
                <a:lnTo>
                  <a:pt x="2401588" y="1552575"/>
                </a:lnTo>
                <a:lnTo>
                  <a:pt x="2406032" y="1561149"/>
                </a:lnTo>
                <a:lnTo>
                  <a:pt x="2410159" y="1570358"/>
                </a:lnTo>
                <a:lnTo>
                  <a:pt x="2414285" y="1579250"/>
                </a:lnTo>
                <a:lnTo>
                  <a:pt x="2417777" y="1588142"/>
                </a:lnTo>
                <a:lnTo>
                  <a:pt x="2420951" y="1597351"/>
                </a:lnTo>
                <a:lnTo>
                  <a:pt x="2423490" y="1607196"/>
                </a:lnTo>
                <a:lnTo>
                  <a:pt x="2425712" y="1616723"/>
                </a:lnTo>
                <a:lnTo>
                  <a:pt x="2421268" y="1615452"/>
                </a:lnTo>
                <a:lnTo>
                  <a:pt x="2416824" y="1613229"/>
                </a:lnTo>
                <a:lnTo>
                  <a:pt x="2412698" y="1611324"/>
                </a:lnTo>
                <a:lnTo>
                  <a:pt x="2408571" y="1608783"/>
                </a:lnTo>
                <a:lnTo>
                  <a:pt x="2404762" y="1606560"/>
                </a:lnTo>
                <a:lnTo>
                  <a:pt x="2400953" y="1603385"/>
                </a:lnTo>
                <a:lnTo>
                  <a:pt x="2397144" y="1600527"/>
                </a:lnTo>
                <a:lnTo>
                  <a:pt x="2393653" y="1597033"/>
                </a:lnTo>
                <a:lnTo>
                  <a:pt x="2371116" y="1569405"/>
                </a:lnTo>
                <a:lnTo>
                  <a:pt x="2360006" y="1555750"/>
                </a:lnTo>
                <a:lnTo>
                  <a:pt x="2348897" y="1542412"/>
                </a:lnTo>
                <a:lnTo>
                  <a:pt x="2337152" y="1528757"/>
                </a:lnTo>
                <a:lnTo>
                  <a:pt x="2325090" y="1515737"/>
                </a:lnTo>
                <a:lnTo>
                  <a:pt x="2318742" y="1509386"/>
                </a:lnTo>
                <a:lnTo>
                  <a:pt x="2312076" y="1503352"/>
                </a:lnTo>
                <a:lnTo>
                  <a:pt x="2305728" y="1497318"/>
                </a:lnTo>
                <a:lnTo>
                  <a:pt x="2298745" y="1491602"/>
                </a:lnTo>
                <a:lnTo>
                  <a:pt x="2287952" y="1481757"/>
                </a:lnTo>
                <a:lnTo>
                  <a:pt x="2277478" y="1471913"/>
                </a:lnTo>
                <a:lnTo>
                  <a:pt x="2256211" y="1452224"/>
                </a:lnTo>
                <a:lnTo>
                  <a:pt x="2245736" y="1442380"/>
                </a:lnTo>
                <a:lnTo>
                  <a:pt x="2234626" y="1433170"/>
                </a:lnTo>
                <a:lnTo>
                  <a:pt x="2223199" y="1424278"/>
                </a:lnTo>
                <a:lnTo>
                  <a:pt x="2211455" y="1416022"/>
                </a:lnTo>
                <a:lnTo>
                  <a:pt x="2204154" y="1410306"/>
                </a:lnTo>
                <a:lnTo>
                  <a:pt x="2197171" y="1404907"/>
                </a:lnTo>
                <a:lnTo>
                  <a:pt x="2190822" y="1398873"/>
                </a:lnTo>
                <a:lnTo>
                  <a:pt x="2184474" y="1392839"/>
                </a:lnTo>
                <a:lnTo>
                  <a:pt x="2171777" y="1380454"/>
                </a:lnTo>
                <a:lnTo>
                  <a:pt x="2165429" y="1374421"/>
                </a:lnTo>
                <a:lnTo>
                  <a:pt x="2159081" y="1368387"/>
                </a:lnTo>
                <a:lnTo>
                  <a:pt x="2160985" y="1378549"/>
                </a:lnTo>
                <a:lnTo>
                  <a:pt x="2163524" y="1388711"/>
                </a:lnTo>
                <a:lnTo>
                  <a:pt x="2164477" y="1393792"/>
                </a:lnTo>
                <a:lnTo>
                  <a:pt x="2165429" y="1398873"/>
                </a:lnTo>
                <a:lnTo>
                  <a:pt x="2166064" y="1404272"/>
                </a:lnTo>
                <a:lnTo>
                  <a:pt x="2166381" y="1409353"/>
                </a:lnTo>
                <a:lnTo>
                  <a:pt x="2159398" y="1412528"/>
                </a:lnTo>
                <a:lnTo>
                  <a:pt x="2157176" y="1410306"/>
                </a:lnTo>
                <a:lnTo>
                  <a:pt x="2155272" y="1408083"/>
                </a:lnTo>
                <a:lnTo>
                  <a:pt x="2151780" y="1402684"/>
                </a:lnTo>
                <a:lnTo>
                  <a:pt x="2148923" y="1397285"/>
                </a:lnTo>
                <a:lnTo>
                  <a:pt x="2146701" y="1391569"/>
                </a:lnTo>
                <a:lnTo>
                  <a:pt x="2144797" y="1385536"/>
                </a:lnTo>
                <a:lnTo>
                  <a:pt x="2143210" y="1379184"/>
                </a:lnTo>
                <a:lnTo>
                  <a:pt x="2139718" y="1367117"/>
                </a:lnTo>
                <a:lnTo>
                  <a:pt x="2139083" y="1363941"/>
                </a:lnTo>
                <a:lnTo>
                  <a:pt x="2138448" y="1360130"/>
                </a:lnTo>
                <a:lnTo>
                  <a:pt x="2137496" y="1352826"/>
                </a:lnTo>
                <a:lnTo>
                  <a:pt x="2136861" y="1349016"/>
                </a:lnTo>
                <a:lnTo>
                  <a:pt x="2135909" y="1345840"/>
                </a:lnTo>
                <a:lnTo>
                  <a:pt x="2135274" y="1344252"/>
                </a:lnTo>
                <a:lnTo>
                  <a:pt x="2134322" y="1342664"/>
                </a:lnTo>
                <a:lnTo>
                  <a:pt x="2132735" y="1341076"/>
                </a:lnTo>
                <a:lnTo>
                  <a:pt x="2131465" y="1340124"/>
                </a:lnTo>
                <a:lnTo>
                  <a:pt x="2125117" y="1333773"/>
                </a:lnTo>
                <a:lnTo>
                  <a:pt x="2118768" y="1327421"/>
                </a:lnTo>
                <a:lnTo>
                  <a:pt x="2111785" y="1322022"/>
                </a:lnTo>
                <a:lnTo>
                  <a:pt x="2104802" y="1316624"/>
                </a:lnTo>
                <a:lnTo>
                  <a:pt x="2104802" y="1321388"/>
                </a:lnTo>
                <a:lnTo>
                  <a:pt x="2105119" y="1326151"/>
                </a:lnTo>
                <a:lnTo>
                  <a:pt x="2106707" y="1335360"/>
                </a:lnTo>
                <a:lnTo>
                  <a:pt x="2108294" y="1345205"/>
                </a:lnTo>
                <a:lnTo>
                  <a:pt x="2110516" y="1354732"/>
                </a:lnTo>
                <a:lnTo>
                  <a:pt x="2111785" y="1364259"/>
                </a:lnTo>
                <a:lnTo>
                  <a:pt x="2112420" y="1369022"/>
                </a:lnTo>
                <a:lnTo>
                  <a:pt x="2112420" y="1373786"/>
                </a:lnTo>
                <a:lnTo>
                  <a:pt x="2112737" y="1378231"/>
                </a:lnTo>
                <a:lnTo>
                  <a:pt x="2112420" y="1382995"/>
                </a:lnTo>
                <a:lnTo>
                  <a:pt x="2111785" y="1388076"/>
                </a:lnTo>
                <a:lnTo>
                  <a:pt x="2110516" y="1392839"/>
                </a:lnTo>
                <a:lnTo>
                  <a:pt x="2108611" y="1391569"/>
                </a:lnTo>
                <a:lnTo>
                  <a:pt x="2107024" y="1390299"/>
                </a:lnTo>
                <a:lnTo>
                  <a:pt x="2104167" y="1387758"/>
                </a:lnTo>
                <a:lnTo>
                  <a:pt x="2101628" y="1384583"/>
                </a:lnTo>
                <a:lnTo>
                  <a:pt x="2099723" y="1380772"/>
                </a:lnTo>
                <a:lnTo>
                  <a:pt x="2098136" y="1377279"/>
                </a:lnTo>
                <a:lnTo>
                  <a:pt x="2096867" y="1373151"/>
                </a:lnTo>
                <a:lnTo>
                  <a:pt x="2094645" y="1365529"/>
                </a:lnTo>
                <a:lnTo>
                  <a:pt x="2090836" y="1347428"/>
                </a:lnTo>
                <a:lnTo>
                  <a:pt x="2087027" y="1329327"/>
                </a:lnTo>
                <a:lnTo>
                  <a:pt x="2080043" y="1293442"/>
                </a:lnTo>
                <a:lnTo>
                  <a:pt x="2078139" y="1290584"/>
                </a:lnTo>
                <a:lnTo>
                  <a:pt x="2075917" y="1287725"/>
                </a:lnTo>
                <a:lnTo>
                  <a:pt x="2073378" y="1285503"/>
                </a:lnTo>
                <a:lnTo>
                  <a:pt x="2071156" y="1283280"/>
                </a:lnTo>
                <a:lnTo>
                  <a:pt x="2065442" y="1279151"/>
                </a:lnTo>
                <a:lnTo>
                  <a:pt x="2060046" y="1275023"/>
                </a:lnTo>
                <a:lnTo>
                  <a:pt x="2060998" y="1284550"/>
                </a:lnTo>
                <a:lnTo>
                  <a:pt x="2062268" y="1293442"/>
                </a:lnTo>
                <a:lnTo>
                  <a:pt x="2064173" y="1302333"/>
                </a:lnTo>
                <a:lnTo>
                  <a:pt x="2065760" y="1311225"/>
                </a:lnTo>
                <a:lnTo>
                  <a:pt x="2068299" y="1320117"/>
                </a:lnTo>
                <a:lnTo>
                  <a:pt x="2070838" y="1329009"/>
                </a:lnTo>
                <a:lnTo>
                  <a:pt x="2073695" y="1337583"/>
                </a:lnTo>
                <a:lnTo>
                  <a:pt x="2076869" y="1346157"/>
                </a:lnTo>
                <a:lnTo>
                  <a:pt x="2080678" y="1357272"/>
                </a:lnTo>
                <a:lnTo>
                  <a:pt x="2082265" y="1362671"/>
                </a:lnTo>
                <a:lnTo>
                  <a:pt x="2084170" y="1368704"/>
                </a:lnTo>
                <a:lnTo>
                  <a:pt x="2085122" y="1374421"/>
                </a:lnTo>
                <a:lnTo>
                  <a:pt x="2086074" y="1380454"/>
                </a:lnTo>
                <a:lnTo>
                  <a:pt x="2086709" y="1386170"/>
                </a:lnTo>
                <a:lnTo>
                  <a:pt x="2086709" y="1392204"/>
                </a:lnTo>
                <a:lnTo>
                  <a:pt x="2083852" y="1389981"/>
                </a:lnTo>
                <a:lnTo>
                  <a:pt x="2081313" y="1387758"/>
                </a:lnTo>
                <a:lnTo>
                  <a:pt x="2079409" y="1385218"/>
                </a:lnTo>
                <a:lnTo>
                  <a:pt x="2077187" y="1382360"/>
                </a:lnTo>
                <a:lnTo>
                  <a:pt x="2073378" y="1376961"/>
                </a:lnTo>
                <a:lnTo>
                  <a:pt x="2070203" y="1370927"/>
                </a:lnTo>
                <a:lnTo>
                  <a:pt x="2067664" y="1365211"/>
                </a:lnTo>
                <a:lnTo>
                  <a:pt x="2064807" y="1358860"/>
                </a:lnTo>
                <a:lnTo>
                  <a:pt x="2060046" y="1346475"/>
                </a:lnTo>
                <a:lnTo>
                  <a:pt x="2055920" y="1335995"/>
                </a:lnTo>
                <a:lnTo>
                  <a:pt x="2052111" y="1325516"/>
                </a:lnTo>
                <a:lnTo>
                  <a:pt x="2048619" y="1314719"/>
                </a:lnTo>
                <a:lnTo>
                  <a:pt x="2045762" y="1304239"/>
                </a:lnTo>
                <a:lnTo>
                  <a:pt x="2043540" y="1293124"/>
                </a:lnTo>
                <a:lnTo>
                  <a:pt x="2041318" y="1282009"/>
                </a:lnTo>
                <a:lnTo>
                  <a:pt x="2040049" y="1270895"/>
                </a:lnTo>
                <a:lnTo>
                  <a:pt x="2038462" y="1259462"/>
                </a:lnTo>
                <a:lnTo>
                  <a:pt x="2039096" y="1256604"/>
                </a:lnTo>
                <a:lnTo>
                  <a:pt x="2038462" y="1253428"/>
                </a:lnTo>
                <a:lnTo>
                  <a:pt x="2037509" y="1250253"/>
                </a:lnTo>
                <a:lnTo>
                  <a:pt x="2036557" y="1247395"/>
                </a:lnTo>
                <a:lnTo>
                  <a:pt x="2035287" y="1245172"/>
                </a:lnTo>
                <a:lnTo>
                  <a:pt x="2033700" y="1242314"/>
                </a:lnTo>
                <a:lnTo>
                  <a:pt x="2029891" y="1237550"/>
                </a:lnTo>
                <a:lnTo>
                  <a:pt x="2025447" y="1233104"/>
                </a:lnTo>
                <a:lnTo>
                  <a:pt x="2021004" y="1228976"/>
                </a:lnTo>
                <a:lnTo>
                  <a:pt x="2016242" y="1224212"/>
                </a:lnTo>
                <a:lnTo>
                  <a:pt x="2012116" y="1220084"/>
                </a:lnTo>
                <a:lnTo>
                  <a:pt x="2010211" y="1228976"/>
                </a:lnTo>
                <a:lnTo>
                  <a:pt x="2008942" y="1237550"/>
                </a:lnTo>
                <a:lnTo>
                  <a:pt x="2006402" y="1255334"/>
                </a:lnTo>
                <a:lnTo>
                  <a:pt x="2004498" y="1273118"/>
                </a:lnTo>
                <a:lnTo>
                  <a:pt x="2002911" y="1290901"/>
                </a:lnTo>
                <a:lnTo>
                  <a:pt x="1990531" y="1297570"/>
                </a:lnTo>
                <a:lnTo>
                  <a:pt x="1988309" y="1316624"/>
                </a:lnTo>
                <a:lnTo>
                  <a:pt x="1987040" y="1325833"/>
                </a:lnTo>
                <a:lnTo>
                  <a:pt x="1985453" y="1335043"/>
                </a:lnTo>
                <a:lnTo>
                  <a:pt x="1983866" y="1344570"/>
                </a:lnTo>
                <a:lnTo>
                  <a:pt x="1981644" y="1353779"/>
                </a:lnTo>
                <a:lnTo>
                  <a:pt x="1979104" y="1362671"/>
                </a:lnTo>
                <a:lnTo>
                  <a:pt x="1976248" y="1371880"/>
                </a:lnTo>
                <a:lnTo>
                  <a:pt x="1963868" y="1367117"/>
                </a:lnTo>
                <a:lnTo>
                  <a:pt x="1965455" y="1359813"/>
                </a:lnTo>
                <a:lnTo>
                  <a:pt x="1966725" y="1352509"/>
                </a:lnTo>
                <a:lnTo>
                  <a:pt x="1969582" y="1337266"/>
                </a:lnTo>
                <a:lnTo>
                  <a:pt x="1971804" y="1321705"/>
                </a:lnTo>
                <a:lnTo>
                  <a:pt x="1973391" y="1306462"/>
                </a:lnTo>
                <a:lnTo>
                  <a:pt x="1975930" y="1291219"/>
                </a:lnTo>
                <a:lnTo>
                  <a:pt x="1977200" y="1283597"/>
                </a:lnTo>
                <a:lnTo>
                  <a:pt x="1978470" y="1275976"/>
                </a:lnTo>
                <a:lnTo>
                  <a:pt x="1980691" y="1268989"/>
                </a:lnTo>
                <a:lnTo>
                  <a:pt x="1982596" y="1261368"/>
                </a:lnTo>
                <a:lnTo>
                  <a:pt x="1985135" y="1254064"/>
                </a:lnTo>
                <a:lnTo>
                  <a:pt x="1988309" y="1246760"/>
                </a:lnTo>
                <a:lnTo>
                  <a:pt x="1990214" y="1240726"/>
                </a:lnTo>
                <a:lnTo>
                  <a:pt x="1992119" y="1234375"/>
                </a:lnTo>
                <a:lnTo>
                  <a:pt x="1993388" y="1227706"/>
                </a:lnTo>
                <a:lnTo>
                  <a:pt x="1994023" y="1221354"/>
                </a:lnTo>
                <a:lnTo>
                  <a:pt x="1994340" y="1214686"/>
                </a:lnTo>
                <a:lnTo>
                  <a:pt x="1994658" y="1207699"/>
                </a:lnTo>
                <a:lnTo>
                  <a:pt x="1994658" y="1194679"/>
                </a:lnTo>
                <a:lnTo>
                  <a:pt x="1991484" y="1188010"/>
                </a:lnTo>
                <a:lnTo>
                  <a:pt x="1987040" y="1181976"/>
                </a:lnTo>
                <a:lnTo>
                  <a:pt x="1982913" y="1175625"/>
                </a:lnTo>
                <a:lnTo>
                  <a:pt x="1978470" y="1169909"/>
                </a:lnTo>
                <a:lnTo>
                  <a:pt x="1976565" y="1179436"/>
                </a:lnTo>
                <a:lnTo>
                  <a:pt x="1974660" y="1189280"/>
                </a:lnTo>
                <a:lnTo>
                  <a:pt x="1972439" y="1208969"/>
                </a:lnTo>
                <a:lnTo>
                  <a:pt x="1970534" y="1215003"/>
                </a:lnTo>
                <a:lnTo>
                  <a:pt x="1969264" y="1221354"/>
                </a:lnTo>
                <a:lnTo>
                  <a:pt x="1966725" y="1233740"/>
                </a:lnTo>
                <a:lnTo>
                  <a:pt x="1965138" y="1246125"/>
                </a:lnTo>
                <a:lnTo>
                  <a:pt x="1963868" y="1258827"/>
                </a:lnTo>
                <a:lnTo>
                  <a:pt x="1962281" y="1271212"/>
                </a:lnTo>
                <a:lnTo>
                  <a:pt x="1961012" y="1283915"/>
                </a:lnTo>
                <a:lnTo>
                  <a:pt x="1958790" y="1296617"/>
                </a:lnTo>
                <a:lnTo>
                  <a:pt x="1956568" y="1309002"/>
                </a:lnTo>
                <a:lnTo>
                  <a:pt x="1945141" y="1303286"/>
                </a:lnTo>
                <a:lnTo>
                  <a:pt x="1945141" y="1293759"/>
                </a:lnTo>
                <a:lnTo>
                  <a:pt x="1945458" y="1283915"/>
                </a:lnTo>
                <a:lnTo>
                  <a:pt x="1946728" y="1264861"/>
                </a:lnTo>
                <a:lnTo>
                  <a:pt x="1948632" y="1245489"/>
                </a:lnTo>
                <a:lnTo>
                  <a:pt x="1950854" y="1226118"/>
                </a:lnTo>
                <a:lnTo>
                  <a:pt x="1953711" y="1206747"/>
                </a:lnTo>
                <a:lnTo>
                  <a:pt x="1956885" y="1187375"/>
                </a:lnTo>
                <a:lnTo>
                  <a:pt x="1962916" y="1148950"/>
                </a:lnTo>
                <a:lnTo>
                  <a:pt x="1958155" y="1137835"/>
                </a:lnTo>
                <a:lnTo>
                  <a:pt x="1953711" y="1126402"/>
                </a:lnTo>
                <a:lnTo>
                  <a:pt x="1949902" y="1114970"/>
                </a:lnTo>
                <a:lnTo>
                  <a:pt x="1946410" y="1103220"/>
                </a:lnTo>
                <a:lnTo>
                  <a:pt x="1942919" y="1091471"/>
                </a:lnTo>
                <a:lnTo>
                  <a:pt x="1940379" y="1079403"/>
                </a:lnTo>
                <a:lnTo>
                  <a:pt x="1937840" y="1067335"/>
                </a:lnTo>
                <a:lnTo>
                  <a:pt x="1935935" y="1055268"/>
                </a:lnTo>
                <a:lnTo>
                  <a:pt x="1933396" y="1061620"/>
                </a:lnTo>
                <a:lnTo>
                  <a:pt x="1931174" y="1068288"/>
                </a:lnTo>
                <a:lnTo>
                  <a:pt x="1929587" y="1074957"/>
                </a:lnTo>
                <a:lnTo>
                  <a:pt x="1928317" y="1081308"/>
                </a:lnTo>
                <a:lnTo>
                  <a:pt x="1925461" y="1094964"/>
                </a:lnTo>
                <a:lnTo>
                  <a:pt x="1922604" y="1107984"/>
                </a:lnTo>
                <a:lnTo>
                  <a:pt x="1920382" y="1118781"/>
                </a:lnTo>
                <a:lnTo>
                  <a:pt x="1917525" y="1129578"/>
                </a:lnTo>
                <a:lnTo>
                  <a:pt x="1914986" y="1140058"/>
                </a:lnTo>
                <a:lnTo>
                  <a:pt x="1914034" y="1145774"/>
                </a:lnTo>
                <a:lnTo>
                  <a:pt x="1913399" y="1151173"/>
                </a:lnTo>
                <a:lnTo>
                  <a:pt x="1915303" y="1147679"/>
                </a:lnTo>
                <a:lnTo>
                  <a:pt x="1917208" y="1144186"/>
                </a:lnTo>
                <a:lnTo>
                  <a:pt x="1920065" y="1136565"/>
                </a:lnTo>
                <a:lnTo>
                  <a:pt x="1922921" y="1129578"/>
                </a:lnTo>
                <a:lnTo>
                  <a:pt x="1924826" y="1126085"/>
                </a:lnTo>
                <a:lnTo>
                  <a:pt x="1926413" y="1122592"/>
                </a:lnTo>
                <a:lnTo>
                  <a:pt x="1940379" y="1121957"/>
                </a:lnTo>
                <a:lnTo>
                  <a:pt x="1938475" y="1130848"/>
                </a:lnTo>
                <a:lnTo>
                  <a:pt x="1936253" y="1139740"/>
                </a:lnTo>
                <a:lnTo>
                  <a:pt x="1930857" y="1157524"/>
                </a:lnTo>
                <a:lnTo>
                  <a:pt x="1926095" y="1174990"/>
                </a:lnTo>
                <a:lnTo>
                  <a:pt x="1924191" y="1183882"/>
                </a:lnTo>
                <a:lnTo>
                  <a:pt x="1921969" y="1193409"/>
                </a:lnTo>
                <a:lnTo>
                  <a:pt x="1921017" y="1197537"/>
                </a:lnTo>
                <a:lnTo>
                  <a:pt x="1920065" y="1201983"/>
                </a:lnTo>
                <a:lnTo>
                  <a:pt x="1919112" y="1206429"/>
                </a:lnTo>
                <a:lnTo>
                  <a:pt x="1917843" y="1210875"/>
                </a:lnTo>
                <a:lnTo>
                  <a:pt x="1916255" y="1215003"/>
                </a:lnTo>
                <a:lnTo>
                  <a:pt x="1914986" y="1216909"/>
                </a:lnTo>
                <a:lnTo>
                  <a:pt x="1913716" y="1218496"/>
                </a:lnTo>
                <a:lnTo>
                  <a:pt x="1912129" y="1219767"/>
                </a:lnTo>
                <a:lnTo>
                  <a:pt x="1910225" y="1221354"/>
                </a:lnTo>
                <a:lnTo>
                  <a:pt x="1908320" y="1222307"/>
                </a:lnTo>
                <a:lnTo>
                  <a:pt x="1905781" y="1222942"/>
                </a:lnTo>
                <a:lnTo>
                  <a:pt x="1905146" y="1218496"/>
                </a:lnTo>
                <a:lnTo>
                  <a:pt x="1904828" y="1214050"/>
                </a:lnTo>
                <a:lnTo>
                  <a:pt x="1904828" y="1209605"/>
                </a:lnTo>
                <a:lnTo>
                  <a:pt x="1905146" y="1204524"/>
                </a:lnTo>
                <a:lnTo>
                  <a:pt x="1905781" y="1195632"/>
                </a:lnTo>
                <a:lnTo>
                  <a:pt x="1907050" y="1186740"/>
                </a:lnTo>
                <a:lnTo>
                  <a:pt x="1908955" y="1177848"/>
                </a:lnTo>
                <a:lnTo>
                  <a:pt x="1910859" y="1168639"/>
                </a:lnTo>
                <a:lnTo>
                  <a:pt x="1913081" y="1159747"/>
                </a:lnTo>
                <a:lnTo>
                  <a:pt x="1914668" y="1150855"/>
                </a:lnTo>
                <a:lnTo>
                  <a:pt x="1912446" y="1154348"/>
                </a:lnTo>
                <a:lnTo>
                  <a:pt x="1909272" y="1157841"/>
                </a:lnTo>
                <a:lnTo>
                  <a:pt x="1906416" y="1161335"/>
                </a:lnTo>
                <a:lnTo>
                  <a:pt x="1903559" y="1164510"/>
                </a:lnTo>
                <a:lnTo>
                  <a:pt x="1901337" y="1168321"/>
                </a:lnTo>
                <a:lnTo>
                  <a:pt x="1899115" y="1172132"/>
                </a:lnTo>
                <a:lnTo>
                  <a:pt x="1898480" y="1174355"/>
                </a:lnTo>
                <a:lnTo>
                  <a:pt x="1898163" y="1176260"/>
                </a:lnTo>
                <a:lnTo>
                  <a:pt x="1897845" y="1178801"/>
                </a:lnTo>
                <a:lnTo>
                  <a:pt x="1897845" y="1181341"/>
                </a:lnTo>
                <a:lnTo>
                  <a:pt x="1896576" y="1193409"/>
                </a:lnTo>
                <a:lnTo>
                  <a:pt x="1894988" y="1205794"/>
                </a:lnTo>
                <a:lnTo>
                  <a:pt x="1892449" y="1230246"/>
                </a:lnTo>
                <a:lnTo>
                  <a:pt x="1891179" y="1242631"/>
                </a:lnTo>
                <a:lnTo>
                  <a:pt x="1890227" y="1254699"/>
                </a:lnTo>
                <a:lnTo>
                  <a:pt x="1889910" y="1267084"/>
                </a:lnTo>
                <a:lnTo>
                  <a:pt x="1890227" y="1279469"/>
                </a:lnTo>
                <a:lnTo>
                  <a:pt x="1890545" y="1285503"/>
                </a:lnTo>
                <a:lnTo>
                  <a:pt x="1890545" y="1291536"/>
                </a:lnTo>
                <a:lnTo>
                  <a:pt x="1890227" y="1303604"/>
                </a:lnTo>
                <a:lnTo>
                  <a:pt x="1890227" y="1315671"/>
                </a:lnTo>
                <a:lnTo>
                  <a:pt x="1890545" y="1321705"/>
                </a:lnTo>
                <a:lnTo>
                  <a:pt x="1890862" y="1327421"/>
                </a:lnTo>
                <a:lnTo>
                  <a:pt x="1895306" y="1348698"/>
                </a:lnTo>
                <a:lnTo>
                  <a:pt x="1900067" y="1369657"/>
                </a:lnTo>
                <a:lnTo>
                  <a:pt x="1903559" y="1390617"/>
                </a:lnTo>
                <a:lnTo>
                  <a:pt x="1907050" y="1412211"/>
                </a:lnTo>
                <a:lnTo>
                  <a:pt x="1909907" y="1433488"/>
                </a:lnTo>
                <a:lnTo>
                  <a:pt x="1910859" y="1444285"/>
                </a:lnTo>
                <a:lnTo>
                  <a:pt x="1911494" y="1455082"/>
                </a:lnTo>
                <a:lnTo>
                  <a:pt x="1912446" y="1465562"/>
                </a:lnTo>
                <a:lnTo>
                  <a:pt x="1912764" y="1476359"/>
                </a:lnTo>
                <a:lnTo>
                  <a:pt x="1913081" y="1487156"/>
                </a:lnTo>
                <a:lnTo>
                  <a:pt x="1912764" y="1497636"/>
                </a:lnTo>
                <a:lnTo>
                  <a:pt x="1903559" y="1493507"/>
                </a:lnTo>
                <a:lnTo>
                  <a:pt x="1901654" y="1488426"/>
                </a:lnTo>
                <a:lnTo>
                  <a:pt x="1900067" y="1483663"/>
                </a:lnTo>
                <a:lnTo>
                  <a:pt x="1898480" y="1478264"/>
                </a:lnTo>
                <a:lnTo>
                  <a:pt x="1897528" y="1473183"/>
                </a:lnTo>
                <a:lnTo>
                  <a:pt x="1895306" y="1462386"/>
                </a:lnTo>
                <a:lnTo>
                  <a:pt x="1894036" y="1452224"/>
                </a:lnTo>
                <a:lnTo>
                  <a:pt x="1893084" y="1441427"/>
                </a:lnTo>
                <a:lnTo>
                  <a:pt x="1891179" y="1430630"/>
                </a:lnTo>
                <a:lnTo>
                  <a:pt x="1890227" y="1425548"/>
                </a:lnTo>
                <a:lnTo>
                  <a:pt x="1888958" y="1420467"/>
                </a:lnTo>
                <a:lnTo>
                  <a:pt x="1887370" y="1415386"/>
                </a:lnTo>
                <a:lnTo>
                  <a:pt x="1885466" y="1410306"/>
                </a:lnTo>
                <a:lnTo>
                  <a:pt x="1872452" y="1376961"/>
                </a:lnTo>
                <a:lnTo>
                  <a:pt x="1865786" y="1360130"/>
                </a:lnTo>
                <a:lnTo>
                  <a:pt x="1859438" y="1342982"/>
                </a:lnTo>
                <a:lnTo>
                  <a:pt x="1853724" y="1325833"/>
                </a:lnTo>
                <a:lnTo>
                  <a:pt x="1847693" y="1309002"/>
                </a:lnTo>
                <a:lnTo>
                  <a:pt x="1842614" y="1291536"/>
                </a:lnTo>
                <a:lnTo>
                  <a:pt x="1837853" y="1274070"/>
                </a:lnTo>
                <a:lnTo>
                  <a:pt x="1834679" y="1259462"/>
                </a:lnTo>
                <a:lnTo>
                  <a:pt x="1831187" y="1245489"/>
                </a:lnTo>
                <a:lnTo>
                  <a:pt x="1823887" y="1216909"/>
                </a:lnTo>
                <a:lnTo>
                  <a:pt x="1820078" y="1202301"/>
                </a:lnTo>
                <a:lnTo>
                  <a:pt x="1817221" y="1187693"/>
                </a:lnTo>
                <a:lnTo>
                  <a:pt x="1814682" y="1173402"/>
                </a:lnTo>
                <a:lnTo>
                  <a:pt x="1813729" y="1165781"/>
                </a:lnTo>
                <a:lnTo>
                  <a:pt x="1813094" y="1158476"/>
                </a:lnTo>
                <a:lnTo>
                  <a:pt x="1811190" y="1149902"/>
                </a:lnTo>
                <a:lnTo>
                  <a:pt x="1809920" y="1141646"/>
                </a:lnTo>
                <a:lnTo>
                  <a:pt x="1808968" y="1132754"/>
                </a:lnTo>
                <a:lnTo>
                  <a:pt x="1808016" y="1124179"/>
                </a:lnTo>
                <a:lnTo>
                  <a:pt x="1807698" y="1115606"/>
                </a:lnTo>
                <a:lnTo>
                  <a:pt x="1807698" y="1107031"/>
                </a:lnTo>
                <a:lnTo>
                  <a:pt x="1808016" y="1098457"/>
                </a:lnTo>
                <a:lnTo>
                  <a:pt x="1808333" y="1089883"/>
                </a:lnTo>
                <a:lnTo>
                  <a:pt x="1809285" y="1080991"/>
                </a:lnTo>
                <a:lnTo>
                  <a:pt x="1810238" y="1072734"/>
                </a:lnTo>
                <a:lnTo>
                  <a:pt x="1811507" y="1064160"/>
                </a:lnTo>
                <a:lnTo>
                  <a:pt x="1813094" y="1055586"/>
                </a:lnTo>
                <a:lnTo>
                  <a:pt x="1814682" y="1047329"/>
                </a:lnTo>
                <a:lnTo>
                  <a:pt x="1816904" y="1038755"/>
                </a:lnTo>
                <a:lnTo>
                  <a:pt x="1818808" y="1030498"/>
                </a:lnTo>
                <a:lnTo>
                  <a:pt x="1821347" y="1021924"/>
                </a:lnTo>
                <a:lnTo>
                  <a:pt x="1822934" y="1012397"/>
                </a:lnTo>
                <a:lnTo>
                  <a:pt x="1825474" y="1003188"/>
                </a:lnTo>
                <a:lnTo>
                  <a:pt x="1828648" y="993661"/>
                </a:lnTo>
                <a:lnTo>
                  <a:pt x="1831505" y="984451"/>
                </a:lnTo>
                <a:lnTo>
                  <a:pt x="1835314" y="975559"/>
                </a:lnTo>
                <a:lnTo>
                  <a:pt x="1839123" y="966350"/>
                </a:lnTo>
                <a:lnTo>
                  <a:pt x="1847376" y="948884"/>
                </a:lnTo>
                <a:lnTo>
                  <a:pt x="1855629" y="931418"/>
                </a:lnTo>
                <a:lnTo>
                  <a:pt x="1863881" y="913634"/>
                </a:lnTo>
                <a:lnTo>
                  <a:pt x="1867690" y="904742"/>
                </a:lnTo>
                <a:lnTo>
                  <a:pt x="1871182" y="895851"/>
                </a:lnTo>
                <a:lnTo>
                  <a:pt x="1874674" y="886324"/>
                </a:lnTo>
                <a:lnTo>
                  <a:pt x="1877530" y="877114"/>
                </a:lnTo>
                <a:close/>
                <a:moveTo>
                  <a:pt x="3128794" y="832338"/>
                </a:moveTo>
                <a:lnTo>
                  <a:pt x="3132286" y="844088"/>
                </a:lnTo>
                <a:lnTo>
                  <a:pt x="3135460" y="855838"/>
                </a:lnTo>
                <a:lnTo>
                  <a:pt x="3138634" y="867587"/>
                </a:lnTo>
                <a:lnTo>
                  <a:pt x="3140856" y="879655"/>
                </a:lnTo>
                <a:lnTo>
                  <a:pt x="3143395" y="891722"/>
                </a:lnTo>
                <a:lnTo>
                  <a:pt x="3144982" y="903790"/>
                </a:lnTo>
                <a:lnTo>
                  <a:pt x="3146252" y="915857"/>
                </a:lnTo>
                <a:lnTo>
                  <a:pt x="3146887" y="927925"/>
                </a:lnTo>
                <a:lnTo>
                  <a:pt x="3147204" y="935229"/>
                </a:lnTo>
                <a:lnTo>
                  <a:pt x="3148156" y="942215"/>
                </a:lnTo>
                <a:lnTo>
                  <a:pt x="3149426" y="949202"/>
                </a:lnTo>
                <a:lnTo>
                  <a:pt x="3151330" y="956505"/>
                </a:lnTo>
                <a:lnTo>
                  <a:pt x="3152600" y="963492"/>
                </a:lnTo>
                <a:lnTo>
                  <a:pt x="3154187" y="970796"/>
                </a:lnTo>
                <a:lnTo>
                  <a:pt x="3154822" y="977465"/>
                </a:lnTo>
                <a:lnTo>
                  <a:pt x="3154822" y="981276"/>
                </a:lnTo>
                <a:lnTo>
                  <a:pt x="3154822" y="984769"/>
                </a:lnTo>
                <a:lnTo>
                  <a:pt x="3153552" y="992708"/>
                </a:lnTo>
                <a:lnTo>
                  <a:pt x="3152283" y="1000647"/>
                </a:lnTo>
                <a:lnTo>
                  <a:pt x="3149744" y="1008269"/>
                </a:lnTo>
                <a:lnTo>
                  <a:pt x="3147522" y="1015572"/>
                </a:lnTo>
                <a:lnTo>
                  <a:pt x="3141490" y="1030498"/>
                </a:lnTo>
                <a:lnTo>
                  <a:pt x="3138951" y="1037802"/>
                </a:lnTo>
                <a:lnTo>
                  <a:pt x="3136412" y="1045106"/>
                </a:lnTo>
                <a:lnTo>
                  <a:pt x="3133555" y="1053363"/>
                </a:lnTo>
                <a:lnTo>
                  <a:pt x="3130381" y="1061302"/>
                </a:lnTo>
                <a:lnTo>
                  <a:pt x="3126889" y="1068923"/>
                </a:lnTo>
                <a:lnTo>
                  <a:pt x="3123080" y="1076545"/>
                </a:lnTo>
                <a:lnTo>
                  <a:pt x="3115462" y="1092105"/>
                </a:lnTo>
                <a:lnTo>
                  <a:pt x="3111653" y="1099727"/>
                </a:lnTo>
                <a:lnTo>
                  <a:pt x="3108162" y="1107349"/>
                </a:lnTo>
                <a:lnTo>
                  <a:pt x="3095148" y="1134024"/>
                </a:lnTo>
                <a:lnTo>
                  <a:pt x="3081816" y="1160382"/>
                </a:lnTo>
                <a:lnTo>
                  <a:pt x="3075150" y="1173720"/>
                </a:lnTo>
                <a:lnTo>
                  <a:pt x="3068167" y="1186740"/>
                </a:lnTo>
                <a:lnTo>
                  <a:pt x="3060866" y="1199443"/>
                </a:lnTo>
                <a:lnTo>
                  <a:pt x="3053566" y="1212145"/>
                </a:lnTo>
                <a:lnTo>
                  <a:pt x="3040869" y="1225800"/>
                </a:lnTo>
                <a:lnTo>
                  <a:pt x="3027538" y="1238821"/>
                </a:lnTo>
                <a:lnTo>
                  <a:pt x="3020872" y="1245172"/>
                </a:lnTo>
                <a:lnTo>
                  <a:pt x="3013571" y="1250888"/>
                </a:lnTo>
                <a:lnTo>
                  <a:pt x="3006588" y="1256922"/>
                </a:lnTo>
                <a:lnTo>
                  <a:pt x="2999604" y="1262638"/>
                </a:lnTo>
                <a:lnTo>
                  <a:pt x="2991986" y="1268037"/>
                </a:lnTo>
                <a:lnTo>
                  <a:pt x="2984368" y="1273435"/>
                </a:lnTo>
                <a:lnTo>
                  <a:pt x="2976750" y="1278516"/>
                </a:lnTo>
                <a:lnTo>
                  <a:pt x="2968815" y="1283280"/>
                </a:lnTo>
                <a:lnTo>
                  <a:pt x="2960880" y="1287725"/>
                </a:lnTo>
                <a:lnTo>
                  <a:pt x="2952626" y="1291854"/>
                </a:lnTo>
                <a:lnTo>
                  <a:pt x="2944374" y="1296300"/>
                </a:lnTo>
                <a:lnTo>
                  <a:pt x="2936121" y="1299793"/>
                </a:lnTo>
                <a:lnTo>
                  <a:pt x="2934216" y="1300428"/>
                </a:lnTo>
                <a:lnTo>
                  <a:pt x="2932947" y="1301063"/>
                </a:lnTo>
                <a:lnTo>
                  <a:pt x="2931360" y="1302016"/>
                </a:lnTo>
                <a:lnTo>
                  <a:pt x="2930407" y="1302651"/>
                </a:lnTo>
                <a:lnTo>
                  <a:pt x="2928820" y="1305191"/>
                </a:lnTo>
                <a:lnTo>
                  <a:pt x="2927233" y="1307732"/>
                </a:lnTo>
                <a:lnTo>
                  <a:pt x="2926281" y="1310590"/>
                </a:lnTo>
                <a:lnTo>
                  <a:pt x="2925329" y="1313766"/>
                </a:lnTo>
                <a:lnTo>
                  <a:pt x="2923107" y="1319165"/>
                </a:lnTo>
                <a:lnTo>
                  <a:pt x="2921520" y="1325198"/>
                </a:lnTo>
                <a:lnTo>
                  <a:pt x="2919298" y="1330915"/>
                </a:lnTo>
                <a:lnTo>
                  <a:pt x="2914536" y="1342029"/>
                </a:lnTo>
                <a:lnTo>
                  <a:pt x="2909140" y="1353144"/>
                </a:lnTo>
                <a:lnTo>
                  <a:pt x="2903427" y="1363941"/>
                </a:lnTo>
                <a:lnTo>
                  <a:pt x="2891365" y="1385218"/>
                </a:lnTo>
                <a:lnTo>
                  <a:pt x="2885334" y="1396015"/>
                </a:lnTo>
                <a:lnTo>
                  <a:pt x="2879620" y="1406495"/>
                </a:lnTo>
                <a:lnTo>
                  <a:pt x="2870733" y="1419833"/>
                </a:lnTo>
                <a:lnTo>
                  <a:pt x="2861845" y="1432535"/>
                </a:lnTo>
                <a:lnTo>
                  <a:pt x="2852005" y="1445238"/>
                </a:lnTo>
                <a:lnTo>
                  <a:pt x="2842165" y="1457623"/>
                </a:lnTo>
                <a:lnTo>
                  <a:pt x="2822485" y="1482075"/>
                </a:lnTo>
                <a:lnTo>
                  <a:pt x="2812963" y="1495095"/>
                </a:lnTo>
                <a:lnTo>
                  <a:pt x="2803440" y="1507798"/>
                </a:lnTo>
                <a:lnTo>
                  <a:pt x="2815185" y="1504305"/>
                </a:lnTo>
                <a:lnTo>
                  <a:pt x="2826612" y="1500811"/>
                </a:lnTo>
                <a:lnTo>
                  <a:pt x="2849783" y="1493507"/>
                </a:lnTo>
                <a:lnTo>
                  <a:pt x="2872954" y="1486203"/>
                </a:lnTo>
                <a:lnTo>
                  <a:pt x="2884699" y="1483345"/>
                </a:lnTo>
                <a:lnTo>
                  <a:pt x="2896444" y="1480487"/>
                </a:lnTo>
                <a:lnTo>
                  <a:pt x="2908823" y="1477629"/>
                </a:lnTo>
                <a:lnTo>
                  <a:pt x="2921520" y="1475089"/>
                </a:lnTo>
                <a:lnTo>
                  <a:pt x="2946596" y="1469055"/>
                </a:lnTo>
                <a:lnTo>
                  <a:pt x="2958975" y="1466514"/>
                </a:lnTo>
                <a:lnTo>
                  <a:pt x="2971989" y="1464609"/>
                </a:lnTo>
                <a:lnTo>
                  <a:pt x="2984686" y="1463339"/>
                </a:lnTo>
                <a:lnTo>
                  <a:pt x="2991034" y="1462386"/>
                </a:lnTo>
                <a:lnTo>
                  <a:pt x="2997382" y="1462386"/>
                </a:lnTo>
                <a:lnTo>
                  <a:pt x="2995796" y="1464291"/>
                </a:lnTo>
                <a:lnTo>
                  <a:pt x="2993574" y="1465879"/>
                </a:lnTo>
                <a:lnTo>
                  <a:pt x="2989447" y="1468420"/>
                </a:lnTo>
                <a:lnTo>
                  <a:pt x="2985321" y="1470325"/>
                </a:lnTo>
                <a:lnTo>
                  <a:pt x="2980560" y="1472231"/>
                </a:lnTo>
                <a:lnTo>
                  <a:pt x="2975798" y="1473183"/>
                </a:lnTo>
                <a:lnTo>
                  <a:pt x="2970720" y="1474136"/>
                </a:lnTo>
                <a:lnTo>
                  <a:pt x="2961197" y="1476359"/>
                </a:lnTo>
                <a:lnTo>
                  <a:pt x="2939295" y="1481757"/>
                </a:lnTo>
                <a:lnTo>
                  <a:pt x="2917710" y="1487791"/>
                </a:lnTo>
                <a:lnTo>
                  <a:pt x="2895809" y="1493825"/>
                </a:lnTo>
                <a:lnTo>
                  <a:pt x="2874224" y="1500176"/>
                </a:lnTo>
                <a:lnTo>
                  <a:pt x="2848831" y="1508433"/>
                </a:lnTo>
                <a:lnTo>
                  <a:pt x="2835816" y="1512561"/>
                </a:lnTo>
                <a:lnTo>
                  <a:pt x="2823437" y="1517007"/>
                </a:lnTo>
                <a:lnTo>
                  <a:pt x="2810741" y="1521453"/>
                </a:lnTo>
                <a:lnTo>
                  <a:pt x="2798679" y="1526852"/>
                </a:lnTo>
                <a:lnTo>
                  <a:pt x="2786299" y="1532568"/>
                </a:lnTo>
                <a:lnTo>
                  <a:pt x="2774555" y="1538919"/>
                </a:lnTo>
                <a:lnTo>
                  <a:pt x="2770111" y="1541460"/>
                </a:lnTo>
                <a:lnTo>
                  <a:pt x="2765667" y="1544635"/>
                </a:lnTo>
                <a:lnTo>
                  <a:pt x="2761541" y="1547811"/>
                </a:lnTo>
                <a:lnTo>
                  <a:pt x="2757732" y="1551622"/>
                </a:lnTo>
                <a:lnTo>
                  <a:pt x="2750431" y="1559243"/>
                </a:lnTo>
                <a:lnTo>
                  <a:pt x="2743131" y="1567182"/>
                </a:lnTo>
                <a:lnTo>
                  <a:pt x="2735830" y="1575122"/>
                </a:lnTo>
                <a:lnTo>
                  <a:pt x="2732021" y="1578932"/>
                </a:lnTo>
                <a:lnTo>
                  <a:pt x="2728212" y="1582426"/>
                </a:lnTo>
                <a:lnTo>
                  <a:pt x="2724085" y="1585601"/>
                </a:lnTo>
                <a:lnTo>
                  <a:pt x="2719642" y="1588459"/>
                </a:lnTo>
                <a:lnTo>
                  <a:pt x="2715198" y="1591000"/>
                </a:lnTo>
                <a:lnTo>
                  <a:pt x="2710119" y="1592905"/>
                </a:lnTo>
                <a:lnTo>
                  <a:pt x="2704723" y="1597351"/>
                </a:lnTo>
                <a:lnTo>
                  <a:pt x="2699644" y="1602115"/>
                </a:lnTo>
                <a:lnTo>
                  <a:pt x="2689487" y="1611641"/>
                </a:lnTo>
                <a:lnTo>
                  <a:pt x="2679964" y="1621804"/>
                </a:lnTo>
                <a:lnTo>
                  <a:pt x="2670442" y="1631648"/>
                </a:lnTo>
                <a:lnTo>
                  <a:pt x="2682504" y="1626249"/>
                </a:lnTo>
                <a:lnTo>
                  <a:pt x="2694566" y="1620216"/>
                </a:lnTo>
                <a:lnTo>
                  <a:pt x="2718689" y="1607831"/>
                </a:lnTo>
                <a:lnTo>
                  <a:pt x="2730751" y="1601479"/>
                </a:lnTo>
                <a:lnTo>
                  <a:pt x="2742813" y="1595763"/>
                </a:lnTo>
                <a:lnTo>
                  <a:pt x="2754875" y="1590365"/>
                </a:lnTo>
                <a:lnTo>
                  <a:pt x="2767254" y="1584648"/>
                </a:lnTo>
                <a:lnTo>
                  <a:pt x="2797409" y="1572581"/>
                </a:lnTo>
                <a:lnTo>
                  <a:pt x="2812328" y="1566547"/>
                </a:lnTo>
                <a:lnTo>
                  <a:pt x="2827564" y="1560831"/>
                </a:lnTo>
                <a:lnTo>
                  <a:pt x="2842800" y="1555750"/>
                </a:lnTo>
                <a:lnTo>
                  <a:pt x="2850735" y="1553210"/>
                </a:lnTo>
                <a:lnTo>
                  <a:pt x="2858353" y="1551304"/>
                </a:lnTo>
                <a:lnTo>
                  <a:pt x="2866289" y="1549081"/>
                </a:lnTo>
                <a:lnTo>
                  <a:pt x="2874224" y="1547811"/>
                </a:lnTo>
                <a:lnTo>
                  <a:pt x="2882160" y="1545906"/>
                </a:lnTo>
                <a:lnTo>
                  <a:pt x="2890412" y="1544953"/>
                </a:lnTo>
                <a:lnTo>
                  <a:pt x="2882160" y="1534473"/>
                </a:lnTo>
                <a:lnTo>
                  <a:pt x="2886921" y="1532886"/>
                </a:lnTo>
                <a:lnTo>
                  <a:pt x="2891682" y="1531933"/>
                </a:lnTo>
                <a:lnTo>
                  <a:pt x="2896761" y="1531298"/>
                </a:lnTo>
                <a:lnTo>
                  <a:pt x="2901522" y="1530662"/>
                </a:lnTo>
                <a:lnTo>
                  <a:pt x="2911045" y="1530027"/>
                </a:lnTo>
                <a:lnTo>
                  <a:pt x="2921202" y="1530027"/>
                </a:lnTo>
                <a:lnTo>
                  <a:pt x="2930725" y="1530980"/>
                </a:lnTo>
                <a:lnTo>
                  <a:pt x="2940882" y="1531933"/>
                </a:lnTo>
                <a:lnTo>
                  <a:pt x="2960245" y="1533838"/>
                </a:lnTo>
                <a:lnTo>
                  <a:pt x="3006588" y="1540189"/>
                </a:lnTo>
                <a:lnTo>
                  <a:pt x="3030077" y="1543365"/>
                </a:lnTo>
                <a:lnTo>
                  <a:pt x="3053248" y="1546858"/>
                </a:lnTo>
                <a:lnTo>
                  <a:pt x="3064040" y="1548129"/>
                </a:lnTo>
                <a:lnTo>
                  <a:pt x="3074833" y="1549716"/>
                </a:lnTo>
                <a:lnTo>
                  <a:pt x="3079912" y="1551304"/>
                </a:lnTo>
                <a:lnTo>
                  <a:pt x="3084990" y="1552575"/>
                </a:lnTo>
                <a:lnTo>
                  <a:pt x="3089752" y="1554480"/>
                </a:lnTo>
                <a:lnTo>
                  <a:pt x="3095148" y="1556703"/>
                </a:lnTo>
                <a:lnTo>
                  <a:pt x="3084990" y="1556703"/>
                </a:lnTo>
                <a:lnTo>
                  <a:pt x="3075150" y="1556385"/>
                </a:lnTo>
                <a:lnTo>
                  <a:pt x="3055153" y="1555432"/>
                </a:lnTo>
                <a:lnTo>
                  <a:pt x="3035473" y="1553845"/>
                </a:lnTo>
                <a:lnTo>
                  <a:pt x="3015476" y="1551939"/>
                </a:lnTo>
                <a:lnTo>
                  <a:pt x="2975798" y="1547494"/>
                </a:lnTo>
                <a:lnTo>
                  <a:pt x="2956118" y="1545270"/>
                </a:lnTo>
                <a:lnTo>
                  <a:pt x="2936121" y="1543683"/>
                </a:lnTo>
                <a:lnTo>
                  <a:pt x="2915171" y="1548446"/>
                </a:lnTo>
                <a:lnTo>
                  <a:pt x="2894856" y="1553845"/>
                </a:lnTo>
                <a:lnTo>
                  <a:pt x="2874542" y="1559878"/>
                </a:lnTo>
                <a:lnTo>
                  <a:pt x="2854227" y="1566230"/>
                </a:lnTo>
                <a:lnTo>
                  <a:pt x="2834230" y="1572899"/>
                </a:lnTo>
                <a:lnTo>
                  <a:pt x="2814550" y="1580203"/>
                </a:lnTo>
                <a:lnTo>
                  <a:pt x="2794870" y="1588142"/>
                </a:lnTo>
                <a:lnTo>
                  <a:pt x="2775190" y="1596398"/>
                </a:lnTo>
                <a:lnTo>
                  <a:pt x="2755827" y="1604973"/>
                </a:lnTo>
                <a:lnTo>
                  <a:pt x="2736465" y="1614182"/>
                </a:lnTo>
                <a:lnTo>
                  <a:pt x="2717737" y="1623709"/>
                </a:lnTo>
                <a:lnTo>
                  <a:pt x="2699009" y="1633236"/>
                </a:lnTo>
                <a:lnTo>
                  <a:pt x="2680282" y="1643716"/>
                </a:lnTo>
                <a:lnTo>
                  <a:pt x="2661554" y="1654195"/>
                </a:lnTo>
                <a:lnTo>
                  <a:pt x="2643779" y="1664992"/>
                </a:lnTo>
                <a:lnTo>
                  <a:pt x="2625368" y="1676107"/>
                </a:lnTo>
                <a:lnTo>
                  <a:pt x="2617115" y="1681506"/>
                </a:lnTo>
                <a:lnTo>
                  <a:pt x="2608863" y="1686904"/>
                </a:lnTo>
                <a:lnTo>
                  <a:pt x="2601244" y="1693256"/>
                </a:lnTo>
                <a:lnTo>
                  <a:pt x="2593626" y="1699607"/>
                </a:lnTo>
                <a:lnTo>
                  <a:pt x="2586643" y="1706593"/>
                </a:lnTo>
                <a:lnTo>
                  <a:pt x="2579660" y="1713897"/>
                </a:lnTo>
                <a:lnTo>
                  <a:pt x="2566328" y="1728505"/>
                </a:lnTo>
                <a:lnTo>
                  <a:pt x="2582834" y="1722789"/>
                </a:lnTo>
                <a:lnTo>
                  <a:pt x="2599023" y="1717073"/>
                </a:lnTo>
                <a:lnTo>
                  <a:pt x="2631082" y="1704688"/>
                </a:lnTo>
                <a:lnTo>
                  <a:pt x="2663141" y="1692303"/>
                </a:lnTo>
                <a:lnTo>
                  <a:pt x="2679329" y="1686587"/>
                </a:lnTo>
                <a:lnTo>
                  <a:pt x="2695518" y="1680553"/>
                </a:lnTo>
                <a:lnTo>
                  <a:pt x="2721229" y="1671661"/>
                </a:lnTo>
                <a:lnTo>
                  <a:pt x="2747574" y="1663087"/>
                </a:lnTo>
                <a:lnTo>
                  <a:pt x="2773920" y="1655148"/>
                </a:lnTo>
                <a:lnTo>
                  <a:pt x="2799948" y="1647526"/>
                </a:lnTo>
                <a:lnTo>
                  <a:pt x="2826612" y="1640540"/>
                </a:lnTo>
                <a:lnTo>
                  <a:pt x="2853275" y="1634189"/>
                </a:lnTo>
                <a:lnTo>
                  <a:pt x="2879620" y="1627837"/>
                </a:lnTo>
                <a:lnTo>
                  <a:pt x="2906601" y="1622121"/>
                </a:lnTo>
                <a:lnTo>
                  <a:pt x="2912632" y="1620533"/>
                </a:lnTo>
                <a:lnTo>
                  <a:pt x="2918663" y="1619581"/>
                </a:lnTo>
                <a:lnTo>
                  <a:pt x="2925011" y="1618628"/>
                </a:lnTo>
                <a:lnTo>
                  <a:pt x="2931042" y="1617993"/>
                </a:lnTo>
                <a:lnTo>
                  <a:pt x="2943422" y="1617040"/>
                </a:lnTo>
                <a:lnTo>
                  <a:pt x="2956118" y="1616723"/>
                </a:lnTo>
                <a:lnTo>
                  <a:pt x="2968815" y="1617040"/>
                </a:lnTo>
                <a:lnTo>
                  <a:pt x="2981194" y="1617993"/>
                </a:lnTo>
                <a:lnTo>
                  <a:pt x="3005953" y="1619263"/>
                </a:lnTo>
                <a:lnTo>
                  <a:pt x="3018015" y="1619581"/>
                </a:lnTo>
                <a:lnTo>
                  <a:pt x="3029759" y="1620533"/>
                </a:lnTo>
                <a:lnTo>
                  <a:pt x="3035473" y="1620851"/>
                </a:lnTo>
                <a:lnTo>
                  <a:pt x="3041186" y="1622121"/>
                </a:lnTo>
                <a:lnTo>
                  <a:pt x="3047217" y="1623391"/>
                </a:lnTo>
                <a:lnTo>
                  <a:pt x="3052614" y="1624979"/>
                </a:lnTo>
                <a:lnTo>
                  <a:pt x="3038647" y="1626885"/>
                </a:lnTo>
                <a:lnTo>
                  <a:pt x="3024680" y="1628155"/>
                </a:lnTo>
                <a:lnTo>
                  <a:pt x="3010714" y="1628472"/>
                </a:lnTo>
                <a:lnTo>
                  <a:pt x="2996748" y="1628790"/>
                </a:lnTo>
                <a:lnTo>
                  <a:pt x="2968815" y="1628472"/>
                </a:lnTo>
                <a:lnTo>
                  <a:pt x="2954848" y="1628472"/>
                </a:lnTo>
                <a:lnTo>
                  <a:pt x="2941200" y="1628472"/>
                </a:lnTo>
                <a:lnTo>
                  <a:pt x="2924059" y="1631966"/>
                </a:lnTo>
                <a:lnTo>
                  <a:pt x="2906918" y="1635459"/>
                </a:lnTo>
                <a:lnTo>
                  <a:pt x="2872954" y="1643080"/>
                </a:lnTo>
                <a:lnTo>
                  <a:pt x="2839308" y="1651337"/>
                </a:lnTo>
                <a:lnTo>
                  <a:pt x="2805662" y="1660229"/>
                </a:lnTo>
                <a:lnTo>
                  <a:pt x="2772333" y="1670391"/>
                </a:lnTo>
                <a:lnTo>
                  <a:pt x="2739322" y="1680871"/>
                </a:lnTo>
                <a:lnTo>
                  <a:pt x="2706310" y="1692303"/>
                </a:lnTo>
                <a:lnTo>
                  <a:pt x="2673616" y="1704370"/>
                </a:lnTo>
                <a:lnTo>
                  <a:pt x="2639652" y="1718343"/>
                </a:lnTo>
                <a:lnTo>
                  <a:pt x="2605688" y="1731681"/>
                </a:lnTo>
                <a:lnTo>
                  <a:pt x="2588548" y="1738667"/>
                </a:lnTo>
                <a:lnTo>
                  <a:pt x="2571725" y="1745971"/>
                </a:lnTo>
                <a:lnTo>
                  <a:pt x="2554901" y="1753275"/>
                </a:lnTo>
                <a:lnTo>
                  <a:pt x="2538078" y="1760897"/>
                </a:lnTo>
                <a:lnTo>
                  <a:pt x="2549823" y="1758039"/>
                </a:lnTo>
                <a:lnTo>
                  <a:pt x="2561250" y="1755181"/>
                </a:lnTo>
                <a:lnTo>
                  <a:pt x="2584421" y="1749147"/>
                </a:lnTo>
                <a:lnTo>
                  <a:pt x="2607593" y="1743113"/>
                </a:lnTo>
                <a:lnTo>
                  <a:pt x="2619020" y="1740255"/>
                </a:lnTo>
                <a:lnTo>
                  <a:pt x="2630764" y="1738350"/>
                </a:lnTo>
                <a:lnTo>
                  <a:pt x="2670124" y="1730728"/>
                </a:lnTo>
                <a:lnTo>
                  <a:pt x="2709802" y="1723107"/>
                </a:lnTo>
                <a:lnTo>
                  <a:pt x="2748844" y="1715485"/>
                </a:lnTo>
                <a:lnTo>
                  <a:pt x="2768841" y="1711674"/>
                </a:lnTo>
                <a:lnTo>
                  <a:pt x="2788521" y="1708499"/>
                </a:lnTo>
                <a:lnTo>
                  <a:pt x="2808519" y="1705958"/>
                </a:lnTo>
                <a:lnTo>
                  <a:pt x="2828834" y="1703418"/>
                </a:lnTo>
                <a:lnTo>
                  <a:pt x="2848196" y="1701830"/>
                </a:lnTo>
                <a:lnTo>
                  <a:pt x="2868511" y="1700242"/>
                </a:lnTo>
                <a:lnTo>
                  <a:pt x="2888508" y="1699924"/>
                </a:lnTo>
                <a:lnTo>
                  <a:pt x="2908506" y="1699924"/>
                </a:lnTo>
                <a:lnTo>
                  <a:pt x="2918346" y="1700560"/>
                </a:lnTo>
                <a:lnTo>
                  <a:pt x="2928503" y="1701512"/>
                </a:lnTo>
                <a:lnTo>
                  <a:pt x="2938660" y="1702147"/>
                </a:lnTo>
                <a:lnTo>
                  <a:pt x="2948818" y="1703100"/>
                </a:lnTo>
                <a:lnTo>
                  <a:pt x="2959927" y="1703418"/>
                </a:lnTo>
                <a:lnTo>
                  <a:pt x="2971037" y="1703735"/>
                </a:lnTo>
                <a:lnTo>
                  <a:pt x="2982146" y="1704688"/>
                </a:lnTo>
                <a:lnTo>
                  <a:pt x="2993256" y="1706276"/>
                </a:lnTo>
                <a:lnTo>
                  <a:pt x="3004366" y="1707864"/>
                </a:lnTo>
                <a:lnTo>
                  <a:pt x="3015476" y="1710087"/>
                </a:lnTo>
                <a:lnTo>
                  <a:pt x="3026268" y="1711992"/>
                </a:lnTo>
                <a:lnTo>
                  <a:pt x="3037060" y="1714850"/>
                </a:lnTo>
                <a:lnTo>
                  <a:pt x="3045948" y="1716438"/>
                </a:lnTo>
                <a:lnTo>
                  <a:pt x="3054518" y="1718343"/>
                </a:lnTo>
                <a:lnTo>
                  <a:pt x="3072611" y="1721519"/>
                </a:lnTo>
                <a:lnTo>
                  <a:pt x="3081181" y="1723107"/>
                </a:lnTo>
                <a:lnTo>
                  <a:pt x="3089752" y="1725647"/>
                </a:lnTo>
                <a:lnTo>
                  <a:pt x="3093878" y="1726917"/>
                </a:lnTo>
                <a:lnTo>
                  <a:pt x="3098004" y="1728188"/>
                </a:lnTo>
                <a:lnTo>
                  <a:pt x="3102131" y="1730411"/>
                </a:lnTo>
                <a:lnTo>
                  <a:pt x="3106574" y="1732316"/>
                </a:lnTo>
                <a:lnTo>
                  <a:pt x="3093878" y="1732316"/>
                </a:lnTo>
                <a:lnTo>
                  <a:pt x="3081816" y="1731681"/>
                </a:lnTo>
                <a:lnTo>
                  <a:pt x="3069754" y="1731046"/>
                </a:lnTo>
                <a:lnTo>
                  <a:pt x="3057692" y="1729776"/>
                </a:lnTo>
                <a:lnTo>
                  <a:pt x="3045630" y="1727870"/>
                </a:lnTo>
                <a:lnTo>
                  <a:pt x="3033886" y="1726282"/>
                </a:lnTo>
                <a:lnTo>
                  <a:pt x="3021824" y="1724059"/>
                </a:lnTo>
                <a:lnTo>
                  <a:pt x="3010079" y="1721836"/>
                </a:lnTo>
                <a:lnTo>
                  <a:pt x="3005318" y="1721201"/>
                </a:lnTo>
                <a:lnTo>
                  <a:pt x="3000874" y="1720249"/>
                </a:lnTo>
                <a:lnTo>
                  <a:pt x="2996430" y="1720249"/>
                </a:lnTo>
                <a:lnTo>
                  <a:pt x="2991669" y="1720249"/>
                </a:lnTo>
                <a:lnTo>
                  <a:pt x="2982464" y="1720566"/>
                </a:lnTo>
                <a:lnTo>
                  <a:pt x="2977703" y="1721201"/>
                </a:lnTo>
                <a:lnTo>
                  <a:pt x="2973259" y="1720566"/>
                </a:lnTo>
                <a:lnTo>
                  <a:pt x="2936121" y="1718661"/>
                </a:lnTo>
                <a:lnTo>
                  <a:pt x="2917393" y="1717708"/>
                </a:lnTo>
                <a:lnTo>
                  <a:pt x="2898666" y="1717073"/>
                </a:lnTo>
                <a:lnTo>
                  <a:pt x="2879938" y="1717073"/>
                </a:lnTo>
                <a:lnTo>
                  <a:pt x="2861528" y="1717391"/>
                </a:lnTo>
                <a:lnTo>
                  <a:pt x="2852005" y="1717708"/>
                </a:lnTo>
                <a:lnTo>
                  <a:pt x="2842800" y="1718343"/>
                </a:lnTo>
                <a:lnTo>
                  <a:pt x="2833912" y="1719296"/>
                </a:lnTo>
                <a:lnTo>
                  <a:pt x="2824390" y="1720249"/>
                </a:lnTo>
                <a:lnTo>
                  <a:pt x="2799631" y="1724059"/>
                </a:lnTo>
                <a:lnTo>
                  <a:pt x="2775190" y="1728188"/>
                </a:lnTo>
                <a:lnTo>
                  <a:pt x="2750749" y="1732951"/>
                </a:lnTo>
                <a:lnTo>
                  <a:pt x="2726307" y="1737397"/>
                </a:lnTo>
                <a:lnTo>
                  <a:pt x="2677108" y="1747242"/>
                </a:lnTo>
                <a:lnTo>
                  <a:pt x="2628225" y="1757086"/>
                </a:lnTo>
                <a:lnTo>
                  <a:pt x="2611719" y="1759944"/>
                </a:lnTo>
                <a:lnTo>
                  <a:pt x="2595531" y="1763755"/>
                </a:lnTo>
                <a:lnTo>
                  <a:pt x="2579343" y="1767883"/>
                </a:lnTo>
                <a:lnTo>
                  <a:pt x="2563472" y="1772647"/>
                </a:lnTo>
                <a:lnTo>
                  <a:pt x="2547283" y="1777093"/>
                </a:lnTo>
                <a:lnTo>
                  <a:pt x="2531412" y="1781856"/>
                </a:lnTo>
                <a:lnTo>
                  <a:pt x="2515542" y="1786937"/>
                </a:lnTo>
                <a:lnTo>
                  <a:pt x="2499988" y="1792653"/>
                </a:lnTo>
                <a:lnTo>
                  <a:pt x="2483800" y="1798052"/>
                </a:lnTo>
                <a:lnTo>
                  <a:pt x="2467611" y="1804403"/>
                </a:lnTo>
                <a:lnTo>
                  <a:pt x="2459676" y="1807579"/>
                </a:lnTo>
                <a:lnTo>
                  <a:pt x="2451740" y="1811390"/>
                </a:lnTo>
                <a:lnTo>
                  <a:pt x="2444122" y="1815201"/>
                </a:lnTo>
                <a:lnTo>
                  <a:pt x="2436822" y="1819646"/>
                </a:lnTo>
                <a:lnTo>
                  <a:pt x="2470786" y="1811390"/>
                </a:lnTo>
                <a:lnTo>
                  <a:pt x="2505384" y="1803768"/>
                </a:lnTo>
                <a:lnTo>
                  <a:pt x="2540300" y="1796782"/>
                </a:lnTo>
                <a:lnTo>
                  <a:pt x="2557441" y="1793606"/>
                </a:lnTo>
                <a:lnTo>
                  <a:pt x="2575216" y="1790748"/>
                </a:lnTo>
                <a:lnTo>
                  <a:pt x="2592357" y="1787890"/>
                </a:lnTo>
                <a:lnTo>
                  <a:pt x="2609815" y="1785667"/>
                </a:lnTo>
                <a:lnTo>
                  <a:pt x="2627590" y="1783444"/>
                </a:lnTo>
                <a:lnTo>
                  <a:pt x="2645048" y="1781856"/>
                </a:lnTo>
                <a:lnTo>
                  <a:pt x="2662824" y="1780586"/>
                </a:lnTo>
                <a:lnTo>
                  <a:pt x="2680282" y="1779316"/>
                </a:lnTo>
                <a:lnTo>
                  <a:pt x="2698057" y="1778998"/>
                </a:lnTo>
                <a:lnTo>
                  <a:pt x="2715515" y="1778998"/>
                </a:lnTo>
                <a:lnTo>
                  <a:pt x="2726942" y="1778681"/>
                </a:lnTo>
                <a:lnTo>
                  <a:pt x="2738052" y="1778998"/>
                </a:lnTo>
                <a:lnTo>
                  <a:pt x="2749479" y="1779316"/>
                </a:lnTo>
                <a:lnTo>
                  <a:pt x="2760271" y="1779951"/>
                </a:lnTo>
                <a:lnTo>
                  <a:pt x="2771381" y="1781221"/>
                </a:lnTo>
                <a:lnTo>
                  <a:pt x="2782490" y="1782174"/>
                </a:lnTo>
                <a:lnTo>
                  <a:pt x="2805027" y="1785032"/>
                </a:lnTo>
                <a:lnTo>
                  <a:pt x="2826929" y="1788525"/>
                </a:lnTo>
                <a:lnTo>
                  <a:pt x="2848831" y="1792018"/>
                </a:lnTo>
                <a:lnTo>
                  <a:pt x="2870733" y="1797099"/>
                </a:lnTo>
                <a:lnTo>
                  <a:pt x="2892634" y="1802180"/>
                </a:lnTo>
                <a:lnTo>
                  <a:pt x="2914854" y="1810437"/>
                </a:lnTo>
                <a:lnTo>
                  <a:pt x="2937390" y="1818694"/>
                </a:lnTo>
                <a:lnTo>
                  <a:pt x="2959927" y="1826950"/>
                </a:lnTo>
                <a:lnTo>
                  <a:pt x="2982146" y="1834890"/>
                </a:lnTo>
                <a:lnTo>
                  <a:pt x="2989764" y="1837748"/>
                </a:lnTo>
                <a:lnTo>
                  <a:pt x="2997700" y="1840923"/>
                </a:lnTo>
                <a:lnTo>
                  <a:pt x="3005318" y="1844416"/>
                </a:lnTo>
                <a:lnTo>
                  <a:pt x="3012301" y="1848545"/>
                </a:lnTo>
                <a:lnTo>
                  <a:pt x="3003731" y="1847592"/>
                </a:lnTo>
                <a:lnTo>
                  <a:pt x="2994843" y="1846639"/>
                </a:lnTo>
                <a:lnTo>
                  <a:pt x="2986590" y="1844734"/>
                </a:lnTo>
                <a:lnTo>
                  <a:pt x="2978020" y="1842511"/>
                </a:lnTo>
                <a:lnTo>
                  <a:pt x="2961514" y="1837430"/>
                </a:lnTo>
                <a:lnTo>
                  <a:pt x="2952944" y="1834890"/>
                </a:lnTo>
                <a:lnTo>
                  <a:pt x="2944691" y="1832667"/>
                </a:lnTo>
                <a:lnTo>
                  <a:pt x="2937708" y="1830444"/>
                </a:lnTo>
                <a:lnTo>
                  <a:pt x="2930407" y="1828538"/>
                </a:lnTo>
                <a:lnTo>
                  <a:pt x="2916758" y="1823457"/>
                </a:lnTo>
                <a:lnTo>
                  <a:pt x="2902792" y="1818694"/>
                </a:lnTo>
                <a:lnTo>
                  <a:pt x="2888826" y="1814248"/>
                </a:lnTo>
                <a:lnTo>
                  <a:pt x="2870098" y="1809802"/>
                </a:lnTo>
                <a:lnTo>
                  <a:pt x="2851370" y="1805674"/>
                </a:lnTo>
                <a:lnTo>
                  <a:pt x="2832325" y="1802180"/>
                </a:lnTo>
                <a:lnTo>
                  <a:pt x="2813597" y="1799322"/>
                </a:lnTo>
                <a:lnTo>
                  <a:pt x="2794552" y="1797099"/>
                </a:lnTo>
                <a:lnTo>
                  <a:pt x="2775507" y="1794876"/>
                </a:lnTo>
                <a:lnTo>
                  <a:pt x="2756145" y="1793924"/>
                </a:lnTo>
                <a:lnTo>
                  <a:pt x="2737100" y="1792971"/>
                </a:lnTo>
                <a:lnTo>
                  <a:pt x="2718054" y="1792653"/>
                </a:lnTo>
                <a:lnTo>
                  <a:pt x="2699009" y="1792971"/>
                </a:lnTo>
                <a:lnTo>
                  <a:pt x="2679647" y="1793606"/>
                </a:lnTo>
                <a:lnTo>
                  <a:pt x="2660284" y="1794559"/>
                </a:lnTo>
                <a:lnTo>
                  <a:pt x="2641239" y="1795829"/>
                </a:lnTo>
                <a:lnTo>
                  <a:pt x="2622512" y="1798052"/>
                </a:lnTo>
                <a:lnTo>
                  <a:pt x="2603149" y="1800593"/>
                </a:lnTo>
                <a:lnTo>
                  <a:pt x="2584104" y="1803133"/>
                </a:lnTo>
                <a:lnTo>
                  <a:pt x="2556171" y="1808532"/>
                </a:lnTo>
                <a:lnTo>
                  <a:pt x="2528556" y="1813930"/>
                </a:lnTo>
                <a:lnTo>
                  <a:pt x="2500623" y="1820282"/>
                </a:lnTo>
                <a:lnTo>
                  <a:pt x="2473007" y="1826950"/>
                </a:lnTo>
                <a:lnTo>
                  <a:pt x="2445709" y="1834572"/>
                </a:lnTo>
                <a:lnTo>
                  <a:pt x="2432060" y="1838700"/>
                </a:lnTo>
                <a:lnTo>
                  <a:pt x="2418411" y="1843146"/>
                </a:lnTo>
                <a:lnTo>
                  <a:pt x="2405080" y="1847592"/>
                </a:lnTo>
                <a:lnTo>
                  <a:pt x="2391431" y="1852356"/>
                </a:lnTo>
                <a:lnTo>
                  <a:pt x="2378099" y="1857437"/>
                </a:lnTo>
                <a:lnTo>
                  <a:pt x="2365085" y="1862518"/>
                </a:lnTo>
                <a:lnTo>
                  <a:pt x="2361276" y="1877761"/>
                </a:lnTo>
                <a:lnTo>
                  <a:pt x="2350801" y="1883159"/>
                </a:lnTo>
                <a:lnTo>
                  <a:pt x="2340644" y="1873315"/>
                </a:lnTo>
                <a:lnTo>
                  <a:pt x="2333661" y="1878078"/>
                </a:lnTo>
                <a:lnTo>
                  <a:pt x="2326360" y="1882842"/>
                </a:lnTo>
                <a:lnTo>
                  <a:pt x="2311759" y="1892369"/>
                </a:lnTo>
                <a:lnTo>
                  <a:pt x="2297792" y="1901578"/>
                </a:lnTo>
                <a:lnTo>
                  <a:pt x="2290809" y="1906342"/>
                </a:lnTo>
                <a:lnTo>
                  <a:pt x="2283826" y="1911740"/>
                </a:lnTo>
                <a:lnTo>
                  <a:pt x="2273986" y="1920950"/>
                </a:lnTo>
                <a:lnTo>
                  <a:pt x="2264146" y="1930477"/>
                </a:lnTo>
                <a:lnTo>
                  <a:pt x="2254941" y="1940956"/>
                </a:lnTo>
                <a:lnTo>
                  <a:pt x="2245736" y="1950801"/>
                </a:lnTo>
                <a:lnTo>
                  <a:pt x="2227643" y="1972078"/>
                </a:lnTo>
                <a:lnTo>
                  <a:pt x="2218755" y="1982240"/>
                </a:lnTo>
                <a:lnTo>
                  <a:pt x="2209233" y="1992402"/>
                </a:lnTo>
                <a:lnTo>
                  <a:pt x="2200662" y="2002246"/>
                </a:lnTo>
                <a:lnTo>
                  <a:pt x="2192092" y="2011773"/>
                </a:lnTo>
                <a:lnTo>
                  <a:pt x="2182887" y="2020983"/>
                </a:lnTo>
                <a:lnTo>
                  <a:pt x="2173999" y="2030192"/>
                </a:lnTo>
                <a:lnTo>
                  <a:pt x="2164159" y="2039401"/>
                </a:lnTo>
                <a:lnTo>
                  <a:pt x="2154954" y="2048293"/>
                </a:lnTo>
                <a:lnTo>
                  <a:pt x="2135274" y="2065124"/>
                </a:lnTo>
                <a:lnTo>
                  <a:pt x="2104167" y="2096880"/>
                </a:lnTo>
                <a:lnTo>
                  <a:pt x="2088614" y="2112441"/>
                </a:lnTo>
                <a:lnTo>
                  <a:pt x="2073060" y="2128319"/>
                </a:lnTo>
                <a:lnTo>
                  <a:pt x="2057824" y="2144198"/>
                </a:lnTo>
                <a:lnTo>
                  <a:pt x="2043223" y="2160711"/>
                </a:lnTo>
                <a:lnTo>
                  <a:pt x="2028939" y="2177542"/>
                </a:lnTo>
                <a:lnTo>
                  <a:pt x="2014655" y="2194691"/>
                </a:lnTo>
                <a:lnTo>
                  <a:pt x="2001324" y="2210886"/>
                </a:lnTo>
                <a:lnTo>
                  <a:pt x="1987992" y="2227082"/>
                </a:lnTo>
                <a:lnTo>
                  <a:pt x="1974660" y="2243596"/>
                </a:lnTo>
                <a:lnTo>
                  <a:pt x="1968630" y="2251852"/>
                </a:lnTo>
                <a:lnTo>
                  <a:pt x="1962281" y="2260426"/>
                </a:lnTo>
                <a:lnTo>
                  <a:pt x="1957837" y="2266778"/>
                </a:lnTo>
                <a:lnTo>
                  <a:pt x="1953393" y="2273129"/>
                </a:lnTo>
                <a:lnTo>
                  <a:pt x="1944823" y="2286149"/>
                </a:lnTo>
                <a:lnTo>
                  <a:pt x="1940697" y="2292183"/>
                </a:lnTo>
                <a:lnTo>
                  <a:pt x="1936253" y="2298534"/>
                </a:lnTo>
                <a:lnTo>
                  <a:pt x="1931174" y="2304886"/>
                </a:lnTo>
                <a:lnTo>
                  <a:pt x="1926095" y="2310602"/>
                </a:lnTo>
                <a:lnTo>
                  <a:pt x="1919112" y="2317906"/>
                </a:lnTo>
                <a:lnTo>
                  <a:pt x="1913081" y="2325527"/>
                </a:lnTo>
                <a:lnTo>
                  <a:pt x="1906733" y="2333466"/>
                </a:lnTo>
                <a:lnTo>
                  <a:pt x="1901019" y="2341405"/>
                </a:lnTo>
                <a:lnTo>
                  <a:pt x="1894671" y="2349345"/>
                </a:lnTo>
                <a:lnTo>
                  <a:pt x="1888640" y="2357284"/>
                </a:lnTo>
                <a:lnTo>
                  <a:pt x="1881974" y="2364905"/>
                </a:lnTo>
                <a:lnTo>
                  <a:pt x="1874991" y="2372209"/>
                </a:lnTo>
                <a:lnTo>
                  <a:pt x="1874356" y="2369351"/>
                </a:lnTo>
                <a:lnTo>
                  <a:pt x="1873721" y="2366811"/>
                </a:lnTo>
                <a:lnTo>
                  <a:pt x="1873404" y="2364588"/>
                </a:lnTo>
                <a:lnTo>
                  <a:pt x="1873404" y="2362047"/>
                </a:lnTo>
                <a:lnTo>
                  <a:pt x="1873721" y="2359507"/>
                </a:lnTo>
                <a:lnTo>
                  <a:pt x="1874039" y="2357284"/>
                </a:lnTo>
                <a:lnTo>
                  <a:pt x="1875309" y="2352520"/>
                </a:lnTo>
                <a:lnTo>
                  <a:pt x="1877530" y="2347757"/>
                </a:lnTo>
                <a:lnTo>
                  <a:pt x="1880387" y="2343311"/>
                </a:lnTo>
                <a:lnTo>
                  <a:pt x="1885466" y="2334737"/>
                </a:lnTo>
                <a:lnTo>
                  <a:pt x="1878800" y="2338230"/>
                </a:lnTo>
                <a:lnTo>
                  <a:pt x="1872452" y="2341088"/>
                </a:lnTo>
                <a:lnTo>
                  <a:pt x="1868960" y="2342041"/>
                </a:lnTo>
                <a:lnTo>
                  <a:pt x="1865151" y="2342993"/>
                </a:lnTo>
                <a:lnTo>
                  <a:pt x="1861660" y="2343628"/>
                </a:lnTo>
                <a:lnTo>
                  <a:pt x="1857850" y="2344264"/>
                </a:lnTo>
                <a:lnTo>
                  <a:pt x="1861025" y="2338547"/>
                </a:lnTo>
                <a:lnTo>
                  <a:pt x="1864516" y="2333466"/>
                </a:lnTo>
                <a:lnTo>
                  <a:pt x="1868325" y="2329020"/>
                </a:lnTo>
                <a:lnTo>
                  <a:pt x="1872452" y="2323939"/>
                </a:lnTo>
                <a:lnTo>
                  <a:pt x="1880705" y="2315048"/>
                </a:lnTo>
                <a:lnTo>
                  <a:pt x="1884514" y="2310284"/>
                </a:lnTo>
                <a:lnTo>
                  <a:pt x="1887688" y="2305203"/>
                </a:lnTo>
                <a:lnTo>
                  <a:pt x="1905146" y="2277575"/>
                </a:lnTo>
                <a:lnTo>
                  <a:pt x="1913716" y="2263285"/>
                </a:lnTo>
                <a:lnTo>
                  <a:pt x="1921652" y="2249312"/>
                </a:lnTo>
                <a:lnTo>
                  <a:pt x="1929270" y="2235021"/>
                </a:lnTo>
                <a:lnTo>
                  <a:pt x="1936570" y="2220096"/>
                </a:lnTo>
                <a:lnTo>
                  <a:pt x="1939427" y="2212792"/>
                </a:lnTo>
                <a:lnTo>
                  <a:pt x="1942601" y="2205488"/>
                </a:lnTo>
                <a:lnTo>
                  <a:pt x="1945458" y="2197866"/>
                </a:lnTo>
                <a:lnTo>
                  <a:pt x="1948315" y="2189927"/>
                </a:lnTo>
                <a:lnTo>
                  <a:pt x="1953076" y="2174684"/>
                </a:lnTo>
                <a:lnTo>
                  <a:pt x="1957837" y="2159123"/>
                </a:lnTo>
                <a:lnTo>
                  <a:pt x="1961964" y="2143563"/>
                </a:lnTo>
                <a:lnTo>
                  <a:pt x="1966090" y="2128002"/>
                </a:lnTo>
                <a:lnTo>
                  <a:pt x="1969899" y="2112441"/>
                </a:lnTo>
                <a:lnTo>
                  <a:pt x="1973391" y="2096563"/>
                </a:lnTo>
                <a:lnTo>
                  <a:pt x="1976565" y="2081002"/>
                </a:lnTo>
                <a:lnTo>
                  <a:pt x="1979739" y="2065124"/>
                </a:lnTo>
                <a:lnTo>
                  <a:pt x="1985135" y="2033368"/>
                </a:lnTo>
                <a:lnTo>
                  <a:pt x="1989897" y="2001611"/>
                </a:lnTo>
                <a:lnTo>
                  <a:pt x="1994023" y="1969537"/>
                </a:lnTo>
                <a:lnTo>
                  <a:pt x="1997832" y="1937781"/>
                </a:lnTo>
                <a:lnTo>
                  <a:pt x="1998467" y="1933970"/>
                </a:lnTo>
                <a:lnTo>
                  <a:pt x="1998784" y="1930159"/>
                </a:lnTo>
                <a:lnTo>
                  <a:pt x="1998784" y="1926031"/>
                </a:lnTo>
                <a:lnTo>
                  <a:pt x="1999737" y="1922220"/>
                </a:lnTo>
                <a:lnTo>
                  <a:pt x="2000689" y="1918727"/>
                </a:lnTo>
                <a:lnTo>
                  <a:pt x="2001324" y="1917139"/>
                </a:lnTo>
                <a:lnTo>
                  <a:pt x="2001958" y="1915869"/>
                </a:lnTo>
                <a:lnTo>
                  <a:pt x="2002911" y="1914281"/>
                </a:lnTo>
                <a:lnTo>
                  <a:pt x="2004498" y="1913010"/>
                </a:lnTo>
                <a:lnTo>
                  <a:pt x="2006085" y="1912058"/>
                </a:lnTo>
                <a:lnTo>
                  <a:pt x="2008307" y="1911105"/>
                </a:lnTo>
                <a:lnTo>
                  <a:pt x="2008942" y="1918092"/>
                </a:lnTo>
                <a:lnTo>
                  <a:pt x="2009577" y="1925078"/>
                </a:lnTo>
                <a:lnTo>
                  <a:pt x="2009577" y="1931747"/>
                </a:lnTo>
                <a:lnTo>
                  <a:pt x="2009577" y="1938416"/>
                </a:lnTo>
                <a:lnTo>
                  <a:pt x="2008942" y="1952389"/>
                </a:lnTo>
                <a:lnTo>
                  <a:pt x="2007989" y="1965726"/>
                </a:lnTo>
                <a:lnTo>
                  <a:pt x="2005768" y="1979699"/>
                </a:lnTo>
                <a:lnTo>
                  <a:pt x="2004180" y="1993037"/>
                </a:lnTo>
                <a:lnTo>
                  <a:pt x="2001958" y="2006375"/>
                </a:lnTo>
                <a:lnTo>
                  <a:pt x="2000689" y="2020347"/>
                </a:lnTo>
                <a:lnTo>
                  <a:pt x="1995610" y="2050516"/>
                </a:lnTo>
                <a:lnTo>
                  <a:pt x="1990214" y="2080367"/>
                </a:lnTo>
                <a:lnTo>
                  <a:pt x="1987040" y="2095293"/>
                </a:lnTo>
                <a:lnTo>
                  <a:pt x="1984183" y="2110536"/>
                </a:lnTo>
                <a:lnTo>
                  <a:pt x="1981009" y="2125144"/>
                </a:lnTo>
                <a:lnTo>
                  <a:pt x="1977200" y="2140069"/>
                </a:lnTo>
                <a:lnTo>
                  <a:pt x="1973391" y="2154995"/>
                </a:lnTo>
                <a:lnTo>
                  <a:pt x="1969264" y="2169603"/>
                </a:lnTo>
                <a:lnTo>
                  <a:pt x="1964503" y="2184211"/>
                </a:lnTo>
                <a:lnTo>
                  <a:pt x="1959742" y="2198501"/>
                </a:lnTo>
                <a:lnTo>
                  <a:pt x="1954028" y="2212474"/>
                </a:lnTo>
                <a:lnTo>
                  <a:pt x="1948315" y="2226765"/>
                </a:lnTo>
                <a:lnTo>
                  <a:pt x="1941649" y="2240420"/>
                </a:lnTo>
                <a:lnTo>
                  <a:pt x="1934666" y="2254393"/>
                </a:lnTo>
                <a:lnTo>
                  <a:pt x="1931492" y="2260109"/>
                </a:lnTo>
                <a:lnTo>
                  <a:pt x="1928317" y="2266143"/>
                </a:lnTo>
                <a:lnTo>
                  <a:pt x="1921652" y="2277893"/>
                </a:lnTo>
                <a:lnTo>
                  <a:pt x="1914668" y="2289642"/>
                </a:lnTo>
                <a:lnTo>
                  <a:pt x="1912129" y="2295359"/>
                </a:lnTo>
                <a:lnTo>
                  <a:pt x="1909272" y="2301710"/>
                </a:lnTo>
                <a:lnTo>
                  <a:pt x="1912129" y="2299487"/>
                </a:lnTo>
                <a:lnTo>
                  <a:pt x="1914351" y="2297582"/>
                </a:lnTo>
                <a:lnTo>
                  <a:pt x="1918795" y="2292818"/>
                </a:lnTo>
                <a:lnTo>
                  <a:pt x="1922921" y="2287737"/>
                </a:lnTo>
                <a:lnTo>
                  <a:pt x="1926730" y="2282338"/>
                </a:lnTo>
                <a:lnTo>
                  <a:pt x="1934031" y="2271224"/>
                </a:lnTo>
                <a:lnTo>
                  <a:pt x="1937523" y="2265825"/>
                </a:lnTo>
                <a:lnTo>
                  <a:pt x="1941332" y="2260109"/>
                </a:lnTo>
                <a:lnTo>
                  <a:pt x="1949267" y="2249629"/>
                </a:lnTo>
                <a:lnTo>
                  <a:pt x="1956885" y="2238832"/>
                </a:lnTo>
                <a:lnTo>
                  <a:pt x="1964503" y="2228035"/>
                </a:lnTo>
                <a:lnTo>
                  <a:pt x="1972756" y="2217873"/>
                </a:lnTo>
                <a:lnTo>
                  <a:pt x="1983548" y="2204853"/>
                </a:lnTo>
                <a:lnTo>
                  <a:pt x="1993706" y="2192150"/>
                </a:lnTo>
                <a:lnTo>
                  <a:pt x="2014655" y="2166427"/>
                </a:lnTo>
                <a:lnTo>
                  <a:pt x="2025447" y="2153090"/>
                </a:lnTo>
                <a:lnTo>
                  <a:pt x="2036557" y="2140705"/>
                </a:lnTo>
                <a:lnTo>
                  <a:pt x="2047667" y="2128319"/>
                </a:lnTo>
                <a:lnTo>
                  <a:pt x="2059411" y="2116252"/>
                </a:lnTo>
                <a:lnTo>
                  <a:pt x="2069569" y="2106408"/>
                </a:lnTo>
                <a:lnTo>
                  <a:pt x="2079726" y="2095610"/>
                </a:lnTo>
                <a:lnTo>
                  <a:pt x="2099406" y="2074651"/>
                </a:lnTo>
                <a:lnTo>
                  <a:pt x="2109246" y="2064171"/>
                </a:lnTo>
                <a:lnTo>
                  <a:pt x="2119403" y="2053692"/>
                </a:lnTo>
                <a:lnTo>
                  <a:pt x="2129561" y="2043530"/>
                </a:lnTo>
                <a:lnTo>
                  <a:pt x="2140670" y="2033685"/>
                </a:lnTo>
                <a:lnTo>
                  <a:pt x="2148288" y="2027016"/>
                </a:lnTo>
                <a:lnTo>
                  <a:pt x="2155906" y="2019712"/>
                </a:lnTo>
                <a:lnTo>
                  <a:pt x="2163524" y="2012091"/>
                </a:lnTo>
                <a:lnTo>
                  <a:pt x="2170508" y="2004469"/>
                </a:lnTo>
                <a:lnTo>
                  <a:pt x="2184474" y="1988908"/>
                </a:lnTo>
                <a:lnTo>
                  <a:pt x="2198758" y="1973665"/>
                </a:lnTo>
                <a:lnTo>
                  <a:pt x="2207328" y="1964456"/>
                </a:lnTo>
                <a:lnTo>
                  <a:pt x="2215898" y="1954611"/>
                </a:lnTo>
                <a:lnTo>
                  <a:pt x="2232404" y="1935875"/>
                </a:lnTo>
                <a:lnTo>
                  <a:pt x="2240657" y="1926031"/>
                </a:lnTo>
                <a:lnTo>
                  <a:pt x="2249545" y="1916821"/>
                </a:lnTo>
                <a:lnTo>
                  <a:pt x="2258433" y="1907929"/>
                </a:lnTo>
                <a:lnTo>
                  <a:pt x="2267320" y="1899038"/>
                </a:lnTo>
                <a:lnTo>
                  <a:pt x="2271129" y="1896180"/>
                </a:lnTo>
                <a:lnTo>
                  <a:pt x="2274938" y="1893321"/>
                </a:lnTo>
                <a:lnTo>
                  <a:pt x="2282874" y="1888240"/>
                </a:lnTo>
                <a:lnTo>
                  <a:pt x="2291127" y="1883795"/>
                </a:lnTo>
                <a:lnTo>
                  <a:pt x="2299697" y="1879031"/>
                </a:lnTo>
                <a:lnTo>
                  <a:pt x="2307632" y="1874268"/>
                </a:lnTo>
                <a:lnTo>
                  <a:pt x="2311759" y="1872045"/>
                </a:lnTo>
                <a:lnTo>
                  <a:pt x="2315568" y="1869187"/>
                </a:lnTo>
                <a:lnTo>
                  <a:pt x="2319059" y="1866011"/>
                </a:lnTo>
                <a:lnTo>
                  <a:pt x="2322551" y="1862835"/>
                </a:lnTo>
                <a:lnTo>
                  <a:pt x="2326043" y="1859342"/>
                </a:lnTo>
                <a:lnTo>
                  <a:pt x="2328899" y="1855214"/>
                </a:lnTo>
                <a:lnTo>
                  <a:pt x="2320329" y="1842511"/>
                </a:lnTo>
                <a:lnTo>
                  <a:pt x="2311759" y="1829491"/>
                </a:lnTo>
                <a:lnTo>
                  <a:pt x="2306998" y="1823140"/>
                </a:lnTo>
                <a:lnTo>
                  <a:pt x="2302236" y="1817106"/>
                </a:lnTo>
                <a:lnTo>
                  <a:pt x="2297158" y="1811390"/>
                </a:lnTo>
                <a:lnTo>
                  <a:pt x="2290809" y="1806309"/>
                </a:lnTo>
                <a:lnTo>
                  <a:pt x="2280017" y="1797099"/>
                </a:lnTo>
                <a:lnTo>
                  <a:pt x="2269542" y="1787572"/>
                </a:lnTo>
                <a:lnTo>
                  <a:pt x="2248275" y="1768836"/>
                </a:lnTo>
                <a:lnTo>
                  <a:pt x="2237800" y="1759309"/>
                </a:lnTo>
                <a:lnTo>
                  <a:pt x="2226691" y="1750735"/>
                </a:lnTo>
                <a:lnTo>
                  <a:pt x="2220660" y="1746607"/>
                </a:lnTo>
                <a:lnTo>
                  <a:pt x="2214946" y="1742796"/>
                </a:lnTo>
                <a:lnTo>
                  <a:pt x="2208598" y="1738985"/>
                </a:lnTo>
                <a:lnTo>
                  <a:pt x="2202567" y="1735492"/>
                </a:lnTo>
                <a:lnTo>
                  <a:pt x="2193362" y="1729776"/>
                </a:lnTo>
                <a:lnTo>
                  <a:pt x="2184474" y="1724377"/>
                </a:lnTo>
                <a:lnTo>
                  <a:pt x="2175269" y="1719296"/>
                </a:lnTo>
                <a:lnTo>
                  <a:pt x="2166064" y="1714532"/>
                </a:lnTo>
                <a:lnTo>
                  <a:pt x="2147336" y="1704688"/>
                </a:lnTo>
                <a:lnTo>
                  <a:pt x="2138448" y="1699607"/>
                </a:lnTo>
                <a:lnTo>
                  <a:pt x="2128926" y="1694208"/>
                </a:lnTo>
                <a:lnTo>
                  <a:pt x="2121943" y="1690398"/>
                </a:lnTo>
                <a:lnTo>
                  <a:pt x="2114959" y="1686587"/>
                </a:lnTo>
                <a:lnTo>
                  <a:pt x="2100358" y="1679918"/>
                </a:lnTo>
                <a:lnTo>
                  <a:pt x="2085757" y="1673567"/>
                </a:lnTo>
                <a:lnTo>
                  <a:pt x="2078774" y="1670073"/>
                </a:lnTo>
                <a:lnTo>
                  <a:pt x="2071473" y="1666263"/>
                </a:lnTo>
                <a:lnTo>
                  <a:pt x="2054333" y="1656418"/>
                </a:lnTo>
                <a:lnTo>
                  <a:pt x="2037192" y="1647526"/>
                </a:lnTo>
                <a:lnTo>
                  <a:pt x="2019734" y="1638634"/>
                </a:lnTo>
                <a:lnTo>
                  <a:pt x="2001958" y="1630378"/>
                </a:lnTo>
                <a:lnTo>
                  <a:pt x="1984500" y="1621804"/>
                </a:lnTo>
                <a:lnTo>
                  <a:pt x="1966725" y="1613864"/>
                </a:lnTo>
                <a:lnTo>
                  <a:pt x="1930857" y="1597986"/>
                </a:lnTo>
                <a:lnTo>
                  <a:pt x="1921334" y="1592905"/>
                </a:lnTo>
                <a:lnTo>
                  <a:pt x="1911177" y="1588142"/>
                </a:lnTo>
                <a:lnTo>
                  <a:pt x="1891179" y="1579250"/>
                </a:lnTo>
                <a:lnTo>
                  <a:pt x="1870865" y="1570993"/>
                </a:lnTo>
                <a:lnTo>
                  <a:pt x="1850550" y="1562736"/>
                </a:lnTo>
                <a:lnTo>
                  <a:pt x="1809603" y="1547176"/>
                </a:lnTo>
                <a:lnTo>
                  <a:pt x="1788971" y="1539554"/>
                </a:lnTo>
                <a:lnTo>
                  <a:pt x="1768338" y="1531298"/>
                </a:lnTo>
                <a:lnTo>
                  <a:pt x="1757864" y="1527169"/>
                </a:lnTo>
                <a:lnTo>
                  <a:pt x="1747071" y="1523359"/>
                </a:lnTo>
                <a:lnTo>
                  <a:pt x="1735962" y="1519865"/>
                </a:lnTo>
                <a:lnTo>
                  <a:pt x="1725487" y="1516690"/>
                </a:lnTo>
                <a:lnTo>
                  <a:pt x="1703268" y="1510656"/>
                </a:lnTo>
                <a:lnTo>
                  <a:pt x="1681048" y="1504305"/>
                </a:lnTo>
                <a:lnTo>
                  <a:pt x="1671526" y="1500811"/>
                </a:lnTo>
                <a:lnTo>
                  <a:pt x="1662003" y="1497953"/>
                </a:lnTo>
                <a:lnTo>
                  <a:pt x="1651846" y="1495730"/>
                </a:lnTo>
                <a:lnTo>
                  <a:pt x="1641689" y="1493825"/>
                </a:lnTo>
                <a:lnTo>
                  <a:pt x="1621374" y="1490332"/>
                </a:lnTo>
                <a:lnTo>
                  <a:pt x="1611534" y="1488426"/>
                </a:lnTo>
                <a:lnTo>
                  <a:pt x="1601376" y="1486203"/>
                </a:lnTo>
                <a:lnTo>
                  <a:pt x="1590584" y="1484933"/>
                </a:lnTo>
                <a:lnTo>
                  <a:pt x="1579475" y="1483028"/>
                </a:lnTo>
                <a:lnTo>
                  <a:pt x="1557573" y="1477947"/>
                </a:lnTo>
                <a:lnTo>
                  <a:pt x="1547098" y="1475724"/>
                </a:lnTo>
                <a:lnTo>
                  <a:pt x="1535988" y="1473183"/>
                </a:lnTo>
                <a:lnTo>
                  <a:pt x="1524879" y="1471596"/>
                </a:lnTo>
                <a:lnTo>
                  <a:pt x="1513769" y="1470008"/>
                </a:lnTo>
                <a:lnTo>
                  <a:pt x="1505833" y="1490014"/>
                </a:lnTo>
                <a:lnTo>
                  <a:pt x="1491867" y="1489062"/>
                </a:lnTo>
                <a:lnTo>
                  <a:pt x="1494089" y="1476994"/>
                </a:lnTo>
                <a:lnTo>
                  <a:pt x="1494724" y="1470960"/>
                </a:lnTo>
                <a:lnTo>
                  <a:pt x="1495676" y="1464609"/>
                </a:lnTo>
                <a:lnTo>
                  <a:pt x="1492819" y="1466514"/>
                </a:lnTo>
                <a:lnTo>
                  <a:pt x="1490280" y="1468420"/>
                </a:lnTo>
                <a:lnTo>
                  <a:pt x="1488375" y="1470960"/>
                </a:lnTo>
                <a:lnTo>
                  <a:pt x="1486153" y="1473183"/>
                </a:lnTo>
                <a:lnTo>
                  <a:pt x="1482662" y="1478264"/>
                </a:lnTo>
                <a:lnTo>
                  <a:pt x="1479488" y="1483663"/>
                </a:lnTo>
                <a:lnTo>
                  <a:pt x="1469330" y="1483028"/>
                </a:lnTo>
                <a:lnTo>
                  <a:pt x="1467743" y="1464609"/>
                </a:lnTo>
                <a:lnTo>
                  <a:pt x="1455046" y="1463657"/>
                </a:lnTo>
                <a:lnTo>
                  <a:pt x="1453777" y="1467149"/>
                </a:lnTo>
                <a:lnTo>
                  <a:pt x="1452507" y="1470960"/>
                </a:lnTo>
                <a:lnTo>
                  <a:pt x="1451237" y="1474454"/>
                </a:lnTo>
                <a:lnTo>
                  <a:pt x="1449968" y="1478264"/>
                </a:lnTo>
                <a:lnTo>
                  <a:pt x="1448381" y="1481757"/>
                </a:lnTo>
                <a:lnTo>
                  <a:pt x="1447111" y="1483663"/>
                </a:lnTo>
                <a:lnTo>
                  <a:pt x="1446159" y="1484933"/>
                </a:lnTo>
                <a:lnTo>
                  <a:pt x="1444889" y="1485886"/>
                </a:lnTo>
                <a:lnTo>
                  <a:pt x="1442985" y="1487474"/>
                </a:lnTo>
                <a:lnTo>
                  <a:pt x="1441397" y="1488109"/>
                </a:lnTo>
                <a:lnTo>
                  <a:pt x="1439810" y="1488744"/>
                </a:lnTo>
                <a:lnTo>
                  <a:pt x="1438223" y="1487156"/>
                </a:lnTo>
                <a:lnTo>
                  <a:pt x="1437588" y="1485251"/>
                </a:lnTo>
                <a:lnTo>
                  <a:pt x="1436954" y="1483345"/>
                </a:lnTo>
                <a:lnTo>
                  <a:pt x="1436636" y="1481440"/>
                </a:lnTo>
                <a:lnTo>
                  <a:pt x="1436319" y="1477629"/>
                </a:lnTo>
                <a:lnTo>
                  <a:pt x="1436636" y="1473501"/>
                </a:lnTo>
                <a:lnTo>
                  <a:pt x="1438223" y="1465562"/>
                </a:lnTo>
                <a:lnTo>
                  <a:pt x="1438541" y="1461433"/>
                </a:lnTo>
                <a:lnTo>
                  <a:pt x="1438858" y="1457623"/>
                </a:lnTo>
                <a:lnTo>
                  <a:pt x="1435367" y="1460798"/>
                </a:lnTo>
                <a:lnTo>
                  <a:pt x="1432510" y="1464291"/>
                </a:lnTo>
                <a:lnTo>
                  <a:pt x="1429970" y="1468102"/>
                </a:lnTo>
                <a:lnTo>
                  <a:pt x="1428066" y="1471913"/>
                </a:lnTo>
                <a:lnTo>
                  <a:pt x="1426479" y="1476359"/>
                </a:lnTo>
                <a:lnTo>
                  <a:pt x="1425209" y="1480487"/>
                </a:lnTo>
                <a:lnTo>
                  <a:pt x="1424574" y="1484933"/>
                </a:lnTo>
                <a:lnTo>
                  <a:pt x="1423939" y="1489379"/>
                </a:lnTo>
                <a:lnTo>
                  <a:pt x="1417591" y="1486203"/>
                </a:lnTo>
                <a:lnTo>
                  <a:pt x="1414734" y="1484616"/>
                </a:lnTo>
                <a:lnTo>
                  <a:pt x="1412195" y="1482393"/>
                </a:lnTo>
                <a:lnTo>
                  <a:pt x="1411560" y="1479217"/>
                </a:lnTo>
                <a:lnTo>
                  <a:pt x="1411560" y="1475724"/>
                </a:lnTo>
                <a:lnTo>
                  <a:pt x="1412195" y="1472231"/>
                </a:lnTo>
                <a:lnTo>
                  <a:pt x="1413147" y="1468737"/>
                </a:lnTo>
                <a:lnTo>
                  <a:pt x="1414734" y="1461751"/>
                </a:lnTo>
                <a:lnTo>
                  <a:pt x="1416956" y="1455400"/>
                </a:lnTo>
                <a:lnTo>
                  <a:pt x="1403307" y="1456035"/>
                </a:lnTo>
                <a:lnTo>
                  <a:pt x="1400450" y="1461116"/>
                </a:lnTo>
                <a:lnTo>
                  <a:pt x="1397594" y="1467149"/>
                </a:lnTo>
                <a:lnTo>
                  <a:pt x="1392515" y="1478264"/>
                </a:lnTo>
                <a:lnTo>
                  <a:pt x="1387119" y="1489697"/>
                </a:lnTo>
                <a:lnTo>
                  <a:pt x="1384580" y="1495413"/>
                </a:lnTo>
                <a:lnTo>
                  <a:pt x="1381405" y="1500494"/>
                </a:lnTo>
                <a:lnTo>
                  <a:pt x="1371565" y="1502717"/>
                </a:lnTo>
                <a:lnTo>
                  <a:pt x="1371565" y="1499224"/>
                </a:lnTo>
                <a:lnTo>
                  <a:pt x="1372518" y="1495730"/>
                </a:lnTo>
                <a:lnTo>
                  <a:pt x="1373787" y="1489062"/>
                </a:lnTo>
                <a:lnTo>
                  <a:pt x="1375374" y="1482393"/>
                </a:lnTo>
                <a:lnTo>
                  <a:pt x="1377914" y="1476041"/>
                </a:lnTo>
                <a:lnTo>
                  <a:pt x="1383310" y="1463657"/>
                </a:lnTo>
                <a:lnTo>
                  <a:pt x="1385849" y="1456988"/>
                </a:lnTo>
                <a:lnTo>
                  <a:pt x="1388389" y="1450636"/>
                </a:lnTo>
                <a:lnTo>
                  <a:pt x="1376962" y="1454130"/>
                </a:lnTo>
                <a:lnTo>
                  <a:pt x="1370296" y="1471278"/>
                </a:lnTo>
                <a:lnTo>
                  <a:pt x="1367122" y="1480170"/>
                </a:lnTo>
                <a:lnTo>
                  <a:pt x="1364900" y="1488744"/>
                </a:lnTo>
                <a:lnTo>
                  <a:pt x="1366487" y="1496365"/>
                </a:lnTo>
                <a:lnTo>
                  <a:pt x="1368709" y="1503987"/>
                </a:lnTo>
                <a:lnTo>
                  <a:pt x="1373152" y="1518595"/>
                </a:lnTo>
                <a:lnTo>
                  <a:pt x="1375374" y="1525581"/>
                </a:lnTo>
                <a:lnTo>
                  <a:pt x="1377914" y="1533203"/>
                </a:lnTo>
                <a:lnTo>
                  <a:pt x="1379501" y="1540825"/>
                </a:lnTo>
                <a:lnTo>
                  <a:pt x="1381088" y="1548446"/>
                </a:lnTo>
                <a:lnTo>
                  <a:pt x="1383310" y="1558926"/>
                </a:lnTo>
                <a:lnTo>
                  <a:pt x="1385532" y="1569088"/>
                </a:lnTo>
                <a:lnTo>
                  <a:pt x="1389658" y="1590365"/>
                </a:lnTo>
                <a:lnTo>
                  <a:pt x="1393785" y="1611006"/>
                </a:lnTo>
                <a:lnTo>
                  <a:pt x="1396324" y="1621168"/>
                </a:lnTo>
                <a:lnTo>
                  <a:pt x="1398863" y="1631648"/>
                </a:lnTo>
                <a:lnTo>
                  <a:pt x="1405847" y="1652925"/>
                </a:lnTo>
                <a:lnTo>
                  <a:pt x="1412830" y="1674202"/>
                </a:lnTo>
                <a:lnTo>
                  <a:pt x="1416321" y="1684681"/>
                </a:lnTo>
                <a:lnTo>
                  <a:pt x="1419496" y="1695479"/>
                </a:lnTo>
                <a:lnTo>
                  <a:pt x="1423939" y="1705958"/>
                </a:lnTo>
                <a:lnTo>
                  <a:pt x="1428383" y="1716120"/>
                </a:lnTo>
                <a:lnTo>
                  <a:pt x="1439176" y="1740255"/>
                </a:lnTo>
                <a:lnTo>
                  <a:pt x="1444889" y="1752323"/>
                </a:lnTo>
                <a:lnTo>
                  <a:pt x="1449650" y="1765025"/>
                </a:lnTo>
                <a:lnTo>
                  <a:pt x="1452825" y="1772012"/>
                </a:lnTo>
                <a:lnTo>
                  <a:pt x="1456316" y="1779316"/>
                </a:lnTo>
                <a:lnTo>
                  <a:pt x="1463934" y="1793924"/>
                </a:lnTo>
                <a:lnTo>
                  <a:pt x="1467743" y="1800910"/>
                </a:lnTo>
                <a:lnTo>
                  <a:pt x="1471552" y="1807897"/>
                </a:lnTo>
                <a:lnTo>
                  <a:pt x="1474726" y="1815201"/>
                </a:lnTo>
                <a:lnTo>
                  <a:pt x="1477583" y="1822822"/>
                </a:lnTo>
                <a:lnTo>
                  <a:pt x="1479805" y="1828221"/>
                </a:lnTo>
                <a:lnTo>
                  <a:pt x="1481710" y="1832984"/>
                </a:lnTo>
                <a:lnTo>
                  <a:pt x="1486471" y="1842829"/>
                </a:lnTo>
                <a:lnTo>
                  <a:pt x="1491867" y="1852356"/>
                </a:lnTo>
                <a:lnTo>
                  <a:pt x="1497263" y="1861565"/>
                </a:lnTo>
                <a:lnTo>
                  <a:pt x="1509008" y="1879984"/>
                </a:lnTo>
                <a:lnTo>
                  <a:pt x="1514404" y="1889193"/>
                </a:lnTo>
                <a:lnTo>
                  <a:pt x="1519800" y="1898720"/>
                </a:lnTo>
                <a:lnTo>
                  <a:pt x="1522657" y="1905071"/>
                </a:lnTo>
                <a:lnTo>
                  <a:pt x="1526466" y="1910788"/>
                </a:lnTo>
                <a:lnTo>
                  <a:pt x="1530275" y="1916821"/>
                </a:lnTo>
                <a:lnTo>
                  <a:pt x="1534401" y="1922537"/>
                </a:lnTo>
                <a:lnTo>
                  <a:pt x="1542337" y="1933970"/>
                </a:lnTo>
                <a:lnTo>
                  <a:pt x="1550907" y="1945720"/>
                </a:lnTo>
                <a:lnTo>
                  <a:pt x="1560429" y="1961598"/>
                </a:lnTo>
                <a:lnTo>
                  <a:pt x="1570904" y="1977476"/>
                </a:lnTo>
                <a:lnTo>
                  <a:pt x="1581379" y="1992719"/>
                </a:lnTo>
                <a:lnTo>
                  <a:pt x="1592171" y="2008280"/>
                </a:lnTo>
                <a:lnTo>
                  <a:pt x="1613756" y="2039084"/>
                </a:lnTo>
                <a:lnTo>
                  <a:pt x="1624548" y="2054644"/>
                </a:lnTo>
                <a:lnTo>
                  <a:pt x="1634705" y="2070523"/>
                </a:lnTo>
                <a:lnTo>
                  <a:pt x="1639467" y="2077827"/>
                </a:lnTo>
                <a:lnTo>
                  <a:pt x="1644545" y="2085448"/>
                </a:lnTo>
                <a:lnTo>
                  <a:pt x="1650259" y="2093070"/>
                </a:lnTo>
                <a:lnTo>
                  <a:pt x="1655655" y="2100374"/>
                </a:lnTo>
                <a:lnTo>
                  <a:pt x="1667399" y="2114664"/>
                </a:lnTo>
                <a:lnTo>
                  <a:pt x="1672796" y="2122286"/>
                </a:lnTo>
                <a:lnTo>
                  <a:pt x="1678192" y="2129907"/>
                </a:lnTo>
                <a:lnTo>
                  <a:pt x="1686762" y="2141975"/>
                </a:lnTo>
                <a:lnTo>
                  <a:pt x="1695650" y="2154042"/>
                </a:lnTo>
                <a:lnTo>
                  <a:pt x="1704855" y="2166110"/>
                </a:lnTo>
                <a:lnTo>
                  <a:pt x="1714695" y="2177860"/>
                </a:lnTo>
                <a:lnTo>
                  <a:pt x="1733740" y="2201359"/>
                </a:lnTo>
                <a:lnTo>
                  <a:pt x="1742628" y="2212792"/>
                </a:lnTo>
                <a:lnTo>
                  <a:pt x="1751198" y="2225494"/>
                </a:lnTo>
                <a:lnTo>
                  <a:pt x="1731201" y="2188657"/>
                </a:lnTo>
                <a:lnTo>
                  <a:pt x="1710886" y="2151819"/>
                </a:lnTo>
                <a:lnTo>
                  <a:pt x="1701046" y="2133083"/>
                </a:lnTo>
                <a:lnTo>
                  <a:pt x="1691523" y="2114664"/>
                </a:lnTo>
                <a:lnTo>
                  <a:pt x="1682636" y="2095610"/>
                </a:lnTo>
                <a:lnTo>
                  <a:pt x="1673430" y="2076556"/>
                </a:lnTo>
                <a:lnTo>
                  <a:pt x="1655338" y="2034955"/>
                </a:lnTo>
                <a:lnTo>
                  <a:pt x="1636927" y="1992719"/>
                </a:lnTo>
                <a:lnTo>
                  <a:pt x="1601376" y="1908882"/>
                </a:lnTo>
                <a:lnTo>
                  <a:pt x="1566143" y="1824727"/>
                </a:lnTo>
                <a:lnTo>
                  <a:pt x="1531862" y="1739938"/>
                </a:lnTo>
                <a:lnTo>
                  <a:pt x="1529322" y="1731363"/>
                </a:lnTo>
                <a:lnTo>
                  <a:pt x="1527735" y="1722789"/>
                </a:lnTo>
                <a:lnTo>
                  <a:pt x="1531544" y="1725647"/>
                </a:lnTo>
                <a:lnTo>
                  <a:pt x="1534401" y="1728188"/>
                </a:lnTo>
                <a:lnTo>
                  <a:pt x="1537258" y="1731681"/>
                </a:lnTo>
                <a:lnTo>
                  <a:pt x="1538528" y="1733904"/>
                </a:lnTo>
                <a:lnTo>
                  <a:pt x="1539480" y="1735809"/>
                </a:lnTo>
                <a:lnTo>
                  <a:pt x="1562016" y="1785985"/>
                </a:lnTo>
                <a:lnTo>
                  <a:pt x="1584553" y="1836477"/>
                </a:lnTo>
                <a:lnTo>
                  <a:pt x="1606455" y="1886970"/>
                </a:lnTo>
                <a:lnTo>
                  <a:pt x="1628040" y="1937781"/>
                </a:lnTo>
                <a:lnTo>
                  <a:pt x="1644863" y="1976523"/>
                </a:lnTo>
                <a:lnTo>
                  <a:pt x="1662003" y="2015266"/>
                </a:lnTo>
                <a:lnTo>
                  <a:pt x="1679144" y="2053692"/>
                </a:lnTo>
                <a:lnTo>
                  <a:pt x="1688032" y="2073063"/>
                </a:lnTo>
                <a:lnTo>
                  <a:pt x="1696919" y="2092117"/>
                </a:lnTo>
                <a:lnTo>
                  <a:pt x="1706442" y="2111489"/>
                </a:lnTo>
                <a:lnTo>
                  <a:pt x="1715647" y="2130225"/>
                </a:lnTo>
                <a:lnTo>
                  <a:pt x="1725804" y="2148644"/>
                </a:lnTo>
                <a:lnTo>
                  <a:pt x="1735962" y="2167380"/>
                </a:lnTo>
                <a:lnTo>
                  <a:pt x="1746754" y="2185799"/>
                </a:lnTo>
                <a:lnTo>
                  <a:pt x="1757864" y="2203582"/>
                </a:lnTo>
                <a:lnTo>
                  <a:pt x="1769608" y="2221366"/>
                </a:lnTo>
                <a:lnTo>
                  <a:pt x="1781670" y="2238514"/>
                </a:lnTo>
                <a:lnTo>
                  <a:pt x="1783575" y="2241373"/>
                </a:lnTo>
                <a:lnTo>
                  <a:pt x="1785479" y="2244231"/>
                </a:lnTo>
                <a:lnTo>
                  <a:pt x="1787066" y="2247406"/>
                </a:lnTo>
                <a:lnTo>
                  <a:pt x="1788336" y="2250582"/>
                </a:lnTo>
                <a:lnTo>
                  <a:pt x="1790558" y="2257251"/>
                </a:lnTo>
                <a:lnTo>
                  <a:pt x="1792145" y="2263602"/>
                </a:lnTo>
                <a:lnTo>
                  <a:pt x="1778813" y="2266778"/>
                </a:lnTo>
                <a:lnTo>
                  <a:pt x="1789288" y="2279798"/>
                </a:lnTo>
                <a:lnTo>
                  <a:pt x="1798811" y="2293453"/>
                </a:lnTo>
                <a:lnTo>
                  <a:pt x="1803572" y="2300122"/>
                </a:lnTo>
                <a:lnTo>
                  <a:pt x="1808016" y="2307426"/>
                </a:lnTo>
                <a:lnTo>
                  <a:pt x="1812777" y="2314412"/>
                </a:lnTo>
                <a:lnTo>
                  <a:pt x="1816904" y="2321716"/>
                </a:lnTo>
                <a:lnTo>
                  <a:pt x="1820078" y="2327750"/>
                </a:lnTo>
                <a:lnTo>
                  <a:pt x="1823887" y="2333784"/>
                </a:lnTo>
                <a:lnTo>
                  <a:pt x="1828013" y="2339183"/>
                </a:lnTo>
                <a:lnTo>
                  <a:pt x="1832140" y="2345216"/>
                </a:lnTo>
                <a:lnTo>
                  <a:pt x="1841027" y="2356331"/>
                </a:lnTo>
                <a:lnTo>
                  <a:pt x="1849280" y="2367128"/>
                </a:lnTo>
                <a:lnTo>
                  <a:pt x="1850550" y="2369351"/>
                </a:lnTo>
                <a:lnTo>
                  <a:pt x="1851502" y="2371574"/>
                </a:lnTo>
                <a:lnTo>
                  <a:pt x="1851820" y="2374115"/>
                </a:lnTo>
                <a:lnTo>
                  <a:pt x="1852454" y="2376655"/>
                </a:lnTo>
                <a:lnTo>
                  <a:pt x="1851820" y="2381736"/>
                </a:lnTo>
                <a:lnTo>
                  <a:pt x="1851185" y="2386817"/>
                </a:lnTo>
                <a:lnTo>
                  <a:pt x="1850550" y="2391898"/>
                </a:lnTo>
                <a:lnTo>
                  <a:pt x="1850867" y="2394121"/>
                </a:lnTo>
                <a:lnTo>
                  <a:pt x="1851185" y="2396662"/>
                </a:lnTo>
                <a:lnTo>
                  <a:pt x="1851820" y="2398567"/>
                </a:lnTo>
                <a:lnTo>
                  <a:pt x="1853407" y="2400790"/>
                </a:lnTo>
                <a:lnTo>
                  <a:pt x="1854994" y="2402695"/>
                </a:lnTo>
                <a:lnTo>
                  <a:pt x="1857533" y="2404283"/>
                </a:lnTo>
                <a:lnTo>
                  <a:pt x="1881339" y="2401425"/>
                </a:lnTo>
                <a:lnTo>
                  <a:pt x="1905146" y="2398250"/>
                </a:lnTo>
                <a:lnTo>
                  <a:pt x="1928635" y="2394439"/>
                </a:lnTo>
                <a:lnTo>
                  <a:pt x="1952441" y="2390628"/>
                </a:lnTo>
                <a:lnTo>
                  <a:pt x="1975930" y="2385865"/>
                </a:lnTo>
                <a:lnTo>
                  <a:pt x="1999419" y="2380783"/>
                </a:lnTo>
                <a:lnTo>
                  <a:pt x="2022273" y="2374750"/>
                </a:lnTo>
                <a:lnTo>
                  <a:pt x="2045445" y="2368716"/>
                </a:lnTo>
                <a:lnTo>
                  <a:pt x="2060046" y="2363635"/>
                </a:lnTo>
                <a:lnTo>
                  <a:pt x="2074012" y="2358554"/>
                </a:lnTo>
                <a:lnTo>
                  <a:pt x="2088614" y="2353790"/>
                </a:lnTo>
                <a:lnTo>
                  <a:pt x="2095914" y="2351250"/>
                </a:lnTo>
                <a:lnTo>
                  <a:pt x="2103215" y="2349345"/>
                </a:lnTo>
                <a:lnTo>
                  <a:pt x="2111150" y="2346804"/>
                </a:lnTo>
                <a:lnTo>
                  <a:pt x="2119086" y="2343628"/>
                </a:lnTo>
                <a:lnTo>
                  <a:pt x="2126704" y="2340770"/>
                </a:lnTo>
                <a:lnTo>
                  <a:pt x="2134322" y="2337277"/>
                </a:lnTo>
                <a:lnTo>
                  <a:pt x="2149558" y="2330608"/>
                </a:lnTo>
                <a:lnTo>
                  <a:pt x="2157493" y="2327433"/>
                </a:lnTo>
                <a:lnTo>
                  <a:pt x="2165429" y="2324892"/>
                </a:lnTo>
                <a:lnTo>
                  <a:pt x="2193362" y="2316953"/>
                </a:lnTo>
                <a:lnTo>
                  <a:pt x="2221612" y="2308061"/>
                </a:lnTo>
                <a:lnTo>
                  <a:pt x="2235261" y="2303615"/>
                </a:lnTo>
                <a:lnTo>
                  <a:pt x="2248593" y="2298852"/>
                </a:lnTo>
                <a:lnTo>
                  <a:pt x="2262559" y="2293771"/>
                </a:lnTo>
                <a:lnTo>
                  <a:pt x="2275891" y="2288055"/>
                </a:lnTo>
                <a:lnTo>
                  <a:pt x="2291761" y="2282974"/>
                </a:lnTo>
                <a:lnTo>
                  <a:pt x="2307315" y="2277893"/>
                </a:lnTo>
                <a:lnTo>
                  <a:pt x="2338422" y="2266460"/>
                </a:lnTo>
                <a:lnTo>
                  <a:pt x="2353976" y="2261062"/>
                </a:lnTo>
                <a:lnTo>
                  <a:pt x="2369846" y="2255345"/>
                </a:lnTo>
                <a:lnTo>
                  <a:pt x="2385717" y="2250582"/>
                </a:lnTo>
                <a:lnTo>
                  <a:pt x="2401588" y="2246454"/>
                </a:lnTo>
                <a:lnTo>
                  <a:pt x="2412698" y="2243278"/>
                </a:lnTo>
                <a:lnTo>
                  <a:pt x="2423173" y="2239785"/>
                </a:lnTo>
                <a:lnTo>
                  <a:pt x="2433648" y="2235974"/>
                </a:lnTo>
                <a:lnTo>
                  <a:pt x="2444440" y="2232163"/>
                </a:lnTo>
                <a:lnTo>
                  <a:pt x="2465072" y="2223906"/>
                </a:lnTo>
                <a:lnTo>
                  <a:pt x="2486022" y="2215332"/>
                </a:lnTo>
                <a:lnTo>
                  <a:pt x="2506654" y="2206758"/>
                </a:lnTo>
                <a:lnTo>
                  <a:pt x="2527921" y="2198819"/>
                </a:lnTo>
                <a:lnTo>
                  <a:pt x="2538396" y="2195008"/>
                </a:lnTo>
                <a:lnTo>
                  <a:pt x="2549188" y="2191515"/>
                </a:lnTo>
                <a:lnTo>
                  <a:pt x="2559980" y="2188339"/>
                </a:lnTo>
                <a:lnTo>
                  <a:pt x="2571090" y="2185799"/>
                </a:lnTo>
                <a:lnTo>
                  <a:pt x="2578073" y="2183576"/>
                </a:lnTo>
                <a:lnTo>
                  <a:pt x="2585691" y="2180718"/>
                </a:lnTo>
                <a:lnTo>
                  <a:pt x="2592674" y="2177860"/>
                </a:lnTo>
                <a:lnTo>
                  <a:pt x="2599975" y="2174684"/>
                </a:lnTo>
                <a:lnTo>
                  <a:pt x="2608228" y="2170873"/>
                </a:lnTo>
                <a:lnTo>
                  <a:pt x="2616798" y="2167380"/>
                </a:lnTo>
                <a:lnTo>
                  <a:pt x="2625686" y="2164522"/>
                </a:lnTo>
                <a:lnTo>
                  <a:pt x="2634891" y="2162299"/>
                </a:lnTo>
                <a:lnTo>
                  <a:pt x="2643779" y="2160076"/>
                </a:lnTo>
                <a:lnTo>
                  <a:pt x="2652666" y="2158171"/>
                </a:lnTo>
                <a:lnTo>
                  <a:pt x="2671077" y="2154360"/>
                </a:lnTo>
                <a:lnTo>
                  <a:pt x="2704088" y="2147691"/>
                </a:lnTo>
                <a:lnTo>
                  <a:pt x="2720594" y="2144833"/>
                </a:lnTo>
                <a:lnTo>
                  <a:pt x="2729164" y="2143563"/>
                </a:lnTo>
                <a:lnTo>
                  <a:pt x="2737734" y="2142927"/>
                </a:lnTo>
                <a:lnTo>
                  <a:pt x="2737100" y="2136259"/>
                </a:lnTo>
                <a:lnTo>
                  <a:pt x="2737734" y="2129272"/>
                </a:lnTo>
                <a:lnTo>
                  <a:pt x="2738052" y="2122921"/>
                </a:lnTo>
                <a:lnTo>
                  <a:pt x="2738369" y="2116252"/>
                </a:lnTo>
                <a:lnTo>
                  <a:pt x="2740274" y="2103232"/>
                </a:lnTo>
                <a:lnTo>
                  <a:pt x="2742813" y="2090529"/>
                </a:lnTo>
                <a:lnTo>
                  <a:pt x="2745987" y="2077191"/>
                </a:lnTo>
                <a:lnTo>
                  <a:pt x="2749796" y="2064489"/>
                </a:lnTo>
                <a:lnTo>
                  <a:pt x="2753605" y="2051786"/>
                </a:lnTo>
                <a:lnTo>
                  <a:pt x="2757732" y="2039401"/>
                </a:lnTo>
                <a:lnTo>
                  <a:pt x="2746305" y="2039401"/>
                </a:lnTo>
                <a:lnTo>
                  <a:pt x="2735195" y="2039401"/>
                </a:lnTo>
                <a:lnTo>
                  <a:pt x="2723768" y="2039719"/>
                </a:lnTo>
                <a:lnTo>
                  <a:pt x="2712341" y="2040672"/>
                </a:lnTo>
                <a:lnTo>
                  <a:pt x="2708849" y="2051151"/>
                </a:lnTo>
                <a:lnTo>
                  <a:pt x="2706310" y="2061631"/>
                </a:lnTo>
                <a:lnTo>
                  <a:pt x="2704088" y="2072110"/>
                </a:lnTo>
                <a:lnTo>
                  <a:pt x="2701866" y="2083225"/>
                </a:lnTo>
                <a:lnTo>
                  <a:pt x="2698057" y="2104502"/>
                </a:lnTo>
                <a:lnTo>
                  <a:pt x="2695835" y="2115299"/>
                </a:lnTo>
                <a:lnTo>
                  <a:pt x="2693296" y="2126097"/>
                </a:lnTo>
                <a:lnTo>
                  <a:pt x="2682186" y="2125461"/>
                </a:lnTo>
                <a:lnTo>
                  <a:pt x="2682821" y="2114982"/>
                </a:lnTo>
                <a:lnTo>
                  <a:pt x="2683456" y="2104185"/>
                </a:lnTo>
                <a:lnTo>
                  <a:pt x="2684726" y="2093387"/>
                </a:lnTo>
                <a:lnTo>
                  <a:pt x="2686313" y="2082908"/>
                </a:lnTo>
                <a:lnTo>
                  <a:pt x="2690122" y="2061313"/>
                </a:lnTo>
                <a:lnTo>
                  <a:pt x="2694248" y="2040354"/>
                </a:lnTo>
                <a:lnTo>
                  <a:pt x="2678695" y="2040354"/>
                </a:lnTo>
                <a:lnTo>
                  <a:pt x="2671077" y="2040672"/>
                </a:lnTo>
                <a:lnTo>
                  <a:pt x="2663141" y="2041307"/>
                </a:lnTo>
                <a:lnTo>
                  <a:pt x="2658697" y="2044800"/>
                </a:lnTo>
                <a:lnTo>
                  <a:pt x="2654253" y="2048928"/>
                </a:lnTo>
                <a:lnTo>
                  <a:pt x="2650444" y="2053057"/>
                </a:lnTo>
                <a:lnTo>
                  <a:pt x="2646953" y="2057502"/>
                </a:lnTo>
                <a:lnTo>
                  <a:pt x="2643779" y="2062583"/>
                </a:lnTo>
                <a:lnTo>
                  <a:pt x="2640604" y="2067347"/>
                </a:lnTo>
                <a:lnTo>
                  <a:pt x="2638382" y="2072428"/>
                </a:lnTo>
                <a:lnTo>
                  <a:pt x="2636161" y="2077509"/>
                </a:lnTo>
                <a:lnTo>
                  <a:pt x="2633939" y="2083225"/>
                </a:lnTo>
                <a:lnTo>
                  <a:pt x="2632352" y="2088624"/>
                </a:lnTo>
                <a:lnTo>
                  <a:pt x="2631082" y="2094340"/>
                </a:lnTo>
                <a:lnTo>
                  <a:pt x="2629495" y="2100056"/>
                </a:lnTo>
                <a:lnTo>
                  <a:pt x="2627590" y="2111489"/>
                </a:lnTo>
                <a:lnTo>
                  <a:pt x="2626003" y="2122921"/>
                </a:lnTo>
                <a:lnTo>
                  <a:pt x="2624733" y="2123556"/>
                </a:lnTo>
                <a:lnTo>
                  <a:pt x="2623464" y="2124191"/>
                </a:lnTo>
                <a:lnTo>
                  <a:pt x="2622512" y="2124191"/>
                </a:lnTo>
                <a:lnTo>
                  <a:pt x="2621242" y="2123874"/>
                </a:lnTo>
                <a:lnTo>
                  <a:pt x="2620607" y="2123556"/>
                </a:lnTo>
                <a:lnTo>
                  <a:pt x="2619972" y="2122603"/>
                </a:lnTo>
                <a:lnTo>
                  <a:pt x="2618703" y="2120380"/>
                </a:lnTo>
                <a:lnTo>
                  <a:pt x="2617750" y="2117522"/>
                </a:lnTo>
                <a:lnTo>
                  <a:pt x="2617115" y="2114982"/>
                </a:lnTo>
                <a:lnTo>
                  <a:pt x="2616481" y="2110218"/>
                </a:lnTo>
                <a:lnTo>
                  <a:pt x="2616481" y="2105455"/>
                </a:lnTo>
                <a:lnTo>
                  <a:pt x="2616481" y="2101009"/>
                </a:lnTo>
                <a:lnTo>
                  <a:pt x="2616798" y="2096563"/>
                </a:lnTo>
                <a:lnTo>
                  <a:pt x="2617433" y="2092117"/>
                </a:lnTo>
                <a:lnTo>
                  <a:pt x="2618385" y="2087671"/>
                </a:lnTo>
                <a:lnTo>
                  <a:pt x="2619337" y="2083225"/>
                </a:lnTo>
                <a:lnTo>
                  <a:pt x="2620290" y="2079097"/>
                </a:lnTo>
                <a:lnTo>
                  <a:pt x="2621559" y="2074969"/>
                </a:lnTo>
                <a:lnTo>
                  <a:pt x="2625051" y="2066712"/>
                </a:lnTo>
                <a:lnTo>
                  <a:pt x="2628860" y="2058455"/>
                </a:lnTo>
                <a:lnTo>
                  <a:pt x="2633621" y="2050834"/>
                </a:lnTo>
                <a:lnTo>
                  <a:pt x="2639335" y="2043847"/>
                </a:lnTo>
                <a:lnTo>
                  <a:pt x="2633939" y="2045435"/>
                </a:lnTo>
                <a:lnTo>
                  <a:pt x="2629177" y="2046705"/>
                </a:lnTo>
                <a:lnTo>
                  <a:pt x="2624099" y="2047023"/>
                </a:lnTo>
                <a:lnTo>
                  <a:pt x="2619020" y="2047340"/>
                </a:lnTo>
                <a:lnTo>
                  <a:pt x="2608228" y="2047658"/>
                </a:lnTo>
                <a:lnTo>
                  <a:pt x="2603149" y="2047976"/>
                </a:lnTo>
                <a:lnTo>
                  <a:pt x="2597753" y="2048928"/>
                </a:lnTo>
                <a:lnTo>
                  <a:pt x="2595214" y="2051151"/>
                </a:lnTo>
                <a:lnTo>
                  <a:pt x="2592357" y="2053374"/>
                </a:lnTo>
                <a:lnTo>
                  <a:pt x="2589817" y="2055915"/>
                </a:lnTo>
                <a:lnTo>
                  <a:pt x="2587913" y="2059090"/>
                </a:lnTo>
                <a:lnTo>
                  <a:pt x="2585691" y="2061631"/>
                </a:lnTo>
                <a:lnTo>
                  <a:pt x="2584421" y="2064806"/>
                </a:lnTo>
                <a:lnTo>
                  <a:pt x="2581247" y="2071475"/>
                </a:lnTo>
                <a:lnTo>
                  <a:pt x="2579343" y="2078462"/>
                </a:lnTo>
                <a:lnTo>
                  <a:pt x="2576803" y="2085131"/>
                </a:lnTo>
                <a:lnTo>
                  <a:pt x="2574899" y="2092117"/>
                </a:lnTo>
                <a:lnTo>
                  <a:pt x="2572359" y="2098786"/>
                </a:lnTo>
                <a:lnTo>
                  <a:pt x="2563472" y="2098468"/>
                </a:lnTo>
                <a:lnTo>
                  <a:pt x="2562837" y="2095610"/>
                </a:lnTo>
                <a:lnTo>
                  <a:pt x="2562202" y="2093070"/>
                </a:lnTo>
                <a:lnTo>
                  <a:pt x="2561885" y="2088306"/>
                </a:lnTo>
                <a:lnTo>
                  <a:pt x="2562202" y="2083225"/>
                </a:lnTo>
                <a:lnTo>
                  <a:pt x="2563472" y="2078462"/>
                </a:lnTo>
                <a:lnTo>
                  <a:pt x="2565694" y="2068300"/>
                </a:lnTo>
                <a:lnTo>
                  <a:pt x="2567281" y="2063536"/>
                </a:lnTo>
                <a:lnTo>
                  <a:pt x="2568233" y="2058773"/>
                </a:lnTo>
                <a:lnTo>
                  <a:pt x="2545379" y="2065442"/>
                </a:lnTo>
                <a:lnTo>
                  <a:pt x="2522525" y="2073063"/>
                </a:lnTo>
                <a:lnTo>
                  <a:pt x="2500305" y="2080685"/>
                </a:lnTo>
                <a:lnTo>
                  <a:pt x="2477451" y="2087989"/>
                </a:lnTo>
                <a:lnTo>
                  <a:pt x="2459676" y="2094340"/>
                </a:lnTo>
                <a:lnTo>
                  <a:pt x="2441266" y="2100056"/>
                </a:lnTo>
                <a:lnTo>
                  <a:pt x="2432378" y="2103232"/>
                </a:lnTo>
                <a:lnTo>
                  <a:pt x="2423490" y="2107043"/>
                </a:lnTo>
                <a:lnTo>
                  <a:pt x="2414920" y="2111489"/>
                </a:lnTo>
                <a:lnTo>
                  <a:pt x="2410793" y="2114029"/>
                </a:lnTo>
                <a:lnTo>
                  <a:pt x="2406667" y="2116252"/>
                </a:lnTo>
                <a:lnTo>
                  <a:pt x="2397462" y="2118793"/>
                </a:lnTo>
                <a:lnTo>
                  <a:pt x="2388257" y="2121015"/>
                </a:lnTo>
                <a:lnTo>
                  <a:pt x="2378734" y="2124509"/>
                </a:lnTo>
                <a:lnTo>
                  <a:pt x="2369846" y="2128002"/>
                </a:lnTo>
                <a:lnTo>
                  <a:pt x="2351436" y="2135306"/>
                </a:lnTo>
                <a:lnTo>
                  <a:pt x="2333661" y="2142927"/>
                </a:lnTo>
                <a:lnTo>
                  <a:pt x="2316203" y="2150231"/>
                </a:lnTo>
                <a:lnTo>
                  <a:pt x="2299062" y="2158171"/>
                </a:lnTo>
                <a:lnTo>
                  <a:pt x="2282239" y="2166427"/>
                </a:lnTo>
                <a:lnTo>
                  <a:pt x="2265733" y="2175637"/>
                </a:lnTo>
                <a:lnTo>
                  <a:pt x="2261289" y="2178177"/>
                </a:lnTo>
                <a:lnTo>
                  <a:pt x="2257480" y="2181670"/>
                </a:lnTo>
                <a:lnTo>
                  <a:pt x="2253671" y="2184846"/>
                </a:lnTo>
                <a:lnTo>
                  <a:pt x="2250180" y="2188339"/>
                </a:lnTo>
                <a:lnTo>
                  <a:pt x="2246371" y="2191832"/>
                </a:lnTo>
                <a:lnTo>
                  <a:pt x="2242562" y="2195326"/>
                </a:lnTo>
                <a:lnTo>
                  <a:pt x="2238435" y="2198501"/>
                </a:lnTo>
                <a:lnTo>
                  <a:pt x="2233991" y="2200724"/>
                </a:lnTo>
                <a:lnTo>
                  <a:pt x="2208598" y="2212474"/>
                </a:lnTo>
                <a:lnTo>
                  <a:pt x="2183204" y="2224224"/>
                </a:lnTo>
                <a:lnTo>
                  <a:pt x="2174951" y="2228352"/>
                </a:lnTo>
                <a:lnTo>
                  <a:pt x="2166381" y="2233116"/>
                </a:lnTo>
                <a:lnTo>
                  <a:pt x="2149558" y="2242325"/>
                </a:lnTo>
                <a:lnTo>
                  <a:pt x="2133370" y="2252170"/>
                </a:lnTo>
                <a:lnTo>
                  <a:pt x="2116864" y="2262332"/>
                </a:lnTo>
                <a:lnTo>
                  <a:pt x="2100676" y="2272176"/>
                </a:lnTo>
                <a:lnTo>
                  <a:pt x="2084170" y="2281703"/>
                </a:lnTo>
                <a:lnTo>
                  <a:pt x="2075600" y="2285832"/>
                </a:lnTo>
                <a:lnTo>
                  <a:pt x="2067029" y="2289960"/>
                </a:lnTo>
                <a:lnTo>
                  <a:pt x="2058142" y="2294088"/>
                </a:lnTo>
                <a:lnTo>
                  <a:pt x="2049254" y="2297582"/>
                </a:lnTo>
                <a:lnTo>
                  <a:pt x="2036557" y="2303933"/>
                </a:lnTo>
                <a:lnTo>
                  <a:pt x="2023543" y="2310919"/>
                </a:lnTo>
                <a:lnTo>
                  <a:pt x="2010529" y="2318223"/>
                </a:lnTo>
                <a:lnTo>
                  <a:pt x="1997832" y="2324892"/>
                </a:lnTo>
                <a:lnTo>
                  <a:pt x="1984818" y="2331561"/>
                </a:lnTo>
                <a:lnTo>
                  <a:pt x="1971804" y="2339183"/>
                </a:lnTo>
                <a:lnTo>
                  <a:pt x="1958790" y="2346804"/>
                </a:lnTo>
                <a:lnTo>
                  <a:pt x="1946410" y="2354743"/>
                </a:lnTo>
                <a:lnTo>
                  <a:pt x="1921652" y="2370939"/>
                </a:lnTo>
                <a:lnTo>
                  <a:pt x="1909272" y="2379196"/>
                </a:lnTo>
                <a:lnTo>
                  <a:pt x="1896576" y="2387135"/>
                </a:lnTo>
                <a:lnTo>
                  <a:pt x="1894354" y="2388723"/>
                </a:lnTo>
                <a:lnTo>
                  <a:pt x="1892132" y="2389675"/>
                </a:lnTo>
                <a:lnTo>
                  <a:pt x="1889275" y="2390310"/>
                </a:lnTo>
                <a:lnTo>
                  <a:pt x="1886736" y="2390628"/>
                </a:lnTo>
                <a:lnTo>
                  <a:pt x="1881339" y="2391263"/>
                </a:lnTo>
                <a:lnTo>
                  <a:pt x="1876261" y="2391263"/>
                </a:lnTo>
                <a:lnTo>
                  <a:pt x="1874039" y="2380466"/>
                </a:lnTo>
                <a:lnTo>
                  <a:pt x="1886736" y="2373480"/>
                </a:lnTo>
                <a:lnTo>
                  <a:pt x="1899115" y="2366176"/>
                </a:lnTo>
                <a:lnTo>
                  <a:pt x="1911177" y="2358236"/>
                </a:lnTo>
                <a:lnTo>
                  <a:pt x="1922921" y="2350297"/>
                </a:lnTo>
                <a:lnTo>
                  <a:pt x="1946728" y="2334101"/>
                </a:lnTo>
                <a:lnTo>
                  <a:pt x="1958790" y="2326162"/>
                </a:lnTo>
                <a:lnTo>
                  <a:pt x="1970851" y="2318541"/>
                </a:lnTo>
                <a:lnTo>
                  <a:pt x="2000689" y="2299169"/>
                </a:lnTo>
                <a:lnTo>
                  <a:pt x="2030209" y="2279480"/>
                </a:lnTo>
                <a:lnTo>
                  <a:pt x="2060046" y="2260109"/>
                </a:lnTo>
                <a:lnTo>
                  <a:pt x="2089566" y="2241055"/>
                </a:lnTo>
                <a:lnTo>
                  <a:pt x="2168286" y="2198819"/>
                </a:lnTo>
                <a:lnTo>
                  <a:pt x="2246688" y="2156265"/>
                </a:lnTo>
                <a:lnTo>
                  <a:pt x="2287318" y="2133083"/>
                </a:lnTo>
                <a:lnTo>
                  <a:pt x="2307632" y="2121968"/>
                </a:lnTo>
                <a:lnTo>
                  <a:pt x="2328265" y="2110853"/>
                </a:lnTo>
                <a:lnTo>
                  <a:pt x="2349214" y="2099739"/>
                </a:lnTo>
                <a:lnTo>
                  <a:pt x="2369846" y="2088941"/>
                </a:lnTo>
                <a:lnTo>
                  <a:pt x="2390796" y="2078779"/>
                </a:lnTo>
                <a:lnTo>
                  <a:pt x="2412063" y="2068617"/>
                </a:lnTo>
                <a:lnTo>
                  <a:pt x="2445709" y="2056550"/>
                </a:lnTo>
                <a:lnTo>
                  <a:pt x="2479038" y="2044800"/>
                </a:lnTo>
                <a:lnTo>
                  <a:pt x="2513320" y="2033685"/>
                </a:lnTo>
                <a:lnTo>
                  <a:pt x="2547601" y="2023523"/>
                </a:lnTo>
                <a:lnTo>
                  <a:pt x="2563472" y="2019712"/>
                </a:lnTo>
                <a:lnTo>
                  <a:pt x="2579343" y="2015901"/>
                </a:lnTo>
                <a:lnTo>
                  <a:pt x="2610767" y="2007962"/>
                </a:lnTo>
                <a:lnTo>
                  <a:pt x="2626638" y="2004152"/>
                </a:lnTo>
                <a:lnTo>
                  <a:pt x="2642509" y="2000976"/>
                </a:lnTo>
                <a:lnTo>
                  <a:pt x="2650762" y="1999706"/>
                </a:lnTo>
                <a:lnTo>
                  <a:pt x="2658697" y="1998435"/>
                </a:lnTo>
                <a:lnTo>
                  <a:pt x="2666950" y="1997483"/>
                </a:lnTo>
                <a:lnTo>
                  <a:pt x="2674886" y="1996848"/>
                </a:lnTo>
                <a:lnTo>
                  <a:pt x="2682504" y="1996530"/>
                </a:lnTo>
                <a:lnTo>
                  <a:pt x="2690122" y="1995577"/>
                </a:lnTo>
                <a:lnTo>
                  <a:pt x="2704723" y="1993354"/>
                </a:lnTo>
                <a:lnTo>
                  <a:pt x="2712341" y="1992719"/>
                </a:lnTo>
                <a:lnTo>
                  <a:pt x="2719959" y="1992084"/>
                </a:lnTo>
                <a:lnTo>
                  <a:pt x="2727577" y="1992084"/>
                </a:lnTo>
                <a:lnTo>
                  <a:pt x="2735195" y="1992402"/>
                </a:lnTo>
                <a:lnTo>
                  <a:pt x="2747257" y="1993672"/>
                </a:lnTo>
                <a:lnTo>
                  <a:pt x="2759636" y="1994307"/>
                </a:lnTo>
                <a:lnTo>
                  <a:pt x="2772016" y="1994942"/>
                </a:lnTo>
                <a:lnTo>
                  <a:pt x="2784078" y="1994307"/>
                </a:lnTo>
                <a:lnTo>
                  <a:pt x="2796457" y="1993672"/>
                </a:lnTo>
                <a:lnTo>
                  <a:pt x="2809154" y="1992719"/>
                </a:lnTo>
                <a:lnTo>
                  <a:pt x="2833595" y="1991131"/>
                </a:lnTo>
                <a:lnTo>
                  <a:pt x="2865019" y="1987956"/>
                </a:lnTo>
                <a:lnTo>
                  <a:pt x="2880890" y="1986050"/>
                </a:lnTo>
                <a:lnTo>
                  <a:pt x="2896761" y="1984463"/>
                </a:lnTo>
                <a:lnTo>
                  <a:pt x="2912632" y="1982240"/>
                </a:lnTo>
                <a:lnTo>
                  <a:pt x="2928186" y="1979699"/>
                </a:lnTo>
                <a:lnTo>
                  <a:pt x="2944056" y="1976523"/>
                </a:lnTo>
                <a:lnTo>
                  <a:pt x="2958975" y="1972395"/>
                </a:lnTo>
                <a:lnTo>
                  <a:pt x="2972624" y="1968902"/>
                </a:lnTo>
                <a:lnTo>
                  <a:pt x="2985956" y="1965409"/>
                </a:lnTo>
                <a:lnTo>
                  <a:pt x="3012936" y="1959375"/>
                </a:lnTo>
                <a:lnTo>
                  <a:pt x="3026268" y="1955882"/>
                </a:lnTo>
                <a:lnTo>
                  <a:pt x="3039917" y="1951753"/>
                </a:lnTo>
                <a:lnTo>
                  <a:pt x="3046265" y="1949213"/>
                </a:lnTo>
                <a:lnTo>
                  <a:pt x="3052614" y="1946672"/>
                </a:lnTo>
                <a:lnTo>
                  <a:pt x="3059279" y="1943814"/>
                </a:lnTo>
                <a:lnTo>
                  <a:pt x="3065310" y="1940639"/>
                </a:lnTo>
                <a:lnTo>
                  <a:pt x="3078007" y="1934922"/>
                </a:lnTo>
                <a:lnTo>
                  <a:pt x="3090704" y="1929206"/>
                </a:lnTo>
                <a:lnTo>
                  <a:pt x="3103083" y="1922855"/>
                </a:lnTo>
                <a:lnTo>
                  <a:pt x="3114828" y="1916186"/>
                </a:lnTo>
                <a:lnTo>
                  <a:pt x="3126889" y="1908565"/>
                </a:lnTo>
                <a:lnTo>
                  <a:pt x="3138316" y="1900943"/>
                </a:lnTo>
                <a:lnTo>
                  <a:pt x="3149109" y="1892686"/>
                </a:lnTo>
                <a:lnTo>
                  <a:pt x="3159901" y="1883795"/>
                </a:lnTo>
                <a:lnTo>
                  <a:pt x="3164662" y="1880301"/>
                </a:lnTo>
                <a:lnTo>
                  <a:pt x="3169424" y="1876808"/>
                </a:lnTo>
                <a:lnTo>
                  <a:pt x="3173550" y="1872997"/>
                </a:lnTo>
                <a:lnTo>
                  <a:pt x="3178311" y="1869187"/>
                </a:lnTo>
                <a:lnTo>
                  <a:pt x="3182438" y="1865058"/>
                </a:lnTo>
                <a:lnTo>
                  <a:pt x="3186246" y="1860612"/>
                </a:lnTo>
                <a:lnTo>
                  <a:pt x="3193230" y="1851403"/>
                </a:lnTo>
                <a:lnTo>
                  <a:pt x="3200530" y="1841876"/>
                </a:lnTo>
                <a:lnTo>
                  <a:pt x="3207196" y="1832667"/>
                </a:lnTo>
                <a:lnTo>
                  <a:pt x="3220210" y="1812978"/>
                </a:lnTo>
                <a:lnTo>
                  <a:pt x="3226876" y="1803133"/>
                </a:lnTo>
                <a:lnTo>
                  <a:pt x="3233542" y="1793606"/>
                </a:lnTo>
                <a:lnTo>
                  <a:pt x="3247191" y="1774552"/>
                </a:lnTo>
                <a:lnTo>
                  <a:pt x="3260840" y="1755498"/>
                </a:lnTo>
                <a:lnTo>
                  <a:pt x="3267823" y="1745971"/>
                </a:lnTo>
                <a:lnTo>
                  <a:pt x="3274489" y="1736127"/>
                </a:lnTo>
                <a:lnTo>
                  <a:pt x="3283377" y="1721201"/>
                </a:lnTo>
                <a:lnTo>
                  <a:pt x="3292582" y="1706276"/>
                </a:lnTo>
                <a:lnTo>
                  <a:pt x="3310992" y="1676425"/>
                </a:lnTo>
                <a:lnTo>
                  <a:pt x="3319880" y="1661499"/>
                </a:lnTo>
                <a:lnTo>
                  <a:pt x="3328450" y="1646256"/>
                </a:lnTo>
                <a:lnTo>
                  <a:pt x="3337020" y="1630695"/>
                </a:lnTo>
                <a:lnTo>
                  <a:pt x="3344321" y="1614817"/>
                </a:lnTo>
                <a:lnTo>
                  <a:pt x="3345908" y="1609101"/>
                </a:lnTo>
                <a:lnTo>
                  <a:pt x="3347812" y="1603702"/>
                </a:lnTo>
                <a:lnTo>
                  <a:pt x="3351939" y="1593223"/>
                </a:lnTo>
                <a:lnTo>
                  <a:pt x="3356700" y="1583061"/>
                </a:lnTo>
                <a:lnTo>
                  <a:pt x="3361779" y="1572899"/>
                </a:lnTo>
                <a:lnTo>
                  <a:pt x="3371936" y="1552575"/>
                </a:lnTo>
                <a:lnTo>
                  <a:pt x="3377015" y="1542730"/>
                </a:lnTo>
                <a:lnTo>
                  <a:pt x="3381459" y="1531933"/>
                </a:lnTo>
                <a:lnTo>
                  <a:pt x="3387490" y="1516054"/>
                </a:lnTo>
                <a:lnTo>
                  <a:pt x="3393204" y="1499541"/>
                </a:lnTo>
                <a:lnTo>
                  <a:pt x="3397965" y="1483028"/>
                </a:lnTo>
                <a:lnTo>
                  <a:pt x="3402408" y="1466197"/>
                </a:lnTo>
                <a:lnTo>
                  <a:pt x="3406218" y="1449366"/>
                </a:lnTo>
                <a:lnTo>
                  <a:pt x="3409709" y="1432217"/>
                </a:lnTo>
                <a:lnTo>
                  <a:pt x="3412884" y="1415386"/>
                </a:lnTo>
                <a:lnTo>
                  <a:pt x="3415740" y="1398238"/>
                </a:lnTo>
                <a:lnTo>
                  <a:pt x="3415740" y="1373468"/>
                </a:lnTo>
                <a:lnTo>
                  <a:pt x="3415423" y="1348698"/>
                </a:lnTo>
                <a:lnTo>
                  <a:pt x="3414788" y="1336313"/>
                </a:lnTo>
                <a:lnTo>
                  <a:pt x="3414153" y="1323610"/>
                </a:lnTo>
                <a:lnTo>
                  <a:pt x="3413201" y="1311225"/>
                </a:lnTo>
                <a:lnTo>
                  <a:pt x="3411614" y="1298840"/>
                </a:lnTo>
                <a:lnTo>
                  <a:pt x="3410344" y="1286773"/>
                </a:lnTo>
                <a:lnTo>
                  <a:pt x="3408757" y="1274388"/>
                </a:lnTo>
                <a:lnTo>
                  <a:pt x="3406852" y="1262003"/>
                </a:lnTo>
                <a:lnTo>
                  <a:pt x="3404630" y="1249936"/>
                </a:lnTo>
                <a:lnTo>
                  <a:pt x="3402408" y="1237868"/>
                </a:lnTo>
                <a:lnTo>
                  <a:pt x="3399552" y="1225483"/>
                </a:lnTo>
                <a:lnTo>
                  <a:pt x="3397012" y="1213415"/>
                </a:lnTo>
                <a:lnTo>
                  <a:pt x="3393838" y="1201348"/>
                </a:lnTo>
                <a:lnTo>
                  <a:pt x="3384950" y="1174990"/>
                </a:lnTo>
                <a:lnTo>
                  <a:pt x="3375746" y="1148632"/>
                </a:lnTo>
                <a:lnTo>
                  <a:pt x="3366223" y="1122909"/>
                </a:lnTo>
                <a:lnTo>
                  <a:pt x="3355748" y="1096869"/>
                </a:lnTo>
                <a:lnTo>
                  <a:pt x="3353209" y="1091153"/>
                </a:lnTo>
                <a:lnTo>
                  <a:pt x="3350034" y="1085437"/>
                </a:lnTo>
                <a:lnTo>
                  <a:pt x="3346860" y="1080356"/>
                </a:lnTo>
                <a:lnTo>
                  <a:pt x="3343369" y="1075275"/>
                </a:lnTo>
                <a:lnTo>
                  <a:pt x="3336068" y="1064796"/>
                </a:lnTo>
                <a:lnTo>
                  <a:pt x="3329085" y="1054633"/>
                </a:lnTo>
                <a:lnTo>
                  <a:pt x="3321784" y="1043836"/>
                </a:lnTo>
                <a:lnTo>
                  <a:pt x="3314801" y="1033039"/>
                </a:lnTo>
                <a:lnTo>
                  <a:pt x="3300517" y="1011762"/>
                </a:lnTo>
                <a:lnTo>
                  <a:pt x="3293217" y="1001282"/>
                </a:lnTo>
                <a:lnTo>
                  <a:pt x="3285598" y="991438"/>
                </a:lnTo>
                <a:lnTo>
                  <a:pt x="3277346" y="981276"/>
                </a:lnTo>
                <a:lnTo>
                  <a:pt x="3268458" y="972066"/>
                </a:lnTo>
                <a:lnTo>
                  <a:pt x="3261792" y="964445"/>
                </a:lnTo>
                <a:lnTo>
                  <a:pt x="3255126" y="956823"/>
                </a:lnTo>
                <a:lnTo>
                  <a:pt x="3248461" y="948884"/>
                </a:lnTo>
                <a:lnTo>
                  <a:pt x="3241795" y="941580"/>
                </a:lnTo>
                <a:lnTo>
                  <a:pt x="3227194" y="928560"/>
                </a:lnTo>
                <a:lnTo>
                  <a:pt x="3212592" y="915222"/>
                </a:lnTo>
                <a:lnTo>
                  <a:pt x="3184342" y="887594"/>
                </a:lnTo>
                <a:lnTo>
                  <a:pt x="3156727" y="859966"/>
                </a:lnTo>
                <a:lnTo>
                  <a:pt x="3128794" y="832338"/>
                </a:lnTo>
                <a:close/>
                <a:moveTo>
                  <a:pt x="1990531" y="831067"/>
                </a:moveTo>
                <a:lnTo>
                  <a:pt x="1988627" y="834561"/>
                </a:lnTo>
                <a:lnTo>
                  <a:pt x="1986088" y="838054"/>
                </a:lnTo>
                <a:lnTo>
                  <a:pt x="1985135" y="840277"/>
                </a:lnTo>
                <a:lnTo>
                  <a:pt x="1984500" y="841865"/>
                </a:lnTo>
                <a:lnTo>
                  <a:pt x="1983866" y="844088"/>
                </a:lnTo>
                <a:lnTo>
                  <a:pt x="1983866" y="845993"/>
                </a:lnTo>
                <a:lnTo>
                  <a:pt x="1985453" y="863142"/>
                </a:lnTo>
                <a:lnTo>
                  <a:pt x="1987675" y="880290"/>
                </a:lnTo>
                <a:lnTo>
                  <a:pt x="1990214" y="897121"/>
                </a:lnTo>
                <a:lnTo>
                  <a:pt x="1993071" y="913952"/>
                </a:lnTo>
                <a:lnTo>
                  <a:pt x="1996245" y="931100"/>
                </a:lnTo>
                <a:lnTo>
                  <a:pt x="1999737" y="947614"/>
                </a:lnTo>
                <a:lnTo>
                  <a:pt x="2006720" y="980958"/>
                </a:lnTo>
                <a:lnTo>
                  <a:pt x="2008624" y="976830"/>
                </a:lnTo>
                <a:lnTo>
                  <a:pt x="2009577" y="972384"/>
                </a:lnTo>
                <a:lnTo>
                  <a:pt x="2010529" y="967938"/>
                </a:lnTo>
                <a:lnTo>
                  <a:pt x="2010846" y="963492"/>
                </a:lnTo>
                <a:lnTo>
                  <a:pt x="2011481" y="959364"/>
                </a:lnTo>
                <a:lnTo>
                  <a:pt x="2011481" y="954918"/>
                </a:lnTo>
                <a:lnTo>
                  <a:pt x="2011481" y="950154"/>
                </a:lnTo>
                <a:lnTo>
                  <a:pt x="2010529" y="945708"/>
                </a:lnTo>
                <a:lnTo>
                  <a:pt x="2009577" y="936816"/>
                </a:lnTo>
                <a:lnTo>
                  <a:pt x="2007989" y="927925"/>
                </a:lnTo>
                <a:lnTo>
                  <a:pt x="2004180" y="910141"/>
                </a:lnTo>
                <a:lnTo>
                  <a:pt x="2000054" y="890452"/>
                </a:lnTo>
                <a:lnTo>
                  <a:pt x="1996562" y="870763"/>
                </a:lnTo>
                <a:lnTo>
                  <a:pt x="1993388" y="850756"/>
                </a:lnTo>
                <a:lnTo>
                  <a:pt x="1990531" y="831067"/>
                </a:lnTo>
                <a:close/>
                <a:moveTo>
                  <a:pt x="3190056" y="812649"/>
                </a:moveTo>
                <a:lnTo>
                  <a:pt x="3200213" y="821858"/>
                </a:lnTo>
                <a:lnTo>
                  <a:pt x="3210688" y="832020"/>
                </a:lnTo>
                <a:lnTo>
                  <a:pt x="3220528" y="841547"/>
                </a:lnTo>
                <a:lnTo>
                  <a:pt x="3230685" y="852027"/>
                </a:lnTo>
                <a:lnTo>
                  <a:pt x="3250365" y="872351"/>
                </a:lnTo>
                <a:lnTo>
                  <a:pt x="3269410" y="893310"/>
                </a:lnTo>
                <a:lnTo>
                  <a:pt x="3274489" y="899661"/>
                </a:lnTo>
                <a:lnTo>
                  <a:pt x="3279250" y="906013"/>
                </a:lnTo>
                <a:lnTo>
                  <a:pt x="3288138" y="919668"/>
                </a:lnTo>
                <a:lnTo>
                  <a:pt x="3292264" y="926337"/>
                </a:lnTo>
                <a:lnTo>
                  <a:pt x="3297026" y="933006"/>
                </a:lnTo>
                <a:lnTo>
                  <a:pt x="3301787" y="939675"/>
                </a:lnTo>
                <a:lnTo>
                  <a:pt x="3307183" y="945391"/>
                </a:lnTo>
                <a:lnTo>
                  <a:pt x="3314166" y="953648"/>
                </a:lnTo>
                <a:lnTo>
                  <a:pt x="3320832" y="961587"/>
                </a:lnTo>
                <a:lnTo>
                  <a:pt x="3327180" y="970161"/>
                </a:lnTo>
                <a:lnTo>
                  <a:pt x="3333529" y="978735"/>
                </a:lnTo>
                <a:lnTo>
                  <a:pt x="3339560" y="987309"/>
                </a:lnTo>
                <a:lnTo>
                  <a:pt x="3345591" y="995884"/>
                </a:lnTo>
                <a:lnTo>
                  <a:pt x="3357335" y="1013667"/>
                </a:lnTo>
                <a:lnTo>
                  <a:pt x="3367810" y="1031768"/>
                </a:lnTo>
                <a:lnTo>
                  <a:pt x="3378602" y="1050505"/>
                </a:lnTo>
                <a:lnTo>
                  <a:pt x="3388760" y="1068923"/>
                </a:lnTo>
                <a:lnTo>
                  <a:pt x="3398282" y="1087660"/>
                </a:lnTo>
                <a:lnTo>
                  <a:pt x="3404948" y="1105126"/>
                </a:lnTo>
                <a:lnTo>
                  <a:pt x="3411296" y="1123227"/>
                </a:lnTo>
                <a:lnTo>
                  <a:pt x="3414788" y="1131801"/>
                </a:lnTo>
                <a:lnTo>
                  <a:pt x="3418597" y="1140376"/>
                </a:lnTo>
                <a:lnTo>
                  <a:pt x="3422406" y="1148950"/>
                </a:lnTo>
                <a:lnTo>
                  <a:pt x="3426850" y="1157524"/>
                </a:lnTo>
                <a:lnTo>
                  <a:pt x="3430659" y="1151808"/>
                </a:lnTo>
                <a:lnTo>
                  <a:pt x="3434785" y="1146409"/>
                </a:lnTo>
                <a:lnTo>
                  <a:pt x="3438912" y="1141011"/>
                </a:lnTo>
                <a:lnTo>
                  <a:pt x="3443038" y="1135930"/>
                </a:lnTo>
                <a:lnTo>
                  <a:pt x="3447482" y="1130848"/>
                </a:lnTo>
                <a:lnTo>
                  <a:pt x="3452561" y="1126085"/>
                </a:lnTo>
                <a:lnTo>
                  <a:pt x="3462083" y="1116558"/>
                </a:lnTo>
                <a:lnTo>
                  <a:pt x="3472241" y="1107666"/>
                </a:lnTo>
                <a:lnTo>
                  <a:pt x="3482398" y="1099092"/>
                </a:lnTo>
                <a:lnTo>
                  <a:pt x="3503665" y="1082579"/>
                </a:lnTo>
                <a:lnTo>
                  <a:pt x="3512870" y="1078450"/>
                </a:lnTo>
                <a:lnTo>
                  <a:pt x="3511600" y="1082579"/>
                </a:lnTo>
                <a:lnTo>
                  <a:pt x="3510014" y="1086072"/>
                </a:lnTo>
                <a:lnTo>
                  <a:pt x="3508426" y="1089883"/>
                </a:lnTo>
                <a:lnTo>
                  <a:pt x="3506204" y="1093058"/>
                </a:lnTo>
                <a:lnTo>
                  <a:pt x="3503982" y="1096234"/>
                </a:lnTo>
                <a:lnTo>
                  <a:pt x="3501443" y="1099409"/>
                </a:lnTo>
                <a:lnTo>
                  <a:pt x="3496047" y="1105761"/>
                </a:lnTo>
                <a:lnTo>
                  <a:pt x="3489699" y="1111160"/>
                </a:lnTo>
                <a:lnTo>
                  <a:pt x="3483668" y="1116241"/>
                </a:lnTo>
                <a:lnTo>
                  <a:pt x="3477319" y="1121957"/>
                </a:lnTo>
                <a:lnTo>
                  <a:pt x="3471288" y="1127038"/>
                </a:lnTo>
                <a:lnTo>
                  <a:pt x="3465575" y="1131801"/>
                </a:lnTo>
                <a:lnTo>
                  <a:pt x="3460496" y="1136882"/>
                </a:lnTo>
                <a:lnTo>
                  <a:pt x="3455100" y="1142598"/>
                </a:lnTo>
                <a:lnTo>
                  <a:pt x="3450656" y="1148315"/>
                </a:lnTo>
                <a:lnTo>
                  <a:pt x="3442086" y="1160382"/>
                </a:lnTo>
                <a:lnTo>
                  <a:pt x="3437642" y="1166733"/>
                </a:lnTo>
                <a:lnTo>
                  <a:pt x="3433198" y="1172449"/>
                </a:lnTo>
                <a:lnTo>
                  <a:pt x="3434468" y="1180706"/>
                </a:lnTo>
                <a:lnTo>
                  <a:pt x="3435420" y="1189280"/>
                </a:lnTo>
                <a:lnTo>
                  <a:pt x="3436372" y="1197537"/>
                </a:lnTo>
                <a:lnTo>
                  <a:pt x="3436372" y="1205794"/>
                </a:lnTo>
                <a:lnTo>
                  <a:pt x="3436372" y="1216909"/>
                </a:lnTo>
                <a:lnTo>
                  <a:pt x="3437007" y="1227706"/>
                </a:lnTo>
                <a:lnTo>
                  <a:pt x="3437642" y="1238821"/>
                </a:lnTo>
                <a:lnTo>
                  <a:pt x="3438594" y="1249936"/>
                </a:lnTo>
                <a:lnTo>
                  <a:pt x="3440499" y="1261050"/>
                </a:lnTo>
                <a:lnTo>
                  <a:pt x="3442086" y="1271847"/>
                </a:lnTo>
                <a:lnTo>
                  <a:pt x="3443990" y="1282644"/>
                </a:lnTo>
                <a:lnTo>
                  <a:pt x="3446212" y="1293759"/>
                </a:lnTo>
                <a:lnTo>
                  <a:pt x="3451291" y="1286138"/>
                </a:lnTo>
                <a:lnTo>
                  <a:pt x="3456687" y="1278516"/>
                </a:lnTo>
                <a:lnTo>
                  <a:pt x="3466527" y="1262956"/>
                </a:lnTo>
                <a:lnTo>
                  <a:pt x="3476367" y="1247712"/>
                </a:lnTo>
                <a:lnTo>
                  <a:pt x="3481446" y="1240091"/>
                </a:lnTo>
                <a:lnTo>
                  <a:pt x="3486842" y="1232787"/>
                </a:lnTo>
                <a:lnTo>
                  <a:pt x="3492873" y="1223577"/>
                </a:lnTo>
                <a:lnTo>
                  <a:pt x="3497952" y="1214368"/>
                </a:lnTo>
                <a:lnTo>
                  <a:pt x="3508426" y="1195314"/>
                </a:lnTo>
                <a:lnTo>
                  <a:pt x="3513505" y="1185787"/>
                </a:lnTo>
                <a:lnTo>
                  <a:pt x="3518901" y="1176260"/>
                </a:lnTo>
                <a:lnTo>
                  <a:pt x="3524932" y="1167369"/>
                </a:lnTo>
                <a:lnTo>
                  <a:pt x="3531598" y="1158794"/>
                </a:lnTo>
                <a:lnTo>
                  <a:pt x="3532233" y="1161652"/>
                </a:lnTo>
                <a:lnTo>
                  <a:pt x="3532550" y="1164193"/>
                </a:lnTo>
                <a:lnTo>
                  <a:pt x="3532550" y="1167051"/>
                </a:lnTo>
                <a:lnTo>
                  <a:pt x="3532550" y="1169909"/>
                </a:lnTo>
                <a:lnTo>
                  <a:pt x="3531915" y="1172132"/>
                </a:lnTo>
                <a:lnTo>
                  <a:pt x="3531598" y="1174990"/>
                </a:lnTo>
                <a:lnTo>
                  <a:pt x="3529376" y="1180071"/>
                </a:lnTo>
                <a:lnTo>
                  <a:pt x="3527472" y="1185470"/>
                </a:lnTo>
                <a:lnTo>
                  <a:pt x="3524615" y="1190233"/>
                </a:lnTo>
                <a:lnTo>
                  <a:pt x="3522075" y="1195314"/>
                </a:lnTo>
                <a:lnTo>
                  <a:pt x="3520171" y="1200078"/>
                </a:lnTo>
                <a:lnTo>
                  <a:pt x="3512870" y="1214368"/>
                </a:lnTo>
                <a:lnTo>
                  <a:pt x="3505252" y="1228023"/>
                </a:lnTo>
                <a:lnTo>
                  <a:pt x="3489699" y="1255334"/>
                </a:lnTo>
                <a:lnTo>
                  <a:pt x="3473510" y="1282327"/>
                </a:lnTo>
                <a:lnTo>
                  <a:pt x="3457004" y="1309002"/>
                </a:lnTo>
                <a:lnTo>
                  <a:pt x="3454465" y="1312178"/>
                </a:lnTo>
                <a:lnTo>
                  <a:pt x="3452561" y="1315036"/>
                </a:lnTo>
                <a:lnTo>
                  <a:pt x="3450974" y="1318529"/>
                </a:lnTo>
                <a:lnTo>
                  <a:pt x="3449704" y="1321705"/>
                </a:lnTo>
                <a:lnTo>
                  <a:pt x="3448752" y="1325198"/>
                </a:lnTo>
                <a:lnTo>
                  <a:pt x="3448117" y="1329009"/>
                </a:lnTo>
                <a:lnTo>
                  <a:pt x="3447164" y="1336313"/>
                </a:lnTo>
                <a:lnTo>
                  <a:pt x="3446847" y="1343299"/>
                </a:lnTo>
                <a:lnTo>
                  <a:pt x="3446847" y="1350921"/>
                </a:lnTo>
                <a:lnTo>
                  <a:pt x="3446847" y="1358542"/>
                </a:lnTo>
                <a:lnTo>
                  <a:pt x="3446212" y="1365846"/>
                </a:lnTo>
                <a:lnTo>
                  <a:pt x="3452878" y="1356954"/>
                </a:lnTo>
                <a:lnTo>
                  <a:pt x="3458592" y="1348063"/>
                </a:lnTo>
                <a:lnTo>
                  <a:pt x="3470019" y="1329327"/>
                </a:lnTo>
                <a:lnTo>
                  <a:pt x="3476050" y="1320435"/>
                </a:lnTo>
                <a:lnTo>
                  <a:pt x="3481763" y="1311225"/>
                </a:lnTo>
                <a:lnTo>
                  <a:pt x="3488429" y="1302651"/>
                </a:lnTo>
                <a:lnTo>
                  <a:pt x="3495095" y="1294394"/>
                </a:lnTo>
                <a:lnTo>
                  <a:pt x="3499539" y="1289631"/>
                </a:lnTo>
                <a:lnTo>
                  <a:pt x="3503030" y="1284867"/>
                </a:lnTo>
                <a:lnTo>
                  <a:pt x="3506839" y="1279786"/>
                </a:lnTo>
                <a:lnTo>
                  <a:pt x="3510966" y="1275023"/>
                </a:lnTo>
                <a:lnTo>
                  <a:pt x="3514775" y="1270259"/>
                </a:lnTo>
                <a:lnTo>
                  <a:pt x="3519536" y="1266131"/>
                </a:lnTo>
                <a:lnTo>
                  <a:pt x="3522075" y="1264544"/>
                </a:lnTo>
                <a:lnTo>
                  <a:pt x="3524615" y="1262638"/>
                </a:lnTo>
                <a:lnTo>
                  <a:pt x="3527472" y="1261368"/>
                </a:lnTo>
                <a:lnTo>
                  <a:pt x="3530011" y="1260097"/>
                </a:lnTo>
                <a:lnTo>
                  <a:pt x="3527789" y="1265496"/>
                </a:lnTo>
                <a:lnTo>
                  <a:pt x="3525250" y="1270259"/>
                </a:lnTo>
                <a:lnTo>
                  <a:pt x="3519536" y="1280422"/>
                </a:lnTo>
                <a:lnTo>
                  <a:pt x="3513188" y="1289631"/>
                </a:lnTo>
                <a:lnTo>
                  <a:pt x="3506522" y="1299158"/>
                </a:lnTo>
                <a:lnTo>
                  <a:pt x="3493190" y="1317894"/>
                </a:lnTo>
                <a:lnTo>
                  <a:pt x="3486842" y="1327104"/>
                </a:lnTo>
                <a:lnTo>
                  <a:pt x="3481128" y="1337266"/>
                </a:lnTo>
                <a:lnTo>
                  <a:pt x="3471288" y="1353779"/>
                </a:lnTo>
                <a:lnTo>
                  <a:pt x="3461448" y="1370292"/>
                </a:lnTo>
                <a:lnTo>
                  <a:pt x="3451291" y="1387123"/>
                </a:lnTo>
                <a:lnTo>
                  <a:pt x="3441768" y="1403954"/>
                </a:lnTo>
                <a:lnTo>
                  <a:pt x="3439546" y="1410941"/>
                </a:lnTo>
                <a:lnTo>
                  <a:pt x="3438594" y="1418245"/>
                </a:lnTo>
                <a:lnTo>
                  <a:pt x="3438277" y="1425548"/>
                </a:lnTo>
                <a:lnTo>
                  <a:pt x="3438277" y="1432853"/>
                </a:lnTo>
                <a:lnTo>
                  <a:pt x="3438594" y="1440157"/>
                </a:lnTo>
                <a:lnTo>
                  <a:pt x="3439229" y="1447461"/>
                </a:lnTo>
                <a:lnTo>
                  <a:pt x="3440499" y="1461751"/>
                </a:lnTo>
                <a:lnTo>
                  <a:pt x="3444943" y="1456035"/>
                </a:lnTo>
                <a:lnTo>
                  <a:pt x="3448752" y="1449683"/>
                </a:lnTo>
                <a:lnTo>
                  <a:pt x="3452561" y="1443967"/>
                </a:lnTo>
                <a:lnTo>
                  <a:pt x="3456052" y="1437299"/>
                </a:lnTo>
                <a:lnTo>
                  <a:pt x="3458909" y="1431265"/>
                </a:lnTo>
                <a:lnTo>
                  <a:pt x="3462083" y="1424596"/>
                </a:lnTo>
                <a:lnTo>
                  <a:pt x="3468114" y="1410941"/>
                </a:lnTo>
                <a:lnTo>
                  <a:pt x="3473193" y="1397603"/>
                </a:lnTo>
                <a:lnTo>
                  <a:pt x="3477954" y="1384265"/>
                </a:lnTo>
                <a:lnTo>
                  <a:pt x="3483033" y="1370292"/>
                </a:lnTo>
                <a:lnTo>
                  <a:pt x="3488429" y="1356954"/>
                </a:lnTo>
                <a:lnTo>
                  <a:pt x="3492238" y="1347428"/>
                </a:lnTo>
                <a:lnTo>
                  <a:pt x="3494460" y="1342664"/>
                </a:lnTo>
                <a:lnTo>
                  <a:pt x="3496999" y="1338218"/>
                </a:lnTo>
                <a:lnTo>
                  <a:pt x="3499856" y="1334090"/>
                </a:lnTo>
                <a:lnTo>
                  <a:pt x="3503030" y="1330279"/>
                </a:lnTo>
                <a:lnTo>
                  <a:pt x="3506522" y="1326468"/>
                </a:lnTo>
                <a:lnTo>
                  <a:pt x="3510966" y="1323293"/>
                </a:lnTo>
                <a:lnTo>
                  <a:pt x="3510966" y="1329009"/>
                </a:lnTo>
                <a:lnTo>
                  <a:pt x="3510331" y="1334090"/>
                </a:lnTo>
                <a:lnTo>
                  <a:pt x="3509061" y="1339171"/>
                </a:lnTo>
                <a:lnTo>
                  <a:pt x="3507474" y="1344570"/>
                </a:lnTo>
                <a:lnTo>
                  <a:pt x="3503665" y="1354414"/>
                </a:lnTo>
                <a:lnTo>
                  <a:pt x="3501443" y="1359178"/>
                </a:lnTo>
                <a:lnTo>
                  <a:pt x="3499856" y="1364576"/>
                </a:lnTo>
                <a:lnTo>
                  <a:pt x="3486842" y="1399826"/>
                </a:lnTo>
                <a:lnTo>
                  <a:pt x="3480494" y="1417292"/>
                </a:lnTo>
                <a:lnTo>
                  <a:pt x="3476684" y="1425866"/>
                </a:lnTo>
                <a:lnTo>
                  <a:pt x="3472876" y="1434441"/>
                </a:lnTo>
                <a:lnTo>
                  <a:pt x="3468749" y="1442697"/>
                </a:lnTo>
                <a:lnTo>
                  <a:pt x="3464622" y="1451589"/>
                </a:lnTo>
                <a:lnTo>
                  <a:pt x="3459861" y="1459528"/>
                </a:lnTo>
                <a:lnTo>
                  <a:pt x="3454783" y="1467467"/>
                </a:lnTo>
                <a:lnTo>
                  <a:pt x="3449386" y="1475089"/>
                </a:lnTo>
                <a:lnTo>
                  <a:pt x="3443990" y="1482075"/>
                </a:lnTo>
                <a:lnTo>
                  <a:pt x="3437642" y="1489379"/>
                </a:lnTo>
                <a:lnTo>
                  <a:pt x="3430659" y="1496048"/>
                </a:lnTo>
                <a:lnTo>
                  <a:pt x="3427167" y="1502717"/>
                </a:lnTo>
                <a:lnTo>
                  <a:pt x="3423676" y="1508751"/>
                </a:lnTo>
                <a:lnTo>
                  <a:pt x="3417327" y="1522088"/>
                </a:lnTo>
                <a:lnTo>
                  <a:pt x="3411296" y="1535743"/>
                </a:lnTo>
                <a:lnTo>
                  <a:pt x="3405900" y="1549081"/>
                </a:lnTo>
                <a:lnTo>
                  <a:pt x="3394790" y="1576392"/>
                </a:lnTo>
                <a:lnTo>
                  <a:pt x="3389077" y="1590047"/>
                </a:lnTo>
                <a:lnTo>
                  <a:pt x="3382729" y="1603385"/>
                </a:lnTo>
                <a:lnTo>
                  <a:pt x="3377015" y="1615452"/>
                </a:lnTo>
                <a:lnTo>
                  <a:pt x="3371302" y="1627520"/>
                </a:lnTo>
                <a:lnTo>
                  <a:pt x="3361144" y="1652290"/>
                </a:lnTo>
                <a:lnTo>
                  <a:pt x="3366223" y="1656418"/>
                </a:lnTo>
                <a:lnTo>
                  <a:pt x="3371619" y="1660229"/>
                </a:lnTo>
                <a:lnTo>
                  <a:pt x="3382729" y="1667533"/>
                </a:lnTo>
                <a:lnTo>
                  <a:pt x="3388442" y="1671344"/>
                </a:lnTo>
                <a:lnTo>
                  <a:pt x="3393521" y="1675154"/>
                </a:lnTo>
                <a:lnTo>
                  <a:pt x="3398282" y="1679600"/>
                </a:lnTo>
                <a:lnTo>
                  <a:pt x="3402726" y="1684364"/>
                </a:lnTo>
                <a:lnTo>
                  <a:pt x="3406535" y="1689762"/>
                </a:lnTo>
                <a:lnTo>
                  <a:pt x="3410344" y="1695161"/>
                </a:lnTo>
                <a:lnTo>
                  <a:pt x="3414153" y="1700560"/>
                </a:lnTo>
                <a:lnTo>
                  <a:pt x="3417327" y="1706276"/>
                </a:lnTo>
                <a:lnTo>
                  <a:pt x="3420502" y="1711992"/>
                </a:lnTo>
                <a:lnTo>
                  <a:pt x="3423358" y="1718026"/>
                </a:lnTo>
                <a:lnTo>
                  <a:pt x="3428754" y="1729776"/>
                </a:lnTo>
                <a:lnTo>
                  <a:pt x="3433833" y="1742161"/>
                </a:lnTo>
                <a:lnTo>
                  <a:pt x="3438594" y="1754228"/>
                </a:lnTo>
                <a:lnTo>
                  <a:pt x="3443990" y="1766296"/>
                </a:lnTo>
                <a:lnTo>
                  <a:pt x="3449069" y="1778045"/>
                </a:lnTo>
                <a:lnTo>
                  <a:pt x="3474462" y="1744384"/>
                </a:lnTo>
                <a:lnTo>
                  <a:pt x="3486842" y="1727235"/>
                </a:lnTo>
                <a:lnTo>
                  <a:pt x="3498586" y="1709769"/>
                </a:lnTo>
                <a:lnTo>
                  <a:pt x="3504617" y="1701195"/>
                </a:lnTo>
                <a:lnTo>
                  <a:pt x="3510014" y="1691668"/>
                </a:lnTo>
                <a:lnTo>
                  <a:pt x="3515410" y="1682776"/>
                </a:lnTo>
                <a:lnTo>
                  <a:pt x="3520488" y="1673567"/>
                </a:lnTo>
                <a:lnTo>
                  <a:pt x="3524932" y="1664040"/>
                </a:lnTo>
                <a:lnTo>
                  <a:pt x="3529376" y="1654513"/>
                </a:lnTo>
                <a:lnTo>
                  <a:pt x="3533502" y="1644668"/>
                </a:lnTo>
                <a:lnTo>
                  <a:pt x="3537312" y="1634824"/>
                </a:lnTo>
                <a:lnTo>
                  <a:pt x="3541755" y="1622439"/>
                </a:lnTo>
                <a:lnTo>
                  <a:pt x="3547152" y="1610054"/>
                </a:lnTo>
                <a:lnTo>
                  <a:pt x="3558261" y="1585284"/>
                </a:lnTo>
                <a:lnTo>
                  <a:pt x="3563657" y="1572899"/>
                </a:lnTo>
                <a:lnTo>
                  <a:pt x="3568418" y="1560514"/>
                </a:lnTo>
                <a:lnTo>
                  <a:pt x="3570958" y="1554480"/>
                </a:lnTo>
                <a:lnTo>
                  <a:pt x="3572862" y="1547811"/>
                </a:lnTo>
                <a:lnTo>
                  <a:pt x="3574450" y="1541142"/>
                </a:lnTo>
                <a:lnTo>
                  <a:pt x="3576354" y="1534791"/>
                </a:lnTo>
                <a:lnTo>
                  <a:pt x="3579846" y="1523041"/>
                </a:lnTo>
                <a:lnTo>
                  <a:pt x="3583020" y="1510973"/>
                </a:lnTo>
                <a:lnTo>
                  <a:pt x="3585876" y="1498906"/>
                </a:lnTo>
                <a:lnTo>
                  <a:pt x="3588733" y="1487156"/>
                </a:lnTo>
                <a:lnTo>
                  <a:pt x="3593812" y="1462386"/>
                </a:lnTo>
                <a:lnTo>
                  <a:pt x="3598891" y="1438251"/>
                </a:lnTo>
                <a:lnTo>
                  <a:pt x="3601112" y="1428089"/>
                </a:lnTo>
                <a:lnTo>
                  <a:pt x="3604287" y="1417927"/>
                </a:lnTo>
                <a:lnTo>
                  <a:pt x="3607778" y="1408083"/>
                </a:lnTo>
                <a:lnTo>
                  <a:pt x="3611270" y="1397920"/>
                </a:lnTo>
                <a:lnTo>
                  <a:pt x="3614762" y="1388076"/>
                </a:lnTo>
                <a:lnTo>
                  <a:pt x="3617936" y="1377596"/>
                </a:lnTo>
                <a:lnTo>
                  <a:pt x="3620792" y="1367752"/>
                </a:lnTo>
                <a:lnTo>
                  <a:pt x="3621745" y="1362353"/>
                </a:lnTo>
                <a:lnTo>
                  <a:pt x="3623014" y="1357272"/>
                </a:lnTo>
                <a:lnTo>
                  <a:pt x="3623649" y="1352826"/>
                </a:lnTo>
                <a:lnTo>
                  <a:pt x="3624919" y="1348698"/>
                </a:lnTo>
                <a:lnTo>
                  <a:pt x="3627776" y="1340124"/>
                </a:lnTo>
                <a:lnTo>
                  <a:pt x="3634442" y="1323293"/>
                </a:lnTo>
                <a:lnTo>
                  <a:pt x="3636664" y="1317894"/>
                </a:lnTo>
                <a:lnTo>
                  <a:pt x="3639520" y="1312813"/>
                </a:lnTo>
                <a:lnTo>
                  <a:pt x="3643012" y="1307415"/>
                </a:lnTo>
                <a:lnTo>
                  <a:pt x="3646504" y="1302651"/>
                </a:lnTo>
                <a:lnTo>
                  <a:pt x="3649678" y="1297888"/>
                </a:lnTo>
                <a:lnTo>
                  <a:pt x="3652852" y="1292807"/>
                </a:lnTo>
                <a:lnTo>
                  <a:pt x="3656026" y="1287408"/>
                </a:lnTo>
                <a:lnTo>
                  <a:pt x="3658565" y="1282009"/>
                </a:lnTo>
                <a:lnTo>
                  <a:pt x="3668723" y="1256922"/>
                </a:lnTo>
                <a:lnTo>
                  <a:pt x="3674119" y="1243902"/>
                </a:lnTo>
                <a:lnTo>
                  <a:pt x="3676976" y="1237868"/>
                </a:lnTo>
                <a:lnTo>
                  <a:pt x="3680150" y="1231834"/>
                </a:lnTo>
                <a:lnTo>
                  <a:pt x="3672214" y="1223895"/>
                </a:lnTo>
                <a:lnTo>
                  <a:pt x="3664914" y="1215638"/>
                </a:lnTo>
                <a:lnTo>
                  <a:pt x="3657613" y="1207381"/>
                </a:lnTo>
                <a:lnTo>
                  <a:pt x="3651265" y="1198490"/>
                </a:lnTo>
                <a:lnTo>
                  <a:pt x="3645551" y="1190868"/>
                </a:lnTo>
                <a:lnTo>
                  <a:pt x="3639520" y="1183247"/>
                </a:lnTo>
                <a:lnTo>
                  <a:pt x="3627458" y="1168639"/>
                </a:lnTo>
                <a:lnTo>
                  <a:pt x="3621427" y="1161335"/>
                </a:lnTo>
                <a:lnTo>
                  <a:pt x="3616031" y="1153395"/>
                </a:lnTo>
                <a:lnTo>
                  <a:pt x="3611270" y="1145457"/>
                </a:lnTo>
                <a:lnTo>
                  <a:pt x="3608730" y="1141011"/>
                </a:lnTo>
                <a:lnTo>
                  <a:pt x="3606826" y="1136565"/>
                </a:lnTo>
                <a:lnTo>
                  <a:pt x="3603334" y="1129578"/>
                </a:lnTo>
                <a:lnTo>
                  <a:pt x="3599526" y="1122274"/>
                </a:lnTo>
                <a:lnTo>
                  <a:pt x="3595082" y="1114970"/>
                </a:lnTo>
                <a:lnTo>
                  <a:pt x="3590320" y="1108301"/>
                </a:lnTo>
                <a:lnTo>
                  <a:pt x="3581432" y="1094646"/>
                </a:lnTo>
                <a:lnTo>
                  <a:pt x="3576989" y="1087660"/>
                </a:lnTo>
                <a:lnTo>
                  <a:pt x="3572545" y="1080673"/>
                </a:lnTo>
                <a:lnTo>
                  <a:pt x="3562388" y="1064477"/>
                </a:lnTo>
                <a:lnTo>
                  <a:pt x="3551913" y="1048599"/>
                </a:lnTo>
                <a:lnTo>
                  <a:pt x="3546199" y="1040978"/>
                </a:lnTo>
                <a:lnTo>
                  <a:pt x="3540486" y="1033356"/>
                </a:lnTo>
                <a:lnTo>
                  <a:pt x="3534455" y="1025735"/>
                </a:lnTo>
                <a:lnTo>
                  <a:pt x="3528741" y="1018748"/>
                </a:lnTo>
                <a:lnTo>
                  <a:pt x="3517949" y="1003505"/>
                </a:lnTo>
                <a:lnTo>
                  <a:pt x="3506839" y="988262"/>
                </a:lnTo>
                <a:lnTo>
                  <a:pt x="3496047" y="973654"/>
                </a:lnTo>
                <a:lnTo>
                  <a:pt x="3483985" y="959364"/>
                </a:lnTo>
                <a:lnTo>
                  <a:pt x="3471923" y="945391"/>
                </a:lnTo>
                <a:lnTo>
                  <a:pt x="3465258" y="939039"/>
                </a:lnTo>
                <a:lnTo>
                  <a:pt x="3458592" y="932371"/>
                </a:lnTo>
                <a:lnTo>
                  <a:pt x="3451926" y="925702"/>
                </a:lnTo>
                <a:lnTo>
                  <a:pt x="3444943" y="919668"/>
                </a:lnTo>
                <a:lnTo>
                  <a:pt x="3437960" y="913634"/>
                </a:lnTo>
                <a:lnTo>
                  <a:pt x="3430659" y="907918"/>
                </a:lnTo>
                <a:lnTo>
                  <a:pt x="3417327" y="898391"/>
                </a:lnTo>
                <a:lnTo>
                  <a:pt x="3404313" y="889182"/>
                </a:lnTo>
                <a:lnTo>
                  <a:pt x="3390347" y="880290"/>
                </a:lnTo>
                <a:lnTo>
                  <a:pt x="3376698" y="872033"/>
                </a:lnTo>
                <a:lnTo>
                  <a:pt x="3369397" y="867905"/>
                </a:lnTo>
                <a:lnTo>
                  <a:pt x="3362096" y="864094"/>
                </a:lnTo>
                <a:lnTo>
                  <a:pt x="3354796" y="860601"/>
                </a:lnTo>
                <a:lnTo>
                  <a:pt x="3347495" y="857108"/>
                </a:lnTo>
                <a:lnTo>
                  <a:pt x="3339877" y="853932"/>
                </a:lnTo>
                <a:lnTo>
                  <a:pt x="3332259" y="851074"/>
                </a:lnTo>
                <a:lnTo>
                  <a:pt x="3324958" y="848851"/>
                </a:lnTo>
                <a:lnTo>
                  <a:pt x="3317023" y="846310"/>
                </a:lnTo>
                <a:lnTo>
                  <a:pt x="3301152" y="841865"/>
                </a:lnTo>
                <a:lnTo>
                  <a:pt x="3285281" y="837419"/>
                </a:lnTo>
                <a:lnTo>
                  <a:pt x="3253857" y="827892"/>
                </a:lnTo>
                <a:lnTo>
                  <a:pt x="3237986" y="822811"/>
                </a:lnTo>
                <a:lnTo>
                  <a:pt x="3222115" y="818682"/>
                </a:lnTo>
                <a:lnTo>
                  <a:pt x="3206244" y="815189"/>
                </a:lnTo>
                <a:lnTo>
                  <a:pt x="3197991" y="813919"/>
                </a:lnTo>
                <a:lnTo>
                  <a:pt x="3190056" y="812649"/>
                </a:lnTo>
                <a:close/>
                <a:moveTo>
                  <a:pt x="2012751" y="797088"/>
                </a:moveTo>
                <a:lnTo>
                  <a:pt x="2009259" y="803122"/>
                </a:lnTo>
                <a:lnTo>
                  <a:pt x="2006402" y="809155"/>
                </a:lnTo>
                <a:lnTo>
                  <a:pt x="2008624" y="824399"/>
                </a:lnTo>
                <a:lnTo>
                  <a:pt x="2010529" y="839324"/>
                </a:lnTo>
                <a:lnTo>
                  <a:pt x="2013386" y="869810"/>
                </a:lnTo>
                <a:lnTo>
                  <a:pt x="2015290" y="885053"/>
                </a:lnTo>
                <a:lnTo>
                  <a:pt x="2017195" y="900297"/>
                </a:lnTo>
                <a:lnTo>
                  <a:pt x="2020051" y="915222"/>
                </a:lnTo>
                <a:lnTo>
                  <a:pt x="2021638" y="922526"/>
                </a:lnTo>
                <a:lnTo>
                  <a:pt x="2023543" y="930148"/>
                </a:lnTo>
                <a:lnTo>
                  <a:pt x="2025447" y="927925"/>
                </a:lnTo>
                <a:lnTo>
                  <a:pt x="2026717" y="925702"/>
                </a:lnTo>
                <a:lnTo>
                  <a:pt x="2027987" y="923479"/>
                </a:lnTo>
                <a:lnTo>
                  <a:pt x="2028939" y="921256"/>
                </a:lnTo>
                <a:lnTo>
                  <a:pt x="2029256" y="918715"/>
                </a:lnTo>
                <a:lnTo>
                  <a:pt x="2029574" y="916175"/>
                </a:lnTo>
                <a:lnTo>
                  <a:pt x="2029574" y="911411"/>
                </a:lnTo>
                <a:lnTo>
                  <a:pt x="2028622" y="906013"/>
                </a:lnTo>
                <a:lnTo>
                  <a:pt x="2027669" y="900932"/>
                </a:lnTo>
                <a:lnTo>
                  <a:pt x="2026400" y="895851"/>
                </a:lnTo>
                <a:lnTo>
                  <a:pt x="2025765" y="890770"/>
                </a:lnTo>
                <a:lnTo>
                  <a:pt x="2023543" y="879020"/>
                </a:lnTo>
                <a:lnTo>
                  <a:pt x="2021638" y="867587"/>
                </a:lnTo>
                <a:lnTo>
                  <a:pt x="2020369" y="855838"/>
                </a:lnTo>
                <a:lnTo>
                  <a:pt x="2019417" y="844088"/>
                </a:lnTo>
                <a:lnTo>
                  <a:pt x="2017829" y="832338"/>
                </a:lnTo>
                <a:lnTo>
                  <a:pt x="2016560" y="820588"/>
                </a:lnTo>
                <a:lnTo>
                  <a:pt x="2014655" y="808838"/>
                </a:lnTo>
                <a:lnTo>
                  <a:pt x="2012751" y="797088"/>
                </a:lnTo>
                <a:close/>
                <a:moveTo>
                  <a:pt x="2039414" y="769142"/>
                </a:moveTo>
                <a:lnTo>
                  <a:pt x="2036875" y="772318"/>
                </a:lnTo>
                <a:lnTo>
                  <a:pt x="2035287" y="775176"/>
                </a:lnTo>
                <a:lnTo>
                  <a:pt x="2034335" y="777081"/>
                </a:lnTo>
                <a:lnTo>
                  <a:pt x="2033700" y="778669"/>
                </a:lnTo>
                <a:lnTo>
                  <a:pt x="2033700" y="780575"/>
                </a:lnTo>
                <a:lnTo>
                  <a:pt x="2034018" y="782162"/>
                </a:lnTo>
                <a:lnTo>
                  <a:pt x="2034335" y="810426"/>
                </a:lnTo>
                <a:lnTo>
                  <a:pt x="2035287" y="824716"/>
                </a:lnTo>
                <a:lnTo>
                  <a:pt x="2035922" y="838689"/>
                </a:lnTo>
                <a:lnTo>
                  <a:pt x="2036875" y="852979"/>
                </a:lnTo>
                <a:lnTo>
                  <a:pt x="2038462" y="866952"/>
                </a:lnTo>
                <a:lnTo>
                  <a:pt x="2040366" y="880925"/>
                </a:lnTo>
                <a:lnTo>
                  <a:pt x="2042588" y="894898"/>
                </a:lnTo>
                <a:lnTo>
                  <a:pt x="2045445" y="890770"/>
                </a:lnTo>
                <a:lnTo>
                  <a:pt x="2048302" y="886641"/>
                </a:lnTo>
                <a:lnTo>
                  <a:pt x="2050524" y="882513"/>
                </a:lnTo>
                <a:lnTo>
                  <a:pt x="2053380" y="878067"/>
                </a:lnTo>
                <a:lnTo>
                  <a:pt x="2055285" y="873939"/>
                </a:lnTo>
                <a:lnTo>
                  <a:pt x="2055920" y="871716"/>
                </a:lnTo>
                <a:lnTo>
                  <a:pt x="2056554" y="869175"/>
                </a:lnTo>
                <a:lnTo>
                  <a:pt x="2056554" y="866952"/>
                </a:lnTo>
                <a:lnTo>
                  <a:pt x="2056554" y="864729"/>
                </a:lnTo>
                <a:lnTo>
                  <a:pt x="2056237" y="862189"/>
                </a:lnTo>
                <a:lnTo>
                  <a:pt x="2055602" y="859648"/>
                </a:lnTo>
                <a:lnTo>
                  <a:pt x="2053063" y="848534"/>
                </a:lnTo>
                <a:lnTo>
                  <a:pt x="2050524" y="837101"/>
                </a:lnTo>
                <a:lnTo>
                  <a:pt x="2046397" y="814554"/>
                </a:lnTo>
                <a:lnTo>
                  <a:pt x="2042588" y="791689"/>
                </a:lnTo>
                <a:lnTo>
                  <a:pt x="2039414" y="769142"/>
                </a:lnTo>
                <a:close/>
                <a:moveTo>
                  <a:pt x="963683" y="758663"/>
                </a:moveTo>
                <a:lnTo>
                  <a:pt x="960826" y="764696"/>
                </a:lnTo>
                <a:lnTo>
                  <a:pt x="957969" y="770413"/>
                </a:lnTo>
                <a:lnTo>
                  <a:pt x="953525" y="782480"/>
                </a:lnTo>
                <a:lnTo>
                  <a:pt x="949399" y="794547"/>
                </a:lnTo>
                <a:lnTo>
                  <a:pt x="945590" y="806615"/>
                </a:lnTo>
                <a:lnTo>
                  <a:pt x="938924" y="831385"/>
                </a:lnTo>
                <a:lnTo>
                  <a:pt x="935750" y="844405"/>
                </a:lnTo>
                <a:lnTo>
                  <a:pt x="932258" y="856473"/>
                </a:lnTo>
                <a:lnTo>
                  <a:pt x="921466" y="905695"/>
                </a:lnTo>
                <a:lnTo>
                  <a:pt x="911309" y="955553"/>
                </a:lnTo>
                <a:lnTo>
                  <a:pt x="901469" y="1004775"/>
                </a:lnTo>
                <a:lnTo>
                  <a:pt x="892264" y="1054633"/>
                </a:lnTo>
                <a:lnTo>
                  <a:pt x="890359" y="1067653"/>
                </a:lnTo>
                <a:lnTo>
                  <a:pt x="889089" y="1080356"/>
                </a:lnTo>
                <a:lnTo>
                  <a:pt x="886867" y="1106714"/>
                </a:lnTo>
                <a:lnTo>
                  <a:pt x="885915" y="1119416"/>
                </a:lnTo>
                <a:lnTo>
                  <a:pt x="884645" y="1132436"/>
                </a:lnTo>
                <a:lnTo>
                  <a:pt x="882741" y="1145457"/>
                </a:lnTo>
                <a:lnTo>
                  <a:pt x="880836" y="1158476"/>
                </a:lnTo>
                <a:lnTo>
                  <a:pt x="885915" y="1153395"/>
                </a:lnTo>
                <a:lnTo>
                  <a:pt x="890994" y="1147997"/>
                </a:lnTo>
                <a:lnTo>
                  <a:pt x="901151" y="1137835"/>
                </a:lnTo>
                <a:lnTo>
                  <a:pt x="905595" y="1133071"/>
                </a:lnTo>
                <a:lnTo>
                  <a:pt x="910356" y="1129578"/>
                </a:lnTo>
                <a:lnTo>
                  <a:pt x="920514" y="1122274"/>
                </a:lnTo>
                <a:lnTo>
                  <a:pt x="925275" y="1118463"/>
                </a:lnTo>
                <a:lnTo>
                  <a:pt x="930354" y="1114653"/>
                </a:lnTo>
                <a:lnTo>
                  <a:pt x="934798" y="1110842"/>
                </a:lnTo>
                <a:lnTo>
                  <a:pt x="939241" y="1106396"/>
                </a:lnTo>
                <a:lnTo>
                  <a:pt x="949081" y="1095281"/>
                </a:lnTo>
                <a:lnTo>
                  <a:pt x="958604" y="1083531"/>
                </a:lnTo>
                <a:lnTo>
                  <a:pt x="967809" y="1071781"/>
                </a:lnTo>
                <a:lnTo>
                  <a:pt x="976379" y="1059714"/>
                </a:lnTo>
                <a:lnTo>
                  <a:pt x="984315" y="1047647"/>
                </a:lnTo>
                <a:lnTo>
                  <a:pt x="991933" y="1034627"/>
                </a:lnTo>
                <a:lnTo>
                  <a:pt x="995425" y="1027958"/>
                </a:lnTo>
                <a:lnTo>
                  <a:pt x="998599" y="1021289"/>
                </a:lnTo>
                <a:lnTo>
                  <a:pt x="1001455" y="1014937"/>
                </a:lnTo>
                <a:lnTo>
                  <a:pt x="1004630" y="1007951"/>
                </a:lnTo>
                <a:lnTo>
                  <a:pt x="1023040" y="980958"/>
                </a:lnTo>
                <a:lnTo>
                  <a:pt x="1041133" y="953648"/>
                </a:lnTo>
                <a:lnTo>
                  <a:pt x="1059226" y="926337"/>
                </a:lnTo>
                <a:lnTo>
                  <a:pt x="1076684" y="899344"/>
                </a:lnTo>
                <a:lnTo>
                  <a:pt x="1068748" y="888864"/>
                </a:lnTo>
                <a:lnTo>
                  <a:pt x="1061130" y="878067"/>
                </a:lnTo>
                <a:lnTo>
                  <a:pt x="1053830" y="867587"/>
                </a:lnTo>
                <a:lnTo>
                  <a:pt x="1047164" y="856473"/>
                </a:lnTo>
                <a:lnTo>
                  <a:pt x="1040181" y="845358"/>
                </a:lnTo>
                <a:lnTo>
                  <a:pt x="1032880" y="834561"/>
                </a:lnTo>
                <a:lnTo>
                  <a:pt x="1025262" y="824081"/>
                </a:lnTo>
                <a:lnTo>
                  <a:pt x="1017326" y="813601"/>
                </a:lnTo>
                <a:lnTo>
                  <a:pt x="1011613" y="806297"/>
                </a:lnTo>
                <a:lnTo>
                  <a:pt x="1005265" y="798676"/>
                </a:lnTo>
                <a:lnTo>
                  <a:pt x="998599" y="791689"/>
                </a:lnTo>
                <a:lnTo>
                  <a:pt x="992250" y="784703"/>
                </a:lnTo>
                <a:lnTo>
                  <a:pt x="985267" y="778034"/>
                </a:lnTo>
                <a:lnTo>
                  <a:pt x="978284" y="771048"/>
                </a:lnTo>
                <a:lnTo>
                  <a:pt x="970983" y="765014"/>
                </a:lnTo>
                <a:lnTo>
                  <a:pt x="963683" y="758663"/>
                </a:lnTo>
                <a:close/>
                <a:moveTo>
                  <a:pt x="2082900" y="740562"/>
                </a:moveTo>
                <a:lnTo>
                  <a:pt x="2076552" y="744055"/>
                </a:lnTo>
                <a:lnTo>
                  <a:pt x="2070203" y="747548"/>
                </a:lnTo>
                <a:lnTo>
                  <a:pt x="2067347" y="749771"/>
                </a:lnTo>
                <a:lnTo>
                  <a:pt x="2064173" y="751676"/>
                </a:lnTo>
                <a:lnTo>
                  <a:pt x="2061316" y="754217"/>
                </a:lnTo>
                <a:lnTo>
                  <a:pt x="2059094" y="757075"/>
                </a:lnTo>
                <a:lnTo>
                  <a:pt x="2058459" y="769142"/>
                </a:lnTo>
                <a:lnTo>
                  <a:pt x="2059411" y="780892"/>
                </a:lnTo>
                <a:lnTo>
                  <a:pt x="2060046" y="792642"/>
                </a:lnTo>
                <a:lnTo>
                  <a:pt x="2061316" y="804710"/>
                </a:lnTo>
                <a:lnTo>
                  <a:pt x="2063220" y="816459"/>
                </a:lnTo>
                <a:lnTo>
                  <a:pt x="2065125" y="828209"/>
                </a:lnTo>
                <a:lnTo>
                  <a:pt x="2069569" y="851074"/>
                </a:lnTo>
                <a:lnTo>
                  <a:pt x="2076552" y="841865"/>
                </a:lnTo>
                <a:lnTo>
                  <a:pt x="2083218" y="832338"/>
                </a:lnTo>
                <a:lnTo>
                  <a:pt x="2089566" y="822493"/>
                </a:lnTo>
                <a:lnTo>
                  <a:pt x="2095914" y="812966"/>
                </a:lnTo>
                <a:lnTo>
                  <a:pt x="2094645" y="803439"/>
                </a:lnTo>
                <a:lnTo>
                  <a:pt x="2092740" y="794547"/>
                </a:lnTo>
                <a:lnTo>
                  <a:pt x="2089249" y="776764"/>
                </a:lnTo>
                <a:lnTo>
                  <a:pt x="2085757" y="758345"/>
                </a:lnTo>
                <a:lnTo>
                  <a:pt x="2084170" y="749453"/>
                </a:lnTo>
                <a:lnTo>
                  <a:pt x="2082900" y="740562"/>
                </a:lnTo>
                <a:close/>
                <a:moveTo>
                  <a:pt x="2120038" y="718332"/>
                </a:moveTo>
                <a:lnTo>
                  <a:pt x="2103215" y="727859"/>
                </a:lnTo>
                <a:lnTo>
                  <a:pt x="2102897" y="736751"/>
                </a:lnTo>
                <a:lnTo>
                  <a:pt x="2102897" y="745325"/>
                </a:lnTo>
                <a:lnTo>
                  <a:pt x="2103215" y="753899"/>
                </a:lnTo>
                <a:lnTo>
                  <a:pt x="2103850" y="762473"/>
                </a:lnTo>
                <a:lnTo>
                  <a:pt x="2104802" y="771048"/>
                </a:lnTo>
                <a:lnTo>
                  <a:pt x="2106072" y="779622"/>
                </a:lnTo>
                <a:lnTo>
                  <a:pt x="2109246" y="796770"/>
                </a:lnTo>
                <a:lnTo>
                  <a:pt x="2117181" y="788831"/>
                </a:lnTo>
                <a:lnTo>
                  <a:pt x="2121308" y="784703"/>
                </a:lnTo>
                <a:lnTo>
                  <a:pt x="2124799" y="780257"/>
                </a:lnTo>
                <a:lnTo>
                  <a:pt x="2124482" y="772318"/>
                </a:lnTo>
                <a:lnTo>
                  <a:pt x="2124165" y="764696"/>
                </a:lnTo>
                <a:lnTo>
                  <a:pt x="2122895" y="749453"/>
                </a:lnTo>
                <a:lnTo>
                  <a:pt x="2121308" y="733893"/>
                </a:lnTo>
                <a:lnTo>
                  <a:pt x="2120038" y="718332"/>
                </a:lnTo>
                <a:close/>
                <a:moveTo>
                  <a:pt x="2232722" y="715474"/>
                </a:moveTo>
                <a:lnTo>
                  <a:pt x="2230500" y="715791"/>
                </a:lnTo>
                <a:lnTo>
                  <a:pt x="2227960" y="716744"/>
                </a:lnTo>
                <a:lnTo>
                  <a:pt x="2226056" y="717379"/>
                </a:lnTo>
                <a:lnTo>
                  <a:pt x="2223834" y="718332"/>
                </a:lnTo>
                <a:lnTo>
                  <a:pt x="2219707" y="720872"/>
                </a:lnTo>
                <a:lnTo>
                  <a:pt x="2215898" y="723731"/>
                </a:lnTo>
                <a:lnTo>
                  <a:pt x="2208598" y="730082"/>
                </a:lnTo>
                <a:lnTo>
                  <a:pt x="2204789" y="733257"/>
                </a:lnTo>
                <a:lnTo>
                  <a:pt x="2200980" y="735798"/>
                </a:lnTo>
                <a:lnTo>
                  <a:pt x="2193044" y="741197"/>
                </a:lnTo>
                <a:lnTo>
                  <a:pt x="2185426" y="746595"/>
                </a:lnTo>
                <a:lnTo>
                  <a:pt x="2178443" y="752947"/>
                </a:lnTo>
                <a:lnTo>
                  <a:pt x="2171460" y="759298"/>
                </a:lnTo>
                <a:lnTo>
                  <a:pt x="2164794" y="765967"/>
                </a:lnTo>
                <a:lnTo>
                  <a:pt x="2158446" y="772953"/>
                </a:lnTo>
                <a:lnTo>
                  <a:pt x="2145749" y="786926"/>
                </a:lnTo>
                <a:lnTo>
                  <a:pt x="2144797" y="789784"/>
                </a:lnTo>
                <a:lnTo>
                  <a:pt x="2144479" y="792642"/>
                </a:lnTo>
                <a:lnTo>
                  <a:pt x="2143527" y="798041"/>
                </a:lnTo>
                <a:lnTo>
                  <a:pt x="2142892" y="804074"/>
                </a:lnTo>
                <a:lnTo>
                  <a:pt x="2142257" y="809473"/>
                </a:lnTo>
                <a:lnTo>
                  <a:pt x="2127021" y="805345"/>
                </a:lnTo>
                <a:lnTo>
                  <a:pt x="2115912" y="818047"/>
                </a:lnTo>
                <a:lnTo>
                  <a:pt x="2105437" y="831385"/>
                </a:lnTo>
                <a:lnTo>
                  <a:pt x="2100676" y="838054"/>
                </a:lnTo>
                <a:lnTo>
                  <a:pt x="2095914" y="845040"/>
                </a:lnTo>
                <a:lnTo>
                  <a:pt x="2091470" y="852027"/>
                </a:lnTo>
                <a:lnTo>
                  <a:pt x="2087027" y="859013"/>
                </a:lnTo>
                <a:lnTo>
                  <a:pt x="2082265" y="866317"/>
                </a:lnTo>
                <a:lnTo>
                  <a:pt x="2077822" y="873621"/>
                </a:lnTo>
                <a:lnTo>
                  <a:pt x="2068616" y="887912"/>
                </a:lnTo>
                <a:lnTo>
                  <a:pt x="2064173" y="894898"/>
                </a:lnTo>
                <a:lnTo>
                  <a:pt x="2059729" y="902202"/>
                </a:lnTo>
                <a:lnTo>
                  <a:pt x="2055602" y="909824"/>
                </a:lnTo>
                <a:lnTo>
                  <a:pt x="2051793" y="917445"/>
                </a:lnTo>
                <a:lnTo>
                  <a:pt x="2050206" y="920938"/>
                </a:lnTo>
                <a:lnTo>
                  <a:pt x="2049571" y="924432"/>
                </a:lnTo>
                <a:lnTo>
                  <a:pt x="2049254" y="927925"/>
                </a:lnTo>
                <a:lnTo>
                  <a:pt x="2049254" y="931735"/>
                </a:lnTo>
                <a:lnTo>
                  <a:pt x="2049571" y="939039"/>
                </a:lnTo>
                <a:lnTo>
                  <a:pt x="2049571" y="942215"/>
                </a:lnTo>
                <a:lnTo>
                  <a:pt x="2049571" y="945708"/>
                </a:lnTo>
                <a:lnTo>
                  <a:pt x="2037509" y="945708"/>
                </a:lnTo>
                <a:lnTo>
                  <a:pt x="2031796" y="959999"/>
                </a:lnTo>
                <a:lnTo>
                  <a:pt x="2037192" y="955553"/>
                </a:lnTo>
                <a:lnTo>
                  <a:pt x="2042588" y="951742"/>
                </a:lnTo>
                <a:lnTo>
                  <a:pt x="2048302" y="948249"/>
                </a:lnTo>
                <a:lnTo>
                  <a:pt x="2054015" y="944756"/>
                </a:lnTo>
                <a:lnTo>
                  <a:pt x="2060046" y="941898"/>
                </a:lnTo>
                <a:lnTo>
                  <a:pt x="2066077" y="939357"/>
                </a:lnTo>
                <a:lnTo>
                  <a:pt x="2078774" y="933958"/>
                </a:lnTo>
                <a:lnTo>
                  <a:pt x="2091470" y="929195"/>
                </a:lnTo>
                <a:lnTo>
                  <a:pt x="2103850" y="924432"/>
                </a:lnTo>
                <a:lnTo>
                  <a:pt x="2109881" y="921573"/>
                </a:lnTo>
                <a:lnTo>
                  <a:pt x="2116229" y="918715"/>
                </a:lnTo>
                <a:lnTo>
                  <a:pt x="2121943" y="915857"/>
                </a:lnTo>
                <a:lnTo>
                  <a:pt x="2127974" y="912364"/>
                </a:lnTo>
                <a:lnTo>
                  <a:pt x="2133370" y="910459"/>
                </a:lnTo>
                <a:lnTo>
                  <a:pt x="2139401" y="909506"/>
                </a:lnTo>
                <a:lnTo>
                  <a:pt x="2145114" y="908871"/>
                </a:lnTo>
                <a:lnTo>
                  <a:pt x="2151145" y="908871"/>
                </a:lnTo>
                <a:lnTo>
                  <a:pt x="2162890" y="909506"/>
                </a:lnTo>
                <a:lnTo>
                  <a:pt x="2168603" y="909506"/>
                </a:lnTo>
                <a:lnTo>
                  <a:pt x="2174634" y="909824"/>
                </a:lnTo>
                <a:lnTo>
                  <a:pt x="2169555" y="899979"/>
                </a:lnTo>
                <a:lnTo>
                  <a:pt x="2165429" y="889499"/>
                </a:lnTo>
                <a:lnTo>
                  <a:pt x="2170190" y="891405"/>
                </a:lnTo>
                <a:lnTo>
                  <a:pt x="2174634" y="893310"/>
                </a:lnTo>
                <a:lnTo>
                  <a:pt x="2178761" y="895851"/>
                </a:lnTo>
                <a:lnTo>
                  <a:pt x="2182570" y="898391"/>
                </a:lnTo>
                <a:lnTo>
                  <a:pt x="2190505" y="903790"/>
                </a:lnTo>
                <a:lnTo>
                  <a:pt x="2198440" y="909188"/>
                </a:lnTo>
                <a:lnTo>
                  <a:pt x="2204154" y="911411"/>
                </a:lnTo>
                <a:lnTo>
                  <a:pt x="2210185" y="912999"/>
                </a:lnTo>
                <a:lnTo>
                  <a:pt x="2216216" y="914269"/>
                </a:lnTo>
                <a:lnTo>
                  <a:pt x="2222247" y="915222"/>
                </a:lnTo>
                <a:lnTo>
                  <a:pt x="2234626" y="916492"/>
                </a:lnTo>
                <a:lnTo>
                  <a:pt x="2240657" y="916810"/>
                </a:lnTo>
                <a:lnTo>
                  <a:pt x="2247005" y="917763"/>
                </a:lnTo>
                <a:lnTo>
                  <a:pt x="2257480" y="919668"/>
                </a:lnTo>
                <a:lnTo>
                  <a:pt x="2267320" y="921573"/>
                </a:lnTo>
                <a:lnTo>
                  <a:pt x="2277478" y="924432"/>
                </a:lnTo>
                <a:lnTo>
                  <a:pt x="2287318" y="927607"/>
                </a:lnTo>
                <a:lnTo>
                  <a:pt x="2306680" y="934276"/>
                </a:lnTo>
                <a:lnTo>
                  <a:pt x="2316838" y="937769"/>
                </a:lnTo>
                <a:lnTo>
                  <a:pt x="2326360" y="941262"/>
                </a:lnTo>
                <a:lnTo>
                  <a:pt x="2329534" y="942215"/>
                </a:lnTo>
                <a:lnTo>
                  <a:pt x="2332708" y="943803"/>
                </a:lnTo>
                <a:lnTo>
                  <a:pt x="2338422" y="946979"/>
                </a:lnTo>
                <a:lnTo>
                  <a:pt x="2343818" y="950154"/>
                </a:lnTo>
                <a:lnTo>
                  <a:pt x="2349214" y="954283"/>
                </a:lnTo>
                <a:lnTo>
                  <a:pt x="2353976" y="959046"/>
                </a:lnTo>
                <a:lnTo>
                  <a:pt x="2358737" y="963492"/>
                </a:lnTo>
                <a:lnTo>
                  <a:pt x="2367625" y="972701"/>
                </a:lnTo>
                <a:lnTo>
                  <a:pt x="2377147" y="981593"/>
                </a:lnTo>
                <a:lnTo>
                  <a:pt x="2386670" y="991120"/>
                </a:lnTo>
                <a:lnTo>
                  <a:pt x="2391113" y="995884"/>
                </a:lnTo>
                <a:lnTo>
                  <a:pt x="2395240" y="1000647"/>
                </a:lnTo>
                <a:lnTo>
                  <a:pt x="2399366" y="1005728"/>
                </a:lnTo>
                <a:lnTo>
                  <a:pt x="2402858" y="1011762"/>
                </a:lnTo>
                <a:lnTo>
                  <a:pt x="2411428" y="1022559"/>
                </a:lnTo>
                <a:lnTo>
                  <a:pt x="2420316" y="1033674"/>
                </a:lnTo>
                <a:lnTo>
                  <a:pt x="2424125" y="1039707"/>
                </a:lnTo>
                <a:lnTo>
                  <a:pt x="2427934" y="1045424"/>
                </a:lnTo>
                <a:lnTo>
                  <a:pt x="2431108" y="1051457"/>
                </a:lnTo>
                <a:lnTo>
                  <a:pt x="2434600" y="1057491"/>
                </a:lnTo>
                <a:lnTo>
                  <a:pt x="2437457" y="1064160"/>
                </a:lnTo>
                <a:lnTo>
                  <a:pt x="2440313" y="1070511"/>
                </a:lnTo>
                <a:lnTo>
                  <a:pt x="2442535" y="1076862"/>
                </a:lnTo>
                <a:lnTo>
                  <a:pt x="2444757" y="1083849"/>
                </a:lnTo>
                <a:lnTo>
                  <a:pt x="2446344" y="1090518"/>
                </a:lnTo>
                <a:lnTo>
                  <a:pt x="2447297" y="1097186"/>
                </a:lnTo>
                <a:lnTo>
                  <a:pt x="2448566" y="1104173"/>
                </a:lnTo>
                <a:lnTo>
                  <a:pt x="2448884" y="1111477"/>
                </a:lnTo>
                <a:lnTo>
                  <a:pt x="2448566" y="1117193"/>
                </a:lnTo>
                <a:lnTo>
                  <a:pt x="2447297" y="1123544"/>
                </a:lnTo>
                <a:lnTo>
                  <a:pt x="2446027" y="1129578"/>
                </a:lnTo>
                <a:lnTo>
                  <a:pt x="2444440" y="1135295"/>
                </a:lnTo>
                <a:lnTo>
                  <a:pt x="2442218" y="1140693"/>
                </a:lnTo>
                <a:lnTo>
                  <a:pt x="2439996" y="1146409"/>
                </a:lnTo>
                <a:lnTo>
                  <a:pt x="2437139" y="1151808"/>
                </a:lnTo>
                <a:lnTo>
                  <a:pt x="2434282" y="1156889"/>
                </a:lnTo>
                <a:lnTo>
                  <a:pt x="2437774" y="1165781"/>
                </a:lnTo>
                <a:lnTo>
                  <a:pt x="2441266" y="1174673"/>
                </a:lnTo>
                <a:lnTo>
                  <a:pt x="2443805" y="1183882"/>
                </a:lnTo>
                <a:lnTo>
                  <a:pt x="2445709" y="1193409"/>
                </a:lnTo>
                <a:lnTo>
                  <a:pt x="2431426" y="1191503"/>
                </a:lnTo>
                <a:lnTo>
                  <a:pt x="2433330" y="1198490"/>
                </a:lnTo>
                <a:lnTo>
                  <a:pt x="2434600" y="1205476"/>
                </a:lnTo>
                <a:lnTo>
                  <a:pt x="2435235" y="1212463"/>
                </a:lnTo>
                <a:lnTo>
                  <a:pt x="2435235" y="1215956"/>
                </a:lnTo>
                <a:lnTo>
                  <a:pt x="2435235" y="1219449"/>
                </a:lnTo>
                <a:lnTo>
                  <a:pt x="2426030" y="1218814"/>
                </a:lnTo>
                <a:lnTo>
                  <a:pt x="2423173" y="1214686"/>
                </a:lnTo>
                <a:lnTo>
                  <a:pt x="2420951" y="1210240"/>
                </a:lnTo>
                <a:lnTo>
                  <a:pt x="2416190" y="1201348"/>
                </a:lnTo>
                <a:lnTo>
                  <a:pt x="2411428" y="1192139"/>
                </a:lnTo>
                <a:lnTo>
                  <a:pt x="2408889" y="1188010"/>
                </a:lnTo>
                <a:lnTo>
                  <a:pt x="2406032" y="1183564"/>
                </a:lnTo>
                <a:lnTo>
                  <a:pt x="2388574" y="1190551"/>
                </a:lnTo>
                <a:lnTo>
                  <a:pt x="2391748" y="1202936"/>
                </a:lnTo>
                <a:lnTo>
                  <a:pt x="2393335" y="1209287"/>
                </a:lnTo>
                <a:lnTo>
                  <a:pt x="2394605" y="1215321"/>
                </a:lnTo>
                <a:lnTo>
                  <a:pt x="2394922" y="1221037"/>
                </a:lnTo>
                <a:lnTo>
                  <a:pt x="2395557" y="1226435"/>
                </a:lnTo>
                <a:lnTo>
                  <a:pt x="2397779" y="1237233"/>
                </a:lnTo>
                <a:lnTo>
                  <a:pt x="2400319" y="1247712"/>
                </a:lnTo>
                <a:lnTo>
                  <a:pt x="2402858" y="1258192"/>
                </a:lnTo>
                <a:lnTo>
                  <a:pt x="2405397" y="1268989"/>
                </a:lnTo>
                <a:lnTo>
                  <a:pt x="2407302" y="1279469"/>
                </a:lnTo>
                <a:lnTo>
                  <a:pt x="2409206" y="1290266"/>
                </a:lnTo>
                <a:lnTo>
                  <a:pt x="2409524" y="1295665"/>
                </a:lnTo>
                <a:lnTo>
                  <a:pt x="2409841" y="1301381"/>
                </a:lnTo>
                <a:lnTo>
                  <a:pt x="2398732" y="1297253"/>
                </a:lnTo>
                <a:lnTo>
                  <a:pt x="2396192" y="1290901"/>
                </a:lnTo>
                <a:lnTo>
                  <a:pt x="2393653" y="1284867"/>
                </a:lnTo>
                <a:lnTo>
                  <a:pt x="2391113" y="1278516"/>
                </a:lnTo>
                <a:lnTo>
                  <a:pt x="2389209" y="1271847"/>
                </a:lnTo>
                <a:lnTo>
                  <a:pt x="2385717" y="1259145"/>
                </a:lnTo>
                <a:lnTo>
                  <a:pt x="2382226" y="1246125"/>
                </a:lnTo>
                <a:lnTo>
                  <a:pt x="2379052" y="1233104"/>
                </a:lnTo>
                <a:lnTo>
                  <a:pt x="2375560" y="1220084"/>
                </a:lnTo>
                <a:lnTo>
                  <a:pt x="2373655" y="1213733"/>
                </a:lnTo>
                <a:lnTo>
                  <a:pt x="2371434" y="1207381"/>
                </a:lnTo>
                <a:lnTo>
                  <a:pt x="2369212" y="1201348"/>
                </a:lnTo>
                <a:lnTo>
                  <a:pt x="2366355" y="1194997"/>
                </a:lnTo>
                <a:lnTo>
                  <a:pt x="2364768" y="1194361"/>
                </a:lnTo>
                <a:lnTo>
                  <a:pt x="2362863" y="1194044"/>
                </a:lnTo>
                <a:lnTo>
                  <a:pt x="2361911" y="1194044"/>
                </a:lnTo>
                <a:lnTo>
                  <a:pt x="2360959" y="1194361"/>
                </a:lnTo>
                <a:lnTo>
                  <a:pt x="2360006" y="1194997"/>
                </a:lnTo>
                <a:lnTo>
                  <a:pt x="2359689" y="1195632"/>
                </a:lnTo>
                <a:lnTo>
                  <a:pt x="2359372" y="1196585"/>
                </a:lnTo>
                <a:lnTo>
                  <a:pt x="2359054" y="1197855"/>
                </a:lnTo>
                <a:lnTo>
                  <a:pt x="2359372" y="1200078"/>
                </a:lnTo>
                <a:lnTo>
                  <a:pt x="2359689" y="1202936"/>
                </a:lnTo>
                <a:lnTo>
                  <a:pt x="2361594" y="1207699"/>
                </a:lnTo>
                <a:lnTo>
                  <a:pt x="2364450" y="1215003"/>
                </a:lnTo>
                <a:lnTo>
                  <a:pt x="2366672" y="1222307"/>
                </a:lnTo>
                <a:lnTo>
                  <a:pt x="2368577" y="1229611"/>
                </a:lnTo>
                <a:lnTo>
                  <a:pt x="2370164" y="1237233"/>
                </a:lnTo>
                <a:lnTo>
                  <a:pt x="2373021" y="1251841"/>
                </a:lnTo>
                <a:lnTo>
                  <a:pt x="2375560" y="1267084"/>
                </a:lnTo>
                <a:lnTo>
                  <a:pt x="2378099" y="1280422"/>
                </a:lnTo>
                <a:lnTo>
                  <a:pt x="2380321" y="1293442"/>
                </a:lnTo>
                <a:lnTo>
                  <a:pt x="2380956" y="1300428"/>
                </a:lnTo>
                <a:lnTo>
                  <a:pt x="2381591" y="1306779"/>
                </a:lnTo>
                <a:lnTo>
                  <a:pt x="2381908" y="1313448"/>
                </a:lnTo>
                <a:lnTo>
                  <a:pt x="2381591" y="1320435"/>
                </a:lnTo>
                <a:lnTo>
                  <a:pt x="2381591" y="1322975"/>
                </a:lnTo>
                <a:lnTo>
                  <a:pt x="2381273" y="1325516"/>
                </a:lnTo>
                <a:lnTo>
                  <a:pt x="2380321" y="1328056"/>
                </a:lnTo>
                <a:lnTo>
                  <a:pt x="2378734" y="1329962"/>
                </a:lnTo>
                <a:lnTo>
                  <a:pt x="2377147" y="1332185"/>
                </a:lnTo>
                <a:lnTo>
                  <a:pt x="2375243" y="1333773"/>
                </a:lnTo>
                <a:lnTo>
                  <a:pt x="2371434" y="1337583"/>
                </a:lnTo>
                <a:lnTo>
                  <a:pt x="2368894" y="1327421"/>
                </a:lnTo>
                <a:lnTo>
                  <a:pt x="2366037" y="1317577"/>
                </a:lnTo>
                <a:lnTo>
                  <a:pt x="2363498" y="1307097"/>
                </a:lnTo>
                <a:lnTo>
                  <a:pt x="2362546" y="1302016"/>
                </a:lnTo>
                <a:lnTo>
                  <a:pt x="2361911" y="1296935"/>
                </a:lnTo>
                <a:lnTo>
                  <a:pt x="2359689" y="1284550"/>
                </a:lnTo>
                <a:lnTo>
                  <a:pt x="2357467" y="1271530"/>
                </a:lnTo>
                <a:lnTo>
                  <a:pt x="2354610" y="1259145"/>
                </a:lnTo>
                <a:lnTo>
                  <a:pt x="2351754" y="1246760"/>
                </a:lnTo>
                <a:lnTo>
                  <a:pt x="2348579" y="1234375"/>
                </a:lnTo>
                <a:lnTo>
                  <a:pt x="2345088" y="1222307"/>
                </a:lnTo>
                <a:lnTo>
                  <a:pt x="2341279" y="1210240"/>
                </a:lnTo>
                <a:lnTo>
                  <a:pt x="2337470" y="1197855"/>
                </a:lnTo>
                <a:lnTo>
                  <a:pt x="2316838" y="1196267"/>
                </a:lnTo>
                <a:lnTo>
                  <a:pt x="2317790" y="1205476"/>
                </a:lnTo>
                <a:lnTo>
                  <a:pt x="2318425" y="1214368"/>
                </a:lnTo>
                <a:lnTo>
                  <a:pt x="2319694" y="1232787"/>
                </a:lnTo>
                <a:lnTo>
                  <a:pt x="2320964" y="1241679"/>
                </a:lnTo>
                <a:lnTo>
                  <a:pt x="2321916" y="1250570"/>
                </a:lnTo>
                <a:lnTo>
                  <a:pt x="2323186" y="1259462"/>
                </a:lnTo>
                <a:lnTo>
                  <a:pt x="2325090" y="1268037"/>
                </a:lnTo>
                <a:lnTo>
                  <a:pt x="2327947" y="1285503"/>
                </a:lnTo>
                <a:lnTo>
                  <a:pt x="2329534" y="1294077"/>
                </a:lnTo>
                <a:lnTo>
                  <a:pt x="2330487" y="1302651"/>
                </a:lnTo>
                <a:lnTo>
                  <a:pt x="2330804" y="1311225"/>
                </a:lnTo>
                <a:lnTo>
                  <a:pt x="2330804" y="1315671"/>
                </a:lnTo>
                <a:lnTo>
                  <a:pt x="2330487" y="1320117"/>
                </a:lnTo>
                <a:lnTo>
                  <a:pt x="2330169" y="1324563"/>
                </a:lnTo>
                <a:lnTo>
                  <a:pt x="2329534" y="1328691"/>
                </a:lnTo>
                <a:lnTo>
                  <a:pt x="2328265" y="1332820"/>
                </a:lnTo>
                <a:lnTo>
                  <a:pt x="2326995" y="1336948"/>
                </a:lnTo>
                <a:lnTo>
                  <a:pt x="2325408" y="1335043"/>
                </a:lnTo>
                <a:lnTo>
                  <a:pt x="2323821" y="1333137"/>
                </a:lnTo>
                <a:lnTo>
                  <a:pt x="2321916" y="1329009"/>
                </a:lnTo>
                <a:lnTo>
                  <a:pt x="2320329" y="1324563"/>
                </a:lnTo>
                <a:lnTo>
                  <a:pt x="2319377" y="1319482"/>
                </a:lnTo>
                <a:lnTo>
                  <a:pt x="2318742" y="1314719"/>
                </a:lnTo>
                <a:lnTo>
                  <a:pt x="2318107" y="1309955"/>
                </a:lnTo>
                <a:lnTo>
                  <a:pt x="2317790" y="1305191"/>
                </a:lnTo>
                <a:lnTo>
                  <a:pt x="2317155" y="1300428"/>
                </a:lnTo>
                <a:lnTo>
                  <a:pt x="2315568" y="1292489"/>
                </a:lnTo>
                <a:lnTo>
                  <a:pt x="2314298" y="1284550"/>
                </a:lnTo>
                <a:lnTo>
                  <a:pt x="2310807" y="1268671"/>
                </a:lnTo>
                <a:lnTo>
                  <a:pt x="2303189" y="1236915"/>
                </a:lnTo>
                <a:lnTo>
                  <a:pt x="2302554" y="1233422"/>
                </a:lnTo>
                <a:lnTo>
                  <a:pt x="2301284" y="1230246"/>
                </a:lnTo>
                <a:lnTo>
                  <a:pt x="2299380" y="1227071"/>
                </a:lnTo>
                <a:lnTo>
                  <a:pt x="2297158" y="1224212"/>
                </a:lnTo>
                <a:lnTo>
                  <a:pt x="2292079" y="1219132"/>
                </a:lnTo>
                <a:lnTo>
                  <a:pt x="2289857" y="1216909"/>
                </a:lnTo>
                <a:lnTo>
                  <a:pt x="2287635" y="1214050"/>
                </a:lnTo>
                <a:lnTo>
                  <a:pt x="2299380" y="1197855"/>
                </a:lnTo>
                <a:lnTo>
                  <a:pt x="2282239" y="1197537"/>
                </a:lnTo>
                <a:lnTo>
                  <a:pt x="2264781" y="1197220"/>
                </a:lnTo>
                <a:lnTo>
                  <a:pt x="2267003" y="1199760"/>
                </a:lnTo>
                <a:lnTo>
                  <a:pt x="2269542" y="1202618"/>
                </a:lnTo>
                <a:lnTo>
                  <a:pt x="2271764" y="1205476"/>
                </a:lnTo>
                <a:lnTo>
                  <a:pt x="2274303" y="1208334"/>
                </a:lnTo>
                <a:lnTo>
                  <a:pt x="2276208" y="1211192"/>
                </a:lnTo>
                <a:lnTo>
                  <a:pt x="2277795" y="1214686"/>
                </a:lnTo>
                <a:lnTo>
                  <a:pt x="2278112" y="1216274"/>
                </a:lnTo>
                <a:lnTo>
                  <a:pt x="2278112" y="1218179"/>
                </a:lnTo>
                <a:lnTo>
                  <a:pt x="2278112" y="1219767"/>
                </a:lnTo>
                <a:lnTo>
                  <a:pt x="2278112" y="1221990"/>
                </a:lnTo>
                <a:lnTo>
                  <a:pt x="2277160" y="1237868"/>
                </a:lnTo>
                <a:lnTo>
                  <a:pt x="2275256" y="1253746"/>
                </a:lnTo>
                <a:lnTo>
                  <a:pt x="2273986" y="1261368"/>
                </a:lnTo>
                <a:lnTo>
                  <a:pt x="2272399" y="1269307"/>
                </a:lnTo>
                <a:lnTo>
                  <a:pt x="2271129" y="1276928"/>
                </a:lnTo>
                <a:lnTo>
                  <a:pt x="2269225" y="1284867"/>
                </a:lnTo>
                <a:lnTo>
                  <a:pt x="2261289" y="1284867"/>
                </a:lnTo>
                <a:lnTo>
                  <a:pt x="2260654" y="1275658"/>
                </a:lnTo>
                <a:lnTo>
                  <a:pt x="2260654" y="1266449"/>
                </a:lnTo>
                <a:lnTo>
                  <a:pt x="2260020" y="1257557"/>
                </a:lnTo>
                <a:lnTo>
                  <a:pt x="2259067" y="1248665"/>
                </a:lnTo>
                <a:lnTo>
                  <a:pt x="2258115" y="1239456"/>
                </a:lnTo>
                <a:lnTo>
                  <a:pt x="2256211" y="1230564"/>
                </a:lnTo>
                <a:lnTo>
                  <a:pt x="2254306" y="1221672"/>
                </a:lnTo>
                <a:lnTo>
                  <a:pt x="2251767" y="1212463"/>
                </a:lnTo>
                <a:lnTo>
                  <a:pt x="2241609" y="1211192"/>
                </a:lnTo>
                <a:lnTo>
                  <a:pt x="2231135" y="1209605"/>
                </a:lnTo>
                <a:lnTo>
                  <a:pt x="2210502" y="1205794"/>
                </a:lnTo>
                <a:lnTo>
                  <a:pt x="2205741" y="1235328"/>
                </a:lnTo>
                <a:lnTo>
                  <a:pt x="2190822" y="1235645"/>
                </a:lnTo>
                <a:lnTo>
                  <a:pt x="2191140" y="1217544"/>
                </a:lnTo>
                <a:lnTo>
                  <a:pt x="2191775" y="1198807"/>
                </a:lnTo>
                <a:lnTo>
                  <a:pt x="2173364" y="1193091"/>
                </a:lnTo>
                <a:lnTo>
                  <a:pt x="2154954" y="1186740"/>
                </a:lnTo>
                <a:lnTo>
                  <a:pt x="2149241" y="1193091"/>
                </a:lnTo>
                <a:lnTo>
                  <a:pt x="2143844" y="1199443"/>
                </a:lnTo>
                <a:lnTo>
                  <a:pt x="2138448" y="1206111"/>
                </a:lnTo>
                <a:lnTo>
                  <a:pt x="2133370" y="1213415"/>
                </a:lnTo>
                <a:lnTo>
                  <a:pt x="2121308" y="1213415"/>
                </a:lnTo>
                <a:lnTo>
                  <a:pt x="2120673" y="1210557"/>
                </a:lnTo>
                <a:lnTo>
                  <a:pt x="2120673" y="1208017"/>
                </a:lnTo>
                <a:lnTo>
                  <a:pt x="2120356" y="1205794"/>
                </a:lnTo>
                <a:lnTo>
                  <a:pt x="2120673" y="1203253"/>
                </a:lnTo>
                <a:lnTo>
                  <a:pt x="2121625" y="1198490"/>
                </a:lnTo>
                <a:lnTo>
                  <a:pt x="2123530" y="1194044"/>
                </a:lnTo>
                <a:lnTo>
                  <a:pt x="2125434" y="1189916"/>
                </a:lnTo>
                <a:lnTo>
                  <a:pt x="2128291" y="1185787"/>
                </a:lnTo>
                <a:lnTo>
                  <a:pt x="2131465" y="1181659"/>
                </a:lnTo>
                <a:lnTo>
                  <a:pt x="2134639" y="1177848"/>
                </a:lnTo>
                <a:lnTo>
                  <a:pt x="2128926" y="1176260"/>
                </a:lnTo>
                <a:lnTo>
                  <a:pt x="2124165" y="1174355"/>
                </a:lnTo>
                <a:lnTo>
                  <a:pt x="2119086" y="1172132"/>
                </a:lnTo>
                <a:lnTo>
                  <a:pt x="2114007" y="1169909"/>
                </a:lnTo>
                <a:lnTo>
                  <a:pt x="2109246" y="1167369"/>
                </a:lnTo>
                <a:lnTo>
                  <a:pt x="2104802" y="1164510"/>
                </a:lnTo>
                <a:lnTo>
                  <a:pt x="2095597" y="1158794"/>
                </a:lnTo>
                <a:lnTo>
                  <a:pt x="2087027" y="1152125"/>
                </a:lnTo>
                <a:lnTo>
                  <a:pt x="2078139" y="1145774"/>
                </a:lnTo>
                <a:lnTo>
                  <a:pt x="2060998" y="1132119"/>
                </a:lnTo>
                <a:lnTo>
                  <a:pt x="2059094" y="1130531"/>
                </a:lnTo>
                <a:lnTo>
                  <a:pt x="2057189" y="1128308"/>
                </a:lnTo>
                <a:lnTo>
                  <a:pt x="2055602" y="1126402"/>
                </a:lnTo>
                <a:lnTo>
                  <a:pt x="2054333" y="1124179"/>
                </a:lnTo>
                <a:lnTo>
                  <a:pt x="2053063" y="1122274"/>
                </a:lnTo>
                <a:lnTo>
                  <a:pt x="2052428" y="1119734"/>
                </a:lnTo>
                <a:lnTo>
                  <a:pt x="2050524" y="1114653"/>
                </a:lnTo>
                <a:lnTo>
                  <a:pt x="2049571" y="1109254"/>
                </a:lnTo>
                <a:lnTo>
                  <a:pt x="2048936" y="1104173"/>
                </a:lnTo>
                <a:lnTo>
                  <a:pt x="2047984" y="1099092"/>
                </a:lnTo>
                <a:lnTo>
                  <a:pt x="2047032" y="1094329"/>
                </a:lnTo>
                <a:lnTo>
                  <a:pt x="2050206" y="1094329"/>
                </a:lnTo>
                <a:lnTo>
                  <a:pt x="2053698" y="1094964"/>
                </a:lnTo>
                <a:lnTo>
                  <a:pt x="2056554" y="1095916"/>
                </a:lnTo>
                <a:lnTo>
                  <a:pt x="2059094" y="1097822"/>
                </a:lnTo>
                <a:lnTo>
                  <a:pt x="2061316" y="1099409"/>
                </a:lnTo>
                <a:lnTo>
                  <a:pt x="2063855" y="1101315"/>
                </a:lnTo>
                <a:lnTo>
                  <a:pt x="2065760" y="1103538"/>
                </a:lnTo>
                <a:lnTo>
                  <a:pt x="2067982" y="1106396"/>
                </a:lnTo>
                <a:lnTo>
                  <a:pt x="2075282" y="1116558"/>
                </a:lnTo>
                <a:lnTo>
                  <a:pt x="2079409" y="1121957"/>
                </a:lnTo>
                <a:lnTo>
                  <a:pt x="2081313" y="1123862"/>
                </a:lnTo>
                <a:lnTo>
                  <a:pt x="2083852" y="1126085"/>
                </a:lnTo>
                <a:lnTo>
                  <a:pt x="2091788" y="1130531"/>
                </a:lnTo>
                <a:lnTo>
                  <a:pt x="2099723" y="1134977"/>
                </a:lnTo>
                <a:lnTo>
                  <a:pt x="2107976" y="1139105"/>
                </a:lnTo>
                <a:lnTo>
                  <a:pt x="2116229" y="1143234"/>
                </a:lnTo>
                <a:lnTo>
                  <a:pt x="2124482" y="1147044"/>
                </a:lnTo>
                <a:lnTo>
                  <a:pt x="2132735" y="1150537"/>
                </a:lnTo>
                <a:lnTo>
                  <a:pt x="2141305" y="1154031"/>
                </a:lnTo>
                <a:lnTo>
                  <a:pt x="2150193" y="1156889"/>
                </a:lnTo>
                <a:lnTo>
                  <a:pt x="2158763" y="1159747"/>
                </a:lnTo>
                <a:lnTo>
                  <a:pt x="2167333" y="1162605"/>
                </a:lnTo>
                <a:lnTo>
                  <a:pt x="2175904" y="1164828"/>
                </a:lnTo>
                <a:lnTo>
                  <a:pt x="2184791" y="1167051"/>
                </a:lnTo>
                <a:lnTo>
                  <a:pt x="2193997" y="1169274"/>
                </a:lnTo>
                <a:lnTo>
                  <a:pt x="2202884" y="1170544"/>
                </a:lnTo>
                <a:lnTo>
                  <a:pt x="2211772" y="1171814"/>
                </a:lnTo>
                <a:lnTo>
                  <a:pt x="2220977" y="1172767"/>
                </a:lnTo>
                <a:lnTo>
                  <a:pt x="2231452" y="1174037"/>
                </a:lnTo>
                <a:lnTo>
                  <a:pt x="2241927" y="1174355"/>
                </a:lnTo>
                <a:lnTo>
                  <a:pt x="2252084" y="1174673"/>
                </a:lnTo>
                <a:lnTo>
                  <a:pt x="2262559" y="1174673"/>
                </a:lnTo>
                <a:lnTo>
                  <a:pt x="2272716" y="1174355"/>
                </a:lnTo>
                <a:lnTo>
                  <a:pt x="2283191" y="1173720"/>
                </a:lnTo>
                <a:lnTo>
                  <a:pt x="2303823" y="1171814"/>
                </a:lnTo>
                <a:lnTo>
                  <a:pt x="2324773" y="1169591"/>
                </a:lnTo>
                <a:lnTo>
                  <a:pt x="2345088" y="1166733"/>
                </a:lnTo>
                <a:lnTo>
                  <a:pt x="2386352" y="1160700"/>
                </a:lnTo>
                <a:lnTo>
                  <a:pt x="2385083" y="1157524"/>
                </a:lnTo>
                <a:lnTo>
                  <a:pt x="2383813" y="1153713"/>
                </a:lnTo>
                <a:lnTo>
                  <a:pt x="2383495" y="1150220"/>
                </a:lnTo>
                <a:lnTo>
                  <a:pt x="2383495" y="1146727"/>
                </a:lnTo>
                <a:lnTo>
                  <a:pt x="2384448" y="1143234"/>
                </a:lnTo>
                <a:lnTo>
                  <a:pt x="2385083" y="1139740"/>
                </a:lnTo>
                <a:lnTo>
                  <a:pt x="2386987" y="1132754"/>
                </a:lnTo>
                <a:lnTo>
                  <a:pt x="2392701" y="1119099"/>
                </a:lnTo>
                <a:lnTo>
                  <a:pt x="2394605" y="1112112"/>
                </a:lnTo>
                <a:lnTo>
                  <a:pt x="2395240" y="1108619"/>
                </a:lnTo>
                <a:lnTo>
                  <a:pt x="2396192" y="1105126"/>
                </a:lnTo>
                <a:lnTo>
                  <a:pt x="2393970" y="1106714"/>
                </a:lnTo>
                <a:lnTo>
                  <a:pt x="2392701" y="1108301"/>
                </a:lnTo>
                <a:lnTo>
                  <a:pt x="2391113" y="1110524"/>
                </a:lnTo>
                <a:lnTo>
                  <a:pt x="2390161" y="1112430"/>
                </a:lnTo>
                <a:lnTo>
                  <a:pt x="2388892" y="1117193"/>
                </a:lnTo>
                <a:lnTo>
                  <a:pt x="2387622" y="1122274"/>
                </a:lnTo>
                <a:lnTo>
                  <a:pt x="2386670" y="1126720"/>
                </a:lnTo>
                <a:lnTo>
                  <a:pt x="2385717" y="1128943"/>
                </a:lnTo>
                <a:lnTo>
                  <a:pt x="2385083" y="1131166"/>
                </a:lnTo>
                <a:lnTo>
                  <a:pt x="2383495" y="1132754"/>
                </a:lnTo>
                <a:lnTo>
                  <a:pt x="2382226" y="1134659"/>
                </a:lnTo>
                <a:lnTo>
                  <a:pt x="2380639" y="1136247"/>
                </a:lnTo>
                <a:lnTo>
                  <a:pt x="2378099" y="1137517"/>
                </a:lnTo>
                <a:lnTo>
                  <a:pt x="2374925" y="1138788"/>
                </a:lnTo>
                <a:lnTo>
                  <a:pt x="2371751" y="1140376"/>
                </a:lnTo>
                <a:lnTo>
                  <a:pt x="2365720" y="1144186"/>
                </a:lnTo>
                <a:lnTo>
                  <a:pt x="2362546" y="1146092"/>
                </a:lnTo>
                <a:lnTo>
                  <a:pt x="2359372" y="1147362"/>
                </a:lnTo>
                <a:lnTo>
                  <a:pt x="2355880" y="1147997"/>
                </a:lnTo>
                <a:lnTo>
                  <a:pt x="2354293" y="1147997"/>
                </a:lnTo>
                <a:lnTo>
                  <a:pt x="2352706" y="1147997"/>
                </a:lnTo>
                <a:lnTo>
                  <a:pt x="2349214" y="1142281"/>
                </a:lnTo>
                <a:lnTo>
                  <a:pt x="2346040" y="1135930"/>
                </a:lnTo>
                <a:lnTo>
                  <a:pt x="2340644" y="1123544"/>
                </a:lnTo>
                <a:lnTo>
                  <a:pt x="2337470" y="1117193"/>
                </a:lnTo>
                <a:lnTo>
                  <a:pt x="2334296" y="1111160"/>
                </a:lnTo>
                <a:lnTo>
                  <a:pt x="2330804" y="1105126"/>
                </a:lnTo>
                <a:lnTo>
                  <a:pt x="2326678" y="1099409"/>
                </a:lnTo>
                <a:lnTo>
                  <a:pt x="2324773" y="1096234"/>
                </a:lnTo>
                <a:lnTo>
                  <a:pt x="2322234" y="1093376"/>
                </a:lnTo>
                <a:lnTo>
                  <a:pt x="2317155" y="1087977"/>
                </a:lnTo>
                <a:lnTo>
                  <a:pt x="2311124" y="1082896"/>
                </a:lnTo>
                <a:lnTo>
                  <a:pt x="2305410" y="1078133"/>
                </a:lnTo>
                <a:lnTo>
                  <a:pt x="2293349" y="1068923"/>
                </a:lnTo>
                <a:lnTo>
                  <a:pt x="2287318" y="1063842"/>
                </a:lnTo>
                <a:lnTo>
                  <a:pt x="2281922" y="1058762"/>
                </a:lnTo>
                <a:lnTo>
                  <a:pt x="2274938" y="1051457"/>
                </a:lnTo>
                <a:lnTo>
                  <a:pt x="2267638" y="1044153"/>
                </a:lnTo>
                <a:lnTo>
                  <a:pt x="2264146" y="1040660"/>
                </a:lnTo>
                <a:lnTo>
                  <a:pt x="2260337" y="1037167"/>
                </a:lnTo>
                <a:lnTo>
                  <a:pt x="2256211" y="1034309"/>
                </a:lnTo>
                <a:lnTo>
                  <a:pt x="2252084" y="1031451"/>
                </a:lnTo>
                <a:lnTo>
                  <a:pt x="2243831" y="1026370"/>
                </a:lnTo>
                <a:lnTo>
                  <a:pt x="2235578" y="1020654"/>
                </a:lnTo>
                <a:lnTo>
                  <a:pt x="2227326" y="1014937"/>
                </a:lnTo>
                <a:lnTo>
                  <a:pt x="2219073" y="1009539"/>
                </a:lnTo>
                <a:lnTo>
                  <a:pt x="2210820" y="1004458"/>
                </a:lnTo>
                <a:lnTo>
                  <a:pt x="2206376" y="1002553"/>
                </a:lnTo>
                <a:lnTo>
                  <a:pt x="2201932" y="1000330"/>
                </a:lnTo>
                <a:lnTo>
                  <a:pt x="2197171" y="998742"/>
                </a:lnTo>
                <a:lnTo>
                  <a:pt x="2192410" y="997154"/>
                </a:lnTo>
                <a:lnTo>
                  <a:pt x="2187648" y="995884"/>
                </a:lnTo>
                <a:lnTo>
                  <a:pt x="2182887" y="995248"/>
                </a:lnTo>
                <a:lnTo>
                  <a:pt x="2171777" y="993343"/>
                </a:lnTo>
                <a:lnTo>
                  <a:pt x="2160668" y="991438"/>
                </a:lnTo>
                <a:lnTo>
                  <a:pt x="2138766" y="987309"/>
                </a:lnTo>
                <a:lnTo>
                  <a:pt x="2127656" y="985404"/>
                </a:lnTo>
                <a:lnTo>
                  <a:pt x="2116546" y="984134"/>
                </a:lnTo>
                <a:lnTo>
                  <a:pt x="2105119" y="983181"/>
                </a:lnTo>
                <a:lnTo>
                  <a:pt x="2099723" y="983181"/>
                </a:lnTo>
                <a:lnTo>
                  <a:pt x="2093692" y="983181"/>
                </a:lnTo>
                <a:lnTo>
                  <a:pt x="2088931" y="983181"/>
                </a:lnTo>
                <a:lnTo>
                  <a:pt x="2084487" y="983498"/>
                </a:lnTo>
                <a:lnTo>
                  <a:pt x="2079726" y="983816"/>
                </a:lnTo>
                <a:lnTo>
                  <a:pt x="2074965" y="984451"/>
                </a:lnTo>
                <a:lnTo>
                  <a:pt x="2065442" y="986674"/>
                </a:lnTo>
                <a:lnTo>
                  <a:pt x="2056237" y="988897"/>
                </a:lnTo>
                <a:lnTo>
                  <a:pt x="2047349" y="992073"/>
                </a:lnTo>
                <a:lnTo>
                  <a:pt x="2038144" y="995566"/>
                </a:lnTo>
                <a:lnTo>
                  <a:pt x="2020686" y="1002870"/>
                </a:lnTo>
                <a:lnTo>
                  <a:pt x="2017512" y="1015255"/>
                </a:lnTo>
                <a:lnTo>
                  <a:pt x="2015290" y="1027958"/>
                </a:lnTo>
                <a:lnTo>
                  <a:pt x="2014020" y="1034309"/>
                </a:lnTo>
                <a:lnTo>
                  <a:pt x="2013386" y="1040343"/>
                </a:lnTo>
                <a:lnTo>
                  <a:pt x="2013068" y="1047011"/>
                </a:lnTo>
                <a:lnTo>
                  <a:pt x="2013386" y="1053045"/>
                </a:lnTo>
                <a:lnTo>
                  <a:pt x="2016560" y="1062255"/>
                </a:lnTo>
                <a:lnTo>
                  <a:pt x="2020051" y="1071146"/>
                </a:lnTo>
                <a:lnTo>
                  <a:pt x="2023543" y="1079721"/>
                </a:lnTo>
                <a:lnTo>
                  <a:pt x="2027669" y="1088295"/>
                </a:lnTo>
                <a:lnTo>
                  <a:pt x="2031478" y="1096551"/>
                </a:lnTo>
                <a:lnTo>
                  <a:pt x="2035922" y="1104808"/>
                </a:lnTo>
                <a:lnTo>
                  <a:pt x="2040366" y="1113065"/>
                </a:lnTo>
                <a:lnTo>
                  <a:pt x="2044810" y="1121639"/>
                </a:lnTo>
                <a:lnTo>
                  <a:pt x="2054967" y="1137835"/>
                </a:lnTo>
                <a:lnTo>
                  <a:pt x="2065125" y="1153395"/>
                </a:lnTo>
                <a:lnTo>
                  <a:pt x="2075917" y="1168639"/>
                </a:lnTo>
                <a:lnTo>
                  <a:pt x="2087027" y="1183882"/>
                </a:lnTo>
                <a:lnTo>
                  <a:pt x="2133687" y="1235328"/>
                </a:lnTo>
                <a:lnTo>
                  <a:pt x="2181300" y="1286138"/>
                </a:lnTo>
                <a:lnTo>
                  <a:pt x="2228913" y="1336630"/>
                </a:lnTo>
                <a:lnTo>
                  <a:pt x="2277478" y="1386488"/>
                </a:lnTo>
                <a:lnTo>
                  <a:pt x="2286365" y="1397920"/>
                </a:lnTo>
                <a:lnTo>
                  <a:pt x="2295571" y="1409035"/>
                </a:lnTo>
                <a:lnTo>
                  <a:pt x="2300332" y="1414434"/>
                </a:lnTo>
                <a:lnTo>
                  <a:pt x="2305728" y="1419833"/>
                </a:lnTo>
                <a:lnTo>
                  <a:pt x="2310807" y="1424596"/>
                </a:lnTo>
                <a:lnTo>
                  <a:pt x="2316203" y="1429359"/>
                </a:lnTo>
                <a:lnTo>
                  <a:pt x="2326995" y="1426184"/>
                </a:lnTo>
                <a:lnTo>
                  <a:pt x="2337470" y="1422373"/>
                </a:lnTo>
                <a:lnTo>
                  <a:pt x="2347627" y="1418562"/>
                </a:lnTo>
                <a:lnTo>
                  <a:pt x="2358102" y="1414116"/>
                </a:lnTo>
                <a:lnTo>
                  <a:pt x="2378417" y="1405225"/>
                </a:lnTo>
                <a:lnTo>
                  <a:pt x="2398414" y="1396015"/>
                </a:lnTo>
                <a:lnTo>
                  <a:pt x="2404128" y="1392839"/>
                </a:lnTo>
                <a:lnTo>
                  <a:pt x="2409524" y="1389664"/>
                </a:lnTo>
                <a:lnTo>
                  <a:pt x="2414602" y="1386170"/>
                </a:lnTo>
                <a:lnTo>
                  <a:pt x="2419364" y="1382360"/>
                </a:lnTo>
                <a:lnTo>
                  <a:pt x="2424442" y="1378549"/>
                </a:lnTo>
                <a:lnTo>
                  <a:pt x="2428886" y="1374421"/>
                </a:lnTo>
                <a:lnTo>
                  <a:pt x="2433330" y="1369975"/>
                </a:lnTo>
                <a:lnTo>
                  <a:pt x="2437457" y="1365529"/>
                </a:lnTo>
                <a:lnTo>
                  <a:pt x="2445709" y="1356320"/>
                </a:lnTo>
                <a:lnTo>
                  <a:pt x="2453327" y="1346475"/>
                </a:lnTo>
                <a:lnTo>
                  <a:pt x="2468564" y="1326786"/>
                </a:lnTo>
                <a:lnTo>
                  <a:pt x="2474912" y="1319165"/>
                </a:lnTo>
                <a:lnTo>
                  <a:pt x="2481260" y="1311225"/>
                </a:lnTo>
                <a:lnTo>
                  <a:pt x="2486974" y="1302651"/>
                </a:lnTo>
                <a:lnTo>
                  <a:pt x="2492370" y="1294394"/>
                </a:lnTo>
                <a:lnTo>
                  <a:pt x="2497131" y="1285503"/>
                </a:lnTo>
                <a:lnTo>
                  <a:pt x="2501258" y="1275976"/>
                </a:lnTo>
                <a:lnTo>
                  <a:pt x="2505384" y="1266766"/>
                </a:lnTo>
                <a:lnTo>
                  <a:pt x="2508558" y="1257557"/>
                </a:lnTo>
                <a:lnTo>
                  <a:pt x="2511732" y="1247712"/>
                </a:lnTo>
                <a:lnTo>
                  <a:pt x="2513954" y="1237868"/>
                </a:lnTo>
                <a:lnTo>
                  <a:pt x="2516176" y="1228023"/>
                </a:lnTo>
                <a:lnTo>
                  <a:pt x="2517446" y="1218179"/>
                </a:lnTo>
                <a:lnTo>
                  <a:pt x="2518398" y="1208017"/>
                </a:lnTo>
                <a:lnTo>
                  <a:pt x="2518716" y="1197855"/>
                </a:lnTo>
                <a:lnTo>
                  <a:pt x="2518716" y="1187693"/>
                </a:lnTo>
                <a:lnTo>
                  <a:pt x="2518081" y="1177848"/>
                </a:lnTo>
                <a:lnTo>
                  <a:pt x="2518398" y="1172767"/>
                </a:lnTo>
                <a:lnTo>
                  <a:pt x="2518081" y="1167686"/>
                </a:lnTo>
                <a:lnTo>
                  <a:pt x="2517763" y="1162923"/>
                </a:lnTo>
                <a:lnTo>
                  <a:pt x="2517446" y="1158159"/>
                </a:lnTo>
                <a:lnTo>
                  <a:pt x="2515859" y="1148315"/>
                </a:lnTo>
                <a:lnTo>
                  <a:pt x="2513954" y="1138788"/>
                </a:lnTo>
                <a:lnTo>
                  <a:pt x="2512367" y="1128943"/>
                </a:lnTo>
                <a:lnTo>
                  <a:pt x="2510780" y="1119099"/>
                </a:lnTo>
                <a:lnTo>
                  <a:pt x="2510463" y="1114335"/>
                </a:lnTo>
                <a:lnTo>
                  <a:pt x="2510463" y="1109254"/>
                </a:lnTo>
                <a:lnTo>
                  <a:pt x="2510780" y="1104491"/>
                </a:lnTo>
                <a:lnTo>
                  <a:pt x="2511415" y="1099409"/>
                </a:lnTo>
                <a:lnTo>
                  <a:pt x="2509828" y="1093058"/>
                </a:lnTo>
                <a:lnTo>
                  <a:pt x="2507923" y="1086707"/>
                </a:lnTo>
                <a:lnTo>
                  <a:pt x="2505067" y="1080356"/>
                </a:lnTo>
                <a:lnTo>
                  <a:pt x="2502210" y="1074639"/>
                </a:lnTo>
                <a:lnTo>
                  <a:pt x="2496496" y="1062572"/>
                </a:lnTo>
                <a:lnTo>
                  <a:pt x="2490465" y="1050505"/>
                </a:lnTo>
                <a:lnTo>
                  <a:pt x="2486656" y="1042566"/>
                </a:lnTo>
                <a:lnTo>
                  <a:pt x="2482847" y="1034944"/>
                </a:lnTo>
                <a:lnTo>
                  <a:pt x="2478404" y="1027323"/>
                </a:lnTo>
                <a:lnTo>
                  <a:pt x="2474277" y="1020018"/>
                </a:lnTo>
                <a:lnTo>
                  <a:pt x="2469516" y="1012714"/>
                </a:lnTo>
                <a:lnTo>
                  <a:pt x="2464755" y="1005411"/>
                </a:lnTo>
                <a:lnTo>
                  <a:pt x="2459676" y="998742"/>
                </a:lnTo>
                <a:lnTo>
                  <a:pt x="2454280" y="991755"/>
                </a:lnTo>
                <a:lnTo>
                  <a:pt x="2448884" y="985086"/>
                </a:lnTo>
                <a:lnTo>
                  <a:pt x="2442853" y="979053"/>
                </a:lnTo>
                <a:lnTo>
                  <a:pt x="2436822" y="972701"/>
                </a:lnTo>
                <a:lnTo>
                  <a:pt x="2430473" y="966350"/>
                </a:lnTo>
                <a:lnTo>
                  <a:pt x="2424442" y="960951"/>
                </a:lnTo>
                <a:lnTo>
                  <a:pt x="2417777" y="955553"/>
                </a:lnTo>
                <a:lnTo>
                  <a:pt x="2410793" y="949837"/>
                </a:lnTo>
                <a:lnTo>
                  <a:pt x="2403493" y="945073"/>
                </a:lnTo>
                <a:lnTo>
                  <a:pt x="2387622" y="934276"/>
                </a:lnTo>
                <a:lnTo>
                  <a:pt x="2371434" y="924749"/>
                </a:lnTo>
                <a:lnTo>
                  <a:pt x="2354610" y="915540"/>
                </a:lnTo>
                <a:lnTo>
                  <a:pt x="2346040" y="911411"/>
                </a:lnTo>
                <a:lnTo>
                  <a:pt x="2337787" y="907283"/>
                </a:lnTo>
                <a:lnTo>
                  <a:pt x="2328899" y="903472"/>
                </a:lnTo>
                <a:lnTo>
                  <a:pt x="2320012" y="899661"/>
                </a:lnTo>
                <a:lnTo>
                  <a:pt x="2311124" y="896168"/>
                </a:lnTo>
                <a:lnTo>
                  <a:pt x="2302236" y="892675"/>
                </a:lnTo>
                <a:lnTo>
                  <a:pt x="2293349" y="889499"/>
                </a:lnTo>
                <a:lnTo>
                  <a:pt x="2283826" y="886641"/>
                </a:lnTo>
                <a:lnTo>
                  <a:pt x="2274938" y="884418"/>
                </a:lnTo>
                <a:lnTo>
                  <a:pt x="2265733" y="881878"/>
                </a:lnTo>
                <a:lnTo>
                  <a:pt x="2237800" y="873621"/>
                </a:lnTo>
                <a:lnTo>
                  <a:pt x="2223517" y="869493"/>
                </a:lnTo>
                <a:lnTo>
                  <a:pt x="2209233" y="866000"/>
                </a:lnTo>
                <a:lnTo>
                  <a:pt x="2194949" y="862824"/>
                </a:lnTo>
                <a:lnTo>
                  <a:pt x="2187966" y="861871"/>
                </a:lnTo>
                <a:lnTo>
                  <a:pt x="2180665" y="860919"/>
                </a:lnTo>
                <a:lnTo>
                  <a:pt x="2173364" y="860283"/>
                </a:lnTo>
                <a:lnTo>
                  <a:pt x="2166064" y="859966"/>
                </a:lnTo>
                <a:lnTo>
                  <a:pt x="2158763" y="860283"/>
                </a:lnTo>
                <a:lnTo>
                  <a:pt x="2151463" y="860601"/>
                </a:lnTo>
                <a:lnTo>
                  <a:pt x="2139718" y="861236"/>
                </a:lnTo>
                <a:lnTo>
                  <a:pt x="2127656" y="861554"/>
                </a:lnTo>
                <a:lnTo>
                  <a:pt x="2115912" y="860919"/>
                </a:lnTo>
                <a:lnTo>
                  <a:pt x="2109563" y="860283"/>
                </a:lnTo>
                <a:lnTo>
                  <a:pt x="2103850" y="859648"/>
                </a:lnTo>
                <a:lnTo>
                  <a:pt x="2105754" y="857108"/>
                </a:lnTo>
                <a:lnTo>
                  <a:pt x="2108294" y="854885"/>
                </a:lnTo>
                <a:lnTo>
                  <a:pt x="2110833" y="853614"/>
                </a:lnTo>
                <a:lnTo>
                  <a:pt x="2113372" y="852662"/>
                </a:lnTo>
                <a:lnTo>
                  <a:pt x="2121625" y="850121"/>
                </a:lnTo>
                <a:lnTo>
                  <a:pt x="2130513" y="848534"/>
                </a:lnTo>
                <a:lnTo>
                  <a:pt x="2138766" y="846946"/>
                </a:lnTo>
                <a:lnTo>
                  <a:pt x="2147336" y="845675"/>
                </a:lnTo>
                <a:lnTo>
                  <a:pt x="2155906" y="845040"/>
                </a:lnTo>
                <a:lnTo>
                  <a:pt x="2164477" y="844405"/>
                </a:lnTo>
                <a:lnTo>
                  <a:pt x="2173047" y="844405"/>
                </a:lnTo>
                <a:lnTo>
                  <a:pt x="2181935" y="844405"/>
                </a:lnTo>
                <a:lnTo>
                  <a:pt x="2190505" y="845040"/>
                </a:lnTo>
                <a:lnTo>
                  <a:pt x="2199075" y="845675"/>
                </a:lnTo>
                <a:lnTo>
                  <a:pt x="2207646" y="846946"/>
                </a:lnTo>
                <a:lnTo>
                  <a:pt x="2215898" y="848851"/>
                </a:lnTo>
                <a:lnTo>
                  <a:pt x="2224469" y="850439"/>
                </a:lnTo>
                <a:lnTo>
                  <a:pt x="2232722" y="852979"/>
                </a:lnTo>
                <a:lnTo>
                  <a:pt x="2240657" y="855838"/>
                </a:lnTo>
                <a:lnTo>
                  <a:pt x="2248910" y="858378"/>
                </a:lnTo>
                <a:lnTo>
                  <a:pt x="2252402" y="860601"/>
                </a:lnTo>
                <a:lnTo>
                  <a:pt x="2256211" y="862506"/>
                </a:lnTo>
                <a:lnTo>
                  <a:pt x="2263511" y="865682"/>
                </a:lnTo>
                <a:lnTo>
                  <a:pt x="2271129" y="868223"/>
                </a:lnTo>
                <a:lnTo>
                  <a:pt x="2279065" y="870128"/>
                </a:lnTo>
                <a:lnTo>
                  <a:pt x="2294936" y="873621"/>
                </a:lnTo>
                <a:lnTo>
                  <a:pt x="2302554" y="875844"/>
                </a:lnTo>
                <a:lnTo>
                  <a:pt x="2310489" y="878385"/>
                </a:lnTo>
                <a:lnTo>
                  <a:pt x="2327312" y="884736"/>
                </a:lnTo>
                <a:lnTo>
                  <a:pt x="2344136" y="891722"/>
                </a:lnTo>
                <a:lnTo>
                  <a:pt x="2360959" y="899344"/>
                </a:lnTo>
                <a:lnTo>
                  <a:pt x="2377147" y="907601"/>
                </a:lnTo>
                <a:lnTo>
                  <a:pt x="2393018" y="916492"/>
                </a:lnTo>
                <a:lnTo>
                  <a:pt x="2408571" y="926019"/>
                </a:lnTo>
                <a:lnTo>
                  <a:pt x="2423490" y="936499"/>
                </a:lnTo>
                <a:lnTo>
                  <a:pt x="2438091" y="947296"/>
                </a:lnTo>
                <a:lnTo>
                  <a:pt x="2446344" y="953648"/>
                </a:lnTo>
                <a:lnTo>
                  <a:pt x="2454280" y="960634"/>
                </a:lnTo>
                <a:lnTo>
                  <a:pt x="2461898" y="968255"/>
                </a:lnTo>
                <a:lnTo>
                  <a:pt x="2468881" y="975877"/>
                </a:lnTo>
                <a:lnTo>
                  <a:pt x="2475864" y="984134"/>
                </a:lnTo>
                <a:lnTo>
                  <a:pt x="2482213" y="992390"/>
                </a:lnTo>
                <a:lnTo>
                  <a:pt x="2494592" y="1009221"/>
                </a:lnTo>
                <a:lnTo>
                  <a:pt x="2500623" y="1018431"/>
                </a:lnTo>
                <a:lnTo>
                  <a:pt x="2505702" y="1027640"/>
                </a:lnTo>
                <a:lnTo>
                  <a:pt x="2510463" y="1036850"/>
                </a:lnTo>
                <a:lnTo>
                  <a:pt x="2515224" y="1046694"/>
                </a:lnTo>
                <a:lnTo>
                  <a:pt x="2523794" y="1066384"/>
                </a:lnTo>
                <a:lnTo>
                  <a:pt x="2528238" y="1075910"/>
                </a:lnTo>
                <a:lnTo>
                  <a:pt x="2532682" y="1085437"/>
                </a:lnTo>
                <a:lnTo>
                  <a:pt x="2541252" y="1104491"/>
                </a:lnTo>
                <a:lnTo>
                  <a:pt x="2549505" y="1123862"/>
                </a:lnTo>
                <a:lnTo>
                  <a:pt x="2553314" y="1133707"/>
                </a:lnTo>
                <a:lnTo>
                  <a:pt x="2556806" y="1143551"/>
                </a:lnTo>
                <a:lnTo>
                  <a:pt x="2559663" y="1153713"/>
                </a:lnTo>
                <a:lnTo>
                  <a:pt x="2562202" y="1163875"/>
                </a:lnTo>
                <a:lnTo>
                  <a:pt x="2565376" y="1174037"/>
                </a:lnTo>
                <a:lnTo>
                  <a:pt x="2569185" y="1183564"/>
                </a:lnTo>
                <a:lnTo>
                  <a:pt x="2577121" y="1203253"/>
                </a:lnTo>
                <a:lnTo>
                  <a:pt x="2580930" y="1213415"/>
                </a:lnTo>
                <a:lnTo>
                  <a:pt x="2584739" y="1222942"/>
                </a:lnTo>
                <a:lnTo>
                  <a:pt x="2588230" y="1233422"/>
                </a:lnTo>
                <a:lnTo>
                  <a:pt x="2591087" y="1243266"/>
                </a:lnTo>
                <a:lnTo>
                  <a:pt x="2595531" y="1237233"/>
                </a:lnTo>
                <a:lnTo>
                  <a:pt x="2599975" y="1230881"/>
                </a:lnTo>
                <a:lnTo>
                  <a:pt x="2608228" y="1218179"/>
                </a:lnTo>
                <a:lnTo>
                  <a:pt x="2616163" y="1205476"/>
                </a:lnTo>
                <a:lnTo>
                  <a:pt x="2620607" y="1199125"/>
                </a:lnTo>
                <a:lnTo>
                  <a:pt x="2625051" y="1193091"/>
                </a:lnTo>
                <a:lnTo>
                  <a:pt x="2628225" y="1189598"/>
                </a:lnTo>
                <a:lnTo>
                  <a:pt x="2631082" y="1186105"/>
                </a:lnTo>
                <a:lnTo>
                  <a:pt x="2633304" y="1182294"/>
                </a:lnTo>
                <a:lnTo>
                  <a:pt x="2635526" y="1178483"/>
                </a:lnTo>
                <a:lnTo>
                  <a:pt x="2637430" y="1174355"/>
                </a:lnTo>
                <a:lnTo>
                  <a:pt x="2639335" y="1170227"/>
                </a:lnTo>
                <a:lnTo>
                  <a:pt x="2642509" y="1161970"/>
                </a:lnTo>
                <a:lnTo>
                  <a:pt x="2645048" y="1152760"/>
                </a:lnTo>
                <a:lnTo>
                  <a:pt x="2647588" y="1144186"/>
                </a:lnTo>
                <a:lnTo>
                  <a:pt x="2650444" y="1135612"/>
                </a:lnTo>
                <a:lnTo>
                  <a:pt x="2653619" y="1127355"/>
                </a:lnTo>
                <a:lnTo>
                  <a:pt x="2659332" y="1114335"/>
                </a:lnTo>
                <a:lnTo>
                  <a:pt x="2661554" y="1107031"/>
                </a:lnTo>
                <a:lnTo>
                  <a:pt x="2663776" y="1100045"/>
                </a:lnTo>
                <a:lnTo>
                  <a:pt x="2664411" y="1096551"/>
                </a:lnTo>
                <a:lnTo>
                  <a:pt x="2664728" y="1092741"/>
                </a:lnTo>
                <a:lnTo>
                  <a:pt x="2664728" y="1089248"/>
                </a:lnTo>
                <a:lnTo>
                  <a:pt x="2664728" y="1086072"/>
                </a:lnTo>
                <a:lnTo>
                  <a:pt x="2664093" y="1082579"/>
                </a:lnTo>
                <a:lnTo>
                  <a:pt x="2663141" y="1079085"/>
                </a:lnTo>
                <a:lnTo>
                  <a:pt x="2661554" y="1075592"/>
                </a:lnTo>
                <a:lnTo>
                  <a:pt x="2659967" y="1072099"/>
                </a:lnTo>
                <a:lnTo>
                  <a:pt x="2656793" y="1078450"/>
                </a:lnTo>
                <a:lnTo>
                  <a:pt x="2654253" y="1084484"/>
                </a:lnTo>
                <a:lnTo>
                  <a:pt x="2652031" y="1090836"/>
                </a:lnTo>
                <a:lnTo>
                  <a:pt x="2649810" y="1097186"/>
                </a:lnTo>
                <a:lnTo>
                  <a:pt x="2646318" y="1110524"/>
                </a:lnTo>
                <a:lnTo>
                  <a:pt x="2643144" y="1123544"/>
                </a:lnTo>
                <a:lnTo>
                  <a:pt x="2639970" y="1136882"/>
                </a:lnTo>
                <a:lnTo>
                  <a:pt x="2636161" y="1149902"/>
                </a:lnTo>
                <a:lnTo>
                  <a:pt x="2633939" y="1156254"/>
                </a:lnTo>
                <a:lnTo>
                  <a:pt x="2631717" y="1162605"/>
                </a:lnTo>
                <a:lnTo>
                  <a:pt x="2628860" y="1168639"/>
                </a:lnTo>
                <a:lnTo>
                  <a:pt x="2625686" y="1174990"/>
                </a:lnTo>
                <a:lnTo>
                  <a:pt x="2619655" y="1172449"/>
                </a:lnTo>
                <a:lnTo>
                  <a:pt x="2613306" y="1169909"/>
                </a:lnTo>
                <a:lnTo>
                  <a:pt x="2620607" y="1142598"/>
                </a:lnTo>
                <a:lnTo>
                  <a:pt x="2627590" y="1114970"/>
                </a:lnTo>
                <a:lnTo>
                  <a:pt x="2635208" y="1087660"/>
                </a:lnTo>
                <a:lnTo>
                  <a:pt x="2639017" y="1074322"/>
                </a:lnTo>
                <a:lnTo>
                  <a:pt x="2643461" y="1060667"/>
                </a:lnTo>
                <a:lnTo>
                  <a:pt x="2644096" y="1059079"/>
                </a:lnTo>
                <a:lnTo>
                  <a:pt x="2644413" y="1057491"/>
                </a:lnTo>
                <a:lnTo>
                  <a:pt x="2644413" y="1056221"/>
                </a:lnTo>
                <a:lnTo>
                  <a:pt x="2644413" y="1054951"/>
                </a:lnTo>
                <a:lnTo>
                  <a:pt x="2643779" y="1052410"/>
                </a:lnTo>
                <a:lnTo>
                  <a:pt x="2642509" y="1050187"/>
                </a:lnTo>
                <a:lnTo>
                  <a:pt x="2640604" y="1047647"/>
                </a:lnTo>
                <a:lnTo>
                  <a:pt x="2638700" y="1045424"/>
                </a:lnTo>
                <a:lnTo>
                  <a:pt x="2636795" y="1043201"/>
                </a:lnTo>
                <a:lnTo>
                  <a:pt x="2635208" y="1040660"/>
                </a:lnTo>
                <a:lnTo>
                  <a:pt x="2632352" y="1047647"/>
                </a:lnTo>
                <a:lnTo>
                  <a:pt x="2629812" y="1054951"/>
                </a:lnTo>
                <a:lnTo>
                  <a:pt x="2625368" y="1068923"/>
                </a:lnTo>
                <a:lnTo>
                  <a:pt x="2623146" y="1076227"/>
                </a:lnTo>
                <a:lnTo>
                  <a:pt x="2619972" y="1083214"/>
                </a:lnTo>
                <a:lnTo>
                  <a:pt x="2616798" y="1090201"/>
                </a:lnTo>
                <a:lnTo>
                  <a:pt x="2612989" y="1096234"/>
                </a:lnTo>
                <a:lnTo>
                  <a:pt x="2608545" y="1096869"/>
                </a:lnTo>
                <a:lnTo>
                  <a:pt x="2604419" y="1096869"/>
                </a:lnTo>
                <a:lnTo>
                  <a:pt x="2599975" y="1096551"/>
                </a:lnTo>
                <a:lnTo>
                  <a:pt x="2595848" y="1095916"/>
                </a:lnTo>
                <a:lnTo>
                  <a:pt x="2599657" y="1087660"/>
                </a:lnTo>
                <a:lnTo>
                  <a:pt x="2603149" y="1079085"/>
                </a:lnTo>
                <a:lnTo>
                  <a:pt x="2609497" y="1061302"/>
                </a:lnTo>
                <a:lnTo>
                  <a:pt x="2615528" y="1043518"/>
                </a:lnTo>
                <a:lnTo>
                  <a:pt x="2620607" y="1025735"/>
                </a:lnTo>
                <a:lnTo>
                  <a:pt x="2616798" y="1014937"/>
                </a:lnTo>
                <a:lnTo>
                  <a:pt x="2614576" y="1019066"/>
                </a:lnTo>
                <a:lnTo>
                  <a:pt x="2612354" y="1023194"/>
                </a:lnTo>
                <a:lnTo>
                  <a:pt x="2608228" y="1031768"/>
                </a:lnTo>
                <a:lnTo>
                  <a:pt x="2604101" y="1040343"/>
                </a:lnTo>
                <a:lnTo>
                  <a:pt x="2599975" y="1048599"/>
                </a:lnTo>
                <a:lnTo>
                  <a:pt x="2598705" y="1050822"/>
                </a:lnTo>
                <a:lnTo>
                  <a:pt x="2596801" y="1051775"/>
                </a:lnTo>
                <a:lnTo>
                  <a:pt x="2594896" y="1052410"/>
                </a:lnTo>
                <a:lnTo>
                  <a:pt x="2592674" y="1053045"/>
                </a:lnTo>
                <a:lnTo>
                  <a:pt x="2588230" y="1053363"/>
                </a:lnTo>
                <a:lnTo>
                  <a:pt x="2585691" y="1053363"/>
                </a:lnTo>
                <a:lnTo>
                  <a:pt x="2583786" y="1053680"/>
                </a:lnTo>
                <a:lnTo>
                  <a:pt x="2584421" y="1046694"/>
                </a:lnTo>
                <a:lnTo>
                  <a:pt x="2585691" y="1039707"/>
                </a:lnTo>
                <a:lnTo>
                  <a:pt x="2587913" y="1032404"/>
                </a:lnTo>
                <a:lnTo>
                  <a:pt x="2590135" y="1025417"/>
                </a:lnTo>
                <a:lnTo>
                  <a:pt x="2592992" y="1019066"/>
                </a:lnTo>
                <a:lnTo>
                  <a:pt x="2596483" y="1012397"/>
                </a:lnTo>
                <a:lnTo>
                  <a:pt x="2600292" y="1006046"/>
                </a:lnTo>
                <a:lnTo>
                  <a:pt x="2604736" y="1000330"/>
                </a:lnTo>
                <a:lnTo>
                  <a:pt x="2598705" y="992073"/>
                </a:lnTo>
                <a:lnTo>
                  <a:pt x="2592357" y="983816"/>
                </a:lnTo>
                <a:lnTo>
                  <a:pt x="2579977" y="967620"/>
                </a:lnTo>
                <a:lnTo>
                  <a:pt x="2575216" y="974924"/>
                </a:lnTo>
                <a:lnTo>
                  <a:pt x="2571090" y="981911"/>
                </a:lnTo>
                <a:lnTo>
                  <a:pt x="2566963" y="989532"/>
                </a:lnTo>
                <a:lnTo>
                  <a:pt x="2563154" y="997154"/>
                </a:lnTo>
                <a:lnTo>
                  <a:pt x="2551410" y="995884"/>
                </a:lnTo>
                <a:lnTo>
                  <a:pt x="2552679" y="990167"/>
                </a:lnTo>
                <a:lnTo>
                  <a:pt x="2554267" y="984769"/>
                </a:lnTo>
                <a:lnTo>
                  <a:pt x="2556806" y="979688"/>
                </a:lnTo>
                <a:lnTo>
                  <a:pt x="2559345" y="974289"/>
                </a:lnTo>
                <a:lnTo>
                  <a:pt x="2561885" y="969208"/>
                </a:lnTo>
                <a:lnTo>
                  <a:pt x="2565059" y="964445"/>
                </a:lnTo>
                <a:lnTo>
                  <a:pt x="2568550" y="959999"/>
                </a:lnTo>
                <a:lnTo>
                  <a:pt x="2572359" y="955870"/>
                </a:lnTo>
                <a:lnTo>
                  <a:pt x="2556488" y="934593"/>
                </a:lnTo>
                <a:lnTo>
                  <a:pt x="2548870" y="924432"/>
                </a:lnTo>
                <a:lnTo>
                  <a:pt x="2541252" y="913634"/>
                </a:lnTo>
                <a:lnTo>
                  <a:pt x="2539348" y="917445"/>
                </a:lnTo>
                <a:lnTo>
                  <a:pt x="2537126" y="921573"/>
                </a:lnTo>
                <a:lnTo>
                  <a:pt x="2535221" y="925702"/>
                </a:lnTo>
                <a:lnTo>
                  <a:pt x="2533000" y="929512"/>
                </a:lnTo>
                <a:lnTo>
                  <a:pt x="2530460" y="933323"/>
                </a:lnTo>
                <a:lnTo>
                  <a:pt x="2529191" y="935229"/>
                </a:lnTo>
                <a:lnTo>
                  <a:pt x="2527603" y="936499"/>
                </a:lnTo>
                <a:lnTo>
                  <a:pt x="2526016" y="937769"/>
                </a:lnTo>
                <a:lnTo>
                  <a:pt x="2524112" y="939039"/>
                </a:lnTo>
                <a:lnTo>
                  <a:pt x="2521890" y="939992"/>
                </a:lnTo>
                <a:lnTo>
                  <a:pt x="2519985" y="940627"/>
                </a:lnTo>
                <a:lnTo>
                  <a:pt x="2518081" y="939675"/>
                </a:lnTo>
                <a:lnTo>
                  <a:pt x="2517129" y="938087"/>
                </a:lnTo>
                <a:lnTo>
                  <a:pt x="2516494" y="937134"/>
                </a:lnTo>
                <a:lnTo>
                  <a:pt x="2515859" y="935864"/>
                </a:lnTo>
                <a:lnTo>
                  <a:pt x="2515542" y="934276"/>
                </a:lnTo>
                <a:lnTo>
                  <a:pt x="2515542" y="932688"/>
                </a:lnTo>
                <a:lnTo>
                  <a:pt x="2516176" y="929830"/>
                </a:lnTo>
                <a:lnTo>
                  <a:pt x="2517129" y="926654"/>
                </a:lnTo>
                <a:lnTo>
                  <a:pt x="2518398" y="923796"/>
                </a:lnTo>
                <a:lnTo>
                  <a:pt x="2521572" y="918080"/>
                </a:lnTo>
                <a:lnTo>
                  <a:pt x="2522525" y="915857"/>
                </a:lnTo>
                <a:lnTo>
                  <a:pt x="2524429" y="914269"/>
                </a:lnTo>
                <a:lnTo>
                  <a:pt x="2526334" y="912999"/>
                </a:lnTo>
                <a:lnTo>
                  <a:pt x="2528556" y="912046"/>
                </a:lnTo>
                <a:lnTo>
                  <a:pt x="2533317" y="910459"/>
                </a:lnTo>
                <a:lnTo>
                  <a:pt x="2535856" y="909824"/>
                </a:lnTo>
                <a:lnTo>
                  <a:pt x="2537761" y="909188"/>
                </a:lnTo>
                <a:lnTo>
                  <a:pt x="2533634" y="902837"/>
                </a:lnTo>
                <a:lnTo>
                  <a:pt x="2529191" y="896803"/>
                </a:lnTo>
                <a:lnTo>
                  <a:pt x="2524429" y="890452"/>
                </a:lnTo>
                <a:lnTo>
                  <a:pt x="2519668" y="884736"/>
                </a:lnTo>
                <a:lnTo>
                  <a:pt x="2509511" y="873304"/>
                </a:lnTo>
                <a:lnTo>
                  <a:pt x="2498718" y="862189"/>
                </a:lnTo>
                <a:lnTo>
                  <a:pt x="2488244" y="851709"/>
                </a:lnTo>
                <a:lnTo>
                  <a:pt x="2477134" y="841230"/>
                </a:lnTo>
                <a:lnTo>
                  <a:pt x="2454597" y="820270"/>
                </a:lnTo>
                <a:lnTo>
                  <a:pt x="2447297" y="813284"/>
                </a:lnTo>
                <a:lnTo>
                  <a:pt x="2439996" y="806297"/>
                </a:lnTo>
                <a:lnTo>
                  <a:pt x="2436187" y="803122"/>
                </a:lnTo>
                <a:lnTo>
                  <a:pt x="2432060" y="800264"/>
                </a:lnTo>
                <a:lnTo>
                  <a:pt x="2427934" y="797088"/>
                </a:lnTo>
                <a:lnTo>
                  <a:pt x="2423173" y="794547"/>
                </a:lnTo>
                <a:lnTo>
                  <a:pt x="2418094" y="791054"/>
                </a:lnTo>
                <a:lnTo>
                  <a:pt x="2412698" y="787561"/>
                </a:lnTo>
                <a:lnTo>
                  <a:pt x="2402223" y="780575"/>
                </a:lnTo>
                <a:lnTo>
                  <a:pt x="2397144" y="777081"/>
                </a:lnTo>
                <a:lnTo>
                  <a:pt x="2391431" y="773906"/>
                </a:lnTo>
                <a:lnTo>
                  <a:pt x="2386035" y="770730"/>
                </a:lnTo>
                <a:lnTo>
                  <a:pt x="2379686" y="768825"/>
                </a:lnTo>
                <a:lnTo>
                  <a:pt x="2370164" y="765649"/>
                </a:lnTo>
                <a:lnTo>
                  <a:pt x="2360641" y="761521"/>
                </a:lnTo>
                <a:lnTo>
                  <a:pt x="2351119" y="757392"/>
                </a:lnTo>
                <a:lnTo>
                  <a:pt x="2341914" y="753264"/>
                </a:lnTo>
                <a:lnTo>
                  <a:pt x="2332708" y="748818"/>
                </a:lnTo>
                <a:lnTo>
                  <a:pt x="2322868" y="744690"/>
                </a:lnTo>
                <a:lnTo>
                  <a:pt x="2313346" y="740879"/>
                </a:lnTo>
                <a:lnTo>
                  <a:pt x="2303506" y="737703"/>
                </a:lnTo>
                <a:lnTo>
                  <a:pt x="2294618" y="734845"/>
                </a:lnTo>
                <a:lnTo>
                  <a:pt x="2286048" y="731670"/>
                </a:lnTo>
                <a:lnTo>
                  <a:pt x="2268273" y="725636"/>
                </a:lnTo>
                <a:lnTo>
                  <a:pt x="2259702" y="722460"/>
                </a:lnTo>
                <a:lnTo>
                  <a:pt x="2250815" y="719602"/>
                </a:lnTo>
                <a:lnTo>
                  <a:pt x="2241927" y="717697"/>
                </a:lnTo>
                <a:lnTo>
                  <a:pt x="2232722" y="715474"/>
                </a:lnTo>
                <a:close/>
                <a:moveTo>
                  <a:pt x="2140988" y="707217"/>
                </a:moveTo>
                <a:lnTo>
                  <a:pt x="2139718" y="714204"/>
                </a:lnTo>
                <a:lnTo>
                  <a:pt x="2139083" y="721508"/>
                </a:lnTo>
                <a:lnTo>
                  <a:pt x="2139083" y="728812"/>
                </a:lnTo>
                <a:lnTo>
                  <a:pt x="2139083" y="735480"/>
                </a:lnTo>
                <a:lnTo>
                  <a:pt x="2139718" y="750088"/>
                </a:lnTo>
                <a:lnTo>
                  <a:pt x="2140670" y="764379"/>
                </a:lnTo>
                <a:lnTo>
                  <a:pt x="2147654" y="756440"/>
                </a:lnTo>
                <a:lnTo>
                  <a:pt x="2155272" y="749136"/>
                </a:lnTo>
                <a:lnTo>
                  <a:pt x="2162890" y="741832"/>
                </a:lnTo>
                <a:lnTo>
                  <a:pt x="2171142" y="735163"/>
                </a:lnTo>
                <a:lnTo>
                  <a:pt x="2187648" y="722143"/>
                </a:lnTo>
                <a:lnTo>
                  <a:pt x="2203837" y="709123"/>
                </a:lnTo>
                <a:lnTo>
                  <a:pt x="2196219" y="708170"/>
                </a:lnTo>
                <a:lnTo>
                  <a:pt x="2188283" y="707535"/>
                </a:lnTo>
                <a:lnTo>
                  <a:pt x="2172412" y="707217"/>
                </a:lnTo>
                <a:lnTo>
                  <a:pt x="2156541" y="707217"/>
                </a:lnTo>
                <a:lnTo>
                  <a:pt x="2140988" y="707217"/>
                </a:lnTo>
                <a:close/>
                <a:moveTo>
                  <a:pt x="1500437" y="664346"/>
                </a:moveTo>
                <a:lnTo>
                  <a:pt x="1488375" y="664663"/>
                </a:lnTo>
                <a:lnTo>
                  <a:pt x="1476313" y="665616"/>
                </a:lnTo>
                <a:lnTo>
                  <a:pt x="1466474" y="666569"/>
                </a:lnTo>
                <a:lnTo>
                  <a:pt x="1457268" y="667522"/>
                </a:lnTo>
                <a:lnTo>
                  <a:pt x="1448063" y="669109"/>
                </a:lnTo>
                <a:lnTo>
                  <a:pt x="1438541" y="670380"/>
                </a:lnTo>
                <a:lnTo>
                  <a:pt x="1420130" y="674190"/>
                </a:lnTo>
                <a:lnTo>
                  <a:pt x="1401720" y="678001"/>
                </a:lnTo>
                <a:lnTo>
                  <a:pt x="1364900" y="686258"/>
                </a:lnTo>
                <a:lnTo>
                  <a:pt x="1346172" y="690069"/>
                </a:lnTo>
                <a:lnTo>
                  <a:pt x="1327762" y="693562"/>
                </a:lnTo>
                <a:lnTo>
                  <a:pt x="1275388" y="722778"/>
                </a:lnTo>
                <a:lnTo>
                  <a:pt x="1223648" y="752947"/>
                </a:lnTo>
                <a:lnTo>
                  <a:pt x="1216348" y="758345"/>
                </a:lnTo>
                <a:lnTo>
                  <a:pt x="1209682" y="763744"/>
                </a:lnTo>
                <a:lnTo>
                  <a:pt x="1202699" y="769777"/>
                </a:lnTo>
                <a:lnTo>
                  <a:pt x="1196033" y="775811"/>
                </a:lnTo>
                <a:lnTo>
                  <a:pt x="1189685" y="782480"/>
                </a:lnTo>
                <a:lnTo>
                  <a:pt x="1183336" y="788831"/>
                </a:lnTo>
                <a:lnTo>
                  <a:pt x="1171274" y="802169"/>
                </a:lnTo>
                <a:lnTo>
                  <a:pt x="1166513" y="806615"/>
                </a:lnTo>
                <a:lnTo>
                  <a:pt x="1162387" y="811378"/>
                </a:lnTo>
                <a:lnTo>
                  <a:pt x="1158260" y="816459"/>
                </a:lnTo>
                <a:lnTo>
                  <a:pt x="1154134" y="821541"/>
                </a:lnTo>
                <a:lnTo>
                  <a:pt x="1146833" y="832020"/>
                </a:lnTo>
                <a:lnTo>
                  <a:pt x="1139850" y="842817"/>
                </a:lnTo>
                <a:lnTo>
                  <a:pt x="1126518" y="865047"/>
                </a:lnTo>
                <a:lnTo>
                  <a:pt x="1119535" y="876162"/>
                </a:lnTo>
                <a:lnTo>
                  <a:pt x="1112552" y="886641"/>
                </a:lnTo>
                <a:lnTo>
                  <a:pt x="1093507" y="917445"/>
                </a:lnTo>
                <a:lnTo>
                  <a:pt x="1074779" y="948566"/>
                </a:lnTo>
                <a:lnTo>
                  <a:pt x="1064939" y="963809"/>
                </a:lnTo>
                <a:lnTo>
                  <a:pt x="1055099" y="979053"/>
                </a:lnTo>
                <a:lnTo>
                  <a:pt x="1044624" y="993661"/>
                </a:lnTo>
                <a:lnTo>
                  <a:pt x="1033832" y="1008269"/>
                </a:lnTo>
                <a:lnTo>
                  <a:pt x="1032880" y="1011127"/>
                </a:lnTo>
                <a:lnTo>
                  <a:pt x="1032563" y="1013985"/>
                </a:lnTo>
                <a:lnTo>
                  <a:pt x="1032245" y="1020018"/>
                </a:lnTo>
                <a:lnTo>
                  <a:pt x="1031928" y="1023194"/>
                </a:lnTo>
                <a:lnTo>
                  <a:pt x="1031610" y="1026370"/>
                </a:lnTo>
                <a:lnTo>
                  <a:pt x="1030341" y="1028910"/>
                </a:lnTo>
                <a:lnTo>
                  <a:pt x="1029071" y="1031451"/>
                </a:lnTo>
                <a:lnTo>
                  <a:pt x="1015104" y="1051457"/>
                </a:lnTo>
                <a:lnTo>
                  <a:pt x="1000821" y="1071146"/>
                </a:lnTo>
                <a:lnTo>
                  <a:pt x="985902" y="1090201"/>
                </a:lnTo>
                <a:lnTo>
                  <a:pt x="978284" y="1099727"/>
                </a:lnTo>
                <a:lnTo>
                  <a:pt x="970348" y="1108937"/>
                </a:lnTo>
                <a:lnTo>
                  <a:pt x="963048" y="1116876"/>
                </a:lnTo>
                <a:lnTo>
                  <a:pt x="956065" y="1125132"/>
                </a:lnTo>
                <a:lnTo>
                  <a:pt x="948764" y="1133071"/>
                </a:lnTo>
                <a:lnTo>
                  <a:pt x="945590" y="1137835"/>
                </a:lnTo>
                <a:lnTo>
                  <a:pt x="942416" y="1142281"/>
                </a:lnTo>
                <a:lnTo>
                  <a:pt x="941463" y="1147362"/>
                </a:lnTo>
                <a:lnTo>
                  <a:pt x="941146" y="1152760"/>
                </a:lnTo>
                <a:lnTo>
                  <a:pt x="940829" y="1158476"/>
                </a:lnTo>
                <a:lnTo>
                  <a:pt x="941146" y="1163558"/>
                </a:lnTo>
                <a:lnTo>
                  <a:pt x="941463" y="1169274"/>
                </a:lnTo>
                <a:lnTo>
                  <a:pt x="942098" y="1174355"/>
                </a:lnTo>
                <a:lnTo>
                  <a:pt x="943050" y="1179753"/>
                </a:lnTo>
                <a:lnTo>
                  <a:pt x="944638" y="1185152"/>
                </a:lnTo>
                <a:lnTo>
                  <a:pt x="948129" y="1201983"/>
                </a:lnTo>
                <a:lnTo>
                  <a:pt x="952256" y="1218814"/>
                </a:lnTo>
                <a:lnTo>
                  <a:pt x="957017" y="1235328"/>
                </a:lnTo>
                <a:lnTo>
                  <a:pt x="962413" y="1251841"/>
                </a:lnTo>
                <a:lnTo>
                  <a:pt x="968444" y="1268037"/>
                </a:lnTo>
                <a:lnTo>
                  <a:pt x="975427" y="1283915"/>
                </a:lnTo>
                <a:lnTo>
                  <a:pt x="978919" y="1291854"/>
                </a:lnTo>
                <a:lnTo>
                  <a:pt x="982728" y="1299476"/>
                </a:lnTo>
                <a:lnTo>
                  <a:pt x="986854" y="1307097"/>
                </a:lnTo>
                <a:lnTo>
                  <a:pt x="991616" y="1314719"/>
                </a:lnTo>
                <a:lnTo>
                  <a:pt x="994155" y="1319482"/>
                </a:lnTo>
                <a:lnTo>
                  <a:pt x="996377" y="1324881"/>
                </a:lnTo>
                <a:lnTo>
                  <a:pt x="998281" y="1329962"/>
                </a:lnTo>
                <a:lnTo>
                  <a:pt x="1000186" y="1335043"/>
                </a:lnTo>
                <a:lnTo>
                  <a:pt x="1003360" y="1346157"/>
                </a:lnTo>
                <a:lnTo>
                  <a:pt x="1004947" y="1351238"/>
                </a:lnTo>
                <a:lnTo>
                  <a:pt x="1007169" y="1356637"/>
                </a:lnTo>
                <a:lnTo>
                  <a:pt x="1012565" y="1370292"/>
                </a:lnTo>
                <a:lnTo>
                  <a:pt x="1018596" y="1383948"/>
                </a:lnTo>
                <a:lnTo>
                  <a:pt x="1024944" y="1397285"/>
                </a:lnTo>
                <a:lnTo>
                  <a:pt x="1031610" y="1410623"/>
                </a:lnTo>
                <a:lnTo>
                  <a:pt x="1044624" y="1437299"/>
                </a:lnTo>
                <a:lnTo>
                  <a:pt x="1058273" y="1463974"/>
                </a:lnTo>
                <a:lnTo>
                  <a:pt x="1086841" y="1516372"/>
                </a:lnTo>
                <a:lnTo>
                  <a:pt x="1100490" y="1542730"/>
                </a:lnTo>
                <a:lnTo>
                  <a:pt x="1113504" y="1569088"/>
                </a:lnTo>
                <a:lnTo>
                  <a:pt x="1116044" y="1574169"/>
                </a:lnTo>
                <a:lnTo>
                  <a:pt x="1118583" y="1578615"/>
                </a:lnTo>
                <a:lnTo>
                  <a:pt x="1123979" y="1586871"/>
                </a:lnTo>
                <a:lnTo>
                  <a:pt x="1129693" y="1595128"/>
                </a:lnTo>
                <a:lnTo>
                  <a:pt x="1136041" y="1603067"/>
                </a:lnTo>
                <a:lnTo>
                  <a:pt x="1149372" y="1618945"/>
                </a:lnTo>
                <a:lnTo>
                  <a:pt x="1155721" y="1626885"/>
                </a:lnTo>
                <a:lnTo>
                  <a:pt x="1162069" y="1634824"/>
                </a:lnTo>
                <a:lnTo>
                  <a:pt x="1170640" y="1646256"/>
                </a:lnTo>
                <a:lnTo>
                  <a:pt x="1178892" y="1657688"/>
                </a:lnTo>
                <a:lnTo>
                  <a:pt x="1195716" y="1680553"/>
                </a:lnTo>
                <a:lnTo>
                  <a:pt x="1212539" y="1703418"/>
                </a:lnTo>
                <a:lnTo>
                  <a:pt x="1221744" y="1714850"/>
                </a:lnTo>
                <a:lnTo>
                  <a:pt x="1230632" y="1725965"/>
                </a:lnTo>
                <a:lnTo>
                  <a:pt x="1238250" y="1734221"/>
                </a:lnTo>
                <a:lnTo>
                  <a:pt x="1245550" y="1742478"/>
                </a:lnTo>
                <a:lnTo>
                  <a:pt x="1259834" y="1759944"/>
                </a:lnTo>
                <a:lnTo>
                  <a:pt x="1273801" y="1777728"/>
                </a:lnTo>
                <a:lnTo>
                  <a:pt x="1287450" y="1795511"/>
                </a:lnTo>
                <a:lnTo>
                  <a:pt x="1301099" y="1813930"/>
                </a:lnTo>
                <a:lnTo>
                  <a:pt x="1314747" y="1831714"/>
                </a:lnTo>
                <a:lnTo>
                  <a:pt x="1328714" y="1849498"/>
                </a:lnTo>
                <a:lnTo>
                  <a:pt x="1342998" y="1866646"/>
                </a:lnTo>
                <a:lnTo>
                  <a:pt x="1347759" y="1874903"/>
                </a:lnTo>
                <a:lnTo>
                  <a:pt x="1353155" y="1882842"/>
                </a:lnTo>
                <a:lnTo>
                  <a:pt x="1358869" y="1890463"/>
                </a:lnTo>
                <a:lnTo>
                  <a:pt x="1364900" y="1897767"/>
                </a:lnTo>
                <a:lnTo>
                  <a:pt x="1377596" y="1912058"/>
                </a:lnTo>
                <a:lnTo>
                  <a:pt x="1390293" y="1926031"/>
                </a:lnTo>
                <a:lnTo>
                  <a:pt x="1408386" y="1948260"/>
                </a:lnTo>
                <a:lnTo>
                  <a:pt x="1425527" y="1970490"/>
                </a:lnTo>
                <a:lnTo>
                  <a:pt x="1442667" y="1993354"/>
                </a:lnTo>
                <a:lnTo>
                  <a:pt x="1459808" y="2016219"/>
                </a:lnTo>
                <a:lnTo>
                  <a:pt x="1465204" y="2023523"/>
                </a:lnTo>
                <a:lnTo>
                  <a:pt x="1470917" y="2030192"/>
                </a:lnTo>
                <a:lnTo>
                  <a:pt x="1477266" y="2036543"/>
                </a:lnTo>
                <a:lnTo>
                  <a:pt x="1483932" y="2042894"/>
                </a:lnTo>
                <a:lnTo>
                  <a:pt x="1497581" y="2055280"/>
                </a:lnTo>
                <a:lnTo>
                  <a:pt x="1504246" y="2061313"/>
                </a:lnTo>
                <a:lnTo>
                  <a:pt x="1510595" y="2067665"/>
                </a:lnTo>
                <a:lnTo>
                  <a:pt x="1522339" y="2079097"/>
                </a:lnTo>
                <a:lnTo>
                  <a:pt x="1534084" y="2090212"/>
                </a:lnTo>
                <a:lnTo>
                  <a:pt x="1559160" y="2111489"/>
                </a:lnTo>
                <a:lnTo>
                  <a:pt x="1571539" y="2121968"/>
                </a:lnTo>
                <a:lnTo>
                  <a:pt x="1583601" y="2132765"/>
                </a:lnTo>
                <a:lnTo>
                  <a:pt x="1595345" y="2143880"/>
                </a:lnTo>
                <a:lnTo>
                  <a:pt x="1606772" y="2155630"/>
                </a:lnTo>
                <a:lnTo>
                  <a:pt x="1615025" y="2163569"/>
                </a:lnTo>
                <a:lnTo>
                  <a:pt x="1623596" y="2171508"/>
                </a:lnTo>
                <a:lnTo>
                  <a:pt x="1632166" y="2179447"/>
                </a:lnTo>
                <a:lnTo>
                  <a:pt x="1641054" y="2186751"/>
                </a:lnTo>
                <a:lnTo>
                  <a:pt x="1650576" y="2194373"/>
                </a:lnTo>
                <a:lnTo>
                  <a:pt x="1659464" y="2201359"/>
                </a:lnTo>
                <a:lnTo>
                  <a:pt x="1668987" y="2208028"/>
                </a:lnTo>
                <a:lnTo>
                  <a:pt x="1678509" y="2214697"/>
                </a:lnTo>
                <a:lnTo>
                  <a:pt x="1686762" y="2223906"/>
                </a:lnTo>
                <a:lnTo>
                  <a:pt x="1695332" y="2232481"/>
                </a:lnTo>
                <a:lnTo>
                  <a:pt x="1712790" y="2249947"/>
                </a:lnTo>
                <a:lnTo>
                  <a:pt x="1730566" y="2267095"/>
                </a:lnTo>
                <a:lnTo>
                  <a:pt x="1738819" y="2275987"/>
                </a:lnTo>
                <a:lnTo>
                  <a:pt x="1747071" y="2285196"/>
                </a:lnTo>
                <a:lnTo>
                  <a:pt x="1755324" y="2293453"/>
                </a:lnTo>
                <a:lnTo>
                  <a:pt x="1762942" y="2301710"/>
                </a:lnTo>
                <a:lnTo>
                  <a:pt x="1778813" y="2318223"/>
                </a:lnTo>
                <a:lnTo>
                  <a:pt x="1786749" y="2326480"/>
                </a:lnTo>
                <a:lnTo>
                  <a:pt x="1794684" y="2334419"/>
                </a:lnTo>
                <a:lnTo>
                  <a:pt x="1802937" y="2342358"/>
                </a:lnTo>
                <a:lnTo>
                  <a:pt x="1811507" y="2349662"/>
                </a:lnTo>
                <a:lnTo>
                  <a:pt x="1807381" y="2340770"/>
                </a:lnTo>
                <a:lnTo>
                  <a:pt x="1802620" y="2331879"/>
                </a:lnTo>
                <a:lnTo>
                  <a:pt x="1797858" y="2323304"/>
                </a:lnTo>
                <a:lnTo>
                  <a:pt x="1792462" y="2315048"/>
                </a:lnTo>
                <a:lnTo>
                  <a:pt x="1787066" y="2306791"/>
                </a:lnTo>
                <a:lnTo>
                  <a:pt x="1781670" y="2298534"/>
                </a:lnTo>
                <a:lnTo>
                  <a:pt x="1770243" y="2282656"/>
                </a:lnTo>
                <a:lnTo>
                  <a:pt x="1758499" y="2266778"/>
                </a:lnTo>
                <a:lnTo>
                  <a:pt x="1746754" y="2250899"/>
                </a:lnTo>
                <a:lnTo>
                  <a:pt x="1734692" y="2235339"/>
                </a:lnTo>
                <a:lnTo>
                  <a:pt x="1723265" y="2219143"/>
                </a:lnTo>
                <a:lnTo>
                  <a:pt x="1715964" y="2209299"/>
                </a:lnTo>
                <a:lnTo>
                  <a:pt x="1708346" y="2199136"/>
                </a:lnTo>
                <a:lnTo>
                  <a:pt x="1700728" y="2189609"/>
                </a:lnTo>
                <a:lnTo>
                  <a:pt x="1692793" y="2180083"/>
                </a:lnTo>
                <a:lnTo>
                  <a:pt x="1676922" y="2160711"/>
                </a:lnTo>
                <a:lnTo>
                  <a:pt x="1669304" y="2151184"/>
                </a:lnTo>
                <a:lnTo>
                  <a:pt x="1662321" y="2141022"/>
                </a:lnTo>
                <a:lnTo>
                  <a:pt x="1657242" y="2132765"/>
                </a:lnTo>
                <a:lnTo>
                  <a:pt x="1651846" y="2125144"/>
                </a:lnTo>
                <a:lnTo>
                  <a:pt x="1646132" y="2117522"/>
                </a:lnTo>
                <a:lnTo>
                  <a:pt x="1639784" y="2110536"/>
                </a:lnTo>
                <a:lnTo>
                  <a:pt x="1633753" y="2103232"/>
                </a:lnTo>
                <a:lnTo>
                  <a:pt x="1628040" y="2095610"/>
                </a:lnTo>
                <a:lnTo>
                  <a:pt x="1622643" y="2087989"/>
                </a:lnTo>
                <a:lnTo>
                  <a:pt x="1617247" y="2080050"/>
                </a:lnTo>
                <a:lnTo>
                  <a:pt x="1597567" y="2052421"/>
                </a:lnTo>
                <a:lnTo>
                  <a:pt x="1578840" y="2024476"/>
                </a:lnTo>
                <a:lnTo>
                  <a:pt x="1559477" y="1996530"/>
                </a:lnTo>
                <a:lnTo>
                  <a:pt x="1540115" y="1968584"/>
                </a:lnTo>
                <a:lnTo>
                  <a:pt x="1535671" y="1960328"/>
                </a:lnTo>
                <a:lnTo>
                  <a:pt x="1530275" y="1952071"/>
                </a:lnTo>
                <a:lnTo>
                  <a:pt x="1524879" y="1944132"/>
                </a:lnTo>
                <a:lnTo>
                  <a:pt x="1519482" y="1936193"/>
                </a:lnTo>
                <a:lnTo>
                  <a:pt x="1508373" y="1920314"/>
                </a:lnTo>
                <a:lnTo>
                  <a:pt x="1502659" y="1912375"/>
                </a:lnTo>
                <a:lnTo>
                  <a:pt x="1497581" y="1904436"/>
                </a:lnTo>
                <a:lnTo>
                  <a:pt x="1495676" y="1899038"/>
                </a:lnTo>
                <a:lnTo>
                  <a:pt x="1493454" y="1894274"/>
                </a:lnTo>
                <a:lnTo>
                  <a:pt x="1488375" y="1884747"/>
                </a:lnTo>
                <a:lnTo>
                  <a:pt x="1482344" y="1875220"/>
                </a:lnTo>
                <a:lnTo>
                  <a:pt x="1476948" y="1866011"/>
                </a:lnTo>
                <a:lnTo>
                  <a:pt x="1470917" y="1856802"/>
                </a:lnTo>
                <a:lnTo>
                  <a:pt x="1465521" y="1847275"/>
                </a:lnTo>
                <a:lnTo>
                  <a:pt x="1460760" y="1837748"/>
                </a:lnTo>
                <a:lnTo>
                  <a:pt x="1458221" y="1832984"/>
                </a:lnTo>
                <a:lnTo>
                  <a:pt x="1456634" y="1827586"/>
                </a:lnTo>
                <a:lnTo>
                  <a:pt x="1452825" y="1818059"/>
                </a:lnTo>
                <a:lnTo>
                  <a:pt x="1448698" y="1808849"/>
                </a:lnTo>
                <a:lnTo>
                  <a:pt x="1444254" y="1799640"/>
                </a:lnTo>
                <a:lnTo>
                  <a:pt x="1439810" y="1790748"/>
                </a:lnTo>
                <a:lnTo>
                  <a:pt x="1434732" y="1781856"/>
                </a:lnTo>
                <a:lnTo>
                  <a:pt x="1430605" y="1772964"/>
                </a:lnTo>
                <a:lnTo>
                  <a:pt x="1426479" y="1763437"/>
                </a:lnTo>
                <a:lnTo>
                  <a:pt x="1424892" y="1758674"/>
                </a:lnTo>
                <a:lnTo>
                  <a:pt x="1423305" y="1753911"/>
                </a:lnTo>
                <a:lnTo>
                  <a:pt x="1411560" y="1729776"/>
                </a:lnTo>
                <a:lnTo>
                  <a:pt x="1406164" y="1717391"/>
                </a:lnTo>
                <a:lnTo>
                  <a:pt x="1401085" y="1704688"/>
                </a:lnTo>
                <a:lnTo>
                  <a:pt x="1395689" y="1692303"/>
                </a:lnTo>
                <a:lnTo>
                  <a:pt x="1391245" y="1679600"/>
                </a:lnTo>
                <a:lnTo>
                  <a:pt x="1387119" y="1666898"/>
                </a:lnTo>
                <a:lnTo>
                  <a:pt x="1383627" y="1653878"/>
                </a:lnTo>
                <a:lnTo>
                  <a:pt x="1380771" y="1645621"/>
                </a:lnTo>
                <a:lnTo>
                  <a:pt x="1377596" y="1636412"/>
                </a:lnTo>
                <a:lnTo>
                  <a:pt x="1375057" y="1627837"/>
                </a:lnTo>
                <a:lnTo>
                  <a:pt x="1372835" y="1618945"/>
                </a:lnTo>
                <a:lnTo>
                  <a:pt x="1368709" y="1600844"/>
                </a:lnTo>
                <a:lnTo>
                  <a:pt x="1363947" y="1583378"/>
                </a:lnTo>
                <a:lnTo>
                  <a:pt x="1355060" y="1559243"/>
                </a:lnTo>
                <a:lnTo>
                  <a:pt x="1345537" y="1535426"/>
                </a:lnTo>
                <a:lnTo>
                  <a:pt x="1340141" y="1523676"/>
                </a:lnTo>
                <a:lnTo>
                  <a:pt x="1335062" y="1511926"/>
                </a:lnTo>
                <a:lnTo>
                  <a:pt x="1329666" y="1500176"/>
                </a:lnTo>
                <a:lnTo>
                  <a:pt x="1323635" y="1488744"/>
                </a:lnTo>
                <a:lnTo>
                  <a:pt x="1317922" y="1477312"/>
                </a:lnTo>
                <a:lnTo>
                  <a:pt x="1311256" y="1465879"/>
                </a:lnTo>
                <a:lnTo>
                  <a:pt x="1304908" y="1455400"/>
                </a:lnTo>
                <a:lnTo>
                  <a:pt x="1297924" y="1444602"/>
                </a:lnTo>
                <a:lnTo>
                  <a:pt x="1290306" y="1433805"/>
                </a:lnTo>
                <a:lnTo>
                  <a:pt x="1282371" y="1423961"/>
                </a:lnTo>
                <a:lnTo>
                  <a:pt x="1274435" y="1413799"/>
                </a:lnTo>
                <a:lnTo>
                  <a:pt x="1265548" y="1404272"/>
                </a:lnTo>
                <a:lnTo>
                  <a:pt x="1244281" y="1382360"/>
                </a:lnTo>
                <a:lnTo>
                  <a:pt x="1223014" y="1361083"/>
                </a:lnTo>
                <a:lnTo>
                  <a:pt x="1211904" y="1350286"/>
                </a:lnTo>
                <a:lnTo>
                  <a:pt x="1200794" y="1340124"/>
                </a:lnTo>
                <a:lnTo>
                  <a:pt x="1189685" y="1329962"/>
                </a:lnTo>
                <a:lnTo>
                  <a:pt x="1177940" y="1320117"/>
                </a:lnTo>
                <a:lnTo>
                  <a:pt x="1172544" y="1315671"/>
                </a:lnTo>
                <a:lnTo>
                  <a:pt x="1167465" y="1311543"/>
                </a:lnTo>
                <a:lnTo>
                  <a:pt x="1156356" y="1303604"/>
                </a:lnTo>
                <a:lnTo>
                  <a:pt x="1145563" y="1295347"/>
                </a:lnTo>
                <a:lnTo>
                  <a:pt x="1140485" y="1291219"/>
                </a:lnTo>
                <a:lnTo>
                  <a:pt x="1135406" y="1286455"/>
                </a:lnTo>
                <a:lnTo>
                  <a:pt x="1140802" y="1285503"/>
                </a:lnTo>
                <a:lnTo>
                  <a:pt x="1143659" y="1285185"/>
                </a:lnTo>
                <a:lnTo>
                  <a:pt x="1146198" y="1285185"/>
                </a:lnTo>
                <a:lnTo>
                  <a:pt x="1148738" y="1285503"/>
                </a:lnTo>
                <a:lnTo>
                  <a:pt x="1151277" y="1286138"/>
                </a:lnTo>
                <a:lnTo>
                  <a:pt x="1154134" y="1287090"/>
                </a:lnTo>
                <a:lnTo>
                  <a:pt x="1156038" y="1288996"/>
                </a:lnTo>
                <a:lnTo>
                  <a:pt x="1163974" y="1293759"/>
                </a:lnTo>
                <a:lnTo>
                  <a:pt x="1171592" y="1299158"/>
                </a:lnTo>
                <a:lnTo>
                  <a:pt x="1186510" y="1310272"/>
                </a:lnTo>
                <a:lnTo>
                  <a:pt x="1200794" y="1321705"/>
                </a:lnTo>
                <a:lnTo>
                  <a:pt x="1215078" y="1333773"/>
                </a:lnTo>
                <a:lnTo>
                  <a:pt x="1228727" y="1346157"/>
                </a:lnTo>
                <a:lnTo>
                  <a:pt x="1242694" y="1358542"/>
                </a:lnTo>
                <a:lnTo>
                  <a:pt x="1269674" y="1384265"/>
                </a:lnTo>
                <a:lnTo>
                  <a:pt x="1277292" y="1392204"/>
                </a:lnTo>
                <a:lnTo>
                  <a:pt x="1284593" y="1400143"/>
                </a:lnTo>
                <a:lnTo>
                  <a:pt x="1292211" y="1408718"/>
                </a:lnTo>
                <a:lnTo>
                  <a:pt x="1299194" y="1417292"/>
                </a:lnTo>
                <a:lnTo>
                  <a:pt x="1313160" y="1434441"/>
                </a:lnTo>
                <a:lnTo>
                  <a:pt x="1326492" y="1452542"/>
                </a:lnTo>
                <a:lnTo>
                  <a:pt x="1323000" y="1441109"/>
                </a:lnTo>
                <a:lnTo>
                  <a:pt x="1318874" y="1429994"/>
                </a:lnTo>
                <a:lnTo>
                  <a:pt x="1314113" y="1419833"/>
                </a:lnTo>
                <a:lnTo>
                  <a:pt x="1309034" y="1409353"/>
                </a:lnTo>
                <a:lnTo>
                  <a:pt x="1303320" y="1399508"/>
                </a:lnTo>
                <a:lnTo>
                  <a:pt x="1296972" y="1389664"/>
                </a:lnTo>
                <a:lnTo>
                  <a:pt x="1290306" y="1380137"/>
                </a:lnTo>
                <a:lnTo>
                  <a:pt x="1283323" y="1370610"/>
                </a:lnTo>
                <a:lnTo>
                  <a:pt x="1275705" y="1361718"/>
                </a:lnTo>
                <a:lnTo>
                  <a:pt x="1268087" y="1353144"/>
                </a:lnTo>
                <a:lnTo>
                  <a:pt x="1260152" y="1344570"/>
                </a:lnTo>
                <a:lnTo>
                  <a:pt x="1252216" y="1335995"/>
                </a:lnTo>
                <a:lnTo>
                  <a:pt x="1235710" y="1319482"/>
                </a:lnTo>
                <a:lnTo>
                  <a:pt x="1218887" y="1303604"/>
                </a:lnTo>
                <a:lnTo>
                  <a:pt x="1209999" y="1295347"/>
                </a:lnTo>
                <a:lnTo>
                  <a:pt x="1200794" y="1287408"/>
                </a:lnTo>
                <a:lnTo>
                  <a:pt x="1182701" y="1271530"/>
                </a:lnTo>
                <a:lnTo>
                  <a:pt x="1173814" y="1263591"/>
                </a:lnTo>
                <a:lnTo>
                  <a:pt x="1164609" y="1255334"/>
                </a:lnTo>
                <a:lnTo>
                  <a:pt x="1156673" y="1246442"/>
                </a:lnTo>
                <a:lnTo>
                  <a:pt x="1152864" y="1241996"/>
                </a:lnTo>
                <a:lnTo>
                  <a:pt x="1149055" y="1237233"/>
                </a:lnTo>
                <a:lnTo>
                  <a:pt x="1151912" y="1235963"/>
                </a:lnTo>
                <a:lnTo>
                  <a:pt x="1154451" y="1235328"/>
                </a:lnTo>
                <a:lnTo>
                  <a:pt x="1156673" y="1235328"/>
                </a:lnTo>
                <a:lnTo>
                  <a:pt x="1159212" y="1235645"/>
                </a:lnTo>
                <a:lnTo>
                  <a:pt x="1161434" y="1235963"/>
                </a:lnTo>
                <a:lnTo>
                  <a:pt x="1163656" y="1237233"/>
                </a:lnTo>
                <a:lnTo>
                  <a:pt x="1166196" y="1238185"/>
                </a:lnTo>
                <a:lnTo>
                  <a:pt x="1168100" y="1239456"/>
                </a:lnTo>
                <a:lnTo>
                  <a:pt x="1172227" y="1242631"/>
                </a:lnTo>
                <a:lnTo>
                  <a:pt x="1176036" y="1246125"/>
                </a:lnTo>
                <a:lnTo>
                  <a:pt x="1180162" y="1249618"/>
                </a:lnTo>
                <a:lnTo>
                  <a:pt x="1183971" y="1252793"/>
                </a:lnTo>
                <a:lnTo>
                  <a:pt x="1198572" y="1263591"/>
                </a:lnTo>
                <a:lnTo>
                  <a:pt x="1212539" y="1275023"/>
                </a:lnTo>
                <a:lnTo>
                  <a:pt x="1226505" y="1286773"/>
                </a:lnTo>
                <a:lnTo>
                  <a:pt x="1240154" y="1298840"/>
                </a:lnTo>
                <a:lnTo>
                  <a:pt x="1253803" y="1311225"/>
                </a:lnTo>
                <a:lnTo>
                  <a:pt x="1266817" y="1323610"/>
                </a:lnTo>
                <a:lnTo>
                  <a:pt x="1279514" y="1336630"/>
                </a:lnTo>
                <a:lnTo>
                  <a:pt x="1292211" y="1349651"/>
                </a:lnTo>
                <a:lnTo>
                  <a:pt x="1285862" y="1335043"/>
                </a:lnTo>
                <a:lnTo>
                  <a:pt x="1278562" y="1320752"/>
                </a:lnTo>
                <a:lnTo>
                  <a:pt x="1270626" y="1306779"/>
                </a:lnTo>
                <a:lnTo>
                  <a:pt x="1262056" y="1293442"/>
                </a:lnTo>
                <a:lnTo>
                  <a:pt x="1252533" y="1280422"/>
                </a:lnTo>
                <a:lnTo>
                  <a:pt x="1247772" y="1274070"/>
                </a:lnTo>
                <a:lnTo>
                  <a:pt x="1242694" y="1267719"/>
                </a:lnTo>
                <a:lnTo>
                  <a:pt x="1237615" y="1261685"/>
                </a:lnTo>
                <a:lnTo>
                  <a:pt x="1232219" y="1255651"/>
                </a:lnTo>
                <a:lnTo>
                  <a:pt x="1226823" y="1249936"/>
                </a:lnTo>
                <a:lnTo>
                  <a:pt x="1220792" y="1244219"/>
                </a:lnTo>
                <a:lnTo>
                  <a:pt x="1216030" y="1239138"/>
                </a:lnTo>
                <a:lnTo>
                  <a:pt x="1211269" y="1234375"/>
                </a:lnTo>
                <a:lnTo>
                  <a:pt x="1201112" y="1225165"/>
                </a:lnTo>
                <a:lnTo>
                  <a:pt x="1196350" y="1220084"/>
                </a:lnTo>
                <a:lnTo>
                  <a:pt x="1191589" y="1215321"/>
                </a:lnTo>
                <a:lnTo>
                  <a:pt x="1187780" y="1209922"/>
                </a:lnTo>
                <a:lnTo>
                  <a:pt x="1185876" y="1206747"/>
                </a:lnTo>
                <a:lnTo>
                  <a:pt x="1183971" y="1203571"/>
                </a:lnTo>
                <a:lnTo>
                  <a:pt x="1187780" y="1204524"/>
                </a:lnTo>
                <a:lnTo>
                  <a:pt x="1191589" y="1205476"/>
                </a:lnTo>
                <a:lnTo>
                  <a:pt x="1195081" y="1206747"/>
                </a:lnTo>
                <a:lnTo>
                  <a:pt x="1198572" y="1208017"/>
                </a:lnTo>
                <a:lnTo>
                  <a:pt x="1201747" y="1209922"/>
                </a:lnTo>
                <a:lnTo>
                  <a:pt x="1204921" y="1211827"/>
                </a:lnTo>
                <a:lnTo>
                  <a:pt x="1210952" y="1215956"/>
                </a:lnTo>
                <a:lnTo>
                  <a:pt x="1216665" y="1221037"/>
                </a:lnTo>
                <a:lnTo>
                  <a:pt x="1222379" y="1226118"/>
                </a:lnTo>
                <a:lnTo>
                  <a:pt x="1232854" y="1236280"/>
                </a:lnTo>
                <a:lnTo>
                  <a:pt x="1240789" y="1243902"/>
                </a:lnTo>
                <a:lnTo>
                  <a:pt x="1248407" y="1251841"/>
                </a:lnTo>
                <a:lnTo>
                  <a:pt x="1255708" y="1260097"/>
                </a:lnTo>
                <a:lnTo>
                  <a:pt x="1262691" y="1268989"/>
                </a:lnTo>
                <a:lnTo>
                  <a:pt x="1269357" y="1277563"/>
                </a:lnTo>
                <a:lnTo>
                  <a:pt x="1275388" y="1286455"/>
                </a:lnTo>
                <a:lnTo>
                  <a:pt x="1281736" y="1295347"/>
                </a:lnTo>
                <a:lnTo>
                  <a:pt x="1287450" y="1304874"/>
                </a:lnTo>
                <a:lnTo>
                  <a:pt x="1292211" y="1312813"/>
                </a:lnTo>
                <a:lnTo>
                  <a:pt x="1296972" y="1321070"/>
                </a:lnTo>
                <a:lnTo>
                  <a:pt x="1305542" y="1337583"/>
                </a:lnTo>
                <a:lnTo>
                  <a:pt x="1309669" y="1345840"/>
                </a:lnTo>
                <a:lnTo>
                  <a:pt x="1314113" y="1353779"/>
                </a:lnTo>
                <a:lnTo>
                  <a:pt x="1319191" y="1361718"/>
                </a:lnTo>
                <a:lnTo>
                  <a:pt x="1324270" y="1369340"/>
                </a:lnTo>
                <a:lnTo>
                  <a:pt x="1325540" y="1354097"/>
                </a:lnTo>
                <a:lnTo>
                  <a:pt x="1326809" y="1339171"/>
                </a:lnTo>
                <a:lnTo>
                  <a:pt x="1328079" y="1324246"/>
                </a:lnTo>
                <a:lnTo>
                  <a:pt x="1330301" y="1309002"/>
                </a:lnTo>
                <a:lnTo>
                  <a:pt x="1333158" y="1294077"/>
                </a:lnTo>
                <a:lnTo>
                  <a:pt x="1336649" y="1279151"/>
                </a:lnTo>
                <a:lnTo>
                  <a:pt x="1338554" y="1271847"/>
                </a:lnTo>
                <a:lnTo>
                  <a:pt x="1340776" y="1264861"/>
                </a:lnTo>
                <a:lnTo>
                  <a:pt x="1342998" y="1257874"/>
                </a:lnTo>
                <a:lnTo>
                  <a:pt x="1345855" y="1250570"/>
                </a:lnTo>
                <a:lnTo>
                  <a:pt x="1343950" y="1241361"/>
                </a:lnTo>
                <a:lnTo>
                  <a:pt x="1341728" y="1232152"/>
                </a:lnTo>
                <a:lnTo>
                  <a:pt x="1338554" y="1223260"/>
                </a:lnTo>
                <a:lnTo>
                  <a:pt x="1335062" y="1214368"/>
                </a:lnTo>
                <a:lnTo>
                  <a:pt x="1331253" y="1205794"/>
                </a:lnTo>
                <a:lnTo>
                  <a:pt x="1326809" y="1197537"/>
                </a:lnTo>
                <a:lnTo>
                  <a:pt x="1322048" y="1189280"/>
                </a:lnTo>
                <a:lnTo>
                  <a:pt x="1316969" y="1181341"/>
                </a:lnTo>
                <a:lnTo>
                  <a:pt x="1313160" y="1175308"/>
                </a:lnTo>
                <a:lnTo>
                  <a:pt x="1309351" y="1169909"/>
                </a:lnTo>
                <a:lnTo>
                  <a:pt x="1301099" y="1159112"/>
                </a:lnTo>
                <a:lnTo>
                  <a:pt x="1296972" y="1153395"/>
                </a:lnTo>
                <a:lnTo>
                  <a:pt x="1293480" y="1147679"/>
                </a:lnTo>
                <a:lnTo>
                  <a:pt x="1290306" y="1141646"/>
                </a:lnTo>
                <a:lnTo>
                  <a:pt x="1289037" y="1138470"/>
                </a:lnTo>
                <a:lnTo>
                  <a:pt x="1287767" y="1134977"/>
                </a:lnTo>
                <a:lnTo>
                  <a:pt x="1290941" y="1135930"/>
                </a:lnTo>
                <a:lnTo>
                  <a:pt x="1293798" y="1136882"/>
                </a:lnTo>
                <a:lnTo>
                  <a:pt x="1296337" y="1138470"/>
                </a:lnTo>
                <a:lnTo>
                  <a:pt x="1298877" y="1139740"/>
                </a:lnTo>
                <a:lnTo>
                  <a:pt x="1301416" y="1141646"/>
                </a:lnTo>
                <a:lnTo>
                  <a:pt x="1303638" y="1143551"/>
                </a:lnTo>
                <a:lnTo>
                  <a:pt x="1307764" y="1147679"/>
                </a:lnTo>
                <a:lnTo>
                  <a:pt x="1311573" y="1152443"/>
                </a:lnTo>
                <a:lnTo>
                  <a:pt x="1315382" y="1157524"/>
                </a:lnTo>
                <a:lnTo>
                  <a:pt x="1319191" y="1162287"/>
                </a:lnTo>
                <a:lnTo>
                  <a:pt x="1323000" y="1166733"/>
                </a:lnTo>
                <a:lnTo>
                  <a:pt x="1328079" y="1173402"/>
                </a:lnTo>
                <a:lnTo>
                  <a:pt x="1333158" y="1179753"/>
                </a:lnTo>
                <a:lnTo>
                  <a:pt x="1337602" y="1186740"/>
                </a:lnTo>
                <a:lnTo>
                  <a:pt x="1341728" y="1194044"/>
                </a:lnTo>
                <a:lnTo>
                  <a:pt x="1349664" y="1208017"/>
                </a:lnTo>
                <a:lnTo>
                  <a:pt x="1357599" y="1222625"/>
                </a:lnTo>
                <a:lnTo>
                  <a:pt x="1367756" y="1196585"/>
                </a:lnTo>
                <a:lnTo>
                  <a:pt x="1373470" y="1183882"/>
                </a:lnTo>
                <a:lnTo>
                  <a:pt x="1378866" y="1171497"/>
                </a:lnTo>
                <a:lnTo>
                  <a:pt x="1384897" y="1159112"/>
                </a:lnTo>
                <a:lnTo>
                  <a:pt x="1391245" y="1146727"/>
                </a:lnTo>
                <a:lnTo>
                  <a:pt x="1398229" y="1134977"/>
                </a:lnTo>
                <a:lnTo>
                  <a:pt x="1402038" y="1128943"/>
                </a:lnTo>
                <a:lnTo>
                  <a:pt x="1406164" y="1123227"/>
                </a:lnTo>
                <a:lnTo>
                  <a:pt x="1417591" y="1103538"/>
                </a:lnTo>
                <a:lnTo>
                  <a:pt x="1429018" y="1084167"/>
                </a:lnTo>
                <a:lnTo>
                  <a:pt x="1452825" y="1045106"/>
                </a:lnTo>
                <a:lnTo>
                  <a:pt x="1476948" y="1006998"/>
                </a:lnTo>
                <a:lnTo>
                  <a:pt x="1501390" y="968573"/>
                </a:lnTo>
                <a:lnTo>
                  <a:pt x="1509642" y="955235"/>
                </a:lnTo>
                <a:lnTo>
                  <a:pt x="1517578" y="940945"/>
                </a:lnTo>
                <a:lnTo>
                  <a:pt x="1533449" y="913317"/>
                </a:lnTo>
                <a:lnTo>
                  <a:pt x="1549637" y="885371"/>
                </a:lnTo>
                <a:lnTo>
                  <a:pt x="1557890" y="871716"/>
                </a:lnTo>
                <a:lnTo>
                  <a:pt x="1566778" y="858060"/>
                </a:lnTo>
                <a:lnTo>
                  <a:pt x="1571222" y="849169"/>
                </a:lnTo>
                <a:lnTo>
                  <a:pt x="1576300" y="840277"/>
                </a:lnTo>
                <a:lnTo>
                  <a:pt x="1586140" y="822176"/>
                </a:lnTo>
                <a:lnTo>
                  <a:pt x="1591536" y="813284"/>
                </a:lnTo>
                <a:lnTo>
                  <a:pt x="1595980" y="804392"/>
                </a:lnTo>
                <a:lnTo>
                  <a:pt x="1600107" y="794865"/>
                </a:lnTo>
                <a:lnTo>
                  <a:pt x="1603916" y="785338"/>
                </a:lnTo>
                <a:lnTo>
                  <a:pt x="1606455" y="777716"/>
                </a:lnTo>
                <a:lnTo>
                  <a:pt x="1608360" y="770095"/>
                </a:lnTo>
                <a:lnTo>
                  <a:pt x="1609629" y="762156"/>
                </a:lnTo>
                <a:lnTo>
                  <a:pt x="1610899" y="754534"/>
                </a:lnTo>
                <a:lnTo>
                  <a:pt x="1611534" y="746595"/>
                </a:lnTo>
                <a:lnTo>
                  <a:pt x="1611851" y="738656"/>
                </a:lnTo>
                <a:lnTo>
                  <a:pt x="1612486" y="722778"/>
                </a:lnTo>
                <a:lnTo>
                  <a:pt x="1611534" y="718967"/>
                </a:lnTo>
                <a:lnTo>
                  <a:pt x="1609947" y="715474"/>
                </a:lnTo>
                <a:lnTo>
                  <a:pt x="1608677" y="711981"/>
                </a:lnTo>
                <a:lnTo>
                  <a:pt x="1606772" y="709123"/>
                </a:lnTo>
                <a:lnTo>
                  <a:pt x="1604233" y="706264"/>
                </a:lnTo>
                <a:lnTo>
                  <a:pt x="1601694" y="703406"/>
                </a:lnTo>
                <a:lnTo>
                  <a:pt x="1599154" y="700866"/>
                </a:lnTo>
                <a:lnTo>
                  <a:pt x="1595980" y="698643"/>
                </a:lnTo>
                <a:lnTo>
                  <a:pt x="1589632" y="694197"/>
                </a:lnTo>
                <a:lnTo>
                  <a:pt x="1583284" y="690069"/>
                </a:lnTo>
                <a:lnTo>
                  <a:pt x="1576618" y="686258"/>
                </a:lnTo>
                <a:lnTo>
                  <a:pt x="1570269" y="682130"/>
                </a:lnTo>
                <a:lnTo>
                  <a:pt x="1564873" y="678954"/>
                </a:lnTo>
                <a:lnTo>
                  <a:pt x="1559477" y="676096"/>
                </a:lnTo>
                <a:lnTo>
                  <a:pt x="1553764" y="673873"/>
                </a:lnTo>
                <a:lnTo>
                  <a:pt x="1548367" y="671650"/>
                </a:lnTo>
                <a:lnTo>
                  <a:pt x="1542337" y="670062"/>
                </a:lnTo>
                <a:lnTo>
                  <a:pt x="1536623" y="668474"/>
                </a:lnTo>
                <a:lnTo>
                  <a:pt x="1530592" y="667204"/>
                </a:lnTo>
                <a:lnTo>
                  <a:pt x="1524561" y="666251"/>
                </a:lnTo>
                <a:lnTo>
                  <a:pt x="1518530" y="665616"/>
                </a:lnTo>
                <a:lnTo>
                  <a:pt x="1512499" y="665299"/>
                </a:lnTo>
                <a:lnTo>
                  <a:pt x="1500437" y="664346"/>
                </a:lnTo>
                <a:close/>
                <a:moveTo>
                  <a:pt x="2000371" y="609725"/>
                </a:moveTo>
                <a:lnTo>
                  <a:pt x="1994658" y="610042"/>
                </a:lnTo>
                <a:lnTo>
                  <a:pt x="1989262" y="611313"/>
                </a:lnTo>
                <a:lnTo>
                  <a:pt x="1984183" y="612900"/>
                </a:lnTo>
                <a:lnTo>
                  <a:pt x="1978787" y="615441"/>
                </a:lnTo>
                <a:lnTo>
                  <a:pt x="1974343" y="618617"/>
                </a:lnTo>
                <a:lnTo>
                  <a:pt x="1969899" y="621792"/>
                </a:lnTo>
                <a:lnTo>
                  <a:pt x="1965773" y="625603"/>
                </a:lnTo>
                <a:lnTo>
                  <a:pt x="1961646" y="629414"/>
                </a:lnTo>
                <a:lnTo>
                  <a:pt x="1960377" y="644339"/>
                </a:lnTo>
                <a:lnTo>
                  <a:pt x="1958155" y="659583"/>
                </a:lnTo>
                <a:lnTo>
                  <a:pt x="1955298" y="674508"/>
                </a:lnTo>
                <a:lnTo>
                  <a:pt x="1952759" y="689434"/>
                </a:lnTo>
                <a:lnTo>
                  <a:pt x="1946410" y="719285"/>
                </a:lnTo>
                <a:lnTo>
                  <a:pt x="1943871" y="734210"/>
                </a:lnTo>
                <a:lnTo>
                  <a:pt x="1941014" y="749453"/>
                </a:lnTo>
                <a:lnTo>
                  <a:pt x="1939110" y="759615"/>
                </a:lnTo>
                <a:lnTo>
                  <a:pt x="1937205" y="770095"/>
                </a:lnTo>
                <a:lnTo>
                  <a:pt x="1934983" y="780575"/>
                </a:lnTo>
                <a:lnTo>
                  <a:pt x="1932761" y="790737"/>
                </a:lnTo>
                <a:lnTo>
                  <a:pt x="1924508" y="813284"/>
                </a:lnTo>
                <a:lnTo>
                  <a:pt x="1916573" y="836148"/>
                </a:lnTo>
                <a:lnTo>
                  <a:pt x="1908320" y="858696"/>
                </a:lnTo>
                <a:lnTo>
                  <a:pt x="1900067" y="881243"/>
                </a:lnTo>
                <a:lnTo>
                  <a:pt x="1891179" y="903790"/>
                </a:lnTo>
                <a:lnTo>
                  <a:pt x="1881974" y="926019"/>
                </a:lnTo>
                <a:lnTo>
                  <a:pt x="1872452" y="947931"/>
                </a:lnTo>
                <a:lnTo>
                  <a:pt x="1867056" y="959046"/>
                </a:lnTo>
                <a:lnTo>
                  <a:pt x="1861977" y="969526"/>
                </a:lnTo>
                <a:lnTo>
                  <a:pt x="1859120" y="975242"/>
                </a:lnTo>
                <a:lnTo>
                  <a:pt x="1856581" y="980323"/>
                </a:lnTo>
                <a:lnTo>
                  <a:pt x="1852454" y="991438"/>
                </a:lnTo>
                <a:lnTo>
                  <a:pt x="1848645" y="1002870"/>
                </a:lnTo>
                <a:lnTo>
                  <a:pt x="1845471" y="1013985"/>
                </a:lnTo>
                <a:lnTo>
                  <a:pt x="1842614" y="1025417"/>
                </a:lnTo>
                <a:lnTo>
                  <a:pt x="1839758" y="1037167"/>
                </a:lnTo>
                <a:lnTo>
                  <a:pt x="1834679" y="1060032"/>
                </a:lnTo>
                <a:lnTo>
                  <a:pt x="1832774" y="1070511"/>
                </a:lnTo>
                <a:lnTo>
                  <a:pt x="1830870" y="1080356"/>
                </a:lnTo>
                <a:lnTo>
                  <a:pt x="1829600" y="1090836"/>
                </a:lnTo>
                <a:lnTo>
                  <a:pt x="1828965" y="1100997"/>
                </a:lnTo>
                <a:lnTo>
                  <a:pt x="1828965" y="1111477"/>
                </a:lnTo>
                <a:lnTo>
                  <a:pt x="1828965" y="1121957"/>
                </a:lnTo>
                <a:lnTo>
                  <a:pt x="1829600" y="1132119"/>
                </a:lnTo>
                <a:lnTo>
                  <a:pt x="1830870" y="1142598"/>
                </a:lnTo>
                <a:lnTo>
                  <a:pt x="1832140" y="1152125"/>
                </a:lnTo>
                <a:lnTo>
                  <a:pt x="1833727" y="1161970"/>
                </a:lnTo>
                <a:lnTo>
                  <a:pt x="1835949" y="1181341"/>
                </a:lnTo>
                <a:lnTo>
                  <a:pt x="1837536" y="1190868"/>
                </a:lnTo>
                <a:lnTo>
                  <a:pt x="1838805" y="1200395"/>
                </a:lnTo>
                <a:lnTo>
                  <a:pt x="1841027" y="1209922"/>
                </a:lnTo>
                <a:lnTo>
                  <a:pt x="1843249" y="1219449"/>
                </a:lnTo>
                <a:lnTo>
                  <a:pt x="1846423" y="1231199"/>
                </a:lnTo>
                <a:lnTo>
                  <a:pt x="1849280" y="1242949"/>
                </a:lnTo>
                <a:lnTo>
                  <a:pt x="1854676" y="1266449"/>
                </a:lnTo>
                <a:lnTo>
                  <a:pt x="1857533" y="1278516"/>
                </a:lnTo>
                <a:lnTo>
                  <a:pt x="1860707" y="1289949"/>
                </a:lnTo>
                <a:lnTo>
                  <a:pt x="1864516" y="1301698"/>
                </a:lnTo>
                <a:lnTo>
                  <a:pt x="1868960" y="1312813"/>
                </a:lnTo>
                <a:lnTo>
                  <a:pt x="1869912" y="1304557"/>
                </a:lnTo>
                <a:lnTo>
                  <a:pt x="1870230" y="1296300"/>
                </a:lnTo>
                <a:lnTo>
                  <a:pt x="1870230" y="1288361"/>
                </a:lnTo>
                <a:lnTo>
                  <a:pt x="1870230" y="1279786"/>
                </a:lnTo>
                <a:lnTo>
                  <a:pt x="1869912" y="1263273"/>
                </a:lnTo>
                <a:lnTo>
                  <a:pt x="1870230" y="1255016"/>
                </a:lnTo>
                <a:lnTo>
                  <a:pt x="1870865" y="1246760"/>
                </a:lnTo>
                <a:lnTo>
                  <a:pt x="1874991" y="1203571"/>
                </a:lnTo>
                <a:lnTo>
                  <a:pt x="1877213" y="1182294"/>
                </a:lnTo>
                <a:lnTo>
                  <a:pt x="1879752" y="1160700"/>
                </a:lnTo>
                <a:lnTo>
                  <a:pt x="1881974" y="1143869"/>
                </a:lnTo>
                <a:lnTo>
                  <a:pt x="1884196" y="1127355"/>
                </a:lnTo>
                <a:lnTo>
                  <a:pt x="1887053" y="1093376"/>
                </a:lnTo>
                <a:lnTo>
                  <a:pt x="1889275" y="1076545"/>
                </a:lnTo>
                <a:lnTo>
                  <a:pt x="1891497" y="1060032"/>
                </a:lnTo>
                <a:lnTo>
                  <a:pt x="1893084" y="1051775"/>
                </a:lnTo>
                <a:lnTo>
                  <a:pt x="1894988" y="1043518"/>
                </a:lnTo>
                <a:lnTo>
                  <a:pt x="1897210" y="1035579"/>
                </a:lnTo>
                <a:lnTo>
                  <a:pt x="1899432" y="1027323"/>
                </a:lnTo>
                <a:lnTo>
                  <a:pt x="1904194" y="1013667"/>
                </a:lnTo>
                <a:lnTo>
                  <a:pt x="1908637" y="1000330"/>
                </a:lnTo>
                <a:lnTo>
                  <a:pt x="1916573" y="972701"/>
                </a:lnTo>
                <a:lnTo>
                  <a:pt x="1924508" y="945073"/>
                </a:lnTo>
                <a:lnTo>
                  <a:pt x="1932761" y="917763"/>
                </a:lnTo>
                <a:lnTo>
                  <a:pt x="1945458" y="882195"/>
                </a:lnTo>
                <a:lnTo>
                  <a:pt x="1952124" y="864729"/>
                </a:lnTo>
                <a:lnTo>
                  <a:pt x="1959107" y="846946"/>
                </a:lnTo>
                <a:lnTo>
                  <a:pt x="1962916" y="838372"/>
                </a:lnTo>
                <a:lnTo>
                  <a:pt x="1967042" y="829797"/>
                </a:lnTo>
                <a:lnTo>
                  <a:pt x="1971169" y="821541"/>
                </a:lnTo>
                <a:lnTo>
                  <a:pt x="1976248" y="813284"/>
                </a:lnTo>
                <a:lnTo>
                  <a:pt x="1981009" y="805345"/>
                </a:lnTo>
                <a:lnTo>
                  <a:pt x="1986088" y="797406"/>
                </a:lnTo>
                <a:lnTo>
                  <a:pt x="1992119" y="789784"/>
                </a:lnTo>
                <a:lnTo>
                  <a:pt x="1997832" y="782480"/>
                </a:lnTo>
                <a:lnTo>
                  <a:pt x="2007355" y="776446"/>
                </a:lnTo>
                <a:lnTo>
                  <a:pt x="2015925" y="769777"/>
                </a:lnTo>
                <a:lnTo>
                  <a:pt x="2033065" y="755805"/>
                </a:lnTo>
                <a:lnTo>
                  <a:pt x="2041636" y="749136"/>
                </a:lnTo>
                <a:lnTo>
                  <a:pt x="2050206" y="742467"/>
                </a:lnTo>
                <a:lnTo>
                  <a:pt x="2059411" y="735798"/>
                </a:lnTo>
                <a:lnTo>
                  <a:pt x="2068616" y="730082"/>
                </a:lnTo>
                <a:lnTo>
                  <a:pt x="2073060" y="727224"/>
                </a:lnTo>
                <a:lnTo>
                  <a:pt x="2077822" y="724683"/>
                </a:lnTo>
                <a:lnTo>
                  <a:pt x="2082265" y="721825"/>
                </a:lnTo>
                <a:lnTo>
                  <a:pt x="2087344" y="718967"/>
                </a:lnTo>
                <a:lnTo>
                  <a:pt x="2091470" y="715791"/>
                </a:lnTo>
                <a:lnTo>
                  <a:pt x="2093375" y="714204"/>
                </a:lnTo>
                <a:lnTo>
                  <a:pt x="2095280" y="711981"/>
                </a:lnTo>
                <a:lnTo>
                  <a:pt x="2096867" y="710075"/>
                </a:lnTo>
                <a:lnTo>
                  <a:pt x="2098136" y="707852"/>
                </a:lnTo>
                <a:lnTo>
                  <a:pt x="2099406" y="705629"/>
                </a:lnTo>
                <a:lnTo>
                  <a:pt x="2100358" y="702771"/>
                </a:lnTo>
                <a:lnTo>
                  <a:pt x="2116229" y="699596"/>
                </a:lnTo>
                <a:lnTo>
                  <a:pt x="2132100" y="697055"/>
                </a:lnTo>
                <a:lnTo>
                  <a:pt x="2148288" y="694832"/>
                </a:lnTo>
                <a:lnTo>
                  <a:pt x="2164159" y="693562"/>
                </a:lnTo>
                <a:lnTo>
                  <a:pt x="2172412" y="693244"/>
                </a:lnTo>
                <a:lnTo>
                  <a:pt x="2180348" y="693244"/>
                </a:lnTo>
                <a:lnTo>
                  <a:pt x="2188600" y="693244"/>
                </a:lnTo>
                <a:lnTo>
                  <a:pt x="2196536" y="693562"/>
                </a:lnTo>
                <a:lnTo>
                  <a:pt x="2204471" y="694197"/>
                </a:lnTo>
                <a:lnTo>
                  <a:pt x="2212724" y="695150"/>
                </a:lnTo>
                <a:lnTo>
                  <a:pt x="2220660" y="696102"/>
                </a:lnTo>
                <a:lnTo>
                  <a:pt x="2228595" y="698008"/>
                </a:lnTo>
                <a:lnTo>
                  <a:pt x="2252402" y="703724"/>
                </a:lnTo>
                <a:lnTo>
                  <a:pt x="2275891" y="710393"/>
                </a:lnTo>
                <a:lnTo>
                  <a:pt x="2299380" y="717697"/>
                </a:lnTo>
                <a:lnTo>
                  <a:pt x="2322868" y="725636"/>
                </a:lnTo>
                <a:lnTo>
                  <a:pt x="2345723" y="734210"/>
                </a:lnTo>
                <a:lnTo>
                  <a:pt x="2368577" y="743102"/>
                </a:lnTo>
                <a:lnTo>
                  <a:pt x="2390796" y="752947"/>
                </a:lnTo>
                <a:lnTo>
                  <a:pt x="2413333" y="763109"/>
                </a:lnTo>
                <a:lnTo>
                  <a:pt x="2421903" y="769142"/>
                </a:lnTo>
                <a:lnTo>
                  <a:pt x="2430791" y="774858"/>
                </a:lnTo>
                <a:lnTo>
                  <a:pt x="2439361" y="781210"/>
                </a:lnTo>
                <a:lnTo>
                  <a:pt x="2448249" y="787561"/>
                </a:lnTo>
                <a:lnTo>
                  <a:pt x="2456502" y="794230"/>
                </a:lnTo>
                <a:lnTo>
                  <a:pt x="2464437" y="801216"/>
                </a:lnTo>
                <a:lnTo>
                  <a:pt x="2472373" y="808203"/>
                </a:lnTo>
                <a:lnTo>
                  <a:pt x="2479991" y="815507"/>
                </a:lnTo>
                <a:lnTo>
                  <a:pt x="2498718" y="833608"/>
                </a:lnTo>
                <a:lnTo>
                  <a:pt x="2508241" y="842500"/>
                </a:lnTo>
                <a:lnTo>
                  <a:pt x="2517446" y="852027"/>
                </a:lnTo>
                <a:lnTo>
                  <a:pt x="2526651" y="861236"/>
                </a:lnTo>
                <a:lnTo>
                  <a:pt x="2535539" y="871081"/>
                </a:lnTo>
                <a:lnTo>
                  <a:pt x="2543474" y="881243"/>
                </a:lnTo>
                <a:lnTo>
                  <a:pt x="2547283" y="886641"/>
                </a:lnTo>
                <a:lnTo>
                  <a:pt x="2550458" y="892358"/>
                </a:lnTo>
                <a:lnTo>
                  <a:pt x="2558076" y="903472"/>
                </a:lnTo>
                <a:lnTo>
                  <a:pt x="2565694" y="914269"/>
                </a:lnTo>
                <a:lnTo>
                  <a:pt x="2573312" y="925384"/>
                </a:lnTo>
                <a:lnTo>
                  <a:pt x="2580930" y="936816"/>
                </a:lnTo>
                <a:lnTo>
                  <a:pt x="2588548" y="928242"/>
                </a:lnTo>
                <a:lnTo>
                  <a:pt x="2596483" y="920303"/>
                </a:lnTo>
                <a:lnTo>
                  <a:pt x="2612354" y="904107"/>
                </a:lnTo>
                <a:lnTo>
                  <a:pt x="2595848" y="873304"/>
                </a:lnTo>
                <a:lnTo>
                  <a:pt x="2585374" y="886324"/>
                </a:lnTo>
                <a:lnTo>
                  <a:pt x="2575534" y="899661"/>
                </a:lnTo>
                <a:lnTo>
                  <a:pt x="2571090" y="898709"/>
                </a:lnTo>
                <a:lnTo>
                  <a:pt x="2568550" y="898391"/>
                </a:lnTo>
                <a:lnTo>
                  <a:pt x="2566011" y="897756"/>
                </a:lnTo>
                <a:lnTo>
                  <a:pt x="2564424" y="897121"/>
                </a:lnTo>
                <a:lnTo>
                  <a:pt x="2563789" y="896486"/>
                </a:lnTo>
                <a:lnTo>
                  <a:pt x="2563154" y="895533"/>
                </a:lnTo>
                <a:lnTo>
                  <a:pt x="2562837" y="894580"/>
                </a:lnTo>
                <a:lnTo>
                  <a:pt x="2562202" y="893310"/>
                </a:lnTo>
                <a:lnTo>
                  <a:pt x="2562202" y="892358"/>
                </a:lnTo>
                <a:lnTo>
                  <a:pt x="2562837" y="890452"/>
                </a:lnTo>
                <a:lnTo>
                  <a:pt x="2573312" y="874256"/>
                </a:lnTo>
                <a:lnTo>
                  <a:pt x="2584104" y="858060"/>
                </a:lnTo>
                <a:lnTo>
                  <a:pt x="2575534" y="848534"/>
                </a:lnTo>
                <a:lnTo>
                  <a:pt x="2566011" y="857743"/>
                </a:lnTo>
                <a:lnTo>
                  <a:pt x="2561250" y="862189"/>
                </a:lnTo>
                <a:lnTo>
                  <a:pt x="2556171" y="866317"/>
                </a:lnTo>
                <a:lnTo>
                  <a:pt x="2552679" y="865047"/>
                </a:lnTo>
                <a:lnTo>
                  <a:pt x="2549823" y="863142"/>
                </a:lnTo>
                <a:lnTo>
                  <a:pt x="2547918" y="860919"/>
                </a:lnTo>
                <a:lnTo>
                  <a:pt x="2546014" y="857743"/>
                </a:lnTo>
                <a:lnTo>
                  <a:pt x="2547601" y="854250"/>
                </a:lnTo>
                <a:lnTo>
                  <a:pt x="2549505" y="851074"/>
                </a:lnTo>
                <a:lnTo>
                  <a:pt x="2553632" y="845040"/>
                </a:lnTo>
                <a:lnTo>
                  <a:pt x="2562837" y="832973"/>
                </a:lnTo>
                <a:lnTo>
                  <a:pt x="2554901" y="823446"/>
                </a:lnTo>
                <a:lnTo>
                  <a:pt x="2547283" y="814236"/>
                </a:lnTo>
                <a:lnTo>
                  <a:pt x="2530460" y="836784"/>
                </a:lnTo>
                <a:lnTo>
                  <a:pt x="2518398" y="836148"/>
                </a:lnTo>
                <a:lnTo>
                  <a:pt x="2519668" y="830750"/>
                </a:lnTo>
                <a:lnTo>
                  <a:pt x="2520938" y="825669"/>
                </a:lnTo>
                <a:lnTo>
                  <a:pt x="2522525" y="820905"/>
                </a:lnTo>
                <a:lnTo>
                  <a:pt x="2524747" y="816142"/>
                </a:lnTo>
                <a:lnTo>
                  <a:pt x="2526651" y="811061"/>
                </a:lnTo>
                <a:lnTo>
                  <a:pt x="2529191" y="806615"/>
                </a:lnTo>
                <a:lnTo>
                  <a:pt x="2534587" y="797406"/>
                </a:lnTo>
                <a:lnTo>
                  <a:pt x="2526016" y="789467"/>
                </a:lnTo>
                <a:lnTo>
                  <a:pt x="2524747" y="790737"/>
                </a:lnTo>
                <a:lnTo>
                  <a:pt x="2523160" y="792642"/>
                </a:lnTo>
                <a:lnTo>
                  <a:pt x="2520303" y="796770"/>
                </a:lnTo>
                <a:lnTo>
                  <a:pt x="2517129" y="800899"/>
                </a:lnTo>
                <a:lnTo>
                  <a:pt x="2513954" y="805027"/>
                </a:lnTo>
                <a:lnTo>
                  <a:pt x="2512685" y="806615"/>
                </a:lnTo>
                <a:lnTo>
                  <a:pt x="2510780" y="808520"/>
                </a:lnTo>
                <a:lnTo>
                  <a:pt x="2509193" y="809791"/>
                </a:lnTo>
                <a:lnTo>
                  <a:pt x="2507289" y="810426"/>
                </a:lnTo>
                <a:lnTo>
                  <a:pt x="2505067" y="811061"/>
                </a:lnTo>
                <a:lnTo>
                  <a:pt x="2502845" y="811061"/>
                </a:lnTo>
                <a:lnTo>
                  <a:pt x="2500623" y="810426"/>
                </a:lnTo>
                <a:lnTo>
                  <a:pt x="2498083" y="809473"/>
                </a:lnTo>
                <a:lnTo>
                  <a:pt x="2497131" y="808520"/>
                </a:lnTo>
                <a:lnTo>
                  <a:pt x="2496496" y="806932"/>
                </a:lnTo>
                <a:lnTo>
                  <a:pt x="2496179" y="805980"/>
                </a:lnTo>
                <a:lnTo>
                  <a:pt x="2496179" y="805027"/>
                </a:lnTo>
                <a:lnTo>
                  <a:pt x="2496496" y="802487"/>
                </a:lnTo>
                <a:lnTo>
                  <a:pt x="2497449" y="800581"/>
                </a:lnTo>
                <a:lnTo>
                  <a:pt x="2499988" y="796135"/>
                </a:lnTo>
                <a:lnTo>
                  <a:pt x="2501258" y="793912"/>
                </a:lnTo>
                <a:lnTo>
                  <a:pt x="2502210" y="791689"/>
                </a:lnTo>
                <a:lnTo>
                  <a:pt x="2508241" y="782162"/>
                </a:lnTo>
                <a:lnTo>
                  <a:pt x="2514272" y="772953"/>
                </a:lnTo>
                <a:lnTo>
                  <a:pt x="2500623" y="764696"/>
                </a:lnTo>
                <a:lnTo>
                  <a:pt x="2497766" y="767554"/>
                </a:lnTo>
                <a:lnTo>
                  <a:pt x="2494909" y="771365"/>
                </a:lnTo>
                <a:lnTo>
                  <a:pt x="2492370" y="775176"/>
                </a:lnTo>
                <a:lnTo>
                  <a:pt x="2489513" y="778669"/>
                </a:lnTo>
                <a:lnTo>
                  <a:pt x="2486022" y="781845"/>
                </a:lnTo>
                <a:lnTo>
                  <a:pt x="2484434" y="783115"/>
                </a:lnTo>
                <a:lnTo>
                  <a:pt x="2482530" y="784385"/>
                </a:lnTo>
                <a:lnTo>
                  <a:pt x="2480625" y="785338"/>
                </a:lnTo>
                <a:lnTo>
                  <a:pt x="2478404" y="785973"/>
                </a:lnTo>
                <a:lnTo>
                  <a:pt x="2476499" y="786291"/>
                </a:lnTo>
                <a:lnTo>
                  <a:pt x="2473960" y="786608"/>
                </a:lnTo>
                <a:lnTo>
                  <a:pt x="2473007" y="785973"/>
                </a:lnTo>
                <a:lnTo>
                  <a:pt x="2472055" y="785338"/>
                </a:lnTo>
                <a:lnTo>
                  <a:pt x="2470468" y="783433"/>
                </a:lnTo>
                <a:lnTo>
                  <a:pt x="2469516" y="781527"/>
                </a:lnTo>
                <a:lnTo>
                  <a:pt x="2469516" y="779304"/>
                </a:lnTo>
                <a:lnTo>
                  <a:pt x="2469833" y="777081"/>
                </a:lnTo>
                <a:lnTo>
                  <a:pt x="2470468" y="774858"/>
                </a:lnTo>
                <a:lnTo>
                  <a:pt x="2471738" y="772953"/>
                </a:lnTo>
                <a:lnTo>
                  <a:pt x="2473007" y="770730"/>
                </a:lnTo>
                <a:lnTo>
                  <a:pt x="2476816" y="765332"/>
                </a:lnTo>
                <a:lnTo>
                  <a:pt x="2479991" y="758980"/>
                </a:lnTo>
                <a:lnTo>
                  <a:pt x="2481260" y="755805"/>
                </a:lnTo>
                <a:lnTo>
                  <a:pt x="2482530" y="752947"/>
                </a:lnTo>
                <a:lnTo>
                  <a:pt x="2483482" y="749453"/>
                </a:lnTo>
                <a:lnTo>
                  <a:pt x="2484117" y="745960"/>
                </a:lnTo>
                <a:lnTo>
                  <a:pt x="2481578" y="747230"/>
                </a:lnTo>
                <a:lnTo>
                  <a:pt x="2479673" y="749136"/>
                </a:lnTo>
                <a:lnTo>
                  <a:pt x="2475864" y="752629"/>
                </a:lnTo>
                <a:lnTo>
                  <a:pt x="2472373" y="756757"/>
                </a:lnTo>
                <a:lnTo>
                  <a:pt x="2469198" y="760886"/>
                </a:lnTo>
                <a:lnTo>
                  <a:pt x="2463802" y="770095"/>
                </a:lnTo>
                <a:lnTo>
                  <a:pt x="2460946" y="774541"/>
                </a:lnTo>
                <a:lnTo>
                  <a:pt x="2457771" y="778669"/>
                </a:lnTo>
                <a:lnTo>
                  <a:pt x="2446027" y="774223"/>
                </a:lnTo>
                <a:lnTo>
                  <a:pt x="2446979" y="769142"/>
                </a:lnTo>
                <a:lnTo>
                  <a:pt x="2449201" y="764379"/>
                </a:lnTo>
                <a:lnTo>
                  <a:pt x="2451106" y="759298"/>
                </a:lnTo>
                <a:lnTo>
                  <a:pt x="2453962" y="754852"/>
                </a:lnTo>
                <a:lnTo>
                  <a:pt x="2457137" y="750406"/>
                </a:lnTo>
                <a:lnTo>
                  <a:pt x="2460628" y="746278"/>
                </a:lnTo>
                <a:lnTo>
                  <a:pt x="2467611" y="738339"/>
                </a:lnTo>
                <a:lnTo>
                  <a:pt x="2462533" y="735163"/>
                </a:lnTo>
                <a:lnTo>
                  <a:pt x="2457771" y="732940"/>
                </a:lnTo>
                <a:lnTo>
                  <a:pt x="2453010" y="730399"/>
                </a:lnTo>
                <a:lnTo>
                  <a:pt x="2447931" y="728812"/>
                </a:lnTo>
                <a:lnTo>
                  <a:pt x="2442853" y="726589"/>
                </a:lnTo>
                <a:lnTo>
                  <a:pt x="2437774" y="725318"/>
                </a:lnTo>
                <a:lnTo>
                  <a:pt x="2426982" y="722460"/>
                </a:lnTo>
                <a:lnTo>
                  <a:pt x="2416507" y="720237"/>
                </a:lnTo>
                <a:lnTo>
                  <a:pt x="2405715" y="718332"/>
                </a:lnTo>
                <a:lnTo>
                  <a:pt x="2394922" y="716744"/>
                </a:lnTo>
                <a:lnTo>
                  <a:pt x="2384765" y="714204"/>
                </a:lnTo>
                <a:lnTo>
                  <a:pt x="2348897" y="710075"/>
                </a:lnTo>
                <a:lnTo>
                  <a:pt x="2330804" y="707535"/>
                </a:lnTo>
                <a:lnTo>
                  <a:pt x="2313029" y="704994"/>
                </a:lnTo>
                <a:lnTo>
                  <a:pt x="2294936" y="702136"/>
                </a:lnTo>
                <a:lnTo>
                  <a:pt x="2277478" y="698643"/>
                </a:lnTo>
                <a:lnTo>
                  <a:pt x="2259385" y="694515"/>
                </a:lnTo>
                <a:lnTo>
                  <a:pt x="2242244" y="690069"/>
                </a:lnTo>
                <a:lnTo>
                  <a:pt x="2211137" y="681177"/>
                </a:lnTo>
                <a:lnTo>
                  <a:pt x="2195584" y="676413"/>
                </a:lnTo>
                <a:lnTo>
                  <a:pt x="2180030" y="671650"/>
                </a:lnTo>
                <a:lnTo>
                  <a:pt x="2164794" y="666569"/>
                </a:lnTo>
                <a:lnTo>
                  <a:pt x="2150193" y="661170"/>
                </a:lnTo>
                <a:lnTo>
                  <a:pt x="2134957" y="654819"/>
                </a:lnTo>
                <a:lnTo>
                  <a:pt x="2120356" y="647833"/>
                </a:lnTo>
                <a:lnTo>
                  <a:pt x="2105437" y="642434"/>
                </a:lnTo>
                <a:lnTo>
                  <a:pt x="2090836" y="636718"/>
                </a:lnTo>
                <a:lnTo>
                  <a:pt x="2076234" y="631002"/>
                </a:lnTo>
                <a:lnTo>
                  <a:pt x="2061316" y="624968"/>
                </a:lnTo>
                <a:lnTo>
                  <a:pt x="2046397" y="619887"/>
                </a:lnTo>
                <a:lnTo>
                  <a:pt x="2039096" y="617664"/>
                </a:lnTo>
                <a:lnTo>
                  <a:pt x="2031478" y="615441"/>
                </a:lnTo>
                <a:lnTo>
                  <a:pt x="2023860" y="613853"/>
                </a:lnTo>
                <a:lnTo>
                  <a:pt x="2015925" y="611948"/>
                </a:lnTo>
                <a:lnTo>
                  <a:pt x="2008307" y="610678"/>
                </a:lnTo>
                <a:lnTo>
                  <a:pt x="2000371" y="609725"/>
                </a:lnTo>
                <a:close/>
                <a:moveTo>
                  <a:pt x="1769926" y="476030"/>
                </a:moveTo>
                <a:lnTo>
                  <a:pt x="1763577" y="489685"/>
                </a:lnTo>
                <a:lnTo>
                  <a:pt x="1757864" y="503658"/>
                </a:lnTo>
                <a:lnTo>
                  <a:pt x="1747071" y="532239"/>
                </a:lnTo>
                <a:lnTo>
                  <a:pt x="1741358" y="546212"/>
                </a:lnTo>
                <a:lnTo>
                  <a:pt x="1735010" y="559867"/>
                </a:lnTo>
                <a:lnTo>
                  <a:pt x="1731518" y="566854"/>
                </a:lnTo>
                <a:lnTo>
                  <a:pt x="1728026" y="573205"/>
                </a:lnTo>
                <a:lnTo>
                  <a:pt x="1724217" y="579874"/>
                </a:lnTo>
                <a:lnTo>
                  <a:pt x="1720091" y="586543"/>
                </a:lnTo>
                <a:lnTo>
                  <a:pt x="1715647" y="594164"/>
                </a:lnTo>
                <a:lnTo>
                  <a:pt x="1710886" y="601151"/>
                </a:lnTo>
                <a:lnTo>
                  <a:pt x="1706124" y="608455"/>
                </a:lnTo>
                <a:lnTo>
                  <a:pt x="1700728" y="615441"/>
                </a:lnTo>
                <a:lnTo>
                  <a:pt x="1695332" y="622427"/>
                </a:lnTo>
                <a:lnTo>
                  <a:pt x="1689301" y="628779"/>
                </a:lnTo>
                <a:lnTo>
                  <a:pt x="1683588" y="635447"/>
                </a:lnTo>
                <a:lnTo>
                  <a:pt x="1676922" y="641799"/>
                </a:lnTo>
                <a:lnTo>
                  <a:pt x="1670574" y="648785"/>
                </a:lnTo>
                <a:lnTo>
                  <a:pt x="1663590" y="655454"/>
                </a:lnTo>
                <a:lnTo>
                  <a:pt x="1655655" y="661488"/>
                </a:lnTo>
                <a:lnTo>
                  <a:pt x="1647719" y="666886"/>
                </a:lnTo>
                <a:lnTo>
                  <a:pt x="1643276" y="669427"/>
                </a:lnTo>
                <a:lnTo>
                  <a:pt x="1639149" y="671332"/>
                </a:lnTo>
                <a:lnTo>
                  <a:pt x="1634705" y="673555"/>
                </a:lnTo>
                <a:lnTo>
                  <a:pt x="1630261" y="675461"/>
                </a:lnTo>
                <a:lnTo>
                  <a:pt x="1625500" y="677049"/>
                </a:lnTo>
                <a:lnTo>
                  <a:pt x="1620739" y="678636"/>
                </a:lnTo>
                <a:lnTo>
                  <a:pt x="1615978" y="679589"/>
                </a:lnTo>
                <a:lnTo>
                  <a:pt x="1611216" y="680542"/>
                </a:lnTo>
                <a:lnTo>
                  <a:pt x="1628992" y="687528"/>
                </a:lnTo>
                <a:lnTo>
                  <a:pt x="1630579" y="703724"/>
                </a:lnTo>
                <a:lnTo>
                  <a:pt x="1631531" y="720237"/>
                </a:lnTo>
                <a:lnTo>
                  <a:pt x="1632166" y="737068"/>
                </a:lnTo>
                <a:lnTo>
                  <a:pt x="1632166" y="745325"/>
                </a:lnTo>
                <a:lnTo>
                  <a:pt x="1631849" y="753582"/>
                </a:lnTo>
                <a:lnTo>
                  <a:pt x="1631214" y="761838"/>
                </a:lnTo>
                <a:lnTo>
                  <a:pt x="1630261" y="770095"/>
                </a:lnTo>
                <a:lnTo>
                  <a:pt x="1628674" y="778034"/>
                </a:lnTo>
                <a:lnTo>
                  <a:pt x="1627087" y="785973"/>
                </a:lnTo>
                <a:lnTo>
                  <a:pt x="1624865" y="793912"/>
                </a:lnTo>
                <a:lnTo>
                  <a:pt x="1622326" y="801534"/>
                </a:lnTo>
                <a:lnTo>
                  <a:pt x="1619152" y="809155"/>
                </a:lnTo>
                <a:lnTo>
                  <a:pt x="1615343" y="816777"/>
                </a:lnTo>
                <a:lnTo>
                  <a:pt x="1597250" y="848216"/>
                </a:lnTo>
                <a:lnTo>
                  <a:pt x="1579475" y="879655"/>
                </a:lnTo>
                <a:lnTo>
                  <a:pt x="1561064" y="910776"/>
                </a:lnTo>
                <a:lnTo>
                  <a:pt x="1542337" y="941898"/>
                </a:lnTo>
                <a:lnTo>
                  <a:pt x="1505199" y="1004140"/>
                </a:lnTo>
                <a:lnTo>
                  <a:pt x="1466791" y="1065430"/>
                </a:lnTo>
                <a:lnTo>
                  <a:pt x="1459173" y="1076545"/>
                </a:lnTo>
                <a:lnTo>
                  <a:pt x="1451872" y="1087660"/>
                </a:lnTo>
                <a:lnTo>
                  <a:pt x="1444889" y="1098774"/>
                </a:lnTo>
                <a:lnTo>
                  <a:pt x="1437906" y="1110524"/>
                </a:lnTo>
                <a:lnTo>
                  <a:pt x="1424574" y="1133071"/>
                </a:lnTo>
                <a:lnTo>
                  <a:pt x="1417274" y="1144504"/>
                </a:lnTo>
                <a:lnTo>
                  <a:pt x="1409973" y="1155618"/>
                </a:lnTo>
                <a:lnTo>
                  <a:pt x="1401085" y="1173720"/>
                </a:lnTo>
                <a:lnTo>
                  <a:pt x="1392515" y="1191503"/>
                </a:lnTo>
                <a:lnTo>
                  <a:pt x="1383627" y="1209922"/>
                </a:lnTo>
                <a:lnTo>
                  <a:pt x="1375692" y="1228023"/>
                </a:lnTo>
                <a:lnTo>
                  <a:pt x="1368709" y="1246760"/>
                </a:lnTo>
                <a:lnTo>
                  <a:pt x="1361725" y="1265496"/>
                </a:lnTo>
                <a:lnTo>
                  <a:pt x="1355377" y="1284550"/>
                </a:lnTo>
                <a:lnTo>
                  <a:pt x="1349664" y="1303604"/>
                </a:lnTo>
                <a:lnTo>
                  <a:pt x="1347759" y="1314401"/>
                </a:lnTo>
                <a:lnTo>
                  <a:pt x="1346489" y="1325198"/>
                </a:lnTo>
                <a:lnTo>
                  <a:pt x="1345220" y="1336313"/>
                </a:lnTo>
                <a:lnTo>
                  <a:pt x="1343950" y="1346793"/>
                </a:lnTo>
                <a:lnTo>
                  <a:pt x="1343315" y="1357907"/>
                </a:lnTo>
                <a:lnTo>
                  <a:pt x="1342680" y="1369022"/>
                </a:lnTo>
                <a:lnTo>
                  <a:pt x="1342045" y="1390617"/>
                </a:lnTo>
                <a:lnTo>
                  <a:pt x="1344902" y="1384583"/>
                </a:lnTo>
                <a:lnTo>
                  <a:pt x="1347124" y="1377914"/>
                </a:lnTo>
                <a:lnTo>
                  <a:pt x="1352520" y="1364894"/>
                </a:lnTo>
                <a:lnTo>
                  <a:pt x="1354742" y="1358225"/>
                </a:lnTo>
                <a:lnTo>
                  <a:pt x="1357599" y="1351874"/>
                </a:lnTo>
                <a:lnTo>
                  <a:pt x="1360773" y="1345522"/>
                </a:lnTo>
                <a:lnTo>
                  <a:pt x="1363947" y="1339171"/>
                </a:lnTo>
                <a:lnTo>
                  <a:pt x="1371883" y="1327104"/>
                </a:lnTo>
                <a:lnTo>
                  <a:pt x="1379501" y="1314719"/>
                </a:lnTo>
                <a:lnTo>
                  <a:pt x="1394420" y="1289949"/>
                </a:lnTo>
                <a:lnTo>
                  <a:pt x="1401720" y="1277563"/>
                </a:lnTo>
                <a:lnTo>
                  <a:pt x="1409338" y="1265179"/>
                </a:lnTo>
                <a:lnTo>
                  <a:pt x="1417274" y="1252793"/>
                </a:lnTo>
                <a:lnTo>
                  <a:pt x="1425209" y="1241043"/>
                </a:lnTo>
                <a:lnTo>
                  <a:pt x="1433462" y="1229294"/>
                </a:lnTo>
                <a:lnTo>
                  <a:pt x="1441715" y="1217544"/>
                </a:lnTo>
                <a:lnTo>
                  <a:pt x="1450285" y="1206111"/>
                </a:lnTo>
                <a:lnTo>
                  <a:pt x="1459173" y="1194997"/>
                </a:lnTo>
                <a:lnTo>
                  <a:pt x="1464252" y="1189916"/>
                </a:lnTo>
                <a:lnTo>
                  <a:pt x="1469013" y="1184517"/>
                </a:lnTo>
                <a:lnTo>
                  <a:pt x="1473774" y="1179436"/>
                </a:lnTo>
                <a:lnTo>
                  <a:pt x="1478853" y="1174673"/>
                </a:lnTo>
                <a:lnTo>
                  <a:pt x="1484566" y="1170227"/>
                </a:lnTo>
                <a:lnTo>
                  <a:pt x="1489962" y="1165781"/>
                </a:lnTo>
                <a:lnTo>
                  <a:pt x="1495993" y="1161652"/>
                </a:lnTo>
                <a:lnTo>
                  <a:pt x="1501707" y="1157841"/>
                </a:lnTo>
                <a:lnTo>
                  <a:pt x="1532814" y="1137517"/>
                </a:lnTo>
                <a:lnTo>
                  <a:pt x="1563921" y="1117193"/>
                </a:lnTo>
                <a:lnTo>
                  <a:pt x="1595345" y="1097822"/>
                </a:lnTo>
                <a:lnTo>
                  <a:pt x="1626770" y="1078133"/>
                </a:lnTo>
                <a:lnTo>
                  <a:pt x="1627405" y="1070511"/>
                </a:lnTo>
                <a:lnTo>
                  <a:pt x="1628040" y="1062889"/>
                </a:lnTo>
                <a:lnTo>
                  <a:pt x="1630261" y="1047647"/>
                </a:lnTo>
                <a:lnTo>
                  <a:pt x="1630896" y="1040025"/>
                </a:lnTo>
                <a:lnTo>
                  <a:pt x="1631531" y="1032404"/>
                </a:lnTo>
                <a:lnTo>
                  <a:pt x="1631531" y="1024782"/>
                </a:lnTo>
                <a:lnTo>
                  <a:pt x="1631214" y="1017160"/>
                </a:lnTo>
                <a:lnTo>
                  <a:pt x="1630579" y="1006998"/>
                </a:lnTo>
                <a:lnTo>
                  <a:pt x="1629309" y="996836"/>
                </a:lnTo>
                <a:lnTo>
                  <a:pt x="1627722" y="986992"/>
                </a:lnTo>
                <a:lnTo>
                  <a:pt x="1625818" y="977147"/>
                </a:lnTo>
                <a:lnTo>
                  <a:pt x="1622326" y="957141"/>
                </a:lnTo>
                <a:lnTo>
                  <a:pt x="1620739" y="947296"/>
                </a:lnTo>
                <a:lnTo>
                  <a:pt x="1619787" y="937134"/>
                </a:lnTo>
                <a:lnTo>
                  <a:pt x="1629627" y="941580"/>
                </a:lnTo>
                <a:lnTo>
                  <a:pt x="1633436" y="950154"/>
                </a:lnTo>
                <a:lnTo>
                  <a:pt x="1636927" y="959046"/>
                </a:lnTo>
                <a:lnTo>
                  <a:pt x="1639467" y="967938"/>
                </a:lnTo>
                <a:lnTo>
                  <a:pt x="1641689" y="976830"/>
                </a:lnTo>
                <a:lnTo>
                  <a:pt x="1643593" y="986039"/>
                </a:lnTo>
                <a:lnTo>
                  <a:pt x="1645180" y="995248"/>
                </a:lnTo>
                <a:lnTo>
                  <a:pt x="1648037" y="1013667"/>
                </a:lnTo>
                <a:lnTo>
                  <a:pt x="1648672" y="1020654"/>
                </a:lnTo>
                <a:lnTo>
                  <a:pt x="1648989" y="1027640"/>
                </a:lnTo>
                <a:lnTo>
                  <a:pt x="1649307" y="1034309"/>
                </a:lnTo>
                <a:lnTo>
                  <a:pt x="1648989" y="1040978"/>
                </a:lnTo>
                <a:lnTo>
                  <a:pt x="1648354" y="1047964"/>
                </a:lnTo>
                <a:lnTo>
                  <a:pt x="1647719" y="1054951"/>
                </a:lnTo>
                <a:lnTo>
                  <a:pt x="1645498" y="1068288"/>
                </a:lnTo>
                <a:lnTo>
                  <a:pt x="1676287" y="1053680"/>
                </a:lnTo>
                <a:lnTo>
                  <a:pt x="1675335" y="1047647"/>
                </a:lnTo>
                <a:lnTo>
                  <a:pt x="1674383" y="1041295"/>
                </a:lnTo>
                <a:lnTo>
                  <a:pt x="1674383" y="1038437"/>
                </a:lnTo>
                <a:lnTo>
                  <a:pt x="1674383" y="1035262"/>
                </a:lnTo>
                <a:lnTo>
                  <a:pt x="1675017" y="1032404"/>
                </a:lnTo>
                <a:lnTo>
                  <a:pt x="1675652" y="1029228"/>
                </a:lnTo>
                <a:lnTo>
                  <a:pt x="1679144" y="1017795"/>
                </a:lnTo>
                <a:lnTo>
                  <a:pt x="1682318" y="1006998"/>
                </a:lnTo>
                <a:lnTo>
                  <a:pt x="1684857" y="995566"/>
                </a:lnTo>
                <a:lnTo>
                  <a:pt x="1687397" y="983816"/>
                </a:lnTo>
                <a:lnTo>
                  <a:pt x="1689301" y="972384"/>
                </a:lnTo>
                <a:lnTo>
                  <a:pt x="1691523" y="960634"/>
                </a:lnTo>
                <a:lnTo>
                  <a:pt x="1693110" y="949202"/>
                </a:lnTo>
                <a:lnTo>
                  <a:pt x="1694697" y="937452"/>
                </a:lnTo>
                <a:lnTo>
                  <a:pt x="1696602" y="913952"/>
                </a:lnTo>
                <a:lnTo>
                  <a:pt x="1698189" y="890452"/>
                </a:lnTo>
                <a:lnTo>
                  <a:pt x="1699141" y="867587"/>
                </a:lnTo>
                <a:lnTo>
                  <a:pt x="1699459" y="844088"/>
                </a:lnTo>
                <a:lnTo>
                  <a:pt x="1702315" y="845358"/>
                </a:lnTo>
                <a:lnTo>
                  <a:pt x="1704537" y="846946"/>
                </a:lnTo>
                <a:lnTo>
                  <a:pt x="1706759" y="849169"/>
                </a:lnTo>
                <a:lnTo>
                  <a:pt x="1708346" y="851074"/>
                </a:lnTo>
                <a:lnTo>
                  <a:pt x="1709933" y="853614"/>
                </a:lnTo>
                <a:lnTo>
                  <a:pt x="1710886" y="856473"/>
                </a:lnTo>
                <a:lnTo>
                  <a:pt x="1711838" y="859013"/>
                </a:lnTo>
                <a:lnTo>
                  <a:pt x="1711838" y="862189"/>
                </a:lnTo>
                <a:lnTo>
                  <a:pt x="1712790" y="872351"/>
                </a:lnTo>
                <a:lnTo>
                  <a:pt x="1713108" y="882195"/>
                </a:lnTo>
                <a:lnTo>
                  <a:pt x="1713743" y="892675"/>
                </a:lnTo>
                <a:lnTo>
                  <a:pt x="1713108" y="902520"/>
                </a:lnTo>
                <a:lnTo>
                  <a:pt x="1712790" y="912682"/>
                </a:lnTo>
                <a:lnTo>
                  <a:pt x="1712155" y="922526"/>
                </a:lnTo>
                <a:lnTo>
                  <a:pt x="1711521" y="933006"/>
                </a:lnTo>
                <a:lnTo>
                  <a:pt x="1710568" y="943168"/>
                </a:lnTo>
                <a:lnTo>
                  <a:pt x="1707712" y="963174"/>
                </a:lnTo>
                <a:lnTo>
                  <a:pt x="1704220" y="983181"/>
                </a:lnTo>
                <a:lnTo>
                  <a:pt x="1700411" y="1002870"/>
                </a:lnTo>
                <a:lnTo>
                  <a:pt x="1696602" y="1022559"/>
                </a:lnTo>
                <a:lnTo>
                  <a:pt x="1703585" y="1011444"/>
                </a:lnTo>
                <a:lnTo>
                  <a:pt x="1709933" y="1000012"/>
                </a:lnTo>
                <a:lnTo>
                  <a:pt x="1715647" y="988579"/>
                </a:lnTo>
                <a:lnTo>
                  <a:pt x="1720726" y="976512"/>
                </a:lnTo>
                <a:lnTo>
                  <a:pt x="1725804" y="964445"/>
                </a:lnTo>
                <a:lnTo>
                  <a:pt x="1730248" y="952060"/>
                </a:lnTo>
                <a:lnTo>
                  <a:pt x="1734057" y="939675"/>
                </a:lnTo>
                <a:lnTo>
                  <a:pt x="1736914" y="927290"/>
                </a:lnTo>
                <a:lnTo>
                  <a:pt x="1743262" y="902837"/>
                </a:lnTo>
                <a:lnTo>
                  <a:pt x="1746437" y="890452"/>
                </a:lnTo>
                <a:lnTo>
                  <a:pt x="1749293" y="878385"/>
                </a:lnTo>
                <a:lnTo>
                  <a:pt x="1751515" y="866317"/>
                </a:lnTo>
                <a:lnTo>
                  <a:pt x="1753420" y="853932"/>
                </a:lnTo>
                <a:lnTo>
                  <a:pt x="1754689" y="841547"/>
                </a:lnTo>
                <a:lnTo>
                  <a:pt x="1755324" y="829162"/>
                </a:lnTo>
                <a:lnTo>
                  <a:pt x="1755642" y="808520"/>
                </a:lnTo>
                <a:lnTo>
                  <a:pt x="1756277" y="798041"/>
                </a:lnTo>
                <a:lnTo>
                  <a:pt x="1757229" y="792960"/>
                </a:lnTo>
                <a:lnTo>
                  <a:pt x="1758181" y="787561"/>
                </a:lnTo>
                <a:lnTo>
                  <a:pt x="1762308" y="791054"/>
                </a:lnTo>
                <a:lnTo>
                  <a:pt x="1766434" y="794865"/>
                </a:lnTo>
                <a:lnTo>
                  <a:pt x="1768021" y="797088"/>
                </a:lnTo>
                <a:lnTo>
                  <a:pt x="1769608" y="799311"/>
                </a:lnTo>
                <a:lnTo>
                  <a:pt x="1770243" y="801851"/>
                </a:lnTo>
                <a:lnTo>
                  <a:pt x="1770560" y="805027"/>
                </a:lnTo>
                <a:lnTo>
                  <a:pt x="1771195" y="812966"/>
                </a:lnTo>
                <a:lnTo>
                  <a:pt x="1771830" y="820905"/>
                </a:lnTo>
                <a:lnTo>
                  <a:pt x="1771830" y="828844"/>
                </a:lnTo>
                <a:lnTo>
                  <a:pt x="1771830" y="836784"/>
                </a:lnTo>
                <a:lnTo>
                  <a:pt x="1771195" y="844723"/>
                </a:lnTo>
                <a:lnTo>
                  <a:pt x="1770560" y="852662"/>
                </a:lnTo>
                <a:lnTo>
                  <a:pt x="1769608" y="860283"/>
                </a:lnTo>
                <a:lnTo>
                  <a:pt x="1768021" y="868223"/>
                </a:lnTo>
                <a:lnTo>
                  <a:pt x="1765164" y="884101"/>
                </a:lnTo>
                <a:lnTo>
                  <a:pt x="1761673" y="899661"/>
                </a:lnTo>
                <a:lnTo>
                  <a:pt x="1753737" y="930148"/>
                </a:lnTo>
                <a:lnTo>
                  <a:pt x="1751515" y="938404"/>
                </a:lnTo>
                <a:lnTo>
                  <a:pt x="1748659" y="946979"/>
                </a:lnTo>
                <a:lnTo>
                  <a:pt x="1743262" y="963174"/>
                </a:lnTo>
                <a:lnTo>
                  <a:pt x="1737866" y="979370"/>
                </a:lnTo>
                <a:lnTo>
                  <a:pt x="1735010" y="987309"/>
                </a:lnTo>
                <a:lnTo>
                  <a:pt x="1732470" y="995566"/>
                </a:lnTo>
                <a:lnTo>
                  <a:pt x="1737549" y="988897"/>
                </a:lnTo>
                <a:lnTo>
                  <a:pt x="1741993" y="982228"/>
                </a:lnTo>
                <a:lnTo>
                  <a:pt x="1745802" y="975877"/>
                </a:lnTo>
                <a:lnTo>
                  <a:pt x="1749611" y="968891"/>
                </a:lnTo>
                <a:lnTo>
                  <a:pt x="1752785" y="961587"/>
                </a:lnTo>
                <a:lnTo>
                  <a:pt x="1755959" y="954283"/>
                </a:lnTo>
                <a:lnTo>
                  <a:pt x="1759133" y="947296"/>
                </a:lnTo>
                <a:lnTo>
                  <a:pt x="1761990" y="939992"/>
                </a:lnTo>
                <a:lnTo>
                  <a:pt x="1767069" y="924749"/>
                </a:lnTo>
                <a:lnTo>
                  <a:pt x="1771513" y="909506"/>
                </a:lnTo>
                <a:lnTo>
                  <a:pt x="1779766" y="879020"/>
                </a:lnTo>
                <a:lnTo>
                  <a:pt x="1783257" y="859966"/>
                </a:lnTo>
                <a:lnTo>
                  <a:pt x="1786114" y="840277"/>
                </a:lnTo>
                <a:lnTo>
                  <a:pt x="1788971" y="820905"/>
                </a:lnTo>
                <a:lnTo>
                  <a:pt x="1790875" y="801216"/>
                </a:lnTo>
                <a:lnTo>
                  <a:pt x="1792462" y="781527"/>
                </a:lnTo>
                <a:lnTo>
                  <a:pt x="1793732" y="762156"/>
                </a:lnTo>
                <a:lnTo>
                  <a:pt x="1794049" y="742467"/>
                </a:lnTo>
                <a:lnTo>
                  <a:pt x="1794049" y="722778"/>
                </a:lnTo>
                <a:lnTo>
                  <a:pt x="1793732" y="716744"/>
                </a:lnTo>
                <a:lnTo>
                  <a:pt x="1793415" y="710393"/>
                </a:lnTo>
                <a:lnTo>
                  <a:pt x="1792145" y="698008"/>
                </a:lnTo>
                <a:lnTo>
                  <a:pt x="1791827" y="691656"/>
                </a:lnTo>
                <a:lnTo>
                  <a:pt x="1791827" y="685623"/>
                </a:lnTo>
                <a:lnTo>
                  <a:pt x="1793097" y="679271"/>
                </a:lnTo>
                <a:lnTo>
                  <a:pt x="1794367" y="673238"/>
                </a:lnTo>
                <a:lnTo>
                  <a:pt x="1796271" y="675778"/>
                </a:lnTo>
                <a:lnTo>
                  <a:pt x="1798176" y="678636"/>
                </a:lnTo>
                <a:lnTo>
                  <a:pt x="1799446" y="681494"/>
                </a:lnTo>
                <a:lnTo>
                  <a:pt x="1801033" y="684353"/>
                </a:lnTo>
                <a:lnTo>
                  <a:pt x="1802937" y="690386"/>
                </a:lnTo>
                <a:lnTo>
                  <a:pt x="1804207" y="697055"/>
                </a:lnTo>
                <a:lnTo>
                  <a:pt x="1805476" y="703089"/>
                </a:lnTo>
                <a:lnTo>
                  <a:pt x="1806111" y="709758"/>
                </a:lnTo>
                <a:lnTo>
                  <a:pt x="1807064" y="722778"/>
                </a:lnTo>
                <a:lnTo>
                  <a:pt x="1807381" y="738021"/>
                </a:lnTo>
                <a:lnTo>
                  <a:pt x="1807064" y="753264"/>
                </a:lnTo>
                <a:lnTo>
                  <a:pt x="1806746" y="768507"/>
                </a:lnTo>
                <a:lnTo>
                  <a:pt x="1806111" y="783433"/>
                </a:lnTo>
                <a:lnTo>
                  <a:pt x="1805476" y="798676"/>
                </a:lnTo>
                <a:lnTo>
                  <a:pt x="1803889" y="814236"/>
                </a:lnTo>
                <a:lnTo>
                  <a:pt x="1802620" y="829162"/>
                </a:lnTo>
                <a:lnTo>
                  <a:pt x="1800398" y="844405"/>
                </a:lnTo>
                <a:lnTo>
                  <a:pt x="1798493" y="859648"/>
                </a:lnTo>
                <a:lnTo>
                  <a:pt x="1795636" y="874256"/>
                </a:lnTo>
                <a:lnTo>
                  <a:pt x="1792145" y="889182"/>
                </a:lnTo>
                <a:lnTo>
                  <a:pt x="1788336" y="904107"/>
                </a:lnTo>
                <a:lnTo>
                  <a:pt x="1784209" y="918398"/>
                </a:lnTo>
                <a:lnTo>
                  <a:pt x="1779448" y="933006"/>
                </a:lnTo>
                <a:lnTo>
                  <a:pt x="1774369" y="947296"/>
                </a:lnTo>
                <a:lnTo>
                  <a:pt x="1768021" y="961269"/>
                </a:lnTo>
                <a:lnTo>
                  <a:pt x="1761990" y="973654"/>
                </a:lnTo>
                <a:lnTo>
                  <a:pt x="1755642" y="985721"/>
                </a:lnTo>
                <a:lnTo>
                  <a:pt x="1748659" y="997471"/>
                </a:lnTo>
                <a:lnTo>
                  <a:pt x="1741993" y="1009539"/>
                </a:lnTo>
                <a:lnTo>
                  <a:pt x="1751833" y="1003188"/>
                </a:lnTo>
                <a:lnTo>
                  <a:pt x="1761673" y="996519"/>
                </a:lnTo>
                <a:lnTo>
                  <a:pt x="1766434" y="993025"/>
                </a:lnTo>
                <a:lnTo>
                  <a:pt x="1770878" y="989215"/>
                </a:lnTo>
                <a:lnTo>
                  <a:pt x="1775322" y="985404"/>
                </a:lnTo>
                <a:lnTo>
                  <a:pt x="1779448" y="981276"/>
                </a:lnTo>
                <a:lnTo>
                  <a:pt x="1795002" y="965715"/>
                </a:lnTo>
                <a:lnTo>
                  <a:pt x="1810238" y="950154"/>
                </a:lnTo>
                <a:lnTo>
                  <a:pt x="1817856" y="942215"/>
                </a:lnTo>
                <a:lnTo>
                  <a:pt x="1824839" y="933958"/>
                </a:lnTo>
                <a:lnTo>
                  <a:pt x="1831187" y="925384"/>
                </a:lnTo>
                <a:lnTo>
                  <a:pt x="1837536" y="916492"/>
                </a:lnTo>
                <a:lnTo>
                  <a:pt x="1841980" y="910141"/>
                </a:lnTo>
                <a:lnTo>
                  <a:pt x="1846106" y="903472"/>
                </a:lnTo>
                <a:lnTo>
                  <a:pt x="1854359" y="889817"/>
                </a:lnTo>
                <a:lnTo>
                  <a:pt x="1869912" y="862506"/>
                </a:lnTo>
                <a:lnTo>
                  <a:pt x="1873087" y="856155"/>
                </a:lnTo>
                <a:lnTo>
                  <a:pt x="1876261" y="849486"/>
                </a:lnTo>
                <a:lnTo>
                  <a:pt x="1881974" y="835831"/>
                </a:lnTo>
                <a:lnTo>
                  <a:pt x="1885466" y="829162"/>
                </a:lnTo>
                <a:lnTo>
                  <a:pt x="1889275" y="822811"/>
                </a:lnTo>
                <a:lnTo>
                  <a:pt x="1891179" y="819953"/>
                </a:lnTo>
                <a:lnTo>
                  <a:pt x="1893719" y="817095"/>
                </a:lnTo>
                <a:lnTo>
                  <a:pt x="1896576" y="814236"/>
                </a:lnTo>
                <a:lnTo>
                  <a:pt x="1899115" y="812013"/>
                </a:lnTo>
                <a:lnTo>
                  <a:pt x="1901337" y="809473"/>
                </a:lnTo>
                <a:lnTo>
                  <a:pt x="1903241" y="806932"/>
                </a:lnTo>
                <a:lnTo>
                  <a:pt x="1905146" y="804710"/>
                </a:lnTo>
                <a:lnTo>
                  <a:pt x="1906416" y="801851"/>
                </a:lnTo>
                <a:lnTo>
                  <a:pt x="1908955" y="796135"/>
                </a:lnTo>
                <a:lnTo>
                  <a:pt x="1910859" y="789784"/>
                </a:lnTo>
                <a:lnTo>
                  <a:pt x="1913716" y="781210"/>
                </a:lnTo>
                <a:lnTo>
                  <a:pt x="1916255" y="772636"/>
                </a:lnTo>
                <a:lnTo>
                  <a:pt x="1918160" y="763744"/>
                </a:lnTo>
                <a:lnTo>
                  <a:pt x="1920065" y="754852"/>
                </a:lnTo>
                <a:lnTo>
                  <a:pt x="1923239" y="737386"/>
                </a:lnTo>
                <a:lnTo>
                  <a:pt x="1926730" y="719602"/>
                </a:lnTo>
                <a:lnTo>
                  <a:pt x="1932761" y="691974"/>
                </a:lnTo>
                <a:lnTo>
                  <a:pt x="1938157" y="664346"/>
                </a:lnTo>
                <a:lnTo>
                  <a:pt x="1941014" y="650691"/>
                </a:lnTo>
                <a:lnTo>
                  <a:pt x="1943236" y="636400"/>
                </a:lnTo>
                <a:lnTo>
                  <a:pt x="1945458" y="622745"/>
                </a:lnTo>
                <a:lnTo>
                  <a:pt x="1947045" y="608455"/>
                </a:lnTo>
                <a:lnTo>
                  <a:pt x="1950219" y="608137"/>
                </a:lnTo>
                <a:lnTo>
                  <a:pt x="1953076" y="607819"/>
                </a:lnTo>
                <a:lnTo>
                  <a:pt x="1956250" y="606867"/>
                </a:lnTo>
                <a:lnTo>
                  <a:pt x="1958790" y="605914"/>
                </a:lnTo>
                <a:lnTo>
                  <a:pt x="1964186" y="603056"/>
                </a:lnTo>
                <a:lnTo>
                  <a:pt x="1969264" y="599880"/>
                </a:lnTo>
                <a:lnTo>
                  <a:pt x="1974343" y="596705"/>
                </a:lnTo>
                <a:lnTo>
                  <a:pt x="1979739" y="594164"/>
                </a:lnTo>
                <a:lnTo>
                  <a:pt x="1982279" y="592894"/>
                </a:lnTo>
                <a:lnTo>
                  <a:pt x="1985453" y="591941"/>
                </a:lnTo>
                <a:lnTo>
                  <a:pt x="1988309" y="590988"/>
                </a:lnTo>
                <a:lnTo>
                  <a:pt x="1991484" y="590671"/>
                </a:lnTo>
                <a:lnTo>
                  <a:pt x="1994340" y="590036"/>
                </a:lnTo>
                <a:lnTo>
                  <a:pt x="1997515" y="589718"/>
                </a:lnTo>
                <a:lnTo>
                  <a:pt x="2000371" y="589083"/>
                </a:lnTo>
                <a:lnTo>
                  <a:pt x="2003546" y="589083"/>
                </a:lnTo>
                <a:lnTo>
                  <a:pt x="2009577" y="590036"/>
                </a:lnTo>
                <a:lnTo>
                  <a:pt x="2015607" y="590988"/>
                </a:lnTo>
                <a:lnTo>
                  <a:pt x="2021638" y="592259"/>
                </a:lnTo>
                <a:lnTo>
                  <a:pt x="2027669" y="594164"/>
                </a:lnTo>
                <a:lnTo>
                  <a:pt x="2033383" y="595752"/>
                </a:lnTo>
                <a:lnTo>
                  <a:pt x="2039731" y="597022"/>
                </a:lnTo>
                <a:lnTo>
                  <a:pt x="2048302" y="599563"/>
                </a:lnTo>
                <a:lnTo>
                  <a:pt x="2056872" y="602421"/>
                </a:lnTo>
                <a:lnTo>
                  <a:pt x="2065442" y="605596"/>
                </a:lnTo>
                <a:lnTo>
                  <a:pt x="2074012" y="608455"/>
                </a:lnTo>
                <a:lnTo>
                  <a:pt x="2091153" y="615441"/>
                </a:lnTo>
                <a:lnTo>
                  <a:pt x="2107976" y="622745"/>
                </a:lnTo>
                <a:lnTo>
                  <a:pt x="2120356" y="626556"/>
                </a:lnTo>
                <a:lnTo>
                  <a:pt x="2132735" y="630684"/>
                </a:lnTo>
                <a:lnTo>
                  <a:pt x="2157493" y="639576"/>
                </a:lnTo>
                <a:lnTo>
                  <a:pt x="2182252" y="649420"/>
                </a:lnTo>
                <a:lnTo>
                  <a:pt x="2206376" y="658947"/>
                </a:lnTo>
                <a:lnTo>
                  <a:pt x="2227643" y="665616"/>
                </a:lnTo>
                <a:lnTo>
                  <a:pt x="2248910" y="671332"/>
                </a:lnTo>
                <a:lnTo>
                  <a:pt x="2270812" y="676413"/>
                </a:lnTo>
                <a:lnTo>
                  <a:pt x="2292396" y="681177"/>
                </a:lnTo>
                <a:lnTo>
                  <a:pt x="2314616" y="685305"/>
                </a:lnTo>
                <a:lnTo>
                  <a:pt x="2336200" y="688163"/>
                </a:lnTo>
                <a:lnTo>
                  <a:pt x="2358419" y="690704"/>
                </a:lnTo>
                <a:lnTo>
                  <a:pt x="2380956" y="692927"/>
                </a:lnTo>
                <a:lnTo>
                  <a:pt x="2410159" y="697373"/>
                </a:lnTo>
                <a:lnTo>
                  <a:pt x="2425077" y="699913"/>
                </a:lnTo>
                <a:lnTo>
                  <a:pt x="2439996" y="703406"/>
                </a:lnTo>
                <a:lnTo>
                  <a:pt x="2446979" y="705312"/>
                </a:lnTo>
                <a:lnTo>
                  <a:pt x="2453962" y="707535"/>
                </a:lnTo>
                <a:lnTo>
                  <a:pt x="2461263" y="710075"/>
                </a:lnTo>
                <a:lnTo>
                  <a:pt x="2468246" y="712933"/>
                </a:lnTo>
                <a:lnTo>
                  <a:pt x="2474595" y="715791"/>
                </a:lnTo>
                <a:lnTo>
                  <a:pt x="2481260" y="719602"/>
                </a:lnTo>
                <a:lnTo>
                  <a:pt x="2487926" y="723413"/>
                </a:lnTo>
                <a:lnTo>
                  <a:pt x="2493957" y="727859"/>
                </a:lnTo>
                <a:lnTo>
                  <a:pt x="2500940" y="734210"/>
                </a:lnTo>
                <a:lnTo>
                  <a:pt x="2508558" y="739926"/>
                </a:lnTo>
                <a:lnTo>
                  <a:pt x="2523794" y="751676"/>
                </a:lnTo>
                <a:lnTo>
                  <a:pt x="2531095" y="757710"/>
                </a:lnTo>
                <a:lnTo>
                  <a:pt x="2537761" y="764379"/>
                </a:lnTo>
                <a:lnTo>
                  <a:pt x="2540935" y="767554"/>
                </a:lnTo>
                <a:lnTo>
                  <a:pt x="2544109" y="771365"/>
                </a:lnTo>
                <a:lnTo>
                  <a:pt x="2546966" y="775176"/>
                </a:lnTo>
                <a:lnTo>
                  <a:pt x="2549505" y="779304"/>
                </a:lnTo>
                <a:lnTo>
                  <a:pt x="2552362" y="783433"/>
                </a:lnTo>
                <a:lnTo>
                  <a:pt x="2555536" y="787244"/>
                </a:lnTo>
                <a:lnTo>
                  <a:pt x="2561885" y="795183"/>
                </a:lnTo>
                <a:lnTo>
                  <a:pt x="2568868" y="802487"/>
                </a:lnTo>
                <a:lnTo>
                  <a:pt x="2575851" y="809791"/>
                </a:lnTo>
                <a:lnTo>
                  <a:pt x="2582834" y="817095"/>
                </a:lnTo>
                <a:lnTo>
                  <a:pt x="2589500" y="824716"/>
                </a:lnTo>
                <a:lnTo>
                  <a:pt x="2595848" y="832338"/>
                </a:lnTo>
                <a:lnTo>
                  <a:pt x="2599023" y="836466"/>
                </a:lnTo>
                <a:lnTo>
                  <a:pt x="2601562" y="840594"/>
                </a:lnTo>
                <a:lnTo>
                  <a:pt x="2617115" y="865047"/>
                </a:lnTo>
                <a:lnTo>
                  <a:pt x="2625051" y="877432"/>
                </a:lnTo>
                <a:lnTo>
                  <a:pt x="2632352" y="890135"/>
                </a:lnTo>
                <a:lnTo>
                  <a:pt x="2639335" y="902837"/>
                </a:lnTo>
                <a:lnTo>
                  <a:pt x="2645366" y="916175"/>
                </a:lnTo>
                <a:lnTo>
                  <a:pt x="2648222" y="923161"/>
                </a:lnTo>
                <a:lnTo>
                  <a:pt x="2651079" y="929512"/>
                </a:lnTo>
                <a:lnTo>
                  <a:pt x="2653301" y="936499"/>
                </a:lnTo>
                <a:lnTo>
                  <a:pt x="2655523" y="943803"/>
                </a:lnTo>
                <a:lnTo>
                  <a:pt x="2660284" y="939357"/>
                </a:lnTo>
                <a:lnTo>
                  <a:pt x="2665046" y="935229"/>
                </a:lnTo>
                <a:lnTo>
                  <a:pt x="2670442" y="931100"/>
                </a:lnTo>
                <a:lnTo>
                  <a:pt x="2675520" y="927607"/>
                </a:lnTo>
                <a:lnTo>
                  <a:pt x="2686313" y="920303"/>
                </a:lnTo>
                <a:lnTo>
                  <a:pt x="2697105" y="913634"/>
                </a:lnTo>
                <a:lnTo>
                  <a:pt x="2708532" y="907601"/>
                </a:lnTo>
                <a:lnTo>
                  <a:pt x="2720276" y="901567"/>
                </a:lnTo>
                <a:lnTo>
                  <a:pt x="2743131" y="889817"/>
                </a:lnTo>
                <a:lnTo>
                  <a:pt x="2751066" y="886006"/>
                </a:lnTo>
                <a:lnTo>
                  <a:pt x="2759001" y="882513"/>
                </a:lnTo>
                <a:lnTo>
                  <a:pt x="2767572" y="880290"/>
                </a:lnTo>
                <a:lnTo>
                  <a:pt x="2776142" y="878385"/>
                </a:lnTo>
                <a:lnTo>
                  <a:pt x="2773920" y="882195"/>
                </a:lnTo>
                <a:lnTo>
                  <a:pt x="2771698" y="885689"/>
                </a:lnTo>
                <a:lnTo>
                  <a:pt x="2770429" y="887594"/>
                </a:lnTo>
                <a:lnTo>
                  <a:pt x="2768841" y="888864"/>
                </a:lnTo>
                <a:lnTo>
                  <a:pt x="2767254" y="890135"/>
                </a:lnTo>
                <a:lnTo>
                  <a:pt x="2765667" y="891722"/>
                </a:lnTo>
                <a:lnTo>
                  <a:pt x="2753923" y="898391"/>
                </a:lnTo>
                <a:lnTo>
                  <a:pt x="2741861" y="905377"/>
                </a:lnTo>
                <a:lnTo>
                  <a:pt x="2729799" y="912046"/>
                </a:lnTo>
                <a:lnTo>
                  <a:pt x="2717737" y="918398"/>
                </a:lnTo>
                <a:lnTo>
                  <a:pt x="2705358" y="925384"/>
                </a:lnTo>
                <a:lnTo>
                  <a:pt x="2699644" y="929195"/>
                </a:lnTo>
                <a:lnTo>
                  <a:pt x="2694248" y="933006"/>
                </a:lnTo>
                <a:lnTo>
                  <a:pt x="2688535" y="937134"/>
                </a:lnTo>
                <a:lnTo>
                  <a:pt x="2683456" y="941262"/>
                </a:lnTo>
                <a:lnTo>
                  <a:pt x="2678377" y="946026"/>
                </a:lnTo>
                <a:lnTo>
                  <a:pt x="2672981" y="951107"/>
                </a:lnTo>
                <a:lnTo>
                  <a:pt x="2671077" y="954283"/>
                </a:lnTo>
                <a:lnTo>
                  <a:pt x="2669489" y="958093"/>
                </a:lnTo>
                <a:lnTo>
                  <a:pt x="2668855" y="961587"/>
                </a:lnTo>
                <a:lnTo>
                  <a:pt x="2668220" y="965397"/>
                </a:lnTo>
                <a:lnTo>
                  <a:pt x="2668220" y="968891"/>
                </a:lnTo>
                <a:lnTo>
                  <a:pt x="2668855" y="972384"/>
                </a:lnTo>
                <a:lnTo>
                  <a:pt x="2669489" y="976195"/>
                </a:lnTo>
                <a:lnTo>
                  <a:pt x="2670759" y="979688"/>
                </a:lnTo>
                <a:lnTo>
                  <a:pt x="2672981" y="986992"/>
                </a:lnTo>
                <a:lnTo>
                  <a:pt x="2676473" y="993661"/>
                </a:lnTo>
                <a:lnTo>
                  <a:pt x="2679647" y="1000647"/>
                </a:lnTo>
                <a:lnTo>
                  <a:pt x="2682821" y="1007634"/>
                </a:lnTo>
                <a:lnTo>
                  <a:pt x="2687265" y="1000012"/>
                </a:lnTo>
                <a:lnTo>
                  <a:pt x="2692026" y="992390"/>
                </a:lnTo>
                <a:lnTo>
                  <a:pt x="2697422" y="985086"/>
                </a:lnTo>
                <a:lnTo>
                  <a:pt x="2703453" y="978100"/>
                </a:lnTo>
                <a:lnTo>
                  <a:pt x="2709802" y="972066"/>
                </a:lnTo>
                <a:lnTo>
                  <a:pt x="2716150" y="965715"/>
                </a:lnTo>
                <a:lnTo>
                  <a:pt x="2723133" y="959999"/>
                </a:lnTo>
                <a:lnTo>
                  <a:pt x="2730434" y="954283"/>
                </a:lnTo>
                <a:lnTo>
                  <a:pt x="2740274" y="946979"/>
                </a:lnTo>
                <a:lnTo>
                  <a:pt x="2750749" y="939675"/>
                </a:lnTo>
                <a:lnTo>
                  <a:pt x="2760906" y="932371"/>
                </a:lnTo>
                <a:lnTo>
                  <a:pt x="2771698" y="925384"/>
                </a:lnTo>
                <a:lnTo>
                  <a:pt x="2782490" y="918715"/>
                </a:lnTo>
                <a:lnTo>
                  <a:pt x="2793600" y="912682"/>
                </a:lnTo>
                <a:lnTo>
                  <a:pt x="2805027" y="906648"/>
                </a:lnTo>
                <a:lnTo>
                  <a:pt x="2816137" y="901567"/>
                </a:lnTo>
                <a:lnTo>
                  <a:pt x="2818676" y="900297"/>
                </a:lnTo>
                <a:lnTo>
                  <a:pt x="2820898" y="899661"/>
                </a:lnTo>
                <a:lnTo>
                  <a:pt x="2823120" y="899661"/>
                </a:lnTo>
                <a:lnTo>
                  <a:pt x="2825659" y="899661"/>
                </a:lnTo>
                <a:lnTo>
                  <a:pt x="2830421" y="900614"/>
                </a:lnTo>
                <a:lnTo>
                  <a:pt x="2835182" y="901884"/>
                </a:lnTo>
                <a:lnTo>
                  <a:pt x="2829468" y="906648"/>
                </a:lnTo>
                <a:lnTo>
                  <a:pt x="2823120" y="910776"/>
                </a:lnTo>
                <a:lnTo>
                  <a:pt x="2816454" y="915222"/>
                </a:lnTo>
                <a:lnTo>
                  <a:pt x="2810106" y="918398"/>
                </a:lnTo>
                <a:lnTo>
                  <a:pt x="2796457" y="925702"/>
                </a:lnTo>
                <a:lnTo>
                  <a:pt x="2789791" y="929512"/>
                </a:lnTo>
                <a:lnTo>
                  <a:pt x="2783125" y="933641"/>
                </a:lnTo>
                <a:lnTo>
                  <a:pt x="2766937" y="944438"/>
                </a:lnTo>
                <a:lnTo>
                  <a:pt x="2758684" y="950154"/>
                </a:lnTo>
                <a:lnTo>
                  <a:pt x="2750749" y="956188"/>
                </a:lnTo>
                <a:lnTo>
                  <a:pt x="2743131" y="962222"/>
                </a:lnTo>
                <a:lnTo>
                  <a:pt x="2735513" y="968573"/>
                </a:lnTo>
                <a:lnTo>
                  <a:pt x="2727894" y="974924"/>
                </a:lnTo>
                <a:lnTo>
                  <a:pt x="2720594" y="981593"/>
                </a:lnTo>
                <a:lnTo>
                  <a:pt x="2718054" y="984134"/>
                </a:lnTo>
                <a:lnTo>
                  <a:pt x="2715515" y="986674"/>
                </a:lnTo>
                <a:lnTo>
                  <a:pt x="2711071" y="992073"/>
                </a:lnTo>
                <a:lnTo>
                  <a:pt x="2707262" y="997789"/>
                </a:lnTo>
                <a:lnTo>
                  <a:pt x="2703453" y="1003823"/>
                </a:lnTo>
                <a:lnTo>
                  <a:pt x="2696470" y="1016208"/>
                </a:lnTo>
                <a:lnTo>
                  <a:pt x="2692978" y="1022559"/>
                </a:lnTo>
                <a:lnTo>
                  <a:pt x="2689487" y="1028593"/>
                </a:lnTo>
                <a:lnTo>
                  <a:pt x="2687582" y="1031451"/>
                </a:lnTo>
                <a:lnTo>
                  <a:pt x="2686630" y="1034627"/>
                </a:lnTo>
                <a:lnTo>
                  <a:pt x="2686313" y="1037485"/>
                </a:lnTo>
                <a:lnTo>
                  <a:pt x="2685995" y="1040660"/>
                </a:lnTo>
                <a:lnTo>
                  <a:pt x="2686313" y="1047647"/>
                </a:lnTo>
                <a:lnTo>
                  <a:pt x="2686947" y="1054315"/>
                </a:lnTo>
                <a:lnTo>
                  <a:pt x="2692978" y="1047647"/>
                </a:lnTo>
                <a:lnTo>
                  <a:pt x="2699962" y="1041295"/>
                </a:lnTo>
                <a:lnTo>
                  <a:pt x="2706945" y="1035579"/>
                </a:lnTo>
                <a:lnTo>
                  <a:pt x="2714563" y="1029863"/>
                </a:lnTo>
                <a:lnTo>
                  <a:pt x="2721864" y="1024464"/>
                </a:lnTo>
                <a:lnTo>
                  <a:pt x="2729164" y="1019383"/>
                </a:lnTo>
                <a:lnTo>
                  <a:pt x="2737100" y="1014620"/>
                </a:lnTo>
                <a:lnTo>
                  <a:pt x="2745035" y="1009856"/>
                </a:lnTo>
                <a:lnTo>
                  <a:pt x="2774872" y="992390"/>
                </a:lnTo>
                <a:lnTo>
                  <a:pt x="2805345" y="975242"/>
                </a:lnTo>
                <a:lnTo>
                  <a:pt x="2819946" y="966985"/>
                </a:lnTo>
                <a:lnTo>
                  <a:pt x="2835499" y="959046"/>
                </a:lnTo>
                <a:lnTo>
                  <a:pt x="2850735" y="951107"/>
                </a:lnTo>
                <a:lnTo>
                  <a:pt x="2866289" y="943485"/>
                </a:lnTo>
                <a:lnTo>
                  <a:pt x="2875176" y="949202"/>
                </a:lnTo>
                <a:lnTo>
                  <a:pt x="2865972" y="955235"/>
                </a:lnTo>
                <a:lnTo>
                  <a:pt x="2856766" y="960951"/>
                </a:lnTo>
                <a:lnTo>
                  <a:pt x="2846926" y="966985"/>
                </a:lnTo>
                <a:lnTo>
                  <a:pt x="2837404" y="972066"/>
                </a:lnTo>
                <a:lnTo>
                  <a:pt x="2817724" y="983181"/>
                </a:lnTo>
                <a:lnTo>
                  <a:pt x="2807884" y="988579"/>
                </a:lnTo>
                <a:lnTo>
                  <a:pt x="2798679" y="993978"/>
                </a:lnTo>
                <a:lnTo>
                  <a:pt x="2786617" y="1001282"/>
                </a:lnTo>
                <a:lnTo>
                  <a:pt x="2774555" y="1008586"/>
                </a:lnTo>
                <a:lnTo>
                  <a:pt x="2762493" y="1015572"/>
                </a:lnTo>
                <a:lnTo>
                  <a:pt x="2750749" y="1023194"/>
                </a:lnTo>
                <a:lnTo>
                  <a:pt x="2739004" y="1031133"/>
                </a:lnTo>
                <a:lnTo>
                  <a:pt x="2733608" y="1034944"/>
                </a:lnTo>
                <a:lnTo>
                  <a:pt x="2727894" y="1039390"/>
                </a:lnTo>
                <a:lnTo>
                  <a:pt x="2722498" y="1043836"/>
                </a:lnTo>
                <a:lnTo>
                  <a:pt x="2717102" y="1048282"/>
                </a:lnTo>
                <a:lnTo>
                  <a:pt x="2712024" y="1053045"/>
                </a:lnTo>
                <a:lnTo>
                  <a:pt x="2707262" y="1058444"/>
                </a:lnTo>
                <a:lnTo>
                  <a:pt x="2704406" y="1063208"/>
                </a:lnTo>
                <a:lnTo>
                  <a:pt x="2701866" y="1067972"/>
                </a:lnTo>
                <a:lnTo>
                  <a:pt x="2699327" y="1073052"/>
                </a:lnTo>
                <a:lnTo>
                  <a:pt x="2697105" y="1078133"/>
                </a:lnTo>
                <a:lnTo>
                  <a:pt x="2695200" y="1083531"/>
                </a:lnTo>
                <a:lnTo>
                  <a:pt x="2693931" y="1088613"/>
                </a:lnTo>
                <a:lnTo>
                  <a:pt x="2692344" y="1094329"/>
                </a:lnTo>
                <a:lnTo>
                  <a:pt x="2692026" y="1099727"/>
                </a:lnTo>
                <a:lnTo>
                  <a:pt x="2720911" y="1082261"/>
                </a:lnTo>
                <a:lnTo>
                  <a:pt x="2750749" y="1064796"/>
                </a:lnTo>
                <a:lnTo>
                  <a:pt x="2780269" y="1047964"/>
                </a:lnTo>
                <a:lnTo>
                  <a:pt x="2795187" y="1039707"/>
                </a:lnTo>
                <a:lnTo>
                  <a:pt x="2810423" y="1031451"/>
                </a:lnTo>
                <a:lnTo>
                  <a:pt x="2825659" y="1023829"/>
                </a:lnTo>
                <a:lnTo>
                  <a:pt x="2840895" y="1016208"/>
                </a:lnTo>
                <a:lnTo>
                  <a:pt x="2856132" y="1008586"/>
                </a:lnTo>
                <a:lnTo>
                  <a:pt x="2871685" y="1001600"/>
                </a:lnTo>
                <a:lnTo>
                  <a:pt x="2887238" y="994931"/>
                </a:lnTo>
                <a:lnTo>
                  <a:pt x="2903109" y="988579"/>
                </a:lnTo>
                <a:lnTo>
                  <a:pt x="2918980" y="982863"/>
                </a:lnTo>
                <a:lnTo>
                  <a:pt x="2935168" y="977147"/>
                </a:lnTo>
                <a:lnTo>
                  <a:pt x="2932947" y="981911"/>
                </a:lnTo>
                <a:lnTo>
                  <a:pt x="2929772" y="986992"/>
                </a:lnTo>
                <a:lnTo>
                  <a:pt x="2928186" y="988897"/>
                </a:lnTo>
                <a:lnTo>
                  <a:pt x="2926281" y="991120"/>
                </a:lnTo>
                <a:lnTo>
                  <a:pt x="2924059" y="992708"/>
                </a:lnTo>
                <a:lnTo>
                  <a:pt x="2921520" y="993661"/>
                </a:lnTo>
                <a:lnTo>
                  <a:pt x="2895809" y="1005411"/>
                </a:lnTo>
                <a:lnTo>
                  <a:pt x="2870733" y="1016525"/>
                </a:lnTo>
                <a:lnTo>
                  <a:pt x="2858036" y="1022559"/>
                </a:lnTo>
                <a:lnTo>
                  <a:pt x="2845656" y="1028593"/>
                </a:lnTo>
                <a:lnTo>
                  <a:pt x="2833595" y="1034944"/>
                </a:lnTo>
                <a:lnTo>
                  <a:pt x="2821215" y="1041613"/>
                </a:lnTo>
                <a:lnTo>
                  <a:pt x="2772016" y="1069558"/>
                </a:lnTo>
                <a:lnTo>
                  <a:pt x="2747574" y="1084167"/>
                </a:lnTo>
                <a:lnTo>
                  <a:pt x="2735830" y="1091788"/>
                </a:lnTo>
                <a:lnTo>
                  <a:pt x="2723768" y="1099409"/>
                </a:lnTo>
                <a:lnTo>
                  <a:pt x="2711706" y="1107984"/>
                </a:lnTo>
                <a:lnTo>
                  <a:pt x="2705993" y="1112748"/>
                </a:lnTo>
                <a:lnTo>
                  <a:pt x="2702818" y="1115288"/>
                </a:lnTo>
                <a:lnTo>
                  <a:pt x="2700279" y="1117828"/>
                </a:lnTo>
                <a:lnTo>
                  <a:pt x="2698057" y="1120369"/>
                </a:lnTo>
                <a:lnTo>
                  <a:pt x="2695518" y="1123544"/>
                </a:lnTo>
                <a:lnTo>
                  <a:pt x="2693931" y="1126402"/>
                </a:lnTo>
                <a:lnTo>
                  <a:pt x="2692026" y="1129896"/>
                </a:lnTo>
                <a:lnTo>
                  <a:pt x="2691074" y="1132754"/>
                </a:lnTo>
                <a:lnTo>
                  <a:pt x="2690122" y="1136565"/>
                </a:lnTo>
                <a:lnTo>
                  <a:pt x="2689487" y="1140376"/>
                </a:lnTo>
                <a:lnTo>
                  <a:pt x="2690122" y="1144504"/>
                </a:lnTo>
                <a:lnTo>
                  <a:pt x="2717102" y="1124497"/>
                </a:lnTo>
                <a:lnTo>
                  <a:pt x="2731069" y="1114970"/>
                </a:lnTo>
                <a:lnTo>
                  <a:pt x="2745035" y="1105761"/>
                </a:lnTo>
                <a:lnTo>
                  <a:pt x="2759319" y="1096234"/>
                </a:lnTo>
                <a:lnTo>
                  <a:pt x="2773920" y="1087660"/>
                </a:lnTo>
                <a:lnTo>
                  <a:pt x="2788521" y="1079721"/>
                </a:lnTo>
                <a:lnTo>
                  <a:pt x="2803440" y="1072099"/>
                </a:lnTo>
                <a:lnTo>
                  <a:pt x="2841848" y="1051775"/>
                </a:lnTo>
                <a:lnTo>
                  <a:pt x="2879938" y="1031451"/>
                </a:lnTo>
                <a:lnTo>
                  <a:pt x="2899300" y="1021606"/>
                </a:lnTo>
                <a:lnTo>
                  <a:pt x="2918663" y="1012079"/>
                </a:lnTo>
                <a:lnTo>
                  <a:pt x="2938025" y="1003188"/>
                </a:lnTo>
                <a:lnTo>
                  <a:pt x="2957705" y="993978"/>
                </a:lnTo>
                <a:lnTo>
                  <a:pt x="2967863" y="989850"/>
                </a:lnTo>
                <a:lnTo>
                  <a:pt x="2972942" y="988262"/>
                </a:lnTo>
                <a:lnTo>
                  <a:pt x="2977703" y="986039"/>
                </a:lnTo>
                <a:lnTo>
                  <a:pt x="2982781" y="984769"/>
                </a:lnTo>
                <a:lnTo>
                  <a:pt x="2988178" y="983816"/>
                </a:lnTo>
                <a:lnTo>
                  <a:pt x="2993574" y="983498"/>
                </a:lnTo>
                <a:lnTo>
                  <a:pt x="2998652" y="983816"/>
                </a:lnTo>
                <a:lnTo>
                  <a:pt x="2997065" y="987309"/>
                </a:lnTo>
                <a:lnTo>
                  <a:pt x="2994526" y="990802"/>
                </a:lnTo>
                <a:lnTo>
                  <a:pt x="2993256" y="992073"/>
                </a:lnTo>
                <a:lnTo>
                  <a:pt x="2991986" y="993343"/>
                </a:lnTo>
                <a:lnTo>
                  <a:pt x="2990082" y="994613"/>
                </a:lnTo>
                <a:lnTo>
                  <a:pt x="2988178" y="995248"/>
                </a:lnTo>
                <a:lnTo>
                  <a:pt x="2956436" y="1008269"/>
                </a:lnTo>
                <a:lnTo>
                  <a:pt x="2940882" y="1015255"/>
                </a:lnTo>
                <a:lnTo>
                  <a:pt x="2932947" y="1018748"/>
                </a:lnTo>
                <a:lnTo>
                  <a:pt x="2925329" y="1022876"/>
                </a:lnTo>
                <a:lnTo>
                  <a:pt x="2854862" y="1059397"/>
                </a:lnTo>
                <a:lnTo>
                  <a:pt x="2819946" y="1078450"/>
                </a:lnTo>
                <a:lnTo>
                  <a:pt x="2802488" y="1087977"/>
                </a:lnTo>
                <a:lnTo>
                  <a:pt x="2785347" y="1098139"/>
                </a:lnTo>
                <a:lnTo>
                  <a:pt x="2768207" y="1108301"/>
                </a:lnTo>
                <a:lnTo>
                  <a:pt x="2751383" y="1119099"/>
                </a:lnTo>
                <a:lnTo>
                  <a:pt x="2734878" y="1129896"/>
                </a:lnTo>
                <a:lnTo>
                  <a:pt x="2718689" y="1141646"/>
                </a:lnTo>
                <a:lnTo>
                  <a:pt x="2702818" y="1153395"/>
                </a:lnTo>
                <a:lnTo>
                  <a:pt x="2687265" y="1165781"/>
                </a:lnTo>
                <a:lnTo>
                  <a:pt x="2672346" y="1178483"/>
                </a:lnTo>
                <a:lnTo>
                  <a:pt x="2657428" y="1192139"/>
                </a:lnTo>
                <a:lnTo>
                  <a:pt x="2653301" y="1198807"/>
                </a:lnTo>
                <a:lnTo>
                  <a:pt x="2649175" y="1205159"/>
                </a:lnTo>
                <a:lnTo>
                  <a:pt x="2644413" y="1211192"/>
                </a:lnTo>
                <a:lnTo>
                  <a:pt x="2639652" y="1217226"/>
                </a:lnTo>
                <a:lnTo>
                  <a:pt x="2629495" y="1228976"/>
                </a:lnTo>
                <a:lnTo>
                  <a:pt x="2624733" y="1234692"/>
                </a:lnTo>
                <a:lnTo>
                  <a:pt x="2619972" y="1241043"/>
                </a:lnTo>
                <a:lnTo>
                  <a:pt x="2609815" y="1254699"/>
                </a:lnTo>
                <a:lnTo>
                  <a:pt x="2599975" y="1268037"/>
                </a:lnTo>
                <a:lnTo>
                  <a:pt x="2589817" y="1281692"/>
                </a:lnTo>
                <a:lnTo>
                  <a:pt x="2585056" y="1288678"/>
                </a:lnTo>
                <a:lnTo>
                  <a:pt x="2580612" y="1295665"/>
                </a:lnTo>
                <a:lnTo>
                  <a:pt x="2573312" y="1305827"/>
                </a:lnTo>
                <a:lnTo>
                  <a:pt x="2569820" y="1310908"/>
                </a:lnTo>
                <a:lnTo>
                  <a:pt x="2566011" y="1315671"/>
                </a:lnTo>
                <a:lnTo>
                  <a:pt x="2561885" y="1320752"/>
                </a:lnTo>
                <a:lnTo>
                  <a:pt x="2557441" y="1324881"/>
                </a:lnTo>
                <a:lnTo>
                  <a:pt x="2555219" y="1326786"/>
                </a:lnTo>
                <a:lnTo>
                  <a:pt x="2552679" y="1328691"/>
                </a:lnTo>
                <a:lnTo>
                  <a:pt x="2549823" y="1330279"/>
                </a:lnTo>
                <a:lnTo>
                  <a:pt x="2547283" y="1331549"/>
                </a:lnTo>
                <a:lnTo>
                  <a:pt x="2543157" y="1333773"/>
                </a:lnTo>
                <a:lnTo>
                  <a:pt x="2539030" y="1336630"/>
                </a:lnTo>
                <a:lnTo>
                  <a:pt x="2535221" y="1339171"/>
                </a:lnTo>
                <a:lnTo>
                  <a:pt x="2531730" y="1342347"/>
                </a:lnTo>
                <a:lnTo>
                  <a:pt x="2524747" y="1349333"/>
                </a:lnTo>
                <a:lnTo>
                  <a:pt x="2517763" y="1356002"/>
                </a:lnTo>
                <a:lnTo>
                  <a:pt x="2509828" y="1363306"/>
                </a:lnTo>
                <a:lnTo>
                  <a:pt x="2501258" y="1370610"/>
                </a:lnTo>
                <a:lnTo>
                  <a:pt x="2493322" y="1377914"/>
                </a:lnTo>
                <a:lnTo>
                  <a:pt x="2485387" y="1385853"/>
                </a:lnTo>
                <a:lnTo>
                  <a:pt x="2498718" y="1380454"/>
                </a:lnTo>
                <a:lnTo>
                  <a:pt x="2512685" y="1375691"/>
                </a:lnTo>
                <a:lnTo>
                  <a:pt x="2526016" y="1370610"/>
                </a:lnTo>
                <a:lnTo>
                  <a:pt x="2540300" y="1366164"/>
                </a:lnTo>
                <a:lnTo>
                  <a:pt x="2553949" y="1362036"/>
                </a:lnTo>
                <a:lnTo>
                  <a:pt x="2568233" y="1358225"/>
                </a:lnTo>
                <a:lnTo>
                  <a:pt x="2582199" y="1355049"/>
                </a:lnTo>
                <a:lnTo>
                  <a:pt x="2596801" y="1352191"/>
                </a:lnTo>
                <a:lnTo>
                  <a:pt x="2606006" y="1350286"/>
                </a:lnTo>
                <a:lnTo>
                  <a:pt x="2615846" y="1348380"/>
                </a:lnTo>
                <a:lnTo>
                  <a:pt x="2634891" y="1343935"/>
                </a:lnTo>
                <a:lnTo>
                  <a:pt x="2653619" y="1338854"/>
                </a:lnTo>
                <a:lnTo>
                  <a:pt x="2672664" y="1334090"/>
                </a:lnTo>
                <a:lnTo>
                  <a:pt x="2685360" y="1331232"/>
                </a:lnTo>
                <a:lnTo>
                  <a:pt x="2698375" y="1328056"/>
                </a:lnTo>
                <a:lnTo>
                  <a:pt x="2723768" y="1320435"/>
                </a:lnTo>
                <a:lnTo>
                  <a:pt x="2736147" y="1316624"/>
                </a:lnTo>
                <a:lnTo>
                  <a:pt x="2748844" y="1313131"/>
                </a:lnTo>
                <a:lnTo>
                  <a:pt x="2761858" y="1309638"/>
                </a:lnTo>
                <a:lnTo>
                  <a:pt x="2774555" y="1306779"/>
                </a:lnTo>
                <a:lnTo>
                  <a:pt x="2794870" y="1304557"/>
                </a:lnTo>
                <a:lnTo>
                  <a:pt x="2815185" y="1302016"/>
                </a:lnTo>
                <a:lnTo>
                  <a:pt x="2835182" y="1299158"/>
                </a:lnTo>
                <a:lnTo>
                  <a:pt x="2845339" y="1297888"/>
                </a:lnTo>
                <a:lnTo>
                  <a:pt x="2855179" y="1296300"/>
                </a:lnTo>
                <a:lnTo>
                  <a:pt x="2879938" y="1290584"/>
                </a:lnTo>
                <a:lnTo>
                  <a:pt x="2892634" y="1287725"/>
                </a:lnTo>
                <a:lnTo>
                  <a:pt x="2904696" y="1284867"/>
                </a:lnTo>
                <a:lnTo>
                  <a:pt x="2917076" y="1281057"/>
                </a:lnTo>
                <a:lnTo>
                  <a:pt x="2922789" y="1278834"/>
                </a:lnTo>
                <a:lnTo>
                  <a:pt x="2928820" y="1276928"/>
                </a:lnTo>
                <a:lnTo>
                  <a:pt x="2934534" y="1274388"/>
                </a:lnTo>
                <a:lnTo>
                  <a:pt x="2940247" y="1271530"/>
                </a:lnTo>
                <a:lnTo>
                  <a:pt x="2945961" y="1268989"/>
                </a:lnTo>
                <a:lnTo>
                  <a:pt x="2951357" y="1265814"/>
                </a:lnTo>
                <a:lnTo>
                  <a:pt x="2962784" y="1259145"/>
                </a:lnTo>
                <a:lnTo>
                  <a:pt x="2973894" y="1252158"/>
                </a:lnTo>
                <a:lnTo>
                  <a:pt x="2984686" y="1244854"/>
                </a:lnTo>
                <a:lnTo>
                  <a:pt x="2995478" y="1236280"/>
                </a:lnTo>
                <a:lnTo>
                  <a:pt x="3005318" y="1228023"/>
                </a:lnTo>
                <a:lnTo>
                  <a:pt x="3014841" y="1219132"/>
                </a:lnTo>
                <a:lnTo>
                  <a:pt x="3024363" y="1210240"/>
                </a:lnTo>
                <a:lnTo>
                  <a:pt x="3033568" y="1200395"/>
                </a:lnTo>
                <a:lnTo>
                  <a:pt x="3037695" y="1195314"/>
                </a:lnTo>
                <a:lnTo>
                  <a:pt x="3041504" y="1189598"/>
                </a:lnTo>
                <a:lnTo>
                  <a:pt x="3044996" y="1183564"/>
                </a:lnTo>
                <a:lnTo>
                  <a:pt x="3047852" y="1177848"/>
                </a:lnTo>
                <a:lnTo>
                  <a:pt x="3053566" y="1164828"/>
                </a:lnTo>
                <a:lnTo>
                  <a:pt x="3056422" y="1159112"/>
                </a:lnTo>
                <a:lnTo>
                  <a:pt x="3059914" y="1152760"/>
                </a:lnTo>
                <a:lnTo>
                  <a:pt x="3071024" y="1134024"/>
                </a:lnTo>
                <a:lnTo>
                  <a:pt x="3081816" y="1114653"/>
                </a:lnTo>
                <a:lnTo>
                  <a:pt x="3092926" y="1094964"/>
                </a:lnTo>
                <a:lnTo>
                  <a:pt x="3103400" y="1075275"/>
                </a:lnTo>
                <a:lnTo>
                  <a:pt x="3112923" y="1055268"/>
                </a:lnTo>
                <a:lnTo>
                  <a:pt x="3117684" y="1045106"/>
                </a:lnTo>
                <a:lnTo>
                  <a:pt x="3121811" y="1034944"/>
                </a:lnTo>
                <a:lnTo>
                  <a:pt x="3126572" y="1024464"/>
                </a:lnTo>
                <a:lnTo>
                  <a:pt x="3130381" y="1013985"/>
                </a:lnTo>
                <a:lnTo>
                  <a:pt x="3133872" y="1003823"/>
                </a:lnTo>
                <a:lnTo>
                  <a:pt x="3137364" y="993025"/>
                </a:lnTo>
                <a:lnTo>
                  <a:pt x="3137364" y="976195"/>
                </a:lnTo>
                <a:lnTo>
                  <a:pt x="3136729" y="959364"/>
                </a:lnTo>
                <a:lnTo>
                  <a:pt x="3135460" y="942215"/>
                </a:lnTo>
                <a:lnTo>
                  <a:pt x="3133555" y="925702"/>
                </a:lnTo>
                <a:lnTo>
                  <a:pt x="3131016" y="908871"/>
                </a:lnTo>
                <a:lnTo>
                  <a:pt x="3127524" y="892358"/>
                </a:lnTo>
                <a:lnTo>
                  <a:pt x="3125620" y="884101"/>
                </a:lnTo>
                <a:lnTo>
                  <a:pt x="3123398" y="875844"/>
                </a:lnTo>
                <a:lnTo>
                  <a:pt x="3121176" y="867905"/>
                </a:lnTo>
                <a:lnTo>
                  <a:pt x="3118636" y="859966"/>
                </a:lnTo>
                <a:lnTo>
                  <a:pt x="3116414" y="852662"/>
                </a:lnTo>
                <a:lnTo>
                  <a:pt x="3113558" y="845358"/>
                </a:lnTo>
                <a:lnTo>
                  <a:pt x="3111018" y="838372"/>
                </a:lnTo>
                <a:lnTo>
                  <a:pt x="3107844" y="832020"/>
                </a:lnTo>
                <a:lnTo>
                  <a:pt x="3104353" y="825351"/>
                </a:lnTo>
                <a:lnTo>
                  <a:pt x="3100544" y="818682"/>
                </a:lnTo>
                <a:lnTo>
                  <a:pt x="3096734" y="812331"/>
                </a:lnTo>
                <a:lnTo>
                  <a:pt x="3092608" y="805980"/>
                </a:lnTo>
                <a:lnTo>
                  <a:pt x="3084038" y="793912"/>
                </a:lnTo>
                <a:lnTo>
                  <a:pt x="3074833" y="782162"/>
                </a:lnTo>
                <a:lnTo>
                  <a:pt x="3065310" y="770730"/>
                </a:lnTo>
                <a:lnTo>
                  <a:pt x="3055470" y="759298"/>
                </a:lnTo>
                <a:lnTo>
                  <a:pt x="3045313" y="750723"/>
                </a:lnTo>
                <a:lnTo>
                  <a:pt x="3035156" y="742467"/>
                </a:lnTo>
                <a:lnTo>
                  <a:pt x="3024680" y="734528"/>
                </a:lnTo>
                <a:lnTo>
                  <a:pt x="3019284" y="730717"/>
                </a:lnTo>
                <a:lnTo>
                  <a:pt x="3013571" y="726906"/>
                </a:lnTo>
                <a:lnTo>
                  <a:pt x="3007858" y="723413"/>
                </a:lnTo>
                <a:lnTo>
                  <a:pt x="3001826" y="720237"/>
                </a:lnTo>
                <a:lnTo>
                  <a:pt x="2996113" y="717697"/>
                </a:lnTo>
                <a:lnTo>
                  <a:pt x="2990082" y="714839"/>
                </a:lnTo>
                <a:lnTo>
                  <a:pt x="2984051" y="712298"/>
                </a:lnTo>
                <a:lnTo>
                  <a:pt x="2977703" y="710393"/>
                </a:lnTo>
                <a:lnTo>
                  <a:pt x="2971037" y="708805"/>
                </a:lnTo>
                <a:lnTo>
                  <a:pt x="2964688" y="707217"/>
                </a:lnTo>
                <a:lnTo>
                  <a:pt x="2960245" y="706264"/>
                </a:lnTo>
                <a:lnTo>
                  <a:pt x="2955801" y="704994"/>
                </a:lnTo>
                <a:lnTo>
                  <a:pt x="2951040" y="702771"/>
                </a:lnTo>
                <a:lnTo>
                  <a:pt x="2946913" y="700866"/>
                </a:lnTo>
                <a:lnTo>
                  <a:pt x="2938660" y="696420"/>
                </a:lnTo>
                <a:lnTo>
                  <a:pt x="2934216" y="694515"/>
                </a:lnTo>
                <a:lnTo>
                  <a:pt x="2929772" y="693244"/>
                </a:lnTo>
                <a:lnTo>
                  <a:pt x="2903109" y="685305"/>
                </a:lnTo>
                <a:lnTo>
                  <a:pt x="2875811" y="678001"/>
                </a:lnTo>
                <a:lnTo>
                  <a:pt x="2862480" y="674826"/>
                </a:lnTo>
                <a:lnTo>
                  <a:pt x="2849148" y="671650"/>
                </a:lnTo>
                <a:lnTo>
                  <a:pt x="2835182" y="669427"/>
                </a:lnTo>
                <a:lnTo>
                  <a:pt x="2821533" y="666886"/>
                </a:lnTo>
                <a:lnTo>
                  <a:pt x="2811376" y="665616"/>
                </a:lnTo>
                <a:lnTo>
                  <a:pt x="2801853" y="663393"/>
                </a:lnTo>
                <a:lnTo>
                  <a:pt x="2792013" y="660535"/>
                </a:lnTo>
                <a:lnTo>
                  <a:pt x="2782808" y="657677"/>
                </a:lnTo>
                <a:lnTo>
                  <a:pt x="2763763" y="651008"/>
                </a:lnTo>
                <a:lnTo>
                  <a:pt x="2754558" y="647833"/>
                </a:lnTo>
                <a:lnTo>
                  <a:pt x="2745035" y="644657"/>
                </a:lnTo>
                <a:lnTo>
                  <a:pt x="2738369" y="642434"/>
                </a:lnTo>
                <a:lnTo>
                  <a:pt x="2731386" y="639258"/>
                </a:lnTo>
                <a:lnTo>
                  <a:pt x="2724403" y="636400"/>
                </a:lnTo>
                <a:lnTo>
                  <a:pt x="2718054" y="632907"/>
                </a:lnTo>
                <a:lnTo>
                  <a:pt x="2705040" y="626238"/>
                </a:lnTo>
                <a:lnTo>
                  <a:pt x="2692344" y="618617"/>
                </a:lnTo>
                <a:lnTo>
                  <a:pt x="2679964" y="610678"/>
                </a:lnTo>
                <a:lnTo>
                  <a:pt x="2667585" y="602738"/>
                </a:lnTo>
                <a:lnTo>
                  <a:pt x="2655523" y="594799"/>
                </a:lnTo>
                <a:lnTo>
                  <a:pt x="2642826" y="587178"/>
                </a:lnTo>
                <a:lnTo>
                  <a:pt x="2635526" y="582732"/>
                </a:lnTo>
                <a:lnTo>
                  <a:pt x="2628542" y="577968"/>
                </a:lnTo>
                <a:lnTo>
                  <a:pt x="2621559" y="572887"/>
                </a:lnTo>
                <a:lnTo>
                  <a:pt x="2614893" y="568124"/>
                </a:lnTo>
                <a:lnTo>
                  <a:pt x="2601562" y="557327"/>
                </a:lnTo>
                <a:lnTo>
                  <a:pt x="2588865" y="546847"/>
                </a:lnTo>
                <a:lnTo>
                  <a:pt x="2585374" y="544306"/>
                </a:lnTo>
                <a:lnTo>
                  <a:pt x="2581882" y="542401"/>
                </a:lnTo>
                <a:lnTo>
                  <a:pt x="2578708" y="540178"/>
                </a:lnTo>
                <a:lnTo>
                  <a:pt x="2574899" y="538908"/>
                </a:lnTo>
                <a:lnTo>
                  <a:pt x="2571407" y="537320"/>
                </a:lnTo>
                <a:lnTo>
                  <a:pt x="2567598" y="536050"/>
                </a:lnTo>
                <a:lnTo>
                  <a:pt x="2559663" y="534462"/>
                </a:lnTo>
                <a:lnTo>
                  <a:pt x="2551727" y="533192"/>
                </a:lnTo>
                <a:lnTo>
                  <a:pt x="2543792" y="532874"/>
                </a:lnTo>
                <a:lnTo>
                  <a:pt x="2535539" y="532557"/>
                </a:lnTo>
                <a:lnTo>
                  <a:pt x="2527603" y="532557"/>
                </a:lnTo>
                <a:lnTo>
                  <a:pt x="2516811" y="532874"/>
                </a:lnTo>
                <a:lnTo>
                  <a:pt x="2506019" y="533509"/>
                </a:lnTo>
                <a:lnTo>
                  <a:pt x="2495544" y="535097"/>
                </a:lnTo>
                <a:lnTo>
                  <a:pt x="2484752" y="536367"/>
                </a:lnTo>
                <a:lnTo>
                  <a:pt x="2473642" y="537638"/>
                </a:lnTo>
                <a:lnTo>
                  <a:pt x="2462850" y="538908"/>
                </a:lnTo>
                <a:lnTo>
                  <a:pt x="2452375" y="539225"/>
                </a:lnTo>
                <a:lnTo>
                  <a:pt x="2446662" y="539225"/>
                </a:lnTo>
                <a:lnTo>
                  <a:pt x="2441583" y="539225"/>
                </a:lnTo>
                <a:lnTo>
                  <a:pt x="2434600" y="538590"/>
                </a:lnTo>
                <a:lnTo>
                  <a:pt x="2427934" y="538590"/>
                </a:lnTo>
                <a:lnTo>
                  <a:pt x="2421268" y="538908"/>
                </a:lnTo>
                <a:lnTo>
                  <a:pt x="2414285" y="539543"/>
                </a:lnTo>
                <a:lnTo>
                  <a:pt x="2407619" y="540813"/>
                </a:lnTo>
                <a:lnTo>
                  <a:pt x="2401271" y="542401"/>
                </a:lnTo>
                <a:lnTo>
                  <a:pt x="2394605" y="544306"/>
                </a:lnTo>
                <a:lnTo>
                  <a:pt x="2388257" y="546529"/>
                </a:lnTo>
                <a:lnTo>
                  <a:pt x="2375560" y="551928"/>
                </a:lnTo>
                <a:lnTo>
                  <a:pt x="2363498" y="557327"/>
                </a:lnTo>
                <a:lnTo>
                  <a:pt x="2339057" y="569076"/>
                </a:lnTo>
                <a:lnTo>
                  <a:pt x="2315250" y="581144"/>
                </a:lnTo>
                <a:lnTo>
                  <a:pt x="2291127" y="593847"/>
                </a:lnTo>
                <a:lnTo>
                  <a:pt x="2300967" y="600515"/>
                </a:lnTo>
                <a:lnTo>
                  <a:pt x="2310489" y="607502"/>
                </a:lnTo>
                <a:lnTo>
                  <a:pt x="2329852" y="620840"/>
                </a:lnTo>
                <a:lnTo>
                  <a:pt x="2339692" y="627826"/>
                </a:lnTo>
                <a:lnTo>
                  <a:pt x="2349532" y="634812"/>
                </a:lnTo>
                <a:lnTo>
                  <a:pt x="2358737" y="641799"/>
                </a:lnTo>
                <a:lnTo>
                  <a:pt x="2367942" y="649420"/>
                </a:lnTo>
                <a:lnTo>
                  <a:pt x="2373338" y="653549"/>
                </a:lnTo>
                <a:lnTo>
                  <a:pt x="2378417" y="657677"/>
                </a:lnTo>
                <a:lnTo>
                  <a:pt x="2389526" y="665616"/>
                </a:lnTo>
                <a:lnTo>
                  <a:pt x="2394605" y="670062"/>
                </a:lnTo>
                <a:lnTo>
                  <a:pt x="2399366" y="674508"/>
                </a:lnTo>
                <a:lnTo>
                  <a:pt x="2401588" y="677366"/>
                </a:lnTo>
                <a:lnTo>
                  <a:pt x="2403493" y="679907"/>
                </a:lnTo>
                <a:lnTo>
                  <a:pt x="2405397" y="682765"/>
                </a:lnTo>
                <a:lnTo>
                  <a:pt x="2406667" y="685940"/>
                </a:lnTo>
                <a:lnTo>
                  <a:pt x="2402541" y="685623"/>
                </a:lnTo>
                <a:lnTo>
                  <a:pt x="2398414" y="685305"/>
                </a:lnTo>
                <a:lnTo>
                  <a:pt x="2394288" y="684035"/>
                </a:lnTo>
                <a:lnTo>
                  <a:pt x="2390479" y="683082"/>
                </a:lnTo>
                <a:lnTo>
                  <a:pt x="2386670" y="681494"/>
                </a:lnTo>
                <a:lnTo>
                  <a:pt x="2382861" y="679589"/>
                </a:lnTo>
                <a:lnTo>
                  <a:pt x="2375877" y="675461"/>
                </a:lnTo>
                <a:lnTo>
                  <a:pt x="2369212" y="671015"/>
                </a:lnTo>
                <a:lnTo>
                  <a:pt x="2362228" y="665934"/>
                </a:lnTo>
                <a:lnTo>
                  <a:pt x="2355563" y="661170"/>
                </a:lnTo>
                <a:lnTo>
                  <a:pt x="2348897" y="656089"/>
                </a:lnTo>
                <a:lnTo>
                  <a:pt x="2317790" y="636083"/>
                </a:lnTo>
                <a:lnTo>
                  <a:pt x="2286365" y="616076"/>
                </a:lnTo>
                <a:lnTo>
                  <a:pt x="2254941" y="596387"/>
                </a:lnTo>
                <a:lnTo>
                  <a:pt x="2223199" y="577333"/>
                </a:lnTo>
                <a:lnTo>
                  <a:pt x="2216851" y="574158"/>
                </a:lnTo>
                <a:lnTo>
                  <a:pt x="2210820" y="570982"/>
                </a:lnTo>
                <a:lnTo>
                  <a:pt x="2204154" y="567806"/>
                </a:lnTo>
                <a:lnTo>
                  <a:pt x="2197806" y="565266"/>
                </a:lnTo>
                <a:lnTo>
                  <a:pt x="2191140" y="563043"/>
                </a:lnTo>
                <a:lnTo>
                  <a:pt x="2184157" y="560820"/>
                </a:lnTo>
                <a:lnTo>
                  <a:pt x="2170825" y="557009"/>
                </a:lnTo>
                <a:lnTo>
                  <a:pt x="2156859" y="554151"/>
                </a:lnTo>
                <a:lnTo>
                  <a:pt x="2143210" y="551293"/>
                </a:lnTo>
                <a:lnTo>
                  <a:pt x="2115594" y="546212"/>
                </a:lnTo>
                <a:lnTo>
                  <a:pt x="2051476" y="542401"/>
                </a:lnTo>
                <a:lnTo>
                  <a:pt x="2019734" y="540178"/>
                </a:lnTo>
                <a:lnTo>
                  <a:pt x="1987675" y="537320"/>
                </a:lnTo>
                <a:lnTo>
                  <a:pt x="1971804" y="536050"/>
                </a:lnTo>
                <a:lnTo>
                  <a:pt x="1955933" y="534462"/>
                </a:lnTo>
                <a:lnTo>
                  <a:pt x="1940062" y="532239"/>
                </a:lnTo>
                <a:lnTo>
                  <a:pt x="1924191" y="529699"/>
                </a:lnTo>
                <a:lnTo>
                  <a:pt x="1908637" y="527475"/>
                </a:lnTo>
                <a:lnTo>
                  <a:pt x="1892767" y="524300"/>
                </a:lnTo>
                <a:lnTo>
                  <a:pt x="1877213" y="520807"/>
                </a:lnTo>
                <a:lnTo>
                  <a:pt x="1861660" y="516996"/>
                </a:lnTo>
                <a:lnTo>
                  <a:pt x="1849915" y="512550"/>
                </a:lnTo>
                <a:lnTo>
                  <a:pt x="1837853" y="508104"/>
                </a:lnTo>
                <a:lnTo>
                  <a:pt x="1826109" y="503976"/>
                </a:lnTo>
                <a:lnTo>
                  <a:pt x="1814364" y="499530"/>
                </a:lnTo>
                <a:lnTo>
                  <a:pt x="1802620" y="494766"/>
                </a:lnTo>
                <a:lnTo>
                  <a:pt x="1796906" y="492226"/>
                </a:lnTo>
                <a:lnTo>
                  <a:pt x="1791193" y="489368"/>
                </a:lnTo>
                <a:lnTo>
                  <a:pt x="1785797" y="486510"/>
                </a:lnTo>
                <a:lnTo>
                  <a:pt x="1780083" y="483334"/>
                </a:lnTo>
                <a:lnTo>
                  <a:pt x="1775004" y="479841"/>
                </a:lnTo>
                <a:lnTo>
                  <a:pt x="1769926" y="476030"/>
                </a:lnTo>
                <a:close/>
                <a:moveTo>
                  <a:pt x="1082675" y="441325"/>
                </a:moveTo>
                <a:lnTo>
                  <a:pt x="1087161" y="442912"/>
                </a:lnTo>
                <a:lnTo>
                  <a:pt x="1091647" y="445453"/>
                </a:lnTo>
                <a:lnTo>
                  <a:pt x="1095492" y="447992"/>
                </a:lnTo>
                <a:lnTo>
                  <a:pt x="1099337" y="450532"/>
                </a:lnTo>
                <a:lnTo>
                  <a:pt x="1103182" y="454025"/>
                </a:lnTo>
                <a:lnTo>
                  <a:pt x="1106386" y="457200"/>
                </a:lnTo>
                <a:lnTo>
                  <a:pt x="1109910" y="461010"/>
                </a:lnTo>
                <a:lnTo>
                  <a:pt x="1112794" y="464502"/>
                </a:lnTo>
                <a:lnTo>
                  <a:pt x="1118561" y="472440"/>
                </a:lnTo>
                <a:lnTo>
                  <a:pt x="1124009" y="480695"/>
                </a:lnTo>
                <a:lnTo>
                  <a:pt x="1134262" y="496887"/>
                </a:lnTo>
                <a:lnTo>
                  <a:pt x="1141311" y="511175"/>
                </a:lnTo>
                <a:lnTo>
                  <a:pt x="1148360" y="525462"/>
                </a:lnTo>
                <a:lnTo>
                  <a:pt x="1154768" y="540067"/>
                </a:lnTo>
                <a:lnTo>
                  <a:pt x="1160536" y="555307"/>
                </a:lnTo>
                <a:lnTo>
                  <a:pt x="1165983" y="569912"/>
                </a:lnTo>
                <a:lnTo>
                  <a:pt x="1170789" y="585470"/>
                </a:lnTo>
                <a:lnTo>
                  <a:pt x="1174954" y="600710"/>
                </a:lnTo>
                <a:lnTo>
                  <a:pt x="1178479" y="616267"/>
                </a:lnTo>
                <a:lnTo>
                  <a:pt x="1181362" y="632142"/>
                </a:lnTo>
                <a:lnTo>
                  <a:pt x="1183926" y="648017"/>
                </a:lnTo>
                <a:lnTo>
                  <a:pt x="1185528" y="663575"/>
                </a:lnTo>
                <a:lnTo>
                  <a:pt x="1187130" y="679767"/>
                </a:lnTo>
                <a:lnTo>
                  <a:pt x="1187450" y="695642"/>
                </a:lnTo>
                <a:lnTo>
                  <a:pt x="1187450" y="711517"/>
                </a:lnTo>
                <a:lnTo>
                  <a:pt x="1186809" y="727392"/>
                </a:lnTo>
                <a:lnTo>
                  <a:pt x="1185207" y="743267"/>
                </a:lnTo>
                <a:lnTo>
                  <a:pt x="1184887" y="745490"/>
                </a:lnTo>
                <a:lnTo>
                  <a:pt x="1184567" y="747395"/>
                </a:lnTo>
                <a:lnTo>
                  <a:pt x="1183926" y="749300"/>
                </a:lnTo>
                <a:lnTo>
                  <a:pt x="1183285" y="750570"/>
                </a:lnTo>
                <a:lnTo>
                  <a:pt x="1182324" y="751840"/>
                </a:lnTo>
                <a:lnTo>
                  <a:pt x="1181042" y="753427"/>
                </a:lnTo>
                <a:lnTo>
                  <a:pt x="1178479" y="755332"/>
                </a:lnTo>
                <a:lnTo>
                  <a:pt x="1175275" y="757237"/>
                </a:lnTo>
                <a:lnTo>
                  <a:pt x="1171430" y="758190"/>
                </a:lnTo>
                <a:lnTo>
                  <a:pt x="1167905" y="758507"/>
                </a:lnTo>
                <a:lnTo>
                  <a:pt x="1164060" y="758825"/>
                </a:lnTo>
                <a:lnTo>
                  <a:pt x="1166623" y="748030"/>
                </a:lnTo>
                <a:lnTo>
                  <a:pt x="1168546" y="737235"/>
                </a:lnTo>
                <a:lnTo>
                  <a:pt x="1170148" y="726122"/>
                </a:lnTo>
                <a:lnTo>
                  <a:pt x="1170468" y="720725"/>
                </a:lnTo>
                <a:lnTo>
                  <a:pt x="1170789" y="715327"/>
                </a:lnTo>
                <a:lnTo>
                  <a:pt x="1170789" y="701357"/>
                </a:lnTo>
                <a:lnTo>
                  <a:pt x="1170468" y="687387"/>
                </a:lnTo>
                <a:lnTo>
                  <a:pt x="1169507" y="673100"/>
                </a:lnTo>
                <a:lnTo>
                  <a:pt x="1168225" y="659447"/>
                </a:lnTo>
                <a:lnTo>
                  <a:pt x="1166623" y="645795"/>
                </a:lnTo>
                <a:lnTo>
                  <a:pt x="1164381" y="631825"/>
                </a:lnTo>
                <a:lnTo>
                  <a:pt x="1161497" y="618172"/>
                </a:lnTo>
                <a:lnTo>
                  <a:pt x="1158613" y="604520"/>
                </a:lnTo>
                <a:lnTo>
                  <a:pt x="1155089" y="591185"/>
                </a:lnTo>
                <a:lnTo>
                  <a:pt x="1150923" y="577532"/>
                </a:lnTo>
                <a:lnTo>
                  <a:pt x="1146437" y="564515"/>
                </a:lnTo>
                <a:lnTo>
                  <a:pt x="1141311" y="551497"/>
                </a:lnTo>
                <a:lnTo>
                  <a:pt x="1136184" y="538162"/>
                </a:lnTo>
                <a:lnTo>
                  <a:pt x="1130737" y="525462"/>
                </a:lnTo>
                <a:lnTo>
                  <a:pt x="1124329" y="513080"/>
                </a:lnTo>
                <a:lnTo>
                  <a:pt x="1118241" y="500697"/>
                </a:lnTo>
                <a:lnTo>
                  <a:pt x="1113435" y="493077"/>
                </a:lnTo>
                <a:lnTo>
                  <a:pt x="1108949" y="485775"/>
                </a:lnTo>
                <a:lnTo>
                  <a:pt x="1099337" y="471488"/>
                </a:lnTo>
                <a:lnTo>
                  <a:pt x="1094531" y="464185"/>
                </a:lnTo>
                <a:lnTo>
                  <a:pt x="1090045" y="456882"/>
                </a:lnTo>
                <a:lnTo>
                  <a:pt x="1086200" y="449263"/>
                </a:lnTo>
                <a:lnTo>
                  <a:pt x="1084277" y="445135"/>
                </a:lnTo>
                <a:lnTo>
                  <a:pt x="1082675" y="441325"/>
                </a:lnTo>
                <a:close/>
                <a:moveTo>
                  <a:pt x="755774" y="221343"/>
                </a:moveTo>
                <a:lnTo>
                  <a:pt x="746886" y="221978"/>
                </a:lnTo>
                <a:lnTo>
                  <a:pt x="737998" y="222931"/>
                </a:lnTo>
                <a:lnTo>
                  <a:pt x="728793" y="224836"/>
                </a:lnTo>
                <a:lnTo>
                  <a:pt x="720223" y="226742"/>
                </a:lnTo>
                <a:lnTo>
                  <a:pt x="702765" y="231187"/>
                </a:lnTo>
                <a:lnTo>
                  <a:pt x="699273" y="238174"/>
                </a:lnTo>
                <a:lnTo>
                  <a:pt x="697686" y="241667"/>
                </a:lnTo>
                <a:lnTo>
                  <a:pt x="695464" y="244843"/>
                </a:lnTo>
                <a:lnTo>
                  <a:pt x="688798" y="248336"/>
                </a:lnTo>
                <a:lnTo>
                  <a:pt x="682133" y="250876"/>
                </a:lnTo>
                <a:lnTo>
                  <a:pt x="678641" y="252782"/>
                </a:lnTo>
                <a:lnTo>
                  <a:pt x="675467" y="254687"/>
                </a:lnTo>
                <a:lnTo>
                  <a:pt x="672293" y="256910"/>
                </a:lnTo>
                <a:lnTo>
                  <a:pt x="669436" y="259451"/>
                </a:lnTo>
                <a:lnTo>
                  <a:pt x="664040" y="265802"/>
                </a:lnTo>
                <a:lnTo>
                  <a:pt x="658326" y="272153"/>
                </a:lnTo>
                <a:lnTo>
                  <a:pt x="652930" y="278505"/>
                </a:lnTo>
                <a:lnTo>
                  <a:pt x="647851" y="285491"/>
                </a:lnTo>
                <a:lnTo>
                  <a:pt x="637694" y="298829"/>
                </a:lnTo>
                <a:lnTo>
                  <a:pt x="628171" y="313119"/>
                </a:lnTo>
                <a:lnTo>
                  <a:pt x="619284" y="327092"/>
                </a:lnTo>
                <a:lnTo>
                  <a:pt x="610396" y="341700"/>
                </a:lnTo>
                <a:lnTo>
                  <a:pt x="592938" y="370598"/>
                </a:lnTo>
                <a:lnTo>
                  <a:pt x="588811" y="377267"/>
                </a:lnTo>
                <a:lnTo>
                  <a:pt x="585002" y="384254"/>
                </a:lnTo>
                <a:lnTo>
                  <a:pt x="581511" y="391558"/>
                </a:lnTo>
                <a:lnTo>
                  <a:pt x="578972" y="398544"/>
                </a:lnTo>
                <a:lnTo>
                  <a:pt x="576115" y="405848"/>
                </a:lnTo>
                <a:lnTo>
                  <a:pt x="573575" y="413470"/>
                </a:lnTo>
                <a:lnTo>
                  <a:pt x="568814" y="428395"/>
                </a:lnTo>
                <a:lnTo>
                  <a:pt x="560561" y="449990"/>
                </a:lnTo>
                <a:lnTo>
                  <a:pt x="552626" y="471902"/>
                </a:lnTo>
                <a:lnTo>
                  <a:pt x="544373" y="493496"/>
                </a:lnTo>
                <a:lnTo>
                  <a:pt x="536437" y="515725"/>
                </a:lnTo>
                <a:lnTo>
                  <a:pt x="527867" y="537002"/>
                </a:lnTo>
                <a:lnTo>
                  <a:pt x="518979" y="558597"/>
                </a:lnTo>
                <a:lnTo>
                  <a:pt x="509139" y="579874"/>
                </a:lnTo>
                <a:lnTo>
                  <a:pt x="504378" y="590353"/>
                </a:lnTo>
                <a:lnTo>
                  <a:pt x="499299" y="600515"/>
                </a:lnTo>
                <a:lnTo>
                  <a:pt x="493903" y="611948"/>
                </a:lnTo>
                <a:lnTo>
                  <a:pt x="488507" y="623062"/>
                </a:lnTo>
                <a:lnTo>
                  <a:pt x="482794" y="633860"/>
                </a:lnTo>
                <a:lnTo>
                  <a:pt x="477080" y="644339"/>
                </a:lnTo>
                <a:lnTo>
                  <a:pt x="470732" y="655137"/>
                </a:lnTo>
                <a:lnTo>
                  <a:pt x="464701" y="665616"/>
                </a:lnTo>
                <a:lnTo>
                  <a:pt x="451052" y="686258"/>
                </a:lnTo>
                <a:lnTo>
                  <a:pt x="437403" y="706264"/>
                </a:lnTo>
                <a:lnTo>
                  <a:pt x="423119" y="726271"/>
                </a:lnTo>
                <a:lnTo>
                  <a:pt x="394234" y="765967"/>
                </a:lnTo>
                <a:lnTo>
                  <a:pt x="388838" y="774541"/>
                </a:lnTo>
                <a:lnTo>
                  <a:pt x="382489" y="782798"/>
                </a:lnTo>
                <a:lnTo>
                  <a:pt x="376459" y="791054"/>
                </a:lnTo>
                <a:lnTo>
                  <a:pt x="369793" y="798993"/>
                </a:lnTo>
                <a:lnTo>
                  <a:pt x="356461" y="814872"/>
                </a:lnTo>
                <a:lnTo>
                  <a:pt x="342495" y="830115"/>
                </a:lnTo>
                <a:lnTo>
                  <a:pt x="328528" y="845358"/>
                </a:lnTo>
                <a:lnTo>
                  <a:pt x="314245" y="860919"/>
                </a:lnTo>
                <a:lnTo>
                  <a:pt x="307579" y="868540"/>
                </a:lnTo>
                <a:lnTo>
                  <a:pt x="301230" y="876479"/>
                </a:lnTo>
                <a:lnTo>
                  <a:pt x="294565" y="884736"/>
                </a:lnTo>
                <a:lnTo>
                  <a:pt x="288216" y="892993"/>
                </a:lnTo>
                <a:lnTo>
                  <a:pt x="279011" y="904107"/>
                </a:lnTo>
                <a:lnTo>
                  <a:pt x="270123" y="915540"/>
                </a:lnTo>
                <a:lnTo>
                  <a:pt x="252031" y="938087"/>
                </a:lnTo>
                <a:lnTo>
                  <a:pt x="243143" y="949519"/>
                </a:lnTo>
                <a:lnTo>
                  <a:pt x="233938" y="960951"/>
                </a:lnTo>
                <a:lnTo>
                  <a:pt x="224098" y="971749"/>
                </a:lnTo>
                <a:lnTo>
                  <a:pt x="219019" y="976830"/>
                </a:lnTo>
                <a:lnTo>
                  <a:pt x="213940" y="981911"/>
                </a:lnTo>
                <a:lnTo>
                  <a:pt x="204735" y="989850"/>
                </a:lnTo>
                <a:lnTo>
                  <a:pt x="196482" y="998107"/>
                </a:lnTo>
                <a:lnTo>
                  <a:pt x="179342" y="1015255"/>
                </a:lnTo>
                <a:lnTo>
                  <a:pt x="170771" y="1023512"/>
                </a:lnTo>
                <a:lnTo>
                  <a:pt x="161884" y="1031451"/>
                </a:lnTo>
                <a:lnTo>
                  <a:pt x="152361" y="1039072"/>
                </a:lnTo>
                <a:lnTo>
                  <a:pt x="142839" y="1046376"/>
                </a:lnTo>
                <a:lnTo>
                  <a:pt x="139347" y="1049234"/>
                </a:lnTo>
                <a:lnTo>
                  <a:pt x="135855" y="1052092"/>
                </a:lnTo>
                <a:lnTo>
                  <a:pt x="128237" y="1057491"/>
                </a:lnTo>
                <a:lnTo>
                  <a:pt x="120619" y="1062572"/>
                </a:lnTo>
                <a:lnTo>
                  <a:pt x="112684" y="1067335"/>
                </a:lnTo>
                <a:lnTo>
                  <a:pt x="96495" y="1076227"/>
                </a:lnTo>
                <a:lnTo>
                  <a:pt x="88560" y="1080991"/>
                </a:lnTo>
                <a:lnTo>
                  <a:pt x="80942" y="1086390"/>
                </a:lnTo>
                <a:lnTo>
                  <a:pt x="75546" y="1090201"/>
                </a:lnTo>
                <a:lnTo>
                  <a:pt x="69832" y="1093376"/>
                </a:lnTo>
                <a:lnTo>
                  <a:pt x="58723" y="1100362"/>
                </a:lnTo>
                <a:lnTo>
                  <a:pt x="52692" y="1103855"/>
                </a:lnTo>
                <a:lnTo>
                  <a:pt x="47296" y="1107666"/>
                </a:lnTo>
                <a:lnTo>
                  <a:pt x="41899" y="1111795"/>
                </a:lnTo>
                <a:lnTo>
                  <a:pt x="37138" y="1116241"/>
                </a:lnTo>
                <a:lnTo>
                  <a:pt x="42217" y="1129896"/>
                </a:lnTo>
                <a:lnTo>
                  <a:pt x="47930" y="1143234"/>
                </a:lnTo>
                <a:lnTo>
                  <a:pt x="50787" y="1149902"/>
                </a:lnTo>
                <a:lnTo>
                  <a:pt x="53961" y="1156254"/>
                </a:lnTo>
                <a:lnTo>
                  <a:pt x="57453" y="1162605"/>
                </a:lnTo>
                <a:lnTo>
                  <a:pt x="61579" y="1168321"/>
                </a:lnTo>
                <a:lnTo>
                  <a:pt x="66976" y="1175625"/>
                </a:lnTo>
                <a:lnTo>
                  <a:pt x="72054" y="1182294"/>
                </a:lnTo>
                <a:lnTo>
                  <a:pt x="77450" y="1188645"/>
                </a:lnTo>
                <a:lnTo>
                  <a:pt x="83481" y="1194997"/>
                </a:lnTo>
                <a:lnTo>
                  <a:pt x="89512" y="1201030"/>
                </a:lnTo>
                <a:lnTo>
                  <a:pt x="95861" y="1206429"/>
                </a:lnTo>
                <a:lnTo>
                  <a:pt x="102526" y="1211827"/>
                </a:lnTo>
                <a:lnTo>
                  <a:pt x="109192" y="1217544"/>
                </a:lnTo>
                <a:lnTo>
                  <a:pt x="122841" y="1227706"/>
                </a:lnTo>
                <a:lnTo>
                  <a:pt x="136808" y="1237868"/>
                </a:lnTo>
                <a:lnTo>
                  <a:pt x="150774" y="1248030"/>
                </a:lnTo>
                <a:lnTo>
                  <a:pt x="164106" y="1258192"/>
                </a:lnTo>
                <a:lnTo>
                  <a:pt x="174898" y="1270259"/>
                </a:lnTo>
                <a:lnTo>
                  <a:pt x="185690" y="1281692"/>
                </a:lnTo>
                <a:lnTo>
                  <a:pt x="196482" y="1293442"/>
                </a:lnTo>
                <a:lnTo>
                  <a:pt x="207275" y="1305191"/>
                </a:lnTo>
                <a:lnTo>
                  <a:pt x="223145" y="1326786"/>
                </a:lnTo>
                <a:lnTo>
                  <a:pt x="231081" y="1337901"/>
                </a:lnTo>
                <a:lnTo>
                  <a:pt x="238699" y="1349016"/>
                </a:lnTo>
                <a:lnTo>
                  <a:pt x="246000" y="1360448"/>
                </a:lnTo>
                <a:lnTo>
                  <a:pt x="249491" y="1366164"/>
                </a:lnTo>
                <a:lnTo>
                  <a:pt x="252348" y="1372198"/>
                </a:lnTo>
                <a:lnTo>
                  <a:pt x="255522" y="1377914"/>
                </a:lnTo>
                <a:lnTo>
                  <a:pt x="258379" y="1384265"/>
                </a:lnTo>
                <a:lnTo>
                  <a:pt x="260601" y="1390299"/>
                </a:lnTo>
                <a:lnTo>
                  <a:pt x="263140" y="1396968"/>
                </a:lnTo>
                <a:lnTo>
                  <a:pt x="266632" y="1403002"/>
                </a:lnTo>
                <a:lnTo>
                  <a:pt x="270123" y="1409670"/>
                </a:lnTo>
                <a:lnTo>
                  <a:pt x="272980" y="1416339"/>
                </a:lnTo>
                <a:lnTo>
                  <a:pt x="275202" y="1423326"/>
                </a:lnTo>
                <a:lnTo>
                  <a:pt x="277424" y="1429994"/>
                </a:lnTo>
                <a:lnTo>
                  <a:pt x="279011" y="1437299"/>
                </a:lnTo>
                <a:lnTo>
                  <a:pt x="282185" y="1451589"/>
                </a:lnTo>
                <a:lnTo>
                  <a:pt x="284090" y="1467467"/>
                </a:lnTo>
                <a:lnTo>
                  <a:pt x="286629" y="1483345"/>
                </a:lnTo>
                <a:lnTo>
                  <a:pt x="289803" y="1499224"/>
                </a:lnTo>
                <a:lnTo>
                  <a:pt x="293295" y="1514784"/>
                </a:lnTo>
                <a:lnTo>
                  <a:pt x="299643" y="1545906"/>
                </a:lnTo>
                <a:lnTo>
                  <a:pt x="302817" y="1561466"/>
                </a:lnTo>
                <a:lnTo>
                  <a:pt x="305674" y="1577344"/>
                </a:lnTo>
                <a:lnTo>
                  <a:pt x="309483" y="1596716"/>
                </a:lnTo>
                <a:lnTo>
                  <a:pt x="313610" y="1615770"/>
                </a:lnTo>
                <a:lnTo>
                  <a:pt x="318688" y="1635141"/>
                </a:lnTo>
                <a:lnTo>
                  <a:pt x="324084" y="1653878"/>
                </a:lnTo>
                <a:lnTo>
                  <a:pt x="330750" y="1672296"/>
                </a:lnTo>
                <a:lnTo>
                  <a:pt x="334559" y="1681506"/>
                </a:lnTo>
                <a:lnTo>
                  <a:pt x="338051" y="1690715"/>
                </a:lnTo>
                <a:lnTo>
                  <a:pt x="342177" y="1699607"/>
                </a:lnTo>
                <a:lnTo>
                  <a:pt x="346304" y="1708499"/>
                </a:lnTo>
                <a:lnTo>
                  <a:pt x="350430" y="1717391"/>
                </a:lnTo>
                <a:lnTo>
                  <a:pt x="355192" y="1726282"/>
                </a:lnTo>
                <a:lnTo>
                  <a:pt x="360270" y="1738985"/>
                </a:lnTo>
                <a:lnTo>
                  <a:pt x="365349" y="1751688"/>
                </a:lnTo>
                <a:lnTo>
                  <a:pt x="370745" y="1764708"/>
                </a:lnTo>
                <a:lnTo>
                  <a:pt x="376776" y="1777093"/>
                </a:lnTo>
                <a:lnTo>
                  <a:pt x="383124" y="1789160"/>
                </a:lnTo>
                <a:lnTo>
                  <a:pt x="389473" y="1801545"/>
                </a:lnTo>
                <a:lnTo>
                  <a:pt x="396456" y="1813613"/>
                </a:lnTo>
                <a:lnTo>
                  <a:pt x="403122" y="1825680"/>
                </a:lnTo>
                <a:lnTo>
                  <a:pt x="413597" y="1845687"/>
                </a:lnTo>
                <a:lnTo>
                  <a:pt x="424706" y="1865376"/>
                </a:lnTo>
                <a:lnTo>
                  <a:pt x="436451" y="1884747"/>
                </a:lnTo>
                <a:lnTo>
                  <a:pt x="448513" y="1904119"/>
                </a:lnTo>
                <a:lnTo>
                  <a:pt x="460892" y="1922537"/>
                </a:lnTo>
                <a:lnTo>
                  <a:pt x="473271" y="1941591"/>
                </a:lnTo>
                <a:lnTo>
                  <a:pt x="486285" y="1960328"/>
                </a:lnTo>
                <a:lnTo>
                  <a:pt x="499617" y="1978429"/>
                </a:lnTo>
                <a:lnTo>
                  <a:pt x="512631" y="1993354"/>
                </a:lnTo>
                <a:lnTo>
                  <a:pt x="525963" y="2008280"/>
                </a:lnTo>
                <a:lnTo>
                  <a:pt x="539929" y="2022888"/>
                </a:lnTo>
                <a:lnTo>
                  <a:pt x="553895" y="2036861"/>
                </a:lnTo>
                <a:lnTo>
                  <a:pt x="568497" y="2050516"/>
                </a:lnTo>
                <a:lnTo>
                  <a:pt x="583415" y="2063854"/>
                </a:lnTo>
                <a:lnTo>
                  <a:pt x="591033" y="2069887"/>
                </a:lnTo>
                <a:lnTo>
                  <a:pt x="598651" y="2076556"/>
                </a:lnTo>
                <a:lnTo>
                  <a:pt x="606587" y="2082590"/>
                </a:lnTo>
                <a:lnTo>
                  <a:pt x="614840" y="2088624"/>
                </a:lnTo>
                <a:lnTo>
                  <a:pt x="635789" y="2104502"/>
                </a:lnTo>
                <a:lnTo>
                  <a:pt x="646582" y="2112441"/>
                </a:lnTo>
                <a:lnTo>
                  <a:pt x="657374" y="2120063"/>
                </a:lnTo>
                <a:lnTo>
                  <a:pt x="668484" y="2127684"/>
                </a:lnTo>
                <a:lnTo>
                  <a:pt x="679593" y="2134671"/>
                </a:lnTo>
                <a:lnTo>
                  <a:pt x="691338" y="2140705"/>
                </a:lnTo>
                <a:lnTo>
                  <a:pt x="697051" y="2143880"/>
                </a:lnTo>
                <a:lnTo>
                  <a:pt x="703400" y="2146738"/>
                </a:lnTo>
                <a:lnTo>
                  <a:pt x="722127" y="2155948"/>
                </a:lnTo>
                <a:lnTo>
                  <a:pt x="740538" y="2165792"/>
                </a:lnTo>
                <a:lnTo>
                  <a:pt x="777675" y="2185481"/>
                </a:lnTo>
                <a:lnTo>
                  <a:pt x="814496" y="2204535"/>
                </a:lnTo>
                <a:lnTo>
                  <a:pt x="833224" y="2214380"/>
                </a:lnTo>
                <a:lnTo>
                  <a:pt x="851634" y="2223271"/>
                </a:lnTo>
                <a:lnTo>
                  <a:pt x="858935" y="2226765"/>
                </a:lnTo>
                <a:lnTo>
                  <a:pt x="866235" y="2229940"/>
                </a:lnTo>
                <a:lnTo>
                  <a:pt x="880836" y="2235656"/>
                </a:lnTo>
                <a:lnTo>
                  <a:pt x="895438" y="2241055"/>
                </a:lnTo>
                <a:lnTo>
                  <a:pt x="910039" y="2246454"/>
                </a:lnTo>
                <a:lnTo>
                  <a:pt x="924958" y="2251535"/>
                </a:lnTo>
                <a:lnTo>
                  <a:pt x="939241" y="2257568"/>
                </a:lnTo>
                <a:lnTo>
                  <a:pt x="946542" y="2260426"/>
                </a:lnTo>
                <a:lnTo>
                  <a:pt x="953525" y="2263920"/>
                </a:lnTo>
                <a:lnTo>
                  <a:pt x="960509" y="2267730"/>
                </a:lnTo>
                <a:lnTo>
                  <a:pt x="967492" y="2271541"/>
                </a:lnTo>
                <a:lnTo>
                  <a:pt x="972888" y="2274717"/>
                </a:lnTo>
                <a:lnTo>
                  <a:pt x="977967" y="2277893"/>
                </a:lnTo>
                <a:lnTo>
                  <a:pt x="988441" y="2284244"/>
                </a:lnTo>
                <a:lnTo>
                  <a:pt x="998281" y="2291865"/>
                </a:lnTo>
                <a:lnTo>
                  <a:pt x="1008121" y="2299804"/>
                </a:lnTo>
                <a:lnTo>
                  <a:pt x="1017326" y="2307744"/>
                </a:lnTo>
                <a:lnTo>
                  <a:pt x="1026214" y="2316000"/>
                </a:lnTo>
                <a:lnTo>
                  <a:pt x="1044942" y="2332831"/>
                </a:lnTo>
                <a:lnTo>
                  <a:pt x="1072875" y="2354743"/>
                </a:lnTo>
                <a:lnTo>
                  <a:pt x="1100490" y="2377608"/>
                </a:lnTo>
                <a:lnTo>
                  <a:pt x="1127788" y="2400473"/>
                </a:lnTo>
                <a:lnTo>
                  <a:pt x="1140802" y="2412222"/>
                </a:lnTo>
                <a:lnTo>
                  <a:pt x="1154451" y="2424290"/>
                </a:lnTo>
                <a:lnTo>
                  <a:pt x="1160165" y="2429053"/>
                </a:lnTo>
                <a:lnTo>
                  <a:pt x="1166196" y="2434134"/>
                </a:lnTo>
                <a:lnTo>
                  <a:pt x="1171909" y="2438580"/>
                </a:lnTo>
                <a:lnTo>
                  <a:pt x="1178258" y="2443026"/>
                </a:lnTo>
                <a:lnTo>
                  <a:pt x="1176988" y="2437628"/>
                </a:lnTo>
                <a:lnTo>
                  <a:pt x="1175401" y="2432229"/>
                </a:lnTo>
                <a:lnTo>
                  <a:pt x="1173814" y="2426830"/>
                </a:lnTo>
                <a:lnTo>
                  <a:pt x="1171592" y="2421749"/>
                </a:lnTo>
                <a:lnTo>
                  <a:pt x="1169052" y="2416668"/>
                </a:lnTo>
                <a:lnTo>
                  <a:pt x="1166513" y="2411905"/>
                </a:lnTo>
                <a:lnTo>
                  <a:pt x="1160800" y="2401743"/>
                </a:lnTo>
                <a:lnTo>
                  <a:pt x="1155086" y="2392533"/>
                </a:lnTo>
                <a:lnTo>
                  <a:pt x="1149055" y="2382689"/>
                </a:lnTo>
                <a:lnTo>
                  <a:pt x="1143024" y="2373480"/>
                </a:lnTo>
                <a:lnTo>
                  <a:pt x="1136993" y="2363635"/>
                </a:lnTo>
                <a:lnTo>
                  <a:pt x="1128423" y="2349662"/>
                </a:lnTo>
                <a:lnTo>
                  <a:pt x="1120487" y="2335372"/>
                </a:lnTo>
                <a:lnTo>
                  <a:pt x="1112869" y="2321081"/>
                </a:lnTo>
                <a:lnTo>
                  <a:pt x="1105569" y="2306156"/>
                </a:lnTo>
                <a:lnTo>
                  <a:pt x="1098903" y="2291230"/>
                </a:lnTo>
                <a:lnTo>
                  <a:pt x="1091920" y="2275987"/>
                </a:lnTo>
                <a:lnTo>
                  <a:pt x="1078906" y="2246136"/>
                </a:lnTo>
                <a:lnTo>
                  <a:pt x="1066209" y="2216602"/>
                </a:lnTo>
                <a:lnTo>
                  <a:pt x="1054782" y="2187387"/>
                </a:lnTo>
                <a:lnTo>
                  <a:pt x="1043672" y="2157853"/>
                </a:lnTo>
                <a:lnTo>
                  <a:pt x="1032880" y="2127684"/>
                </a:lnTo>
                <a:lnTo>
                  <a:pt x="1022088" y="2097516"/>
                </a:lnTo>
                <a:lnTo>
                  <a:pt x="1011930" y="2067665"/>
                </a:lnTo>
                <a:lnTo>
                  <a:pt x="991298" y="2007645"/>
                </a:lnTo>
                <a:lnTo>
                  <a:pt x="988124" y="1995895"/>
                </a:lnTo>
                <a:lnTo>
                  <a:pt x="985267" y="1984145"/>
                </a:lnTo>
                <a:lnTo>
                  <a:pt x="979871" y="1960328"/>
                </a:lnTo>
                <a:lnTo>
                  <a:pt x="976697" y="1948895"/>
                </a:lnTo>
                <a:lnTo>
                  <a:pt x="973205" y="1937145"/>
                </a:lnTo>
                <a:lnTo>
                  <a:pt x="970666" y="1931747"/>
                </a:lnTo>
                <a:lnTo>
                  <a:pt x="968761" y="1926031"/>
                </a:lnTo>
                <a:lnTo>
                  <a:pt x="965905" y="1920632"/>
                </a:lnTo>
                <a:lnTo>
                  <a:pt x="963048" y="1914916"/>
                </a:lnTo>
                <a:lnTo>
                  <a:pt x="956699" y="1893639"/>
                </a:lnTo>
                <a:lnTo>
                  <a:pt x="950669" y="1871409"/>
                </a:lnTo>
                <a:lnTo>
                  <a:pt x="945590" y="1849815"/>
                </a:lnTo>
                <a:lnTo>
                  <a:pt x="943050" y="1838700"/>
                </a:lnTo>
                <a:lnTo>
                  <a:pt x="941146" y="1827586"/>
                </a:lnTo>
                <a:lnTo>
                  <a:pt x="939241" y="1810119"/>
                </a:lnTo>
                <a:lnTo>
                  <a:pt x="937020" y="1792653"/>
                </a:lnTo>
                <a:lnTo>
                  <a:pt x="934163" y="1775187"/>
                </a:lnTo>
                <a:lnTo>
                  <a:pt x="930989" y="1757721"/>
                </a:lnTo>
                <a:lnTo>
                  <a:pt x="925275" y="1723107"/>
                </a:lnTo>
                <a:lnTo>
                  <a:pt x="922418" y="1705641"/>
                </a:lnTo>
                <a:lnTo>
                  <a:pt x="920196" y="1687857"/>
                </a:lnTo>
                <a:lnTo>
                  <a:pt x="917974" y="1675790"/>
                </a:lnTo>
                <a:lnTo>
                  <a:pt x="916070" y="1663405"/>
                </a:lnTo>
                <a:lnTo>
                  <a:pt x="911309" y="1639270"/>
                </a:lnTo>
                <a:lnTo>
                  <a:pt x="907182" y="1614817"/>
                </a:lnTo>
                <a:lnTo>
                  <a:pt x="905278" y="1602432"/>
                </a:lnTo>
                <a:lnTo>
                  <a:pt x="903373" y="1590365"/>
                </a:lnTo>
                <a:lnTo>
                  <a:pt x="903056" y="1586554"/>
                </a:lnTo>
                <a:lnTo>
                  <a:pt x="904008" y="1583061"/>
                </a:lnTo>
                <a:lnTo>
                  <a:pt x="904960" y="1579567"/>
                </a:lnTo>
                <a:lnTo>
                  <a:pt x="905913" y="1576074"/>
                </a:lnTo>
                <a:lnTo>
                  <a:pt x="909087" y="1569405"/>
                </a:lnTo>
                <a:lnTo>
                  <a:pt x="910039" y="1566230"/>
                </a:lnTo>
                <a:lnTo>
                  <a:pt x="910991" y="1562419"/>
                </a:lnTo>
                <a:lnTo>
                  <a:pt x="904960" y="1540825"/>
                </a:lnTo>
                <a:lnTo>
                  <a:pt x="898612" y="1519230"/>
                </a:lnTo>
                <a:lnTo>
                  <a:pt x="896073" y="1508433"/>
                </a:lnTo>
                <a:lnTo>
                  <a:pt x="893216" y="1497318"/>
                </a:lnTo>
                <a:lnTo>
                  <a:pt x="890676" y="1486203"/>
                </a:lnTo>
                <a:lnTo>
                  <a:pt x="889089" y="1475406"/>
                </a:lnTo>
                <a:lnTo>
                  <a:pt x="888772" y="1472231"/>
                </a:lnTo>
                <a:lnTo>
                  <a:pt x="888455" y="1469372"/>
                </a:lnTo>
                <a:lnTo>
                  <a:pt x="886550" y="1463657"/>
                </a:lnTo>
                <a:lnTo>
                  <a:pt x="884963" y="1457940"/>
                </a:lnTo>
                <a:lnTo>
                  <a:pt x="882741" y="1452542"/>
                </a:lnTo>
                <a:lnTo>
                  <a:pt x="880519" y="1447143"/>
                </a:lnTo>
                <a:lnTo>
                  <a:pt x="878297" y="1441427"/>
                </a:lnTo>
                <a:lnTo>
                  <a:pt x="877027" y="1436028"/>
                </a:lnTo>
                <a:lnTo>
                  <a:pt x="875758" y="1429994"/>
                </a:lnTo>
                <a:lnTo>
                  <a:pt x="871314" y="1398556"/>
                </a:lnTo>
                <a:lnTo>
                  <a:pt x="867505" y="1367752"/>
                </a:lnTo>
                <a:lnTo>
                  <a:pt x="863696" y="1336630"/>
                </a:lnTo>
                <a:lnTo>
                  <a:pt x="860839" y="1305191"/>
                </a:lnTo>
                <a:lnTo>
                  <a:pt x="857030" y="1298205"/>
                </a:lnTo>
                <a:lnTo>
                  <a:pt x="852904" y="1291219"/>
                </a:lnTo>
                <a:lnTo>
                  <a:pt x="848460" y="1284867"/>
                </a:lnTo>
                <a:lnTo>
                  <a:pt x="843381" y="1278199"/>
                </a:lnTo>
                <a:lnTo>
                  <a:pt x="838302" y="1271847"/>
                </a:lnTo>
                <a:lnTo>
                  <a:pt x="833224" y="1266131"/>
                </a:lnTo>
                <a:lnTo>
                  <a:pt x="827510" y="1260097"/>
                </a:lnTo>
                <a:lnTo>
                  <a:pt x="822114" y="1254699"/>
                </a:lnTo>
                <a:lnTo>
                  <a:pt x="807195" y="1240091"/>
                </a:lnTo>
                <a:lnTo>
                  <a:pt x="791959" y="1226118"/>
                </a:lnTo>
                <a:lnTo>
                  <a:pt x="776406" y="1212145"/>
                </a:lnTo>
                <a:lnTo>
                  <a:pt x="760217" y="1199125"/>
                </a:lnTo>
                <a:lnTo>
                  <a:pt x="744029" y="1186422"/>
                </a:lnTo>
                <a:lnTo>
                  <a:pt x="727206" y="1174355"/>
                </a:lnTo>
                <a:lnTo>
                  <a:pt x="710383" y="1162605"/>
                </a:lnTo>
                <a:lnTo>
                  <a:pt x="692925" y="1150855"/>
                </a:lnTo>
                <a:lnTo>
                  <a:pt x="675467" y="1139740"/>
                </a:lnTo>
                <a:lnTo>
                  <a:pt x="658009" y="1128943"/>
                </a:lnTo>
                <a:lnTo>
                  <a:pt x="639916" y="1118781"/>
                </a:lnTo>
                <a:lnTo>
                  <a:pt x="621506" y="1108619"/>
                </a:lnTo>
                <a:lnTo>
                  <a:pt x="603413" y="1098774"/>
                </a:lnTo>
                <a:lnTo>
                  <a:pt x="585002" y="1088930"/>
                </a:lnTo>
                <a:lnTo>
                  <a:pt x="566275" y="1079721"/>
                </a:lnTo>
                <a:lnTo>
                  <a:pt x="548182" y="1070829"/>
                </a:lnTo>
                <a:lnTo>
                  <a:pt x="524058" y="1060349"/>
                </a:lnTo>
                <a:lnTo>
                  <a:pt x="499934" y="1050822"/>
                </a:lnTo>
                <a:lnTo>
                  <a:pt x="475493" y="1041295"/>
                </a:lnTo>
                <a:lnTo>
                  <a:pt x="462796" y="1037167"/>
                </a:lnTo>
                <a:lnTo>
                  <a:pt x="450417" y="1033039"/>
                </a:lnTo>
                <a:lnTo>
                  <a:pt x="444704" y="1030816"/>
                </a:lnTo>
                <a:lnTo>
                  <a:pt x="438673" y="1027958"/>
                </a:lnTo>
                <a:lnTo>
                  <a:pt x="436133" y="1026370"/>
                </a:lnTo>
                <a:lnTo>
                  <a:pt x="433594" y="1024464"/>
                </a:lnTo>
                <a:lnTo>
                  <a:pt x="431055" y="1022559"/>
                </a:lnTo>
                <a:lnTo>
                  <a:pt x="428833" y="1020018"/>
                </a:lnTo>
                <a:lnTo>
                  <a:pt x="435816" y="1020018"/>
                </a:lnTo>
                <a:lnTo>
                  <a:pt x="442799" y="1020336"/>
                </a:lnTo>
                <a:lnTo>
                  <a:pt x="449782" y="1021289"/>
                </a:lnTo>
                <a:lnTo>
                  <a:pt x="452956" y="1021924"/>
                </a:lnTo>
                <a:lnTo>
                  <a:pt x="456448" y="1023194"/>
                </a:lnTo>
                <a:lnTo>
                  <a:pt x="472954" y="1028275"/>
                </a:lnTo>
                <a:lnTo>
                  <a:pt x="489460" y="1033674"/>
                </a:lnTo>
                <a:lnTo>
                  <a:pt x="505648" y="1039390"/>
                </a:lnTo>
                <a:lnTo>
                  <a:pt x="521836" y="1045424"/>
                </a:lnTo>
                <a:lnTo>
                  <a:pt x="538025" y="1052092"/>
                </a:lnTo>
                <a:lnTo>
                  <a:pt x="553895" y="1059079"/>
                </a:lnTo>
                <a:lnTo>
                  <a:pt x="569766" y="1066065"/>
                </a:lnTo>
                <a:lnTo>
                  <a:pt x="585637" y="1073052"/>
                </a:lnTo>
                <a:lnTo>
                  <a:pt x="601191" y="1080991"/>
                </a:lnTo>
                <a:lnTo>
                  <a:pt x="616427" y="1088613"/>
                </a:lnTo>
                <a:lnTo>
                  <a:pt x="631980" y="1096869"/>
                </a:lnTo>
                <a:lnTo>
                  <a:pt x="647216" y="1105126"/>
                </a:lnTo>
                <a:lnTo>
                  <a:pt x="662453" y="1114018"/>
                </a:lnTo>
                <a:lnTo>
                  <a:pt x="677054" y="1122909"/>
                </a:lnTo>
                <a:lnTo>
                  <a:pt x="691972" y="1131801"/>
                </a:lnTo>
                <a:lnTo>
                  <a:pt x="706574" y="1141011"/>
                </a:lnTo>
                <a:lnTo>
                  <a:pt x="716731" y="1147679"/>
                </a:lnTo>
                <a:lnTo>
                  <a:pt x="727206" y="1154983"/>
                </a:lnTo>
                <a:lnTo>
                  <a:pt x="737681" y="1161970"/>
                </a:lnTo>
                <a:lnTo>
                  <a:pt x="747521" y="1169591"/>
                </a:lnTo>
                <a:lnTo>
                  <a:pt x="767201" y="1184199"/>
                </a:lnTo>
                <a:lnTo>
                  <a:pt x="786563" y="1200078"/>
                </a:lnTo>
                <a:lnTo>
                  <a:pt x="805291" y="1216274"/>
                </a:lnTo>
                <a:lnTo>
                  <a:pt x="823701" y="1233422"/>
                </a:lnTo>
                <a:lnTo>
                  <a:pt x="841477" y="1250570"/>
                </a:lnTo>
                <a:lnTo>
                  <a:pt x="858935" y="1268037"/>
                </a:lnTo>
                <a:lnTo>
                  <a:pt x="858617" y="1262320"/>
                </a:lnTo>
                <a:lnTo>
                  <a:pt x="858300" y="1256604"/>
                </a:lnTo>
                <a:lnTo>
                  <a:pt x="857982" y="1244854"/>
                </a:lnTo>
                <a:lnTo>
                  <a:pt x="857665" y="1238821"/>
                </a:lnTo>
                <a:lnTo>
                  <a:pt x="857348" y="1233104"/>
                </a:lnTo>
                <a:lnTo>
                  <a:pt x="856395" y="1227388"/>
                </a:lnTo>
                <a:lnTo>
                  <a:pt x="854491" y="1221672"/>
                </a:lnTo>
                <a:lnTo>
                  <a:pt x="847825" y="1210557"/>
                </a:lnTo>
                <a:lnTo>
                  <a:pt x="841159" y="1199443"/>
                </a:lnTo>
                <a:lnTo>
                  <a:pt x="833541" y="1189280"/>
                </a:lnTo>
                <a:lnTo>
                  <a:pt x="825606" y="1178801"/>
                </a:lnTo>
                <a:lnTo>
                  <a:pt x="817670" y="1168639"/>
                </a:lnTo>
                <a:lnTo>
                  <a:pt x="809100" y="1159112"/>
                </a:lnTo>
                <a:lnTo>
                  <a:pt x="800212" y="1149902"/>
                </a:lnTo>
                <a:lnTo>
                  <a:pt x="791007" y="1140376"/>
                </a:lnTo>
                <a:lnTo>
                  <a:pt x="781802" y="1131484"/>
                </a:lnTo>
                <a:lnTo>
                  <a:pt x="772279" y="1122909"/>
                </a:lnTo>
                <a:lnTo>
                  <a:pt x="762757" y="1114335"/>
                </a:lnTo>
                <a:lnTo>
                  <a:pt x="752599" y="1106078"/>
                </a:lnTo>
                <a:lnTo>
                  <a:pt x="732602" y="1089883"/>
                </a:lnTo>
                <a:lnTo>
                  <a:pt x="712287" y="1074004"/>
                </a:lnTo>
                <a:lnTo>
                  <a:pt x="691338" y="1059079"/>
                </a:lnTo>
                <a:lnTo>
                  <a:pt x="670071" y="1044471"/>
                </a:lnTo>
                <a:lnTo>
                  <a:pt x="648169" y="1030816"/>
                </a:lnTo>
                <a:lnTo>
                  <a:pt x="626267" y="1017160"/>
                </a:lnTo>
                <a:lnTo>
                  <a:pt x="603730" y="1004458"/>
                </a:lnTo>
                <a:lnTo>
                  <a:pt x="581193" y="992390"/>
                </a:lnTo>
                <a:lnTo>
                  <a:pt x="558022" y="980641"/>
                </a:lnTo>
                <a:lnTo>
                  <a:pt x="535168" y="969208"/>
                </a:lnTo>
                <a:lnTo>
                  <a:pt x="527867" y="966032"/>
                </a:lnTo>
                <a:lnTo>
                  <a:pt x="520249" y="963174"/>
                </a:lnTo>
                <a:lnTo>
                  <a:pt x="505013" y="957458"/>
                </a:lnTo>
                <a:lnTo>
                  <a:pt x="497712" y="954283"/>
                </a:lnTo>
                <a:lnTo>
                  <a:pt x="490412" y="951107"/>
                </a:lnTo>
                <a:lnTo>
                  <a:pt x="483746" y="946979"/>
                </a:lnTo>
                <a:lnTo>
                  <a:pt x="480254" y="944756"/>
                </a:lnTo>
                <a:lnTo>
                  <a:pt x="477080" y="941898"/>
                </a:lnTo>
                <a:lnTo>
                  <a:pt x="480254" y="941580"/>
                </a:lnTo>
                <a:lnTo>
                  <a:pt x="483429" y="941580"/>
                </a:lnTo>
                <a:lnTo>
                  <a:pt x="486285" y="941580"/>
                </a:lnTo>
                <a:lnTo>
                  <a:pt x="489460" y="941898"/>
                </a:lnTo>
                <a:lnTo>
                  <a:pt x="495490" y="943485"/>
                </a:lnTo>
                <a:lnTo>
                  <a:pt x="501204" y="945073"/>
                </a:lnTo>
                <a:lnTo>
                  <a:pt x="515488" y="950154"/>
                </a:lnTo>
                <a:lnTo>
                  <a:pt x="529137" y="955553"/>
                </a:lnTo>
                <a:lnTo>
                  <a:pt x="543103" y="960951"/>
                </a:lnTo>
                <a:lnTo>
                  <a:pt x="556435" y="966985"/>
                </a:lnTo>
                <a:lnTo>
                  <a:pt x="569766" y="973019"/>
                </a:lnTo>
                <a:lnTo>
                  <a:pt x="583415" y="979688"/>
                </a:lnTo>
                <a:lnTo>
                  <a:pt x="596430" y="986039"/>
                </a:lnTo>
                <a:lnTo>
                  <a:pt x="609444" y="993025"/>
                </a:lnTo>
                <a:lnTo>
                  <a:pt x="622775" y="1000330"/>
                </a:lnTo>
                <a:lnTo>
                  <a:pt x="635472" y="1007634"/>
                </a:lnTo>
                <a:lnTo>
                  <a:pt x="660865" y="1022876"/>
                </a:lnTo>
                <a:lnTo>
                  <a:pt x="686259" y="1039072"/>
                </a:lnTo>
                <a:lnTo>
                  <a:pt x="710700" y="1055268"/>
                </a:lnTo>
                <a:lnTo>
                  <a:pt x="724984" y="1065430"/>
                </a:lnTo>
                <a:lnTo>
                  <a:pt x="739585" y="1075910"/>
                </a:lnTo>
                <a:lnTo>
                  <a:pt x="753869" y="1087025"/>
                </a:lnTo>
                <a:lnTo>
                  <a:pt x="767518" y="1098139"/>
                </a:lnTo>
                <a:lnTo>
                  <a:pt x="781484" y="1109254"/>
                </a:lnTo>
                <a:lnTo>
                  <a:pt x="794816" y="1121639"/>
                </a:lnTo>
                <a:lnTo>
                  <a:pt x="807513" y="1133707"/>
                </a:lnTo>
                <a:lnTo>
                  <a:pt x="819892" y="1146409"/>
                </a:lnTo>
                <a:lnTo>
                  <a:pt x="824971" y="1151808"/>
                </a:lnTo>
                <a:lnTo>
                  <a:pt x="829732" y="1157841"/>
                </a:lnTo>
                <a:lnTo>
                  <a:pt x="839255" y="1169274"/>
                </a:lnTo>
                <a:lnTo>
                  <a:pt x="848777" y="1180706"/>
                </a:lnTo>
                <a:lnTo>
                  <a:pt x="858300" y="1192139"/>
                </a:lnTo>
                <a:lnTo>
                  <a:pt x="857030" y="1186105"/>
                </a:lnTo>
                <a:lnTo>
                  <a:pt x="856395" y="1180071"/>
                </a:lnTo>
                <a:lnTo>
                  <a:pt x="855443" y="1174037"/>
                </a:lnTo>
                <a:lnTo>
                  <a:pt x="855126" y="1168004"/>
                </a:lnTo>
                <a:lnTo>
                  <a:pt x="854808" y="1161970"/>
                </a:lnTo>
                <a:lnTo>
                  <a:pt x="855126" y="1155936"/>
                </a:lnTo>
                <a:lnTo>
                  <a:pt x="855760" y="1143551"/>
                </a:lnTo>
                <a:lnTo>
                  <a:pt x="857030" y="1131484"/>
                </a:lnTo>
                <a:lnTo>
                  <a:pt x="858300" y="1119416"/>
                </a:lnTo>
                <a:lnTo>
                  <a:pt x="861157" y="1095281"/>
                </a:lnTo>
                <a:lnTo>
                  <a:pt x="861474" y="1080991"/>
                </a:lnTo>
                <a:lnTo>
                  <a:pt x="862426" y="1067335"/>
                </a:lnTo>
                <a:lnTo>
                  <a:pt x="863061" y="1053045"/>
                </a:lnTo>
                <a:lnTo>
                  <a:pt x="864648" y="1039390"/>
                </a:lnTo>
                <a:lnTo>
                  <a:pt x="866235" y="1025417"/>
                </a:lnTo>
                <a:lnTo>
                  <a:pt x="867822" y="1011444"/>
                </a:lnTo>
                <a:lnTo>
                  <a:pt x="872266" y="983816"/>
                </a:lnTo>
                <a:lnTo>
                  <a:pt x="877345" y="956188"/>
                </a:lnTo>
                <a:lnTo>
                  <a:pt x="882424" y="928877"/>
                </a:lnTo>
                <a:lnTo>
                  <a:pt x="893851" y="873939"/>
                </a:lnTo>
                <a:lnTo>
                  <a:pt x="898612" y="857108"/>
                </a:lnTo>
                <a:lnTo>
                  <a:pt x="903056" y="840594"/>
                </a:lnTo>
                <a:lnTo>
                  <a:pt x="905595" y="832338"/>
                </a:lnTo>
                <a:lnTo>
                  <a:pt x="908452" y="824081"/>
                </a:lnTo>
                <a:lnTo>
                  <a:pt x="911309" y="816142"/>
                </a:lnTo>
                <a:lnTo>
                  <a:pt x="914800" y="808203"/>
                </a:lnTo>
                <a:lnTo>
                  <a:pt x="917022" y="803439"/>
                </a:lnTo>
                <a:lnTo>
                  <a:pt x="918609" y="798676"/>
                </a:lnTo>
                <a:lnTo>
                  <a:pt x="921783" y="789467"/>
                </a:lnTo>
                <a:lnTo>
                  <a:pt x="924640" y="779622"/>
                </a:lnTo>
                <a:lnTo>
                  <a:pt x="926862" y="770095"/>
                </a:lnTo>
                <a:lnTo>
                  <a:pt x="930036" y="762473"/>
                </a:lnTo>
                <a:lnTo>
                  <a:pt x="932893" y="754534"/>
                </a:lnTo>
                <a:lnTo>
                  <a:pt x="935115" y="746595"/>
                </a:lnTo>
                <a:lnTo>
                  <a:pt x="937337" y="738656"/>
                </a:lnTo>
                <a:lnTo>
                  <a:pt x="941463" y="722778"/>
                </a:lnTo>
                <a:lnTo>
                  <a:pt x="944955" y="706582"/>
                </a:lnTo>
                <a:lnTo>
                  <a:pt x="950986" y="673873"/>
                </a:lnTo>
                <a:lnTo>
                  <a:pt x="954160" y="657677"/>
                </a:lnTo>
                <a:lnTo>
                  <a:pt x="957969" y="641799"/>
                </a:lnTo>
                <a:lnTo>
                  <a:pt x="960191" y="633860"/>
                </a:lnTo>
                <a:lnTo>
                  <a:pt x="961461" y="625921"/>
                </a:lnTo>
                <a:lnTo>
                  <a:pt x="962413" y="617981"/>
                </a:lnTo>
                <a:lnTo>
                  <a:pt x="963683" y="610042"/>
                </a:lnTo>
                <a:lnTo>
                  <a:pt x="965270" y="594164"/>
                </a:lnTo>
                <a:lnTo>
                  <a:pt x="966539" y="578286"/>
                </a:lnTo>
                <a:lnTo>
                  <a:pt x="957652" y="575745"/>
                </a:lnTo>
                <a:lnTo>
                  <a:pt x="948764" y="573205"/>
                </a:lnTo>
                <a:lnTo>
                  <a:pt x="930671" y="567489"/>
                </a:lnTo>
                <a:lnTo>
                  <a:pt x="913531" y="561137"/>
                </a:lnTo>
                <a:lnTo>
                  <a:pt x="896073" y="554469"/>
                </a:lnTo>
                <a:lnTo>
                  <a:pt x="861474" y="539861"/>
                </a:lnTo>
                <a:lnTo>
                  <a:pt x="844651" y="532557"/>
                </a:lnTo>
                <a:lnTo>
                  <a:pt x="826875" y="525570"/>
                </a:lnTo>
                <a:lnTo>
                  <a:pt x="821479" y="523347"/>
                </a:lnTo>
                <a:lnTo>
                  <a:pt x="815448" y="520807"/>
                </a:lnTo>
                <a:lnTo>
                  <a:pt x="803704" y="516043"/>
                </a:lnTo>
                <a:lnTo>
                  <a:pt x="797990" y="513185"/>
                </a:lnTo>
                <a:lnTo>
                  <a:pt x="792277" y="510327"/>
                </a:lnTo>
                <a:lnTo>
                  <a:pt x="790055" y="508422"/>
                </a:lnTo>
                <a:lnTo>
                  <a:pt x="787515" y="506516"/>
                </a:lnTo>
                <a:lnTo>
                  <a:pt x="785294" y="504293"/>
                </a:lnTo>
                <a:lnTo>
                  <a:pt x="783072" y="501753"/>
                </a:lnTo>
                <a:lnTo>
                  <a:pt x="794816" y="504928"/>
                </a:lnTo>
                <a:lnTo>
                  <a:pt x="806561" y="508104"/>
                </a:lnTo>
                <a:lnTo>
                  <a:pt x="818305" y="511915"/>
                </a:lnTo>
                <a:lnTo>
                  <a:pt x="829732" y="515725"/>
                </a:lnTo>
                <a:lnTo>
                  <a:pt x="852586" y="524300"/>
                </a:lnTo>
                <a:lnTo>
                  <a:pt x="875123" y="533192"/>
                </a:lnTo>
                <a:lnTo>
                  <a:pt x="897660" y="542401"/>
                </a:lnTo>
                <a:lnTo>
                  <a:pt x="920514" y="551293"/>
                </a:lnTo>
                <a:lnTo>
                  <a:pt x="931941" y="555104"/>
                </a:lnTo>
                <a:lnTo>
                  <a:pt x="943685" y="558914"/>
                </a:lnTo>
                <a:lnTo>
                  <a:pt x="955112" y="562408"/>
                </a:lnTo>
                <a:lnTo>
                  <a:pt x="966857" y="565266"/>
                </a:lnTo>
                <a:lnTo>
                  <a:pt x="967809" y="550340"/>
                </a:lnTo>
                <a:lnTo>
                  <a:pt x="968127" y="534780"/>
                </a:lnTo>
                <a:lnTo>
                  <a:pt x="952890" y="537638"/>
                </a:lnTo>
                <a:lnTo>
                  <a:pt x="944955" y="528428"/>
                </a:lnTo>
                <a:lnTo>
                  <a:pt x="937020" y="519536"/>
                </a:lnTo>
                <a:lnTo>
                  <a:pt x="928767" y="510962"/>
                </a:lnTo>
                <a:lnTo>
                  <a:pt x="919879" y="502705"/>
                </a:lnTo>
                <a:lnTo>
                  <a:pt x="910674" y="494449"/>
                </a:lnTo>
                <a:lnTo>
                  <a:pt x="901786" y="486827"/>
                </a:lnTo>
                <a:lnTo>
                  <a:pt x="892264" y="479206"/>
                </a:lnTo>
                <a:lnTo>
                  <a:pt x="882424" y="471902"/>
                </a:lnTo>
                <a:lnTo>
                  <a:pt x="872901" y="464915"/>
                </a:lnTo>
                <a:lnTo>
                  <a:pt x="862744" y="457929"/>
                </a:lnTo>
                <a:lnTo>
                  <a:pt x="852586" y="451577"/>
                </a:lnTo>
                <a:lnTo>
                  <a:pt x="842111" y="445226"/>
                </a:lnTo>
                <a:lnTo>
                  <a:pt x="821479" y="433159"/>
                </a:lnTo>
                <a:lnTo>
                  <a:pt x="799895" y="421409"/>
                </a:lnTo>
                <a:lnTo>
                  <a:pt x="793229" y="417916"/>
                </a:lnTo>
                <a:lnTo>
                  <a:pt x="785928" y="415057"/>
                </a:lnTo>
                <a:lnTo>
                  <a:pt x="770692" y="409341"/>
                </a:lnTo>
                <a:lnTo>
                  <a:pt x="763392" y="406483"/>
                </a:lnTo>
                <a:lnTo>
                  <a:pt x="756091" y="403625"/>
                </a:lnTo>
                <a:lnTo>
                  <a:pt x="748790" y="400132"/>
                </a:lnTo>
                <a:lnTo>
                  <a:pt x="742125" y="396321"/>
                </a:lnTo>
                <a:lnTo>
                  <a:pt x="747203" y="394733"/>
                </a:lnTo>
                <a:lnTo>
                  <a:pt x="751965" y="393781"/>
                </a:lnTo>
                <a:lnTo>
                  <a:pt x="757361" y="393781"/>
                </a:lnTo>
                <a:lnTo>
                  <a:pt x="762122" y="393781"/>
                </a:lnTo>
                <a:lnTo>
                  <a:pt x="767201" y="394416"/>
                </a:lnTo>
                <a:lnTo>
                  <a:pt x="771962" y="395686"/>
                </a:lnTo>
                <a:lnTo>
                  <a:pt x="777041" y="397274"/>
                </a:lnTo>
                <a:lnTo>
                  <a:pt x="781802" y="399179"/>
                </a:lnTo>
                <a:lnTo>
                  <a:pt x="795133" y="403943"/>
                </a:lnTo>
                <a:lnTo>
                  <a:pt x="807830" y="409024"/>
                </a:lnTo>
                <a:lnTo>
                  <a:pt x="820844" y="415057"/>
                </a:lnTo>
                <a:lnTo>
                  <a:pt x="833541" y="421091"/>
                </a:lnTo>
                <a:lnTo>
                  <a:pt x="845920" y="428078"/>
                </a:lnTo>
                <a:lnTo>
                  <a:pt x="857982" y="435064"/>
                </a:lnTo>
                <a:lnTo>
                  <a:pt x="869727" y="442050"/>
                </a:lnTo>
                <a:lnTo>
                  <a:pt x="881471" y="449990"/>
                </a:lnTo>
                <a:lnTo>
                  <a:pt x="893216" y="457929"/>
                </a:lnTo>
                <a:lnTo>
                  <a:pt x="904325" y="466185"/>
                </a:lnTo>
                <a:lnTo>
                  <a:pt x="915435" y="475077"/>
                </a:lnTo>
                <a:lnTo>
                  <a:pt x="926227" y="483969"/>
                </a:lnTo>
                <a:lnTo>
                  <a:pt x="937020" y="493178"/>
                </a:lnTo>
                <a:lnTo>
                  <a:pt x="947177" y="502705"/>
                </a:lnTo>
                <a:lnTo>
                  <a:pt x="957652" y="512232"/>
                </a:lnTo>
                <a:lnTo>
                  <a:pt x="967492" y="522394"/>
                </a:lnTo>
                <a:lnTo>
                  <a:pt x="966857" y="506516"/>
                </a:lnTo>
                <a:lnTo>
                  <a:pt x="965905" y="498895"/>
                </a:lnTo>
                <a:lnTo>
                  <a:pt x="965270" y="495084"/>
                </a:lnTo>
                <a:lnTo>
                  <a:pt x="964318" y="491273"/>
                </a:lnTo>
                <a:lnTo>
                  <a:pt x="957969" y="483016"/>
                </a:lnTo>
                <a:lnTo>
                  <a:pt x="951621" y="475077"/>
                </a:lnTo>
                <a:lnTo>
                  <a:pt x="944638" y="467138"/>
                </a:lnTo>
                <a:lnTo>
                  <a:pt x="937654" y="459517"/>
                </a:lnTo>
                <a:lnTo>
                  <a:pt x="930671" y="451895"/>
                </a:lnTo>
                <a:lnTo>
                  <a:pt x="923371" y="444591"/>
                </a:lnTo>
                <a:lnTo>
                  <a:pt x="916070" y="437287"/>
                </a:lnTo>
                <a:lnTo>
                  <a:pt x="908452" y="429983"/>
                </a:lnTo>
                <a:lnTo>
                  <a:pt x="892898" y="416328"/>
                </a:lnTo>
                <a:lnTo>
                  <a:pt x="877027" y="403308"/>
                </a:lnTo>
                <a:lnTo>
                  <a:pt x="860522" y="390287"/>
                </a:lnTo>
                <a:lnTo>
                  <a:pt x="843699" y="378220"/>
                </a:lnTo>
                <a:lnTo>
                  <a:pt x="818305" y="362659"/>
                </a:lnTo>
                <a:lnTo>
                  <a:pt x="805608" y="355038"/>
                </a:lnTo>
                <a:lnTo>
                  <a:pt x="792912" y="348051"/>
                </a:lnTo>
                <a:lnTo>
                  <a:pt x="779580" y="341065"/>
                </a:lnTo>
                <a:lnTo>
                  <a:pt x="766248" y="334714"/>
                </a:lnTo>
                <a:lnTo>
                  <a:pt x="752282" y="328680"/>
                </a:lnTo>
                <a:lnTo>
                  <a:pt x="738633" y="323281"/>
                </a:lnTo>
                <a:lnTo>
                  <a:pt x="734507" y="321693"/>
                </a:lnTo>
                <a:lnTo>
                  <a:pt x="731015" y="319153"/>
                </a:lnTo>
                <a:lnTo>
                  <a:pt x="727841" y="316612"/>
                </a:lnTo>
                <a:lnTo>
                  <a:pt x="725619" y="313119"/>
                </a:lnTo>
                <a:lnTo>
                  <a:pt x="732602" y="312802"/>
                </a:lnTo>
                <a:lnTo>
                  <a:pt x="739903" y="312802"/>
                </a:lnTo>
                <a:lnTo>
                  <a:pt x="747203" y="313754"/>
                </a:lnTo>
                <a:lnTo>
                  <a:pt x="750695" y="314389"/>
                </a:lnTo>
                <a:lnTo>
                  <a:pt x="754187" y="315342"/>
                </a:lnTo>
                <a:lnTo>
                  <a:pt x="766248" y="319788"/>
                </a:lnTo>
                <a:lnTo>
                  <a:pt x="778310" y="324552"/>
                </a:lnTo>
                <a:lnTo>
                  <a:pt x="790055" y="329315"/>
                </a:lnTo>
                <a:lnTo>
                  <a:pt x="801482" y="334714"/>
                </a:lnTo>
                <a:lnTo>
                  <a:pt x="812909" y="340747"/>
                </a:lnTo>
                <a:lnTo>
                  <a:pt x="823701" y="346463"/>
                </a:lnTo>
                <a:lnTo>
                  <a:pt x="834811" y="353132"/>
                </a:lnTo>
                <a:lnTo>
                  <a:pt x="845920" y="359801"/>
                </a:lnTo>
                <a:lnTo>
                  <a:pt x="856713" y="366470"/>
                </a:lnTo>
                <a:lnTo>
                  <a:pt x="866870" y="373774"/>
                </a:lnTo>
                <a:lnTo>
                  <a:pt x="877345" y="381396"/>
                </a:lnTo>
                <a:lnTo>
                  <a:pt x="887502" y="389017"/>
                </a:lnTo>
                <a:lnTo>
                  <a:pt x="897342" y="396956"/>
                </a:lnTo>
                <a:lnTo>
                  <a:pt x="907182" y="405213"/>
                </a:lnTo>
                <a:lnTo>
                  <a:pt x="916705" y="413787"/>
                </a:lnTo>
                <a:lnTo>
                  <a:pt x="926227" y="422044"/>
                </a:lnTo>
                <a:lnTo>
                  <a:pt x="944003" y="439510"/>
                </a:lnTo>
                <a:lnTo>
                  <a:pt x="952890" y="448084"/>
                </a:lnTo>
                <a:lnTo>
                  <a:pt x="962096" y="456023"/>
                </a:lnTo>
                <a:lnTo>
                  <a:pt x="958921" y="431571"/>
                </a:lnTo>
                <a:lnTo>
                  <a:pt x="957334" y="419186"/>
                </a:lnTo>
                <a:lnTo>
                  <a:pt x="955747" y="407118"/>
                </a:lnTo>
                <a:lnTo>
                  <a:pt x="953525" y="394416"/>
                </a:lnTo>
                <a:lnTo>
                  <a:pt x="950669" y="382348"/>
                </a:lnTo>
                <a:lnTo>
                  <a:pt x="948129" y="370281"/>
                </a:lnTo>
                <a:lnTo>
                  <a:pt x="944638" y="358531"/>
                </a:lnTo>
                <a:lnTo>
                  <a:pt x="941463" y="351545"/>
                </a:lnTo>
                <a:lnTo>
                  <a:pt x="937972" y="344558"/>
                </a:lnTo>
                <a:lnTo>
                  <a:pt x="934163" y="337889"/>
                </a:lnTo>
                <a:lnTo>
                  <a:pt x="929719" y="331220"/>
                </a:lnTo>
                <a:lnTo>
                  <a:pt x="925275" y="325187"/>
                </a:lnTo>
                <a:lnTo>
                  <a:pt x="920196" y="319153"/>
                </a:lnTo>
                <a:lnTo>
                  <a:pt x="914800" y="313754"/>
                </a:lnTo>
                <a:lnTo>
                  <a:pt x="909087" y="308673"/>
                </a:lnTo>
                <a:lnTo>
                  <a:pt x="905278" y="304862"/>
                </a:lnTo>
                <a:lnTo>
                  <a:pt x="901786" y="301369"/>
                </a:lnTo>
                <a:lnTo>
                  <a:pt x="898612" y="297241"/>
                </a:lnTo>
                <a:lnTo>
                  <a:pt x="895438" y="293430"/>
                </a:lnTo>
                <a:lnTo>
                  <a:pt x="883376" y="276917"/>
                </a:lnTo>
                <a:lnTo>
                  <a:pt x="877662" y="271518"/>
                </a:lnTo>
                <a:lnTo>
                  <a:pt x="871631" y="266755"/>
                </a:lnTo>
                <a:lnTo>
                  <a:pt x="865600" y="262309"/>
                </a:lnTo>
                <a:lnTo>
                  <a:pt x="858935" y="258180"/>
                </a:lnTo>
                <a:lnTo>
                  <a:pt x="852586" y="254370"/>
                </a:lnTo>
                <a:lnTo>
                  <a:pt x="845920" y="250559"/>
                </a:lnTo>
                <a:lnTo>
                  <a:pt x="838937" y="247066"/>
                </a:lnTo>
                <a:lnTo>
                  <a:pt x="831637" y="243890"/>
                </a:lnTo>
                <a:lnTo>
                  <a:pt x="817670" y="238174"/>
                </a:lnTo>
                <a:lnTo>
                  <a:pt x="803069" y="233093"/>
                </a:lnTo>
                <a:lnTo>
                  <a:pt x="773866" y="222931"/>
                </a:lnTo>
                <a:lnTo>
                  <a:pt x="769423" y="222296"/>
                </a:lnTo>
                <a:lnTo>
                  <a:pt x="764661" y="221660"/>
                </a:lnTo>
                <a:lnTo>
                  <a:pt x="760217" y="221343"/>
                </a:lnTo>
                <a:lnTo>
                  <a:pt x="755774" y="221343"/>
                </a:lnTo>
                <a:close/>
                <a:moveTo>
                  <a:pt x="1487423" y="174343"/>
                </a:moveTo>
                <a:lnTo>
                  <a:pt x="1479805" y="174978"/>
                </a:lnTo>
                <a:lnTo>
                  <a:pt x="1471870" y="176249"/>
                </a:lnTo>
                <a:lnTo>
                  <a:pt x="1456634" y="178472"/>
                </a:lnTo>
                <a:lnTo>
                  <a:pt x="1441397" y="180377"/>
                </a:lnTo>
                <a:lnTo>
                  <a:pt x="1410925" y="183870"/>
                </a:lnTo>
                <a:lnTo>
                  <a:pt x="1380771" y="187363"/>
                </a:lnTo>
                <a:lnTo>
                  <a:pt x="1365534" y="189586"/>
                </a:lnTo>
                <a:lnTo>
                  <a:pt x="1350298" y="191492"/>
                </a:lnTo>
                <a:lnTo>
                  <a:pt x="1293480" y="208640"/>
                </a:lnTo>
                <a:lnTo>
                  <a:pt x="1264595" y="217215"/>
                </a:lnTo>
                <a:lnTo>
                  <a:pt x="1236345" y="226424"/>
                </a:lnTo>
                <a:lnTo>
                  <a:pt x="1208095" y="235633"/>
                </a:lnTo>
                <a:lnTo>
                  <a:pt x="1180162" y="245795"/>
                </a:lnTo>
                <a:lnTo>
                  <a:pt x="1166196" y="251194"/>
                </a:lnTo>
                <a:lnTo>
                  <a:pt x="1152229" y="256593"/>
                </a:lnTo>
                <a:lnTo>
                  <a:pt x="1138580" y="262309"/>
                </a:lnTo>
                <a:lnTo>
                  <a:pt x="1124614" y="268343"/>
                </a:lnTo>
                <a:lnTo>
                  <a:pt x="1107473" y="274376"/>
                </a:lnTo>
                <a:lnTo>
                  <a:pt x="1098903" y="277869"/>
                </a:lnTo>
                <a:lnTo>
                  <a:pt x="1090650" y="281680"/>
                </a:lnTo>
                <a:lnTo>
                  <a:pt x="1082715" y="286126"/>
                </a:lnTo>
                <a:lnTo>
                  <a:pt x="1078588" y="288667"/>
                </a:lnTo>
                <a:lnTo>
                  <a:pt x="1075097" y="291207"/>
                </a:lnTo>
                <a:lnTo>
                  <a:pt x="1071288" y="294065"/>
                </a:lnTo>
                <a:lnTo>
                  <a:pt x="1068113" y="297241"/>
                </a:lnTo>
                <a:lnTo>
                  <a:pt x="1064939" y="300734"/>
                </a:lnTo>
                <a:lnTo>
                  <a:pt x="1061765" y="304227"/>
                </a:lnTo>
                <a:lnTo>
                  <a:pt x="1055734" y="317248"/>
                </a:lnTo>
                <a:lnTo>
                  <a:pt x="1050020" y="329950"/>
                </a:lnTo>
                <a:lnTo>
                  <a:pt x="1045259" y="343605"/>
                </a:lnTo>
                <a:lnTo>
                  <a:pt x="1041133" y="356943"/>
                </a:lnTo>
                <a:lnTo>
                  <a:pt x="1037641" y="370598"/>
                </a:lnTo>
                <a:lnTo>
                  <a:pt x="1034467" y="384254"/>
                </a:lnTo>
                <a:lnTo>
                  <a:pt x="1031928" y="398227"/>
                </a:lnTo>
                <a:lnTo>
                  <a:pt x="1029706" y="412199"/>
                </a:lnTo>
                <a:lnTo>
                  <a:pt x="1028436" y="426172"/>
                </a:lnTo>
                <a:lnTo>
                  <a:pt x="1027166" y="440463"/>
                </a:lnTo>
                <a:lnTo>
                  <a:pt x="1026214" y="454753"/>
                </a:lnTo>
                <a:lnTo>
                  <a:pt x="1025579" y="469043"/>
                </a:lnTo>
                <a:lnTo>
                  <a:pt x="1025262" y="483334"/>
                </a:lnTo>
                <a:lnTo>
                  <a:pt x="1024944" y="497307"/>
                </a:lnTo>
                <a:lnTo>
                  <a:pt x="1025262" y="525253"/>
                </a:lnTo>
                <a:lnTo>
                  <a:pt x="1022405" y="539225"/>
                </a:lnTo>
                <a:lnTo>
                  <a:pt x="1020183" y="552881"/>
                </a:lnTo>
                <a:lnTo>
                  <a:pt x="1016057" y="580509"/>
                </a:lnTo>
                <a:lnTo>
                  <a:pt x="1013835" y="594482"/>
                </a:lnTo>
                <a:lnTo>
                  <a:pt x="1011295" y="608137"/>
                </a:lnTo>
                <a:lnTo>
                  <a:pt x="1008121" y="621792"/>
                </a:lnTo>
                <a:lnTo>
                  <a:pt x="1005899" y="628144"/>
                </a:lnTo>
                <a:lnTo>
                  <a:pt x="1003995" y="635130"/>
                </a:lnTo>
                <a:lnTo>
                  <a:pt x="1002090" y="640529"/>
                </a:lnTo>
                <a:lnTo>
                  <a:pt x="1000503" y="646562"/>
                </a:lnTo>
                <a:lnTo>
                  <a:pt x="998281" y="658312"/>
                </a:lnTo>
                <a:lnTo>
                  <a:pt x="997012" y="664028"/>
                </a:lnTo>
                <a:lnTo>
                  <a:pt x="995742" y="669745"/>
                </a:lnTo>
                <a:lnTo>
                  <a:pt x="994155" y="675461"/>
                </a:lnTo>
                <a:lnTo>
                  <a:pt x="992250" y="681177"/>
                </a:lnTo>
                <a:lnTo>
                  <a:pt x="988441" y="689751"/>
                </a:lnTo>
                <a:lnTo>
                  <a:pt x="984950" y="698643"/>
                </a:lnTo>
                <a:lnTo>
                  <a:pt x="978919" y="716109"/>
                </a:lnTo>
                <a:lnTo>
                  <a:pt x="976379" y="725318"/>
                </a:lnTo>
                <a:lnTo>
                  <a:pt x="972888" y="733893"/>
                </a:lnTo>
                <a:lnTo>
                  <a:pt x="969079" y="742467"/>
                </a:lnTo>
                <a:lnTo>
                  <a:pt x="964952" y="750723"/>
                </a:lnTo>
                <a:lnTo>
                  <a:pt x="969079" y="752629"/>
                </a:lnTo>
                <a:lnTo>
                  <a:pt x="972888" y="754217"/>
                </a:lnTo>
                <a:lnTo>
                  <a:pt x="976697" y="755805"/>
                </a:lnTo>
                <a:lnTo>
                  <a:pt x="980506" y="758345"/>
                </a:lnTo>
                <a:lnTo>
                  <a:pt x="987489" y="762791"/>
                </a:lnTo>
                <a:lnTo>
                  <a:pt x="994155" y="768507"/>
                </a:lnTo>
                <a:lnTo>
                  <a:pt x="1000503" y="773906"/>
                </a:lnTo>
                <a:lnTo>
                  <a:pt x="1006534" y="780257"/>
                </a:lnTo>
                <a:lnTo>
                  <a:pt x="1018279" y="792642"/>
                </a:lnTo>
                <a:lnTo>
                  <a:pt x="1023357" y="797723"/>
                </a:lnTo>
                <a:lnTo>
                  <a:pt x="1027801" y="802804"/>
                </a:lnTo>
                <a:lnTo>
                  <a:pt x="1036689" y="814236"/>
                </a:lnTo>
                <a:lnTo>
                  <a:pt x="1044942" y="825669"/>
                </a:lnTo>
                <a:lnTo>
                  <a:pt x="1052877" y="837419"/>
                </a:lnTo>
                <a:lnTo>
                  <a:pt x="1068748" y="860919"/>
                </a:lnTo>
                <a:lnTo>
                  <a:pt x="1076684" y="872668"/>
                </a:lnTo>
                <a:lnTo>
                  <a:pt x="1085254" y="884101"/>
                </a:lnTo>
                <a:lnTo>
                  <a:pt x="1105886" y="850439"/>
                </a:lnTo>
                <a:lnTo>
                  <a:pt x="1116044" y="833608"/>
                </a:lnTo>
                <a:lnTo>
                  <a:pt x="1125566" y="816777"/>
                </a:lnTo>
                <a:lnTo>
                  <a:pt x="1125249" y="806297"/>
                </a:lnTo>
                <a:lnTo>
                  <a:pt x="1124296" y="796453"/>
                </a:lnTo>
                <a:lnTo>
                  <a:pt x="1123344" y="786291"/>
                </a:lnTo>
                <a:lnTo>
                  <a:pt x="1121440" y="775811"/>
                </a:lnTo>
                <a:lnTo>
                  <a:pt x="1119853" y="765967"/>
                </a:lnTo>
                <a:lnTo>
                  <a:pt x="1117631" y="755805"/>
                </a:lnTo>
                <a:lnTo>
                  <a:pt x="1115409" y="745960"/>
                </a:lnTo>
                <a:lnTo>
                  <a:pt x="1112235" y="736116"/>
                </a:lnTo>
                <a:lnTo>
                  <a:pt x="1109378" y="726589"/>
                </a:lnTo>
                <a:lnTo>
                  <a:pt x="1105886" y="717062"/>
                </a:lnTo>
                <a:lnTo>
                  <a:pt x="1102395" y="707217"/>
                </a:lnTo>
                <a:lnTo>
                  <a:pt x="1098586" y="698008"/>
                </a:lnTo>
                <a:lnTo>
                  <a:pt x="1093824" y="688481"/>
                </a:lnTo>
                <a:lnTo>
                  <a:pt x="1089380" y="679271"/>
                </a:lnTo>
                <a:lnTo>
                  <a:pt x="1084619" y="670380"/>
                </a:lnTo>
                <a:lnTo>
                  <a:pt x="1079858" y="661488"/>
                </a:lnTo>
                <a:lnTo>
                  <a:pt x="1075731" y="654819"/>
                </a:lnTo>
                <a:lnTo>
                  <a:pt x="1071288" y="648468"/>
                </a:lnTo>
                <a:lnTo>
                  <a:pt x="1061448" y="636083"/>
                </a:lnTo>
                <a:lnTo>
                  <a:pt x="1057321" y="629731"/>
                </a:lnTo>
                <a:lnTo>
                  <a:pt x="1055417" y="626556"/>
                </a:lnTo>
                <a:lnTo>
                  <a:pt x="1053512" y="623062"/>
                </a:lnTo>
                <a:lnTo>
                  <a:pt x="1051925" y="619569"/>
                </a:lnTo>
                <a:lnTo>
                  <a:pt x="1050973" y="615759"/>
                </a:lnTo>
                <a:lnTo>
                  <a:pt x="1049703" y="611948"/>
                </a:lnTo>
                <a:lnTo>
                  <a:pt x="1049068" y="608137"/>
                </a:lnTo>
                <a:lnTo>
                  <a:pt x="1052877" y="609725"/>
                </a:lnTo>
                <a:lnTo>
                  <a:pt x="1056369" y="611630"/>
                </a:lnTo>
                <a:lnTo>
                  <a:pt x="1059860" y="613536"/>
                </a:lnTo>
                <a:lnTo>
                  <a:pt x="1063035" y="615759"/>
                </a:lnTo>
                <a:lnTo>
                  <a:pt x="1065891" y="618299"/>
                </a:lnTo>
                <a:lnTo>
                  <a:pt x="1069066" y="620840"/>
                </a:lnTo>
                <a:lnTo>
                  <a:pt x="1074779" y="626556"/>
                </a:lnTo>
                <a:lnTo>
                  <a:pt x="1079540" y="632272"/>
                </a:lnTo>
                <a:lnTo>
                  <a:pt x="1084302" y="638941"/>
                </a:lnTo>
                <a:lnTo>
                  <a:pt x="1093189" y="651643"/>
                </a:lnTo>
                <a:lnTo>
                  <a:pt x="1097951" y="659900"/>
                </a:lnTo>
                <a:lnTo>
                  <a:pt x="1103029" y="668474"/>
                </a:lnTo>
                <a:lnTo>
                  <a:pt x="1107156" y="677049"/>
                </a:lnTo>
                <a:lnTo>
                  <a:pt x="1111282" y="685623"/>
                </a:lnTo>
                <a:lnTo>
                  <a:pt x="1115091" y="694515"/>
                </a:lnTo>
                <a:lnTo>
                  <a:pt x="1118583" y="703406"/>
                </a:lnTo>
                <a:lnTo>
                  <a:pt x="1121440" y="712298"/>
                </a:lnTo>
                <a:lnTo>
                  <a:pt x="1124614" y="721508"/>
                </a:lnTo>
                <a:lnTo>
                  <a:pt x="1127788" y="730717"/>
                </a:lnTo>
                <a:lnTo>
                  <a:pt x="1130327" y="739609"/>
                </a:lnTo>
                <a:lnTo>
                  <a:pt x="1135089" y="758345"/>
                </a:lnTo>
                <a:lnTo>
                  <a:pt x="1139215" y="777081"/>
                </a:lnTo>
                <a:lnTo>
                  <a:pt x="1143024" y="796135"/>
                </a:lnTo>
                <a:lnTo>
                  <a:pt x="1148738" y="788514"/>
                </a:lnTo>
                <a:lnTo>
                  <a:pt x="1155086" y="781210"/>
                </a:lnTo>
                <a:lnTo>
                  <a:pt x="1161434" y="774223"/>
                </a:lnTo>
                <a:lnTo>
                  <a:pt x="1168418" y="767554"/>
                </a:lnTo>
                <a:lnTo>
                  <a:pt x="1182384" y="754534"/>
                </a:lnTo>
                <a:lnTo>
                  <a:pt x="1196668" y="742149"/>
                </a:lnTo>
                <a:lnTo>
                  <a:pt x="1198572" y="740879"/>
                </a:lnTo>
                <a:lnTo>
                  <a:pt x="1199842" y="738974"/>
                </a:lnTo>
                <a:lnTo>
                  <a:pt x="1201112" y="737386"/>
                </a:lnTo>
                <a:lnTo>
                  <a:pt x="1202381" y="735480"/>
                </a:lnTo>
                <a:lnTo>
                  <a:pt x="1203016" y="733575"/>
                </a:lnTo>
                <a:lnTo>
                  <a:pt x="1203334" y="731352"/>
                </a:lnTo>
                <a:lnTo>
                  <a:pt x="1203651" y="726906"/>
                </a:lnTo>
                <a:lnTo>
                  <a:pt x="1204286" y="708170"/>
                </a:lnTo>
                <a:lnTo>
                  <a:pt x="1203968" y="689751"/>
                </a:lnTo>
                <a:lnTo>
                  <a:pt x="1203334" y="671332"/>
                </a:lnTo>
                <a:lnTo>
                  <a:pt x="1202064" y="652596"/>
                </a:lnTo>
                <a:lnTo>
                  <a:pt x="1200159" y="634495"/>
                </a:lnTo>
                <a:lnTo>
                  <a:pt x="1197937" y="615759"/>
                </a:lnTo>
                <a:lnTo>
                  <a:pt x="1195081" y="597657"/>
                </a:lnTo>
                <a:lnTo>
                  <a:pt x="1191589" y="579556"/>
                </a:lnTo>
                <a:lnTo>
                  <a:pt x="1187780" y="561137"/>
                </a:lnTo>
                <a:lnTo>
                  <a:pt x="1183654" y="543036"/>
                </a:lnTo>
                <a:lnTo>
                  <a:pt x="1179210" y="524935"/>
                </a:lnTo>
                <a:lnTo>
                  <a:pt x="1174449" y="507151"/>
                </a:lnTo>
                <a:lnTo>
                  <a:pt x="1169370" y="489050"/>
                </a:lnTo>
                <a:lnTo>
                  <a:pt x="1163974" y="471584"/>
                </a:lnTo>
                <a:lnTo>
                  <a:pt x="1158578" y="453800"/>
                </a:lnTo>
                <a:lnTo>
                  <a:pt x="1152547" y="436334"/>
                </a:lnTo>
                <a:lnTo>
                  <a:pt x="1149372" y="427442"/>
                </a:lnTo>
                <a:lnTo>
                  <a:pt x="1146198" y="418233"/>
                </a:lnTo>
                <a:lnTo>
                  <a:pt x="1138898" y="400767"/>
                </a:lnTo>
                <a:lnTo>
                  <a:pt x="1135406" y="391875"/>
                </a:lnTo>
                <a:lnTo>
                  <a:pt x="1132549" y="382666"/>
                </a:lnTo>
                <a:lnTo>
                  <a:pt x="1130327" y="373774"/>
                </a:lnTo>
                <a:lnTo>
                  <a:pt x="1129058" y="369011"/>
                </a:lnTo>
                <a:lnTo>
                  <a:pt x="1128423" y="364247"/>
                </a:lnTo>
                <a:lnTo>
                  <a:pt x="1133184" y="368375"/>
                </a:lnTo>
                <a:lnTo>
                  <a:pt x="1137628" y="372821"/>
                </a:lnTo>
                <a:lnTo>
                  <a:pt x="1142072" y="377585"/>
                </a:lnTo>
                <a:lnTo>
                  <a:pt x="1143659" y="380443"/>
                </a:lnTo>
                <a:lnTo>
                  <a:pt x="1145246" y="383301"/>
                </a:lnTo>
                <a:lnTo>
                  <a:pt x="1149372" y="391240"/>
                </a:lnTo>
                <a:lnTo>
                  <a:pt x="1153499" y="399497"/>
                </a:lnTo>
                <a:lnTo>
                  <a:pt x="1157308" y="407436"/>
                </a:lnTo>
                <a:lnTo>
                  <a:pt x="1160800" y="416010"/>
                </a:lnTo>
                <a:lnTo>
                  <a:pt x="1167465" y="432524"/>
                </a:lnTo>
                <a:lnTo>
                  <a:pt x="1173179" y="449672"/>
                </a:lnTo>
                <a:lnTo>
                  <a:pt x="1178892" y="467138"/>
                </a:lnTo>
                <a:lnTo>
                  <a:pt x="1183971" y="484604"/>
                </a:lnTo>
                <a:lnTo>
                  <a:pt x="1193811" y="519536"/>
                </a:lnTo>
                <a:lnTo>
                  <a:pt x="1196668" y="532239"/>
                </a:lnTo>
                <a:lnTo>
                  <a:pt x="1199842" y="544942"/>
                </a:lnTo>
                <a:lnTo>
                  <a:pt x="1202699" y="557962"/>
                </a:lnTo>
                <a:lnTo>
                  <a:pt x="1204921" y="570664"/>
                </a:lnTo>
                <a:lnTo>
                  <a:pt x="1207460" y="583367"/>
                </a:lnTo>
                <a:lnTo>
                  <a:pt x="1209682" y="596387"/>
                </a:lnTo>
                <a:lnTo>
                  <a:pt x="1211269" y="609090"/>
                </a:lnTo>
                <a:lnTo>
                  <a:pt x="1212539" y="622427"/>
                </a:lnTo>
                <a:lnTo>
                  <a:pt x="1214126" y="635447"/>
                </a:lnTo>
                <a:lnTo>
                  <a:pt x="1215078" y="648468"/>
                </a:lnTo>
                <a:lnTo>
                  <a:pt x="1215713" y="661488"/>
                </a:lnTo>
                <a:lnTo>
                  <a:pt x="1216030" y="674508"/>
                </a:lnTo>
                <a:lnTo>
                  <a:pt x="1216030" y="687528"/>
                </a:lnTo>
                <a:lnTo>
                  <a:pt x="1216030" y="700866"/>
                </a:lnTo>
                <a:lnTo>
                  <a:pt x="1215713" y="713886"/>
                </a:lnTo>
                <a:lnTo>
                  <a:pt x="1215078" y="726906"/>
                </a:lnTo>
                <a:lnTo>
                  <a:pt x="1223966" y="722143"/>
                </a:lnTo>
                <a:lnTo>
                  <a:pt x="1233488" y="717697"/>
                </a:lnTo>
                <a:lnTo>
                  <a:pt x="1251581" y="709123"/>
                </a:lnTo>
                <a:lnTo>
                  <a:pt x="1260469" y="704042"/>
                </a:lnTo>
                <a:lnTo>
                  <a:pt x="1269674" y="699278"/>
                </a:lnTo>
                <a:lnTo>
                  <a:pt x="1278244" y="694197"/>
                </a:lnTo>
                <a:lnTo>
                  <a:pt x="1286497" y="688163"/>
                </a:lnTo>
                <a:lnTo>
                  <a:pt x="1290941" y="673555"/>
                </a:lnTo>
                <a:lnTo>
                  <a:pt x="1296020" y="658630"/>
                </a:lnTo>
                <a:lnTo>
                  <a:pt x="1306495" y="629414"/>
                </a:lnTo>
                <a:lnTo>
                  <a:pt x="1328079" y="570664"/>
                </a:lnTo>
                <a:lnTo>
                  <a:pt x="1343950" y="534144"/>
                </a:lnTo>
                <a:lnTo>
                  <a:pt x="1360456" y="496989"/>
                </a:lnTo>
                <a:lnTo>
                  <a:pt x="1368709" y="478888"/>
                </a:lnTo>
                <a:lnTo>
                  <a:pt x="1377279" y="460469"/>
                </a:lnTo>
                <a:lnTo>
                  <a:pt x="1385849" y="442368"/>
                </a:lnTo>
                <a:lnTo>
                  <a:pt x="1395372" y="424902"/>
                </a:lnTo>
                <a:lnTo>
                  <a:pt x="1409656" y="397274"/>
                </a:lnTo>
                <a:lnTo>
                  <a:pt x="1424257" y="369963"/>
                </a:lnTo>
                <a:lnTo>
                  <a:pt x="1438858" y="342653"/>
                </a:lnTo>
                <a:lnTo>
                  <a:pt x="1453142" y="315342"/>
                </a:lnTo>
                <a:lnTo>
                  <a:pt x="1456951" y="306133"/>
                </a:lnTo>
                <a:lnTo>
                  <a:pt x="1461395" y="297559"/>
                </a:lnTo>
                <a:lnTo>
                  <a:pt x="1466156" y="288984"/>
                </a:lnTo>
                <a:lnTo>
                  <a:pt x="1471552" y="280410"/>
                </a:lnTo>
                <a:lnTo>
                  <a:pt x="1481392" y="263262"/>
                </a:lnTo>
                <a:lnTo>
                  <a:pt x="1486153" y="254687"/>
                </a:lnTo>
                <a:lnTo>
                  <a:pt x="1490280" y="245795"/>
                </a:lnTo>
                <a:lnTo>
                  <a:pt x="1495359" y="236586"/>
                </a:lnTo>
                <a:lnTo>
                  <a:pt x="1500120" y="227694"/>
                </a:lnTo>
                <a:lnTo>
                  <a:pt x="1505516" y="219120"/>
                </a:lnTo>
                <a:lnTo>
                  <a:pt x="1511230" y="210546"/>
                </a:lnTo>
                <a:lnTo>
                  <a:pt x="1522339" y="193715"/>
                </a:lnTo>
                <a:lnTo>
                  <a:pt x="1534084" y="176884"/>
                </a:lnTo>
                <a:lnTo>
                  <a:pt x="1518213" y="175614"/>
                </a:lnTo>
                <a:lnTo>
                  <a:pt x="1502659" y="174343"/>
                </a:lnTo>
                <a:lnTo>
                  <a:pt x="1495359" y="174343"/>
                </a:lnTo>
                <a:lnTo>
                  <a:pt x="1487423" y="174343"/>
                </a:lnTo>
                <a:close/>
                <a:moveTo>
                  <a:pt x="1792462" y="26676"/>
                </a:moveTo>
                <a:lnTo>
                  <a:pt x="1787066" y="27628"/>
                </a:lnTo>
                <a:lnTo>
                  <a:pt x="1781987" y="28899"/>
                </a:lnTo>
                <a:lnTo>
                  <a:pt x="1776274" y="31122"/>
                </a:lnTo>
                <a:lnTo>
                  <a:pt x="1771195" y="33345"/>
                </a:lnTo>
                <a:lnTo>
                  <a:pt x="1766434" y="36203"/>
                </a:lnTo>
                <a:lnTo>
                  <a:pt x="1756277" y="41919"/>
                </a:lnTo>
                <a:lnTo>
                  <a:pt x="1741358" y="51128"/>
                </a:lnTo>
                <a:lnTo>
                  <a:pt x="1726122" y="60655"/>
                </a:lnTo>
                <a:lnTo>
                  <a:pt x="1718821" y="65736"/>
                </a:lnTo>
                <a:lnTo>
                  <a:pt x="1711521" y="70817"/>
                </a:lnTo>
                <a:lnTo>
                  <a:pt x="1704537" y="76216"/>
                </a:lnTo>
                <a:lnTo>
                  <a:pt x="1697872" y="82250"/>
                </a:lnTo>
                <a:lnTo>
                  <a:pt x="1701681" y="92412"/>
                </a:lnTo>
                <a:lnTo>
                  <a:pt x="1704855" y="102891"/>
                </a:lnTo>
                <a:lnTo>
                  <a:pt x="1708346" y="113688"/>
                </a:lnTo>
                <a:lnTo>
                  <a:pt x="1711521" y="124168"/>
                </a:lnTo>
                <a:lnTo>
                  <a:pt x="1716917" y="145763"/>
                </a:lnTo>
                <a:lnTo>
                  <a:pt x="1721995" y="167357"/>
                </a:lnTo>
                <a:lnTo>
                  <a:pt x="1723900" y="175296"/>
                </a:lnTo>
                <a:lnTo>
                  <a:pt x="1724217" y="179424"/>
                </a:lnTo>
                <a:lnTo>
                  <a:pt x="1724852" y="183553"/>
                </a:lnTo>
                <a:lnTo>
                  <a:pt x="1724852" y="187681"/>
                </a:lnTo>
                <a:lnTo>
                  <a:pt x="1724852" y="191809"/>
                </a:lnTo>
                <a:lnTo>
                  <a:pt x="1724217" y="195938"/>
                </a:lnTo>
                <a:lnTo>
                  <a:pt x="1723582" y="200066"/>
                </a:lnTo>
                <a:lnTo>
                  <a:pt x="1721043" y="197526"/>
                </a:lnTo>
                <a:lnTo>
                  <a:pt x="1719139" y="194668"/>
                </a:lnTo>
                <a:lnTo>
                  <a:pt x="1715647" y="188316"/>
                </a:lnTo>
                <a:lnTo>
                  <a:pt x="1712790" y="182282"/>
                </a:lnTo>
                <a:lnTo>
                  <a:pt x="1710251" y="175614"/>
                </a:lnTo>
                <a:lnTo>
                  <a:pt x="1708029" y="168945"/>
                </a:lnTo>
                <a:lnTo>
                  <a:pt x="1706124" y="162276"/>
                </a:lnTo>
                <a:lnTo>
                  <a:pt x="1704220" y="155289"/>
                </a:lnTo>
                <a:lnTo>
                  <a:pt x="1702315" y="148621"/>
                </a:lnTo>
                <a:lnTo>
                  <a:pt x="1697872" y="135600"/>
                </a:lnTo>
                <a:lnTo>
                  <a:pt x="1692793" y="122898"/>
                </a:lnTo>
                <a:lnTo>
                  <a:pt x="1688032" y="110195"/>
                </a:lnTo>
                <a:lnTo>
                  <a:pt x="1682318" y="97810"/>
                </a:lnTo>
                <a:lnTo>
                  <a:pt x="1674065" y="106384"/>
                </a:lnTo>
                <a:lnTo>
                  <a:pt x="1665495" y="114959"/>
                </a:lnTo>
                <a:lnTo>
                  <a:pt x="1648354" y="131472"/>
                </a:lnTo>
                <a:lnTo>
                  <a:pt x="1640101" y="140046"/>
                </a:lnTo>
                <a:lnTo>
                  <a:pt x="1631849" y="148621"/>
                </a:lnTo>
                <a:lnTo>
                  <a:pt x="1623913" y="158148"/>
                </a:lnTo>
                <a:lnTo>
                  <a:pt x="1620421" y="162593"/>
                </a:lnTo>
                <a:lnTo>
                  <a:pt x="1616930" y="167674"/>
                </a:lnTo>
                <a:lnTo>
                  <a:pt x="1611534" y="174661"/>
                </a:lnTo>
                <a:lnTo>
                  <a:pt x="1605503" y="181012"/>
                </a:lnTo>
                <a:lnTo>
                  <a:pt x="1593123" y="193397"/>
                </a:lnTo>
                <a:lnTo>
                  <a:pt x="1579475" y="208958"/>
                </a:lnTo>
                <a:lnTo>
                  <a:pt x="1565826" y="224519"/>
                </a:lnTo>
                <a:lnTo>
                  <a:pt x="1552811" y="240397"/>
                </a:lnTo>
                <a:lnTo>
                  <a:pt x="1540115" y="256593"/>
                </a:lnTo>
                <a:lnTo>
                  <a:pt x="1527418" y="272788"/>
                </a:lnTo>
                <a:lnTo>
                  <a:pt x="1515356" y="289619"/>
                </a:lnTo>
                <a:lnTo>
                  <a:pt x="1503294" y="306133"/>
                </a:lnTo>
                <a:lnTo>
                  <a:pt x="1491550" y="323281"/>
                </a:lnTo>
                <a:lnTo>
                  <a:pt x="1480123" y="340430"/>
                </a:lnTo>
                <a:lnTo>
                  <a:pt x="1469013" y="357896"/>
                </a:lnTo>
                <a:lnTo>
                  <a:pt x="1457903" y="375362"/>
                </a:lnTo>
                <a:lnTo>
                  <a:pt x="1446794" y="392828"/>
                </a:lnTo>
                <a:lnTo>
                  <a:pt x="1425844" y="428395"/>
                </a:lnTo>
                <a:lnTo>
                  <a:pt x="1405529" y="464280"/>
                </a:lnTo>
                <a:lnTo>
                  <a:pt x="1396959" y="480476"/>
                </a:lnTo>
                <a:lnTo>
                  <a:pt x="1388389" y="496354"/>
                </a:lnTo>
                <a:lnTo>
                  <a:pt x="1370296" y="528111"/>
                </a:lnTo>
                <a:lnTo>
                  <a:pt x="1362043" y="544306"/>
                </a:lnTo>
                <a:lnTo>
                  <a:pt x="1353790" y="560502"/>
                </a:lnTo>
                <a:lnTo>
                  <a:pt x="1349981" y="568759"/>
                </a:lnTo>
                <a:lnTo>
                  <a:pt x="1346489" y="577016"/>
                </a:lnTo>
                <a:lnTo>
                  <a:pt x="1342998" y="585907"/>
                </a:lnTo>
                <a:lnTo>
                  <a:pt x="1339824" y="594164"/>
                </a:lnTo>
                <a:lnTo>
                  <a:pt x="1336649" y="604961"/>
                </a:lnTo>
                <a:lnTo>
                  <a:pt x="1332840" y="615759"/>
                </a:lnTo>
                <a:lnTo>
                  <a:pt x="1324905" y="637353"/>
                </a:lnTo>
                <a:lnTo>
                  <a:pt x="1317287" y="658630"/>
                </a:lnTo>
                <a:lnTo>
                  <a:pt x="1313795" y="669427"/>
                </a:lnTo>
                <a:lnTo>
                  <a:pt x="1310621" y="680224"/>
                </a:lnTo>
                <a:lnTo>
                  <a:pt x="1324905" y="678001"/>
                </a:lnTo>
                <a:lnTo>
                  <a:pt x="1350298" y="669427"/>
                </a:lnTo>
                <a:lnTo>
                  <a:pt x="1376327" y="660535"/>
                </a:lnTo>
                <a:lnTo>
                  <a:pt x="1389341" y="656407"/>
                </a:lnTo>
                <a:lnTo>
                  <a:pt x="1402355" y="652596"/>
                </a:lnTo>
                <a:lnTo>
                  <a:pt x="1415369" y="649420"/>
                </a:lnTo>
                <a:lnTo>
                  <a:pt x="1429018" y="646245"/>
                </a:lnTo>
                <a:lnTo>
                  <a:pt x="1442032" y="643387"/>
                </a:lnTo>
                <a:lnTo>
                  <a:pt x="1455681" y="640846"/>
                </a:lnTo>
                <a:lnTo>
                  <a:pt x="1469013" y="639576"/>
                </a:lnTo>
                <a:lnTo>
                  <a:pt x="1482344" y="638306"/>
                </a:lnTo>
                <a:lnTo>
                  <a:pt x="1495993" y="637988"/>
                </a:lnTo>
                <a:lnTo>
                  <a:pt x="1509642" y="638306"/>
                </a:lnTo>
                <a:lnTo>
                  <a:pt x="1516308" y="638941"/>
                </a:lnTo>
                <a:lnTo>
                  <a:pt x="1523291" y="639576"/>
                </a:lnTo>
                <a:lnTo>
                  <a:pt x="1529957" y="640211"/>
                </a:lnTo>
                <a:lnTo>
                  <a:pt x="1536940" y="641799"/>
                </a:lnTo>
                <a:lnTo>
                  <a:pt x="1541067" y="642434"/>
                </a:lnTo>
                <a:lnTo>
                  <a:pt x="1545193" y="643069"/>
                </a:lnTo>
                <a:lnTo>
                  <a:pt x="1553446" y="645610"/>
                </a:lnTo>
                <a:lnTo>
                  <a:pt x="1561382" y="648468"/>
                </a:lnTo>
                <a:lnTo>
                  <a:pt x="1569000" y="651961"/>
                </a:lnTo>
                <a:lnTo>
                  <a:pt x="1576618" y="655772"/>
                </a:lnTo>
                <a:lnTo>
                  <a:pt x="1584236" y="659900"/>
                </a:lnTo>
                <a:lnTo>
                  <a:pt x="1598837" y="668157"/>
                </a:lnTo>
                <a:lnTo>
                  <a:pt x="1612169" y="663393"/>
                </a:lnTo>
                <a:lnTo>
                  <a:pt x="1619152" y="661170"/>
                </a:lnTo>
                <a:lnTo>
                  <a:pt x="1625500" y="657995"/>
                </a:lnTo>
                <a:lnTo>
                  <a:pt x="1631849" y="654819"/>
                </a:lnTo>
                <a:lnTo>
                  <a:pt x="1638197" y="651008"/>
                </a:lnTo>
                <a:lnTo>
                  <a:pt x="1643593" y="646880"/>
                </a:lnTo>
                <a:lnTo>
                  <a:pt x="1646450" y="644339"/>
                </a:lnTo>
                <a:lnTo>
                  <a:pt x="1648672" y="642116"/>
                </a:lnTo>
                <a:lnTo>
                  <a:pt x="1661051" y="628461"/>
                </a:lnTo>
                <a:lnTo>
                  <a:pt x="1673113" y="614806"/>
                </a:lnTo>
                <a:lnTo>
                  <a:pt x="1679144" y="607819"/>
                </a:lnTo>
                <a:lnTo>
                  <a:pt x="1684540" y="600515"/>
                </a:lnTo>
                <a:lnTo>
                  <a:pt x="1690254" y="593211"/>
                </a:lnTo>
                <a:lnTo>
                  <a:pt x="1695015" y="585272"/>
                </a:lnTo>
                <a:lnTo>
                  <a:pt x="1698824" y="579874"/>
                </a:lnTo>
                <a:lnTo>
                  <a:pt x="1702633" y="574158"/>
                </a:lnTo>
                <a:lnTo>
                  <a:pt x="1706442" y="568124"/>
                </a:lnTo>
                <a:lnTo>
                  <a:pt x="1709933" y="562090"/>
                </a:lnTo>
                <a:lnTo>
                  <a:pt x="1715964" y="549388"/>
                </a:lnTo>
                <a:lnTo>
                  <a:pt x="1721678" y="536685"/>
                </a:lnTo>
                <a:lnTo>
                  <a:pt x="1726757" y="523982"/>
                </a:lnTo>
                <a:lnTo>
                  <a:pt x="1731518" y="510962"/>
                </a:lnTo>
                <a:lnTo>
                  <a:pt x="1741358" y="484604"/>
                </a:lnTo>
                <a:lnTo>
                  <a:pt x="1741993" y="482699"/>
                </a:lnTo>
                <a:lnTo>
                  <a:pt x="1742945" y="480476"/>
                </a:lnTo>
                <a:lnTo>
                  <a:pt x="1744850" y="476983"/>
                </a:lnTo>
                <a:lnTo>
                  <a:pt x="1747706" y="473489"/>
                </a:lnTo>
                <a:lnTo>
                  <a:pt x="1750563" y="469996"/>
                </a:lnTo>
                <a:lnTo>
                  <a:pt x="1753737" y="467138"/>
                </a:lnTo>
                <a:lnTo>
                  <a:pt x="1756277" y="463645"/>
                </a:lnTo>
                <a:lnTo>
                  <a:pt x="1758816" y="460152"/>
                </a:lnTo>
                <a:lnTo>
                  <a:pt x="1760720" y="456023"/>
                </a:lnTo>
                <a:lnTo>
                  <a:pt x="1782305" y="466821"/>
                </a:lnTo>
                <a:lnTo>
                  <a:pt x="1793415" y="471902"/>
                </a:lnTo>
                <a:lnTo>
                  <a:pt x="1804207" y="476665"/>
                </a:lnTo>
                <a:lnTo>
                  <a:pt x="1815316" y="481428"/>
                </a:lnTo>
                <a:lnTo>
                  <a:pt x="1826426" y="485557"/>
                </a:lnTo>
                <a:lnTo>
                  <a:pt x="1837853" y="489368"/>
                </a:lnTo>
                <a:lnTo>
                  <a:pt x="1849598" y="492543"/>
                </a:lnTo>
                <a:lnTo>
                  <a:pt x="1858168" y="495401"/>
                </a:lnTo>
                <a:lnTo>
                  <a:pt x="1866421" y="497942"/>
                </a:lnTo>
                <a:lnTo>
                  <a:pt x="1874991" y="500482"/>
                </a:lnTo>
                <a:lnTo>
                  <a:pt x="1883561" y="502705"/>
                </a:lnTo>
                <a:lnTo>
                  <a:pt x="1901337" y="506516"/>
                </a:lnTo>
                <a:lnTo>
                  <a:pt x="1918795" y="509374"/>
                </a:lnTo>
                <a:lnTo>
                  <a:pt x="1936570" y="511915"/>
                </a:lnTo>
                <a:lnTo>
                  <a:pt x="1954346" y="513820"/>
                </a:lnTo>
                <a:lnTo>
                  <a:pt x="1989897" y="516996"/>
                </a:lnTo>
                <a:lnTo>
                  <a:pt x="1990849" y="511597"/>
                </a:lnTo>
                <a:lnTo>
                  <a:pt x="1991484" y="505563"/>
                </a:lnTo>
                <a:lnTo>
                  <a:pt x="1992119" y="499847"/>
                </a:lnTo>
                <a:lnTo>
                  <a:pt x="1992119" y="493814"/>
                </a:lnTo>
                <a:lnTo>
                  <a:pt x="1991801" y="482699"/>
                </a:lnTo>
                <a:lnTo>
                  <a:pt x="1990849" y="471266"/>
                </a:lnTo>
                <a:lnTo>
                  <a:pt x="1989262" y="459834"/>
                </a:lnTo>
                <a:lnTo>
                  <a:pt x="1987675" y="448402"/>
                </a:lnTo>
                <a:lnTo>
                  <a:pt x="1982913" y="425537"/>
                </a:lnTo>
                <a:lnTo>
                  <a:pt x="1985770" y="426490"/>
                </a:lnTo>
                <a:lnTo>
                  <a:pt x="1988627" y="427760"/>
                </a:lnTo>
                <a:lnTo>
                  <a:pt x="1990849" y="429348"/>
                </a:lnTo>
                <a:lnTo>
                  <a:pt x="1992753" y="431253"/>
                </a:lnTo>
                <a:lnTo>
                  <a:pt x="1994340" y="433159"/>
                </a:lnTo>
                <a:lnTo>
                  <a:pt x="1996245" y="435699"/>
                </a:lnTo>
                <a:lnTo>
                  <a:pt x="1997197" y="437922"/>
                </a:lnTo>
                <a:lnTo>
                  <a:pt x="1998149" y="440780"/>
                </a:lnTo>
                <a:lnTo>
                  <a:pt x="2000371" y="446814"/>
                </a:lnTo>
                <a:lnTo>
                  <a:pt x="2001324" y="452213"/>
                </a:lnTo>
                <a:lnTo>
                  <a:pt x="2002593" y="457929"/>
                </a:lnTo>
                <a:lnTo>
                  <a:pt x="2004180" y="463645"/>
                </a:lnTo>
                <a:lnTo>
                  <a:pt x="2015290" y="466821"/>
                </a:lnTo>
                <a:lnTo>
                  <a:pt x="2017512" y="473172"/>
                </a:lnTo>
                <a:lnTo>
                  <a:pt x="2019417" y="479841"/>
                </a:lnTo>
                <a:lnTo>
                  <a:pt x="2021004" y="486510"/>
                </a:lnTo>
                <a:lnTo>
                  <a:pt x="2021956" y="493178"/>
                </a:lnTo>
                <a:lnTo>
                  <a:pt x="2023860" y="507151"/>
                </a:lnTo>
                <a:lnTo>
                  <a:pt x="2025130" y="520489"/>
                </a:lnTo>
                <a:lnTo>
                  <a:pt x="2046397" y="521124"/>
                </a:lnTo>
                <a:lnTo>
                  <a:pt x="2049254" y="513185"/>
                </a:lnTo>
                <a:lnTo>
                  <a:pt x="2051476" y="505246"/>
                </a:lnTo>
                <a:lnTo>
                  <a:pt x="2053380" y="497307"/>
                </a:lnTo>
                <a:lnTo>
                  <a:pt x="2055602" y="489050"/>
                </a:lnTo>
                <a:lnTo>
                  <a:pt x="2056872" y="481111"/>
                </a:lnTo>
                <a:lnTo>
                  <a:pt x="2058142" y="472854"/>
                </a:lnTo>
                <a:lnTo>
                  <a:pt x="2059411" y="464598"/>
                </a:lnTo>
                <a:lnTo>
                  <a:pt x="2060046" y="456658"/>
                </a:lnTo>
                <a:lnTo>
                  <a:pt x="2060681" y="448402"/>
                </a:lnTo>
                <a:lnTo>
                  <a:pt x="2060998" y="440145"/>
                </a:lnTo>
                <a:lnTo>
                  <a:pt x="2060998" y="431888"/>
                </a:lnTo>
                <a:lnTo>
                  <a:pt x="2060681" y="423632"/>
                </a:lnTo>
                <a:lnTo>
                  <a:pt x="2060363" y="415375"/>
                </a:lnTo>
                <a:lnTo>
                  <a:pt x="2059729" y="407118"/>
                </a:lnTo>
                <a:lnTo>
                  <a:pt x="2058459" y="398544"/>
                </a:lnTo>
                <a:lnTo>
                  <a:pt x="2057507" y="390287"/>
                </a:lnTo>
                <a:lnTo>
                  <a:pt x="2056872" y="386794"/>
                </a:lnTo>
                <a:lnTo>
                  <a:pt x="2055920" y="383619"/>
                </a:lnTo>
                <a:lnTo>
                  <a:pt x="2053380" y="376632"/>
                </a:lnTo>
                <a:lnTo>
                  <a:pt x="2050206" y="369646"/>
                </a:lnTo>
                <a:lnTo>
                  <a:pt x="2047349" y="362977"/>
                </a:lnTo>
                <a:lnTo>
                  <a:pt x="2040684" y="349957"/>
                </a:lnTo>
                <a:lnTo>
                  <a:pt x="2037509" y="343605"/>
                </a:lnTo>
                <a:lnTo>
                  <a:pt x="2035287" y="336619"/>
                </a:lnTo>
                <a:lnTo>
                  <a:pt x="2038144" y="337889"/>
                </a:lnTo>
                <a:lnTo>
                  <a:pt x="2041001" y="339795"/>
                </a:lnTo>
                <a:lnTo>
                  <a:pt x="2043540" y="341700"/>
                </a:lnTo>
                <a:lnTo>
                  <a:pt x="2045445" y="343923"/>
                </a:lnTo>
                <a:lnTo>
                  <a:pt x="2047667" y="346146"/>
                </a:lnTo>
                <a:lnTo>
                  <a:pt x="2049571" y="348686"/>
                </a:lnTo>
                <a:lnTo>
                  <a:pt x="2053063" y="353767"/>
                </a:lnTo>
                <a:lnTo>
                  <a:pt x="2055920" y="359801"/>
                </a:lnTo>
                <a:lnTo>
                  <a:pt x="2058459" y="365517"/>
                </a:lnTo>
                <a:lnTo>
                  <a:pt x="2063220" y="377267"/>
                </a:lnTo>
                <a:lnTo>
                  <a:pt x="2065760" y="386159"/>
                </a:lnTo>
                <a:lnTo>
                  <a:pt x="2068616" y="395368"/>
                </a:lnTo>
                <a:lnTo>
                  <a:pt x="2070838" y="404260"/>
                </a:lnTo>
                <a:lnTo>
                  <a:pt x="2072425" y="413152"/>
                </a:lnTo>
                <a:lnTo>
                  <a:pt x="2073695" y="422361"/>
                </a:lnTo>
                <a:lnTo>
                  <a:pt x="2074330" y="431571"/>
                </a:lnTo>
                <a:lnTo>
                  <a:pt x="2075282" y="440780"/>
                </a:lnTo>
                <a:lnTo>
                  <a:pt x="2075282" y="449990"/>
                </a:lnTo>
                <a:lnTo>
                  <a:pt x="2075282" y="459517"/>
                </a:lnTo>
                <a:lnTo>
                  <a:pt x="2074330" y="468726"/>
                </a:lnTo>
                <a:lnTo>
                  <a:pt x="2073378" y="477618"/>
                </a:lnTo>
                <a:lnTo>
                  <a:pt x="2072108" y="487145"/>
                </a:lnTo>
                <a:lnTo>
                  <a:pt x="2069886" y="496036"/>
                </a:lnTo>
                <a:lnTo>
                  <a:pt x="2067664" y="504928"/>
                </a:lnTo>
                <a:lnTo>
                  <a:pt x="2064807" y="513503"/>
                </a:lnTo>
                <a:lnTo>
                  <a:pt x="2061633" y="522712"/>
                </a:lnTo>
                <a:lnTo>
                  <a:pt x="2085122" y="523029"/>
                </a:lnTo>
                <a:lnTo>
                  <a:pt x="2090836" y="508104"/>
                </a:lnTo>
                <a:lnTo>
                  <a:pt x="2095914" y="492861"/>
                </a:lnTo>
                <a:lnTo>
                  <a:pt x="2097819" y="485239"/>
                </a:lnTo>
                <a:lnTo>
                  <a:pt x="2100358" y="477618"/>
                </a:lnTo>
                <a:lnTo>
                  <a:pt x="2101945" y="469679"/>
                </a:lnTo>
                <a:lnTo>
                  <a:pt x="2103850" y="462057"/>
                </a:lnTo>
                <a:lnTo>
                  <a:pt x="2104802" y="454118"/>
                </a:lnTo>
                <a:lnTo>
                  <a:pt x="2105437" y="446814"/>
                </a:lnTo>
                <a:lnTo>
                  <a:pt x="2105754" y="438875"/>
                </a:lnTo>
                <a:lnTo>
                  <a:pt x="2105437" y="430936"/>
                </a:lnTo>
                <a:lnTo>
                  <a:pt x="2104802" y="423314"/>
                </a:lnTo>
                <a:lnTo>
                  <a:pt x="2103532" y="415693"/>
                </a:lnTo>
                <a:lnTo>
                  <a:pt x="2100993" y="407754"/>
                </a:lnTo>
                <a:lnTo>
                  <a:pt x="2098136" y="400132"/>
                </a:lnTo>
                <a:lnTo>
                  <a:pt x="2109246" y="400449"/>
                </a:lnTo>
                <a:lnTo>
                  <a:pt x="2112420" y="408071"/>
                </a:lnTo>
                <a:lnTo>
                  <a:pt x="2114959" y="416010"/>
                </a:lnTo>
                <a:lnTo>
                  <a:pt x="2116546" y="423632"/>
                </a:lnTo>
                <a:lnTo>
                  <a:pt x="2117499" y="431571"/>
                </a:lnTo>
                <a:lnTo>
                  <a:pt x="2117816" y="439192"/>
                </a:lnTo>
                <a:lnTo>
                  <a:pt x="2117816" y="447131"/>
                </a:lnTo>
                <a:lnTo>
                  <a:pt x="2117499" y="455071"/>
                </a:lnTo>
                <a:lnTo>
                  <a:pt x="2116546" y="463010"/>
                </a:lnTo>
                <a:lnTo>
                  <a:pt x="2115594" y="470949"/>
                </a:lnTo>
                <a:lnTo>
                  <a:pt x="2113690" y="478570"/>
                </a:lnTo>
                <a:lnTo>
                  <a:pt x="2112103" y="486510"/>
                </a:lnTo>
                <a:lnTo>
                  <a:pt x="2109881" y="493814"/>
                </a:lnTo>
                <a:lnTo>
                  <a:pt x="2105119" y="509374"/>
                </a:lnTo>
                <a:lnTo>
                  <a:pt x="2100041" y="524300"/>
                </a:lnTo>
                <a:lnTo>
                  <a:pt x="2119403" y="523029"/>
                </a:lnTo>
                <a:lnTo>
                  <a:pt x="2121943" y="516043"/>
                </a:lnTo>
                <a:lnTo>
                  <a:pt x="2124799" y="508739"/>
                </a:lnTo>
                <a:lnTo>
                  <a:pt x="2127021" y="501435"/>
                </a:lnTo>
                <a:lnTo>
                  <a:pt x="2128926" y="494449"/>
                </a:lnTo>
                <a:lnTo>
                  <a:pt x="2130830" y="487145"/>
                </a:lnTo>
                <a:lnTo>
                  <a:pt x="2132100" y="479523"/>
                </a:lnTo>
                <a:lnTo>
                  <a:pt x="2133052" y="471902"/>
                </a:lnTo>
                <a:lnTo>
                  <a:pt x="2134322" y="464598"/>
                </a:lnTo>
                <a:lnTo>
                  <a:pt x="2135592" y="449354"/>
                </a:lnTo>
                <a:lnTo>
                  <a:pt x="2136226" y="434111"/>
                </a:lnTo>
                <a:lnTo>
                  <a:pt x="2136226" y="419186"/>
                </a:lnTo>
                <a:lnTo>
                  <a:pt x="2135909" y="403943"/>
                </a:lnTo>
                <a:lnTo>
                  <a:pt x="2135274" y="389335"/>
                </a:lnTo>
                <a:lnTo>
                  <a:pt x="2134639" y="382031"/>
                </a:lnTo>
                <a:lnTo>
                  <a:pt x="2133370" y="374727"/>
                </a:lnTo>
                <a:lnTo>
                  <a:pt x="2132417" y="367740"/>
                </a:lnTo>
                <a:lnTo>
                  <a:pt x="2131148" y="360436"/>
                </a:lnTo>
                <a:lnTo>
                  <a:pt x="2129561" y="353450"/>
                </a:lnTo>
                <a:lnTo>
                  <a:pt x="2127974" y="346463"/>
                </a:lnTo>
                <a:lnTo>
                  <a:pt x="2125752" y="339795"/>
                </a:lnTo>
                <a:lnTo>
                  <a:pt x="2123530" y="332808"/>
                </a:lnTo>
                <a:lnTo>
                  <a:pt x="2120673" y="325822"/>
                </a:lnTo>
                <a:lnTo>
                  <a:pt x="2117499" y="319153"/>
                </a:lnTo>
                <a:lnTo>
                  <a:pt x="2114642" y="313119"/>
                </a:lnTo>
                <a:lnTo>
                  <a:pt x="2110833" y="306450"/>
                </a:lnTo>
                <a:lnTo>
                  <a:pt x="2107024" y="300734"/>
                </a:lnTo>
                <a:lnTo>
                  <a:pt x="2102897" y="294383"/>
                </a:lnTo>
                <a:lnTo>
                  <a:pt x="2105754" y="294700"/>
                </a:lnTo>
                <a:lnTo>
                  <a:pt x="2108611" y="295336"/>
                </a:lnTo>
                <a:lnTo>
                  <a:pt x="2111468" y="296606"/>
                </a:lnTo>
                <a:lnTo>
                  <a:pt x="2113690" y="297876"/>
                </a:lnTo>
                <a:lnTo>
                  <a:pt x="2116229" y="299464"/>
                </a:lnTo>
                <a:lnTo>
                  <a:pt x="2118451" y="301369"/>
                </a:lnTo>
                <a:lnTo>
                  <a:pt x="2120356" y="303275"/>
                </a:lnTo>
                <a:lnTo>
                  <a:pt x="2122577" y="305498"/>
                </a:lnTo>
                <a:lnTo>
                  <a:pt x="2125752" y="310579"/>
                </a:lnTo>
                <a:lnTo>
                  <a:pt x="2128926" y="315977"/>
                </a:lnTo>
                <a:lnTo>
                  <a:pt x="2134639" y="326139"/>
                </a:lnTo>
                <a:lnTo>
                  <a:pt x="2137496" y="333761"/>
                </a:lnTo>
                <a:lnTo>
                  <a:pt x="2140353" y="341382"/>
                </a:lnTo>
                <a:lnTo>
                  <a:pt x="2142575" y="349322"/>
                </a:lnTo>
                <a:lnTo>
                  <a:pt x="2144479" y="357261"/>
                </a:lnTo>
                <a:lnTo>
                  <a:pt x="2146384" y="365200"/>
                </a:lnTo>
                <a:lnTo>
                  <a:pt x="2147336" y="373139"/>
                </a:lnTo>
                <a:lnTo>
                  <a:pt x="2148606" y="381396"/>
                </a:lnTo>
                <a:lnTo>
                  <a:pt x="2149241" y="389335"/>
                </a:lnTo>
                <a:lnTo>
                  <a:pt x="2150510" y="405531"/>
                </a:lnTo>
                <a:lnTo>
                  <a:pt x="2150828" y="422044"/>
                </a:lnTo>
                <a:lnTo>
                  <a:pt x="2150510" y="438240"/>
                </a:lnTo>
                <a:lnTo>
                  <a:pt x="2150193" y="454753"/>
                </a:lnTo>
                <a:lnTo>
                  <a:pt x="2149241" y="464280"/>
                </a:lnTo>
                <a:lnTo>
                  <a:pt x="2148288" y="473807"/>
                </a:lnTo>
                <a:lnTo>
                  <a:pt x="2147019" y="483334"/>
                </a:lnTo>
                <a:lnTo>
                  <a:pt x="2144797" y="492543"/>
                </a:lnTo>
                <a:lnTo>
                  <a:pt x="2142892" y="501753"/>
                </a:lnTo>
                <a:lnTo>
                  <a:pt x="2140353" y="510962"/>
                </a:lnTo>
                <a:lnTo>
                  <a:pt x="2135274" y="529063"/>
                </a:lnTo>
                <a:lnTo>
                  <a:pt x="2143844" y="522712"/>
                </a:lnTo>
                <a:lnTo>
                  <a:pt x="2150828" y="503658"/>
                </a:lnTo>
                <a:lnTo>
                  <a:pt x="2154319" y="493814"/>
                </a:lnTo>
                <a:lnTo>
                  <a:pt x="2157493" y="484287"/>
                </a:lnTo>
                <a:lnTo>
                  <a:pt x="2160350" y="474760"/>
                </a:lnTo>
                <a:lnTo>
                  <a:pt x="2163207" y="464598"/>
                </a:lnTo>
                <a:lnTo>
                  <a:pt x="2165112" y="454753"/>
                </a:lnTo>
                <a:lnTo>
                  <a:pt x="2166699" y="444591"/>
                </a:lnTo>
                <a:lnTo>
                  <a:pt x="2168921" y="428713"/>
                </a:lnTo>
                <a:lnTo>
                  <a:pt x="2171460" y="412517"/>
                </a:lnTo>
                <a:lnTo>
                  <a:pt x="2174317" y="396639"/>
                </a:lnTo>
                <a:lnTo>
                  <a:pt x="2177173" y="380760"/>
                </a:lnTo>
                <a:lnTo>
                  <a:pt x="2178126" y="378855"/>
                </a:lnTo>
                <a:lnTo>
                  <a:pt x="2179078" y="377585"/>
                </a:lnTo>
                <a:lnTo>
                  <a:pt x="2179713" y="376315"/>
                </a:lnTo>
                <a:lnTo>
                  <a:pt x="2180982" y="375679"/>
                </a:lnTo>
                <a:lnTo>
                  <a:pt x="2182570" y="375362"/>
                </a:lnTo>
                <a:lnTo>
                  <a:pt x="2183839" y="374727"/>
                </a:lnTo>
                <a:lnTo>
                  <a:pt x="2185426" y="374727"/>
                </a:lnTo>
                <a:lnTo>
                  <a:pt x="2187648" y="375679"/>
                </a:lnTo>
                <a:lnTo>
                  <a:pt x="2189235" y="378538"/>
                </a:lnTo>
                <a:lnTo>
                  <a:pt x="2190505" y="382031"/>
                </a:lnTo>
                <a:lnTo>
                  <a:pt x="2190822" y="385842"/>
                </a:lnTo>
                <a:lnTo>
                  <a:pt x="2190822" y="389335"/>
                </a:lnTo>
                <a:lnTo>
                  <a:pt x="2190188" y="393145"/>
                </a:lnTo>
                <a:lnTo>
                  <a:pt x="2189235" y="396956"/>
                </a:lnTo>
                <a:lnTo>
                  <a:pt x="2187966" y="403943"/>
                </a:lnTo>
                <a:lnTo>
                  <a:pt x="2183839" y="421091"/>
                </a:lnTo>
                <a:lnTo>
                  <a:pt x="2180030" y="438240"/>
                </a:lnTo>
                <a:lnTo>
                  <a:pt x="2176856" y="455706"/>
                </a:lnTo>
                <a:lnTo>
                  <a:pt x="2173999" y="473172"/>
                </a:lnTo>
                <a:lnTo>
                  <a:pt x="2179395" y="466821"/>
                </a:lnTo>
                <a:lnTo>
                  <a:pt x="2184791" y="459834"/>
                </a:lnTo>
                <a:lnTo>
                  <a:pt x="2189870" y="452848"/>
                </a:lnTo>
                <a:lnTo>
                  <a:pt x="2193997" y="445544"/>
                </a:lnTo>
                <a:lnTo>
                  <a:pt x="2198123" y="437922"/>
                </a:lnTo>
                <a:lnTo>
                  <a:pt x="2201932" y="429983"/>
                </a:lnTo>
                <a:lnTo>
                  <a:pt x="2204789" y="422044"/>
                </a:lnTo>
                <a:lnTo>
                  <a:pt x="2207963" y="414105"/>
                </a:lnTo>
                <a:lnTo>
                  <a:pt x="2210502" y="405848"/>
                </a:lnTo>
                <a:lnTo>
                  <a:pt x="2212724" y="397591"/>
                </a:lnTo>
                <a:lnTo>
                  <a:pt x="2214946" y="389335"/>
                </a:lnTo>
                <a:lnTo>
                  <a:pt x="2216216" y="380760"/>
                </a:lnTo>
                <a:lnTo>
                  <a:pt x="2217803" y="372504"/>
                </a:lnTo>
                <a:lnTo>
                  <a:pt x="2218755" y="363930"/>
                </a:lnTo>
                <a:lnTo>
                  <a:pt x="2219707" y="355038"/>
                </a:lnTo>
                <a:lnTo>
                  <a:pt x="2220025" y="346781"/>
                </a:lnTo>
                <a:lnTo>
                  <a:pt x="2220342" y="338207"/>
                </a:lnTo>
                <a:lnTo>
                  <a:pt x="2220342" y="329950"/>
                </a:lnTo>
                <a:lnTo>
                  <a:pt x="2219707" y="321693"/>
                </a:lnTo>
                <a:lnTo>
                  <a:pt x="2218755" y="313754"/>
                </a:lnTo>
                <a:lnTo>
                  <a:pt x="2216216" y="297241"/>
                </a:lnTo>
                <a:lnTo>
                  <a:pt x="2215264" y="288984"/>
                </a:lnTo>
                <a:lnTo>
                  <a:pt x="2214629" y="280728"/>
                </a:lnTo>
                <a:lnTo>
                  <a:pt x="2219073" y="282951"/>
                </a:lnTo>
                <a:lnTo>
                  <a:pt x="2223199" y="285809"/>
                </a:lnTo>
                <a:lnTo>
                  <a:pt x="2224786" y="287396"/>
                </a:lnTo>
                <a:lnTo>
                  <a:pt x="2226691" y="289302"/>
                </a:lnTo>
                <a:lnTo>
                  <a:pt x="2227960" y="291207"/>
                </a:lnTo>
                <a:lnTo>
                  <a:pt x="2228595" y="294065"/>
                </a:lnTo>
                <a:lnTo>
                  <a:pt x="2230182" y="297876"/>
                </a:lnTo>
                <a:lnTo>
                  <a:pt x="2231135" y="301687"/>
                </a:lnTo>
                <a:lnTo>
                  <a:pt x="2232722" y="309944"/>
                </a:lnTo>
                <a:lnTo>
                  <a:pt x="2233991" y="317883"/>
                </a:lnTo>
                <a:lnTo>
                  <a:pt x="2234626" y="326139"/>
                </a:lnTo>
                <a:lnTo>
                  <a:pt x="2234626" y="334078"/>
                </a:lnTo>
                <a:lnTo>
                  <a:pt x="2234626" y="342335"/>
                </a:lnTo>
                <a:lnTo>
                  <a:pt x="2233674" y="358848"/>
                </a:lnTo>
                <a:lnTo>
                  <a:pt x="2232404" y="369011"/>
                </a:lnTo>
                <a:lnTo>
                  <a:pt x="2231135" y="379490"/>
                </a:lnTo>
                <a:lnTo>
                  <a:pt x="2229547" y="389335"/>
                </a:lnTo>
                <a:lnTo>
                  <a:pt x="2227008" y="399497"/>
                </a:lnTo>
                <a:lnTo>
                  <a:pt x="2224151" y="409341"/>
                </a:lnTo>
                <a:lnTo>
                  <a:pt x="2220977" y="419186"/>
                </a:lnTo>
                <a:lnTo>
                  <a:pt x="2217803" y="428713"/>
                </a:lnTo>
                <a:lnTo>
                  <a:pt x="2213677" y="438240"/>
                </a:lnTo>
                <a:lnTo>
                  <a:pt x="2208915" y="447767"/>
                </a:lnTo>
                <a:lnTo>
                  <a:pt x="2204154" y="456658"/>
                </a:lnTo>
                <a:lnTo>
                  <a:pt x="2199075" y="465233"/>
                </a:lnTo>
                <a:lnTo>
                  <a:pt x="2193044" y="473807"/>
                </a:lnTo>
                <a:lnTo>
                  <a:pt x="2187331" y="482064"/>
                </a:lnTo>
                <a:lnTo>
                  <a:pt x="2180665" y="490003"/>
                </a:lnTo>
                <a:lnTo>
                  <a:pt x="2173999" y="497624"/>
                </a:lnTo>
                <a:lnTo>
                  <a:pt x="2166699" y="504928"/>
                </a:lnTo>
                <a:lnTo>
                  <a:pt x="2163842" y="507786"/>
                </a:lnTo>
                <a:lnTo>
                  <a:pt x="2161302" y="510644"/>
                </a:lnTo>
                <a:lnTo>
                  <a:pt x="2159715" y="513503"/>
                </a:lnTo>
                <a:lnTo>
                  <a:pt x="2158128" y="516678"/>
                </a:lnTo>
                <a:lnTo>
                  <a:pt x="2154954" y="523665"/>
                </a:lnTo>
                <a:lnTo>
                  <a:pt x="2152097" y="530334"/>
                </a:lnTo>
                <a:lnTo>
                  <a:pt x="2158763" y="534780"/>
                </a:lnTo>
                <a:lnTo>
                  <a:pt x="2169238" y="518901"/>
                </a:lnTo>
                <a:lnTo>
                  <a:pt x="2180348" y="503023"/>
                </a:lnTo>
                <a:lnTo>
                  <a:pt x="2191775" y="487780"/>
                </a:lnTo>
                <a:lnTo>
                  <a:pt x="2203519" y="472537"/>
                </a:lnTo>
                <a:lnTo>
                  <a:pt x="2215264" y="457294"/>
                </a:lnTo>
                <a:lnTo>
                  <a:pt x="2226691" y="442050"/>
                </a:lnTo>
                <a:lnTo>
                  <a:pt x="2237800" y="426172"/>
                </a:lnTo>
                <a:lnTo>
                  <a:pt x="2248275" y="410294"/>
                </a:lnTo>
                <a:lnTo>
                  <a:pt x="2251449" y="406166"/>
                </a:lnTo>
                <a:lnTo>
                  <a:pt x="2254941" y="402037"/>
                </a:lnTo>
                <a:lnTo>
                  <a:pt x="2258433" y="398227"/>
                </a:lnTo>
                <a:lnTo>
                  <a:pt x="2262242" y="394733"/>
                </a:lnTo>
                <a:lnTo>
                  <a:pt x="2262876" y="398227"/>
                </a:lnTo>
                <a:lnTo>
                  <a:pt x="2263511" y="401720"/>
                </a:lnTo>
                <a:lnTo>
                  <a:pt x="2263511" y="403625"/>
                </a:lnTo>
                <a:lnTo>
                  <a:pt x="2263511" y="405213"/>
                </a:lnTo>
                <a:lnTo>
                  <a:pt x="2262876" y="406483"/>
                </a:lnTo>
                <a:lnTo>
                  <a:pt x="2262242" y="408389"/>
                </a:lnTo>
                <a:lnTo>
                  <a:pt x="2255258" y="420456"/>
                </a:lnTo>
                <a:lnTo>
                  <a:pt x="2247640" y="432524"/>
                </a:lnTo>
                <a:lnTo>
                  <a:pt x="2240022" y="443956"/>
                </a:lnTo>
                <a:lnTo>
                  <a:pt x="2232087" y="455706"/>
                </a:lnTo>
                <a:lnTo>
                  <a:pt x="2215581" y="477935"/>
                </a:lnTo>
                <a:lnTo>
                  <a:pt x="2198758" y="500482"/>
                </a:lnTo>
                <a:lnTo>
                  <a:pt x="2192092" y="510327"/>
                </a:lnTo>
                <a:lnTo>
                  <a:pt x="2185426" y="519536"/>
                </a:lnTo>
                <a:lnTo>
                  <a:pt x="2182570" y="524300"/>
                </a:lnTo>
                <a:lnTo>
                  <a:pt x="2179395" y="529381"/>
                </a:lnTo>
                <a:lnTo>
                  <a:pt x="2176856" y="534462"/>
                </a:lnTo>
                <a:lnTo>
                  <a:pt x="2174634" y="539861"/>
                </a:lnTo>
                <a:lnTo>
                  <a:pt x="2180348" y="535415"/>
                </a:lnTo>
                <a:lnTo>
                  <a:pt x="2186379" y="530969"/>
                </a:lnTo>
                <a:lnTo>
                  <a:pt x="2192092" y="526205"/>
                </a:lnTo>
                <a:lnTo>
                  <a:pt x="2197171" y="520807"/>
                </a:lnTo>
                <a:lnTo>
                  <a:pt x="2207963" y="510644"/>
                </a:lnTo>
                <a:lnTo>
                  <a:pt x="2218438" y="499847"/>
                </a:lnTo>
                <a:lnTo>
                  <a:pt x="2233991" y="483016"/>
                </a:lnTo>
                <a:lnTo>
                  <a:pt x="2241609" y="474125"/>
                </a:lnTo>
                <a:lnTo>
                  <a:pt x="2248593" y="465233"/>
                </a:lnTo>
                <a:lnTo>
                  <a:pt x="2255576" y="456341"/>
                </a:lnTo>
                <a:lnTo>
                  <a:pt x="2261924" y="446814"/>
                </a:lnTo>
                <a:lnTo>
                  <a:pt x="2264463" y="441733"/>
                </a:lnTo>
                <a:lnTo>
                  <a:pt x="2267320" y="436652"/>
                </a:lnTo>
                <a:lnTo>
                  <a:pt x="2269860" y="431888"/>
                </a:lnTo>
                <a:lnTo>
                  <a:pt x="2272082" y="426172"/>
                </a:lnTo>
                <a:lnTo>
                  <a:pt x="2275256" y="419821"/>
                </a:lnTo>
                <a:lnTo>
                  <a:pt x="2278112" y="412834"/>
                </a:lnTo>
                <a:lnTo>
                  <a:pt x="2280334" y="405848"/>
                </a:lnTo>
                <a:lnTo>
                  <a:pt x="2282874" y="399179"/>
                </a:lnTo>
                <a:lnTo>
                  <a:pt x="2285096" y="391875"/>
                </a:lnTo>
                <a:lnTo>
                  <a:pt x="2287000" y="384889"/>
                </a:lnTo>
                <a:lnTo>
                  <a:pt x="2288587" y="377585"/>
                </a:lnTo>
                <a:lnTo>
                  <a:pt x="2290174" y="370281"/>
                </a:lnTo>
                <a:lnTo>
                  <a:pt x="2292396" y="356308"/>
                </a:lnTo>
                <a:lnTo>
                  <a:pt x="2293983" y="341700"/>
                </a:lnTo>
                <a:lnTo>
                  <a:pt x="2294936" y="326774"/>
                </a:lnTo>
                <a:lnTo>
                  <a:pt x="2294936" y="312484"/>
                </a:lnTo>
                <a:lnTo>
                  <a:pt x="2294618" y="297559"/>
                </a:lnTo>
                <a:lnTo>
                  <a:pt x="2293666" y="282951"/>
                </a:lnTo>
                <a:lnTo>
                  <a:pt x="2291761" y="268343"/>
                </a:lnTo>
                <a:lnTo>
                  <a:pt x="2289857" y="253735"/>
                </a:lnTo>
                <a:lnTo>
                  <a:pt x="2287000" y="239127"/>
                </a:lnTo>
                <a:lnTo>
                  <a:pt x="2283826" y="224836"/>
                </a:lnTo>
                <a:lnTo>
                  <a:pt x="2280017" y="210546"/>
                </a:lnTo>
                <a:lnTo>
                  <a:pt x="2276208" y="196890"/>
                </a:lnTo>
                <a:lnTo>
                  <a:pt x="2282556" y="202607"/>
                </a:lnTo>
                <a:lnTo>
                  <a:pt x="2285731" y="206100"/>
                </a:lnTo>
                <a:lnTo>
                  <a:pt x="2286683" y="207688"/>
                </a:lnTo>
                <a:lnTo>
                  <a:pt x="2287635" y="209911"/>
                </a:lnTo>
                <a:lnTo>
                  <a:pt x="2290809" y="217215"/>
                </a:lnTo>
                <a:lnTo>
                  <a:pt x="2293666" y="223883"/>
                </a:lnTo>
                <a:lnTo>
                  <a:pt x="2296205" y="231187"/>
                </a:lnTo>
                <a:lnTo>
                  <a:pt x="2298427" y="238809"/>
                </a:lnTo>
                <a:lnTo>
                  <a:pt x="2300332" y="246113"/>
                </a:lnTo>
                <a:lnTo>
                  <a:pt x="2302236" y="253735"/>
                </a:lnTo>
                <a:lnTo>
                  <a:pt x="2303506" y="261356"/>
                </a:lnTo>
                <a:lnTo>
                  <a:pt x="2305093" y="268978"/>
                </a:lnTo>
                <a:lnTo>
                  <a:pt x="2306680" y="284221"/>
                </a:lnTo>
                <a:lnTo>
                  <a:pt x="2307632" y="299146"/>
                </a:lnTo>
                <a:lnTo>
                  <a:pt x="2308267" y="314707"/>
                </a:lnTo>
                <a:lnTo>
                  <a:pt x="2308267" y="329950"/>
                </a:lnTo>
                <a:lnTo>
                  <a:pt x="2308267" y="341065"/>
                </a:lnTo>
                <a:lnTo>
                  <a:pt x="2307632" y="352180"/>
                </a:lnTo>
                <a:lnTo>
                  <a:pt x="2306363" y="362977"/>
                </a:lnTo>
                <a:lnTo>
                  <a:pt x="2304458" y="373774"/>
                </a:lnTo>
                <a:lnTo>
                  <a:pt x="2302554" y="384571"/>
                </a:lnTo>
                <a:lnTo>
                  <a:pt x="2299697" y="395368"/>
                </a:lnTo>
                <a:lnTo>
                  <a:pt x="2296205" y="405848"/>
                </a:lnTo>
                <a:lnTo>
                  <a:pt x="2292396" y="416328"/>
                </a:lnTo>
                <a:lnTo>
                  <a:pt x="2288270" y="426172"/>
                </a:lnTo>
                <a:lnTo>
                  <a:pt x="2283509" y="436334"/>
                </a:lnTo>
                <a:lnTo>
                  <a:pt x="2278747" y="445861"/>
                </a:lnTo>
                <a:lnTo>
                  <a:pt x="2272716" y="455706"/>
                </a:lnTo>
                <a:lnTo>
                  <a:pt x="2267003" y="464598"/>
                </a:lnTo>
                <a:lnTo>
                  <a:pt x="2260337" y="473489"/>
                </a:lnTo>
                <a:lnTo>
                  <a:pt x="2253354" y="482064"/>
                </a:lnTo>
                <a:lnTo>
                  <a:pt x="2246053" y="490003"/>
                </a:lnTo>
                <a:lnTo>
                  <a:pt x="2233991" y="503976"/>
                </a:lnTo>
                <a:lnTo>
                  <a:pt x="2227960" y="510644"/>
                </a:lnTo>
                <a:lnTo>
                  <a:pt x="2221929" y="516996"/>
                </a:lnTo>
                <a:lnTo>
                  <a:pt x="2215264" y="523347"/>
                </a:lnTo>
                <a:lnTo>
                  <a:pt x="2208280" y="529063"/>
                </a:lnTo>
                <a:lnTo>
                  <a:pt x="2200980" y="534780"/>
                </a:lnTo>
                <a:lnTo>
                  <a:pt x="2193362" y="539861"/>
                </a:lnTo>
                <a:lnTo>
                  <a:pt x="2204471" y="543671"/>
                </a:lnTo>
                <a:lnTo>
                  <a:pt x="2214946" y="548117"/>
                </a:lnTo>
                <a:lnTo>
                  <a:pt x="2225104" y="552881"/>
                </a:lnTo>
                <a:lnTo>
                  <a:pt x="2235261" y="558597"/>
                </a:lnTo>
                <a:lnTo>
                  <a:pt x="2245418" y="564631"/>
                </a:lnTo>
                <a:lnTo>
                  <a:pt x="2254941" y="570982"/>
                </a:lnTo>
                <a:lnTo>
                  <a:pt x="2264146" y="577333"/>
                </a:lnTo>
                <a:lnTo>
                  <a:pt x="2273669" y="584002"/>
                </a:lnTo>
                <a:lnTo>
                  <a:pt x="2287000" y="577016"/>
                </a:lnTo>
                <a:lnTo>
                  <a:pt x="2300967" y="570029"/>
                </a:lnTo>
                <a:lnTo>
                  <a:pt x="2327630" y="555421"/>
                </a:lnTo>
                <a:lnTo>
                  <a:pt x="2341279" y="548435"/>
                </a:lnTo>
                <a:lnTo>
                  <a:pt x="2354928" y="541448"/>
                </a:lnTo>
                <a:lnTo>
                  <a:pt x="2368894" y="535097"/>
                </a:lnTo>
                <a:lnTo>
                  <a:pt x="2382543" y="528428"/>
                </a:lnTo>
                <a:lnTo>
                  <a:pt x="2390161" y="526205"/>
                </a:lnTo>
                <a:lnTo>
                  <a:pt x="2397779" y="523665"/>
                </a:lnTo>
                <a:lnTo>
                  <a:pt x="2405715" y="521442"/>
                </a:lnTo>
                <a:lnTo>
                  <a:pt x="2413650" y="519854"/>
                </a:lnTo>
                <a:lnTo>
                  <a:pt x="2421586" y="518901"/>
                </a:lnTo>
                <a:lnTo>
                  <a:pt x="2429521" y="517631"/>
                </a:lnTo>
                <a:lnTo>
                  <a:pt x="2437457" y="517313"/>
                </a:lnTo>
                <a:lnTo>
                  <a:pt x="2445709" y="517631"/>
                </a:lnTo>
                <a:lnTo>
                  <a:pt x="2450788" y="518266"/>
                </a:lnTo>
                <a:lnTo>
                  <a:pt x="2456502" y="518266"/>
                </a:lnTo>
                <a:lnTo>
                  <a:pt x="2466976" y="517313"/>
                </a:lnTo>
                <a:lnTo>
                  <a:pt x="2477769" y="516361"/>
                </a:lnTo>
                <a:lnTo>
                  <a:pt x="2488561" y="515090"/>
                </a:lnTo>
                <a:lnTo>
                  <a:pt x="2499353" y="513503"/>
                </a:lnTo>
                <a:lnTo>
                  <a:pt x="2509828" y="512232"/>
                </a:lnTo>
                <a:lnTo>
                  <a:pt x="2520620" y="511597"/>
                </a:lnTo>
                <a:lnTo>
                  <a:pt x="2526016" y="511597"/>
                </a:lnTo>
                <a:lnTo>
                  <a:pt x="2531730" y="511915"/>
                </a:lnTo>
                <a:lnTo>
                  <a:pt x="2541252" y="512232"/>
                </a:lnTo>
                <a:lnTo>
                  <a:pt x="2551410" y="512867"/>
                </a:lnTo>
                <a:lnTo>
                  <a:pt x="2561250" y="513820"/>
                </a:lnTo>
                <a:lnTo>
                  <a:pt x="2566011" y="515090"/>
                </a:lnTo>
                <a:lnTo>
                  <a:pt x="2571090" y="516043"/>
                </a:lnTo>
                <a:lnTo>
                  <a:pt x="2575851" y="516996"/>
                </a:lnTo>
                <a:lnTo>
                  <a:pt x="2580612" y="518901"/>
                </a:lnTo>
                <a:lnTo>
                  <a:pt x="2585056" y="520489"/>
                </a:lnTo>
                <a:lnTo>
                  <a:pt x="2589500" y="522712"/>
                </a:lnTo>
                <a:lnTo>
                  <a:pt x="2593944" y="524617"/>
                </a:lnTo>
                <a:lnTo>
                  <a:pt x="2598070" y="527475"/>
                </a:lnTo>
                <a:lnTo>
                  <a:pt x="2602514" y="530334"/>
                </a:lnTo>
                <a:lnTo>
                  <a:pt x="2606006" y="533509"/>
                </a:lnTo>
                <a:lnTo>
                  <a:pt x="2613624" y="540496"/>
                </a:lnTo>
                <a:lnTo>
                  <a:pt x="2621877" y="547165"/>
                </a:lnTo>
                <a:lnTo>
                  <a:pt x="2630447" y="552881"/>
                </a:lnTo>
                <a:lnTo>
                  <a:pt x="2639017" y="558597"/>
                </a:lnTo>
                <a:lnTo>
                  <a:pt x="2656475" y="569076"/>
                </a:lnTo>
                <a:lnTo>
                  <a:pt x="2665363" y="574793"/>
                </a:lnTo>
                <a:lnTo>
                  <a:pt x="2674251" y="580191"/>
                </a:lnTo>
                <a:lnTo>
                  <a:pt x="2692661" y="592259"/>
                </a:lnTo>
                <a:lnTo>
                  <a:pt x="2711071" y="604326"/>
                </a:lnTo>
                <a:lnTo>
                  <a:pt x="2716150" y="607819"/>
                </a:lnTo>
                <a:lnTo>
                  <a:pt x="2721229" y="610678"/>
                </a:lnTo>
                <a:lnTo>
                  <a:pt x="2732021" y="616076"/>
                </a:lnTo>
                <a:lnTo>
                  <a:pt x="2743131" y="620840"/>
                </a:lnTo>
                <a:lnTo>
                  <a:pt x="2754240" y="624968"/>
                </a:lnTo>
                <a:lnTo>
                  <a:pt x="2765667" y="628779"/>
                </a:lnTo>
                <a:lnTo>
                  <a:pt x="2776777" y="632272"/>
                </a:lnTo>
                <a:lnTo>
                  <a:pt x="2799631" y="639258"/>
                </a:lnTo>
                <a:lnTo>
                  <a:pt x="2802170" y="630049"/>
                </a:lnTo>
                <a:lnTo>
                  <a:pt x="2803123" y="624968"/>
                </a:lnTo>
                <a:lnTo>
                  <a:pt x="2803757" y="620204"/>
                </a:lnTo>
                <a:lnTo>
                  <a:pt x="2804392" y="615441"/>
                </a:lnTo>
                <a:lnTo>
                  <a:pt x="2805027" y="610678"/>
                </a:lnTo>
                <a:lnTo>
                  <a:pt x="2804392" y="606232"/>
                </a:lnTo>
                <a:lnTo>
                  <a:pt x="2803757" y="601151"/>
                </a:lnTo>
                <a:lnTo>
                  <a:pt x="2800266" y="584002"/>
                </a:lnTo>
                <a:lnTo>
                  <a:pt x="2796139" y="566854"/>
                </a:lnTo>
                <a:lnTo>
                  <a:pt x="2787887" y="532557"/>
                </a:lnTo>
                <a:lnTo>
                  <a:pt x="2783760" y="515408"/>
                </a:lnTo>
                <a:lnTo>
                  <a:pt x="2779951" y="497942"/>
                </a:lnTo>
                <a:lnTo>
                  <a:pt x="2776777" y="480793"/>
                </a:lnTo>
                <a:lnTo>
                  <a:pt x="2774238" y="463645"/>
                </a:lnTo>
                <a:lnTo>
                  <a:pt x="2770111" y="448084"/>
                </a:lnTo>
                <a:lnTo>
                  <a:pt x="2766620" y="432206"/>
                </a:lnTo>
                <a:lnTo>
                  <a:pt x="2762810" y="416328"/>
                </a:lnTo>
                <a:lnTo>
                  <a:pt x="2759001" y="400449"/>
                </a:lnTo>
                <a:lnTo>
                  <a:pt x="2756462" y="392828"/>
                </a:lnTo>
                <a:lnTo>
                  <a:pt x="2754240" y="385206"/>
                </a:lnTo>
                <a:lnTo>
                  <a:pt x="2751383" y="377585"/>
                </a:lnTo>
                <a:lnTo>
                  <a:pt x="2748209" y="369963"/>
                </a:lnTo>
                <a:lnTo>
                  <a:pt x="2744718" y="362659"/>
                </a:lnTo>
                <a:lnTo>
                  <a:pt x="2740909" y="355673"/>
                </a:lnTo>
                <a:lnTo>
                  <a:pt x="2736782" y="348686"/>
                </a:lnTo>
                <a:lnTo>
                  <a:pt x="2732338" y="342018"/>
                </a:lnTo>
                <a:lnTo>
                  <a:pt x="2719007" y="329633"/>
                </a:lnTo>
                <a:lnTo>
                  <a:pt x="2705993" y="317248"/>
                </a:lnTo>
                <a:lnTo>
                  <a:pt x="2680282" y="291525"/>
                </a:lnTo>
                <a:lnTo>
                  <a:pt x="2675838" y="286761"/>
                </a:lnTo>
                <a:lnTo>
                  <a:pt x="2671394" y="281998"/>
                </a:lnTo>
                <a:lnTo>
                  <a:pt x="2663141" y="272471"/>
                </a:lnTo>
                <a:lnTo>
                  <a:pt x="2654571" y="262309"/>
                </a:lnTo>
                <a:lnTo>
                  <a:pt x="2649810" y="257863"/>
                </a:lnTo>
                <a:lnTo>
                  <a:pt x="2645048" y="253417"/>
                </a:lnTo>
                <a:lnTo>
                  <a:pt x="2637430" y="246748"/>
                </a:lnTo>
                <a:lnTo>
                  <a:pt x="2630447" y="240397"/>
                </a:lnTo>
                <a:lnTo>
                  <a:pt x="2616163" y="226742"/>
                </a:lnTo>
                <a:lnTo>
                  <a:pt x="2602514" y="213086"/>
                </a:lnTo>
                <a:lnTo>
                  <a:pt x="2588865" y="198796"/>
                </a:lnTo>
                <a:lnTo>
                  <a:pt x="2574899" y="185141"/>
                </a:lnTo>
                <a:lnTo>
                  <a:pt x="2567916" y="178472"/>
                </a:lnTo>
                <a:lnTo>
                  <a:pt x="2560615" y="171803"/>
                </a:lnTo>
                <a:lnTo>
                  <a:pt x="2553314" y="165452"/>
                </a:lnTo>
                <a:lnTo>
                  <a:pt x="2545696" y="159100"/>
                </a:lnTo>
                <a:lnTo>
                  <a:pt x="2537761" y="153384"/>
                </a:lnTo>
                <a:lnTo>
                  <a:pt x="2529825" y="147668"/>
                </a:lnTo>
                <a:lnTo>
                  <a:pt x="2526651" y="146398"/>
                </a:lnTo>
                <a:lnTo>
                  <a:pt x="2523794" y="145127"/>
                </a:lnTo>
                <a:lnTo>
                  <a:pt x="2518081" y="141634"/>
                </a:lnTo>
                <a:lnTo>
                  <a:pt x="2513002" y="137506"/>
                </a:lnTo>
                <a:lnTo>
                  <a:pt x="2507923" y="133377"/>
                </a:lnTo>
                <a:lnTo>
                  <a:pt x="2497449" y="124486"/>
                </a:lnTo>
                <a:lnTo>
                  <a:pt x="2492370" y="120675"/>
                </a:lnTo>
                <a:lnTo>
                  <a:pt x="2486656" y="117499"/>
                </a:lnTo>
                <a:lnTo>
                  <a:pt x="2474595" y="107972"/>
                </a:lnTo>
                <a:lnTo>
                  <a:pt x="2462533" y="98763"/>
                </a:lnTo>
                <a:lnTo>
                  <a:pt x="2450153" y="89871"/>
                </a:lnTo>
                <a:lnTo>
                  <a:pt x="2437457" y="80979"/>
                </a:lnTo>
                <a:lnTo>
                  <a:pt x="2424760" y="72723"/>
                </a:lnTo>
                <a:lnTo>
                  <a:pt x="2417777" y="68912"/>
                </a:lnTo>
                <a:lnTo>
                  <a:pt x="2411111" y="65736"/>
                </a:lnTo>
                <a:lnTo>
                  <a:pt x="2404445" y="62243"/>
                </a:lnTo>
                <a:lnTo>
                  <a:pt x="2397462" y="59067"/>
                </a:lnTo>
                <a:lnTo>
                  <a:pt x="2390479" y="55892"/>
                </a:lnTo>
                <a:lnTo>
                  <a:pt x="2383178" y="53034"/>
                </a:lnTo>
                <a:lnTo>
                  <a:pt x="2377464" y="50811"/>
                </a:lnTo>
                <a:lnTo>
                  <a:pt x="2371751" y="47953"/>
                </a:lnTo>
                <a:lnTo>
                  <a:pt x="2361276" y="41919"/>
                </a:lnTo>
                <a:lnTo>
                  <a:pt x="2355563" y="39061"/>
                </a:lnTo>
                <a:lnTo>
                  <a:pt x="2349849" y="36520"/>
                </a:lnTo>
                <a:lnTo>
                  <a:pt x="2346992" y="35568"/>
                </a:lnTo>
                <a:lnTo>
                  <a:pt x="2343818" y="34932"/>
                </a:lnTo>
                <a:lnTo>
                  <a:pt x="2340961" y="34297"/>
                </a:lnTo>
                <a:lnTo>
                  <a:pt x="2337787" y="34297"/>
                </a:lnTo>
                <a:lnTo>
                  <a:pt x="2323503" y="32709"/>
                </a:lnTo>
                <a:lnTo>
                  <a:pt x="2309220" y="31757"/>
                </a:lnTo>
                <a:lnTo>
                  <a:pt x="2294936" y="30804"/>
                </a:lnTo>
                <a:lnTo>
                  <a:pt x="2280652" y="30486"/>
                </a:lnTo>
                <a:lnTo>
                  <a:pt x="2266368" y="30804"/>
                </a:lnTo>
                <a:lnTo>
                  <a:pt x="2252084" y="31439"/>
                </a:lnTo>
                <a:lnTo>
                  <a:pt x="2238118" y="32709"/>
                </a:lnTo>
                <a:lnTo>
                  <a:pt x="2230817" y="33980"/>
                </a:lnTo>
                <a:lnTo>
                  <a:pt x="2223834" y="34932"/>
                </a:lnTo>
                <a:lnTo>
                  <a:pt x="2194949" y="39696"/>
                </a:lnTo>
                <a:lnTo>
                  <a:pt x="2166064" y="44777"/>
                </a:lnTo>
                <a:lnTo>
                  <a:pt x="2137179" y="50176"/>
                </a:lnTo>
                <a:lnTo>
                  <a:pt x="2108294" y="54939"/>
                </a:lnTo>
                <a:lnTo>
                  <a:pt x="2079409" y="59067"/>
                </a:lnTo>
                <a:lnTo>
                  <a:pt x="2064807" y="60655"/>
                </a:lnTo>
                <a:lnTo>
                  <a:pt x="2050206" y="62243"/>
                </a:lnTo>
                <a:lnTo>
                  <a:pt x="2035605" y="63513"/>
                </a:lnTo>
                <a:lnTo>
                  <a:pt x="2021004" y="64148"/>
                </a:lnTo>
                <a:lnTo>
                  <a:pt x="2006085" y="64783"/>
                </a:lnTo>
                <a:lnTo>
                  <a:pt x="1991801" y="64783"/>
                </a:lnTo>
                <a:lnTo>
                  <a:pt x="1982913" y="64466"/>
                </a:lnTo>
                <a:lnTo>
                  <a:pt x="1974660" y="63513"/>
                </a:lnTo>
                <a:lnTo>
                  <a:pt x="1966408" y="62243"/>
                </a:lnTo>
                <a:lnTo>
                  <a:pt x="1958155" y="60338"/>
                </a:lnTo>
                <a:lnTo>
                  <a:pt x="1941649" y="56527"/>
                </a:lnTo>
                <a:lnTo>
                  <a:pt x="1933396" y="55257"/>
                </a:lnTo>
                <a:lnTo>
                  <a:pt x="1925143" y="54304"/>
                </a:lnTo>
                <a:lnTo>
                  <a:pt x="1918477" y="53986"/>
                </a:lnTo>
                <a:lnTo>
                  <a:pt x="1912446" y="53034"/>
                </a:lnTo>
                <a:lnTo>
                  <a:pt x="1906098" y="52081"/>
                </a:lnTo>
                <a:lnTo>
                  <a:pt x="1900067" y="50811"/>
                </a:lnTo>
                <a:lnTo>
                  <a:pt x="1887370" y="47635"/>
                </a:lnTo>
                <a:lnTo>
                  <a:pt x="1874991" y="44142"/>
                </a:lnTo>
                <a:lnTo>
                  <a:pt x="1862929" y="40649"/>
                </a:lnTo>
                <a:lnTo>
                  <a:pt x="1850550" y="37155"/>
                </a:lnTo>
                <a:lnTo>
                  <a:pt x="1844519" y="35885"/>
                </a:lnTo>
                <a:lnTo>
                  <a:pt x="1838171" y="34932"/>
                </a:lnTo>
                <a:lnTo>
                  <a:pt x="1831505" y="33980"/>
                </a:lnTo>
                <a:lnTo>
                  <a:pt x="1825474" y="33027"/>
                </a:lnTo>
                <a:lnTo>
                  <a:pt x="1831187" y="51128"/>
                </a:lnTo>
                <a:lnTo>
                  <a:pt x="1834044" y="60020"/>
                </a:lnTo>
                <a:lnTo>
                  <a:pt x="1836901" y="68912"/>
                </a:lnTo>
                <a:lnTo>
                  <a:pt x="1839123" y="78439"/>
                </a:lnTo>
                <a:lnTo>
                  <a:pt x="1841027" y="87648"/>
                </a:lnTo>
                <a:lnTo>
                  <a:pt x="1841345" y="92094"/>
                </a:lnTo>
                <a:lnTo>
                  <a:pt x="1841662" y="96858"/>
                </a:lnTo>
                <a:lnTo>
                  <a:pt x="1841980" y="101939"/>
                </a:lnTo>
                <a:lnTo>
                  <a:pt x="1841662" y="106702"/>
                </a:lnTo>
                <a:lnTo>
                  <a:pt x="1830553" y="101939"/>
                </a:lnTo>
                <a:lnTo>
                  <a:pt x="1828013" y="95587"/>
                </a:lnTo>
                <a:lnTo>
                  <a:pt x="1825791" y="88918"/>
                </a:lnTo>
                <a:lnTo>
                  <a:pt x="1821982" y="76216"/>
                </a:lnTo>
                <a:lnTo>
                  <a:pt x="1819760" y="69865"/>
                </a:lnTo>
                <a:lnTo>
                  <a:pt x="1817856" y="63513"/>
                </a:lnTo>
                <a:lnTo>
                  <a:pt x="1815316" y="57162"/>
                </a:lnTo>
                <a:lnTo>
                  <a:pt x="1812777" y="51128"/>
                </a:lnTo>
                <a:lnTo>
                  <a:pt x="1809285" y="44777"/>
                </a:lnTo>
                <a:lnTo>
                  <a:pt x="1805476" y="39061"/>
                </a:lnTo>
                <a:lnTo>
                  <a:pt x="1801985" y="32709"/>
                </a:lnTo>
                <a:lnTo>
                  <a:pt x="1798493" y="26676"/>
                </a:lnTo>
                <a:lnTo>
                  <a:pt x="1792462" y="26676"/>
                </a:lnTo>
                <a:close/>
                <a:moveTo>
                  <a:pt x="1782622" y="0"/>
                </a:moveTo>
                <a:lnTo>
                  <a:pt x="1796906" y="1588"/>
                </a:lnTo>
                <a:lnTo>
                  <a:pt x="1811190" y="3811"/>
                </a:lnTo>
                <a:lnTo>
                  <a:pt x="1825791" y="6669"/>
                </a:lnTo>
                <a:lnTo>
                  <a:pt x="1839758" y="9527"/>
                </a:lnTo>
                <a:lnTo>
                  <a:pt x="1854041" y="13020"/>
                </a:lnTo>
                <a:lnTo>
                  <a:pt x="1868325" y="16831"/>
                </a:lnTo>
                <a:lnTo>
                  <a:pt x="1881974" y="20642"/>
                </a:lnTo>
                <a:lnTo>
                  <a:pt x="1895623" y="24770"/>
                </a:lnTo>
                <a:lnTo>
                  <a:pt x="1908320" y="27628"/>
                </a:lnTo>
                <a:lnTo>
                  <a:pt x="1920699" y="29534"/>
                </a:lnTo>
                <a:lnTo>
                  <a:pt x="1933079" y="31757"/>
                </a:lnTo>
                <a:lnTo>
                  <a:pt x="1945775" y="33027"/>
                </a:lnTo>
                <a:lnTo>
                  <a:pt x="1958155" y="34615"/>
                </a:lnTo>
                <a:lnTo>
                  <a:pt x="1970534" y="35568"/>
                </a:lnTo>
                <a:lnTo>
                  <a:pt x="1995928" y="37155"/>
                </a:lnTo>
                <a:lnTo>
                  <a:pt x="2021321" y="36520"/>
                </a:lnTo>
                <a:lnTo>
                  <a:pt x="2047032" y="36203"/>
                </a:lnTo>
                <a:lnTo>
                  <a:pt x="2059729" y="36203"/>
                </a:lnTo>
                <a:lnTo>
                  <a:pt x="2072743" y="36203"/>
                </a:lnTo>
                <a:lnTo>
                  <a:pt x="2085440" y="36520"/>
                </a:lnTo>
                <a:lnTo>
                  <a:pt x="2098136" y="37473"/>
                </a:lnTo>
                <a:lnTo>
                  <a:pt x="2119721" y="34615"/>
                </a:lnTo>
                <a:lnTo>
                  <a:pt x="2141305" y="31122"/>
                </a:lnTo>
                <a:lnTo>
                  <a:pt x="2162890" y="27311"/>
                </a:lnTo>
                <a:lnTo>
                  <a:pt x="2184157" y="22865"/>
                </a:lnTo>
                <a:lnTo>
                  <a:pt x="2193997" y="21595"/>
                </a:lnTo>
                <a:lnTo>
                  <a:pt x="2203519" y="20007"/>
                </a:lnTo>
                <a:lnTo>
                  <a:pt x="2222564" y="15879"/>
                </a:lnTo>
                <a:lnTo>
                  <a:pt x="2232087" y="14291"/>
                </a:lnTo>
                <a:lnTo>
                  <a:pt x="2241927" y="12703"/>
                </a:lnTo>
                <a:lnTo>
                  <a:pt x="2251449" y="11750"/>
                </a:lnTo>
                <a:lnTo>
                  <a:pt x="2256211" y="11750"/>
                </a:lnTo>
                <a:lnTo>
                  <a:pt x="2261607" y="11750"/>
                </a:lnTo>
                <a:lnTo>
                  <a:pt x="2281287" y="12068"/>
                </a:lnTo>
                <a:lnTo>
                  <a:pt x="2300967" y="12385"/>
                </a:lnTo>
                <a:lnTo>
                  <a:pt x="2320329" y="13338"/>
                </a:lnTo>
                <a:lnTo>
                  <a:pt x="2330487" y="14291"/>
                </a:lnTo>
                <a:lnTo>
                  <a:pt x="2340009" y="15243"/>
                </a:lnTo>
                <a:lnTo>
                  <a:pt x="2345088" y="16196"/>
                </a:lnTo>
                <a:lnTo>
                  <a:pt x="2349849" y="17149"/>
                </a:lnTo>
                <a:lnTo>
                  <a:pt x="2354610" y="18737"/>
                </a:lnTo>
                <a:lnTo>
                  <a:pt x="2359372" y="20007"/>
                </a:lnTo>
                <a:lnTo>
                  <a:pt x="2368577" y="23818"/>
                </a:lnTo>
                <a:lnTo>
                  <a:pt x="2377464" y="27946"/>
                </a:lnTo>
                <a:lnTo>
                  <a:pt x="2394922" y="36520"/>
                </a:lnTo>
                <a:lnTo>
                  <a:pt x="2404128" y="40649"/>
                </a:lnTo>
                <a:lnTo>
                  <a:pt x="2413333" y="44142"/>
                </a:lnTo>
                <a:lnTo>
                  <a:pt x="2430791" y="50493"/>
                </a:lnTo>
                <a:lnTo>
                  <a:pt x="2448566" y="56844"/>
                </a:lnTo>
                <a:lnTo>
                  <a:pt x="2457137" y="60338"/>
                </a:lnTo>
                <a:lnTo>
                  <a:pt x="2465389" y="64148"/>
                </a:lnTo>
                <a:lnTo>
                  <a:pt x="2473642" y="68594"/>
                </a:lnTo>
                <a:lnTo>
                  <a:pt x="2481578" y="73675"/>
                </a:lnTo>
                <a:lnTo>
                  <a:pt x="2491735" y="78756"/>
                </a:lnTo>
                <a:lnTo>
                  <a:pt x="2500940" y="84155"/>
                </a:lnTo>
                <a:lnTo>
                  <a:pt x="2510145" y="90506"/>
                </a:lnTo>
                <a:lnTo>
                  <a:pt x="2519351" y="96540"/>
                </a:lnTo>
                <a:lnTo>
                  <a:pt x="2536809" y="109878"/>
                </a:lnTo>
                <a:lnTo>
                  <a:pt x="2545696" y="116229"/>
                </a:lnTo>
                <a:lnTo>
                  <a:pt x="2554901" y="122898"/>
                </a:lnTo>
                <a:lnTo>
                  <a:pt x="2560615" y="126709"/>
                </a:lnTo>
                <a:lnTo>
                  <a:pt x="2565694" y="131155"/>
                </a:lnTo>
                <a:lnTo>
                  <a:pt x="2576486" y="140046"/>
                </a:lnTo>
                <a:lnTo>
                  <a:pt x="2587278" y="149256"/>
                </a:lnTo>
                <a:lnTo>
                  <a:pt x="2592674" y="153384"/>
                </a:lnTo>
                <a:lnTo>
                  <a:pt x="2598705" y="157195"/>
                </a:lnTo>
                <a:lnTo>
                  <a:pt x="2602514" y="159735"/>
                </a:lnTo>
                <a:lnTo>
                  <a:pt x="2605688" y="162911"/>
                </a:lnTo>
                <a:lnTo>
                  <a:pt x="2609180" y="166404"/>
                </a:lnTo>
                <a:lnTo>
                  <a:pt x="2612354" y="169897"/>
                </a:lnTo>
                <a:lnTo>
                  <a:pt x="2618703" y="177201"/>
                </a:lnTo>
                <a:lnTo>
                  <a:pt x="2624099" y="184823"/>
                </a:lnTo>
                <a:lnTo>
                  <a:pt x="2629812" y="191809"/>
                </a:lnTo>
                <a:lnTo>
                  <a:pt x="2636161" y="199113"/>
                </a:lnTo>
                <a:lnTo>
                  <a:pt x="2639335" y="202607"/>
                </a:lnTo>
                <a:lnTo>
                  <a:pt x="2642826" y="205782"/>
                </a:lnTo>
                <a:lnTo>
                  <a:pt x="2646635" y="208640"/>
                </a:lnTo>
                <a:lnTo>
                  <a:pt x="2650444" y="211181"/>
                </a:lnTo>
                <a:lnTo>
                  <a:pt x="2659015" y="217532"/>
                </a:lnTo>
                <a:lnTo>
                  <a:pt x="2666950" y="224519"/>
                </a:lnTo>
                <a:lnTo>
                  <a:pt x="2674568" y="231187"/>
                </a:lnTo>
                <a:lnTo>
                  <a:pt x="2682504" y="238491"/>
                </a:lnTo>
                <a:lnTo>
                  <a:pt x="2696787" y="253417"/>
                </a:lnTo>
                <a:lnTo>
                  <a:pt x="2711389" y="268978"/>
                </a:lnTo>
                <a:lnTo>
                  <a:pt x="2725990" y="284221"/>
                </a:lnTo>
                <a:lnTo>
                  <a:pt x="2740591" y="298829"/>
                </a:lnTo>
                <a:lnTo>
                  <a:pt x="2748209" y="306133"/>
                </a:lnTo>
                <a:lnTo>
                  <a:pt x="2755827" y="313437"/>
                </a:lnTo>
                <a:lnTo>
                  <a:pt x="2764080" y="320106"/>
                </a:lnTo>
                <a:lnTo>
                  <a:pt x="2772333" y="326457"/>
                </a:lnTo>
                <a:lnTo>
                  <a:pt x="2780586" y="336937"/>
                </a:lnTo>
                <a:lnTo>
                  <a:pt x="2788521" y="347734"/>
                </a:lnTo>
                <a:lnTo>
                  <a:pt x="2796139" y="358213"/>
                </a:lnTo>
                <a:lnTo>
                  <a:pt x="2803440" y="369646"/>
                </a:lnTo>
                <a:lnTo>
                  <a:pt x="2806932" y="375362"/>
                </a:lnTo>
                <a:lnTo>
                  <a:pt x="2810106" y="381078"/>
                </a:lnTo>
                <a:lnTo>
                  <a:pt x="2813280" y="386794"/>
                </a:lnTo>
                <a:lnTo>
                  <a:pt x="2815819" y="393145"/>
                </a:lnTo>
                <a:lnTo>
                  <a:pt x="2818359" y="399497"/>
                </a:lnTo>
                <a:lnTo>
                  <a:pt x="2820263" y="405531"/>
                </a:lnTo>
                <a:lnTo>
                  <a:pt x="2822485" y="411882"/>
                </a:lnTo>
                <a:lnTo>
                  <a:pt x="2824072" y="418233"/>
                </a:lnTo>
                <a:lnTo>
                  <a:pt x="2840260" y="423949"/>
                </a:lnTo>
                <a:lnTo>
                  <a:pt x="2857084" y="429348"/>
                </a:lnTo>
                <a:lnTo>
                  <a:pt x="2873272" y="435699"/>
                </a:lnTo>
                <a:lnTo>
                  <a:pt x="2889460" y="442368"/>
                </a:lnTo>
                <a:lnTo>
                  <a:pt x="2905014" y="449672"/>
                </a:lnTo>
                <a:lnTo>
                  <a:pt x="2912949" y="453483"/>
                </a:lnTo>
                <a:lnTo>
                  <a:pt x="2920567" y="457611"/>
                </a:lnTo>
                <a:lnTo>
                  <a:pt x="2928186" y="462057"/>
                </a:lnTo>
                <a:lnTo>
                  <a:pt x="2935168" y="466821"/>
                </a:lnTo>
                <a:lnTo>
                  <a:pt x="2942469" y="471584"/>
                </a:lnTo>
                <a:lnTo>
                  <a:pt x="2949770" y="476347"/>
                </a:lnTo>
                <a:lnTo>
                  <a:pt x="2975798" y="492861"/>
                </a:lnTo>
                <a:lnTo>
                  <a:pt x="2988812" y="500800"/>
                </a:lnTo>
                <a:lnTo>
                  <a:pt x="3001826" y="509374"/>
                </a:lnTo>
                <a:lnTo>
                  <a:pt x="3014523" y="518584"/>
                </a:lnTo>
                <a:lnTo>
                  <a:pt x="3026585" y="527793"/>
                </a:lnTo>
                <a:lnTo>
                  <a:pt x="3032616" y="532557"/>
                </a:lnTo>
                <a:lnTo>
                  <a:pt x="3038330" y="537638"/>
                </a:lnTo>
                <a:lnTo>
                  <a:pt x="3044043" y="543036"/>
                </a:lnTo>
                <a:lnTo>
                  <a:pt x="3049439" y="548435"/>
                </a:lnTo>
                <a:lnTo>
                  <a:pt x="3056105" y="555104"/>
                </a:lnTo>
                <a:lnTo>
                  <a:pt x="3062454" y="561455"/>
                </a:lnTo>
                <a:lnTo>
                  <a:pt x="3074833" y="575428"/>
                </a:lnTo>
                <a:lnTo>
                  <a:pt x="3086895" y="589718"/>
                </a:lnTo>
                <a:lnTo>
                  <a:pt x="3098639" y="604009"/>
                </a:lnTo>
                <a:lnTo>
                  <a:pt x="3121811" y="632589"/>
                </a:lnTo>
                <a:lnTo>
                  <a:pt x="3133555" y="646880"/>
                </a:lnTo>
                <a:lnTo>
                  <a:pt x="3146252" y="660535"/>
                </a:lnTo>
                <a:lnTo>
                  <a:pt x="3164027" y="691339"/>
                </a:lnTo>
                <a:lnTo>
                  <a:pt x="3181485" y="722143"/>
                </a:lnTo>
                <a:lnTo>
                  <a:pt x="3198943" y="753264"/>
                </a:lnTo>
                <a:lnTo>
                  <a:pt x="3215449" y="784703"/>
                </a:lnTo>
                <a:lnTo>
                  <a:pt x="3212910" y="786608"/>
                </a:lnTo>
                <a:lnTo>
                  <a:pt x="3211005" y="788514"/>
                </a:lnTo>
                <a:lnTo>
                  <a:pt x="3208783" y="789467"/>
                </a:lnTo>
                <a:lnTo>
                  <a:pt x="3206562" y="790102"/>
                </a:lnTo>
                <a:lnTo>
                  <a:pt x="3204022" y="790102"/>
                </a:lnTo>
                <a:lnTo>
                  <a:pt x="3203070" y="789784"/>
                </a:lnTo>
                <a:lnTo>
                  <a:pt x="3202118" y="789149"/>
                </a:lnTo>
                <a:lnTo>
                  <a:pt x="3199896" y="787244"/>
                </a:lnTo>
                <a:lnTo>
                  <a:pt x="3198308" y="785020"/>
                </a:lnTo>
                <a:lnTo>
                  <a:pt x="3182120" y="757075"/>
                </a:lnTo>
                <a:lnTo>
                  <a:pt x="3166249" y="729447"/>
                </a:lnTo>
                <a:lnTo>
                  <a:pt x="3157679" y="715156"/>
                </a:lnTo>
                <a:lnTo>
                  <a:pt x="3149426" y="701501"/>
                </a:lnTo>
                <a:lnTo>
                  <a:pt x="3140856" y="687846"/>
                </a:lnTo>
                <a:lnTo>
                  <a:pt x="3132286" y="674508"/>
                </a:lnTo>
                <a:lnTo>
                  <a:pt x="3127524" y="668157"/>
                </a:lnTo>
                <a:lnTo>
                  <a:pt x="3122763" y="662758"/>
                </a:lnTo>
                <a:lnTo>
                  <a:pt x="3112288" y="651326"/>
                </a:lnTo>
                <a:lnTo>
                  <a:pt x="3101813" y="640211"/>
                </a:lnTo>
                <a:lnTo>
                  <a:pt x="3097052" y="634495"/>
                </a:lnTo>
                <a:lnTo>
                  <a:pt x="3092291" y="628461"/>
                </a:lnTo>
                <a:lnTo>
                  <a:pt x="3085308" y="619252"/>
                </a:lnTo>
                <a:lnTo>
                  <a:pt x="3078007" y="610042"/>
                </a:lnTo>
                <a:lnTo>
                  <a:pt x="3070389" y="600833"/>
                </a:lnTo>
                <a:lnTo>
                  <a:pt x="3063088" y="592259"/>
                </a:lnTo>
                <a:lnTo>
                  <a:pt x="3055153" y="583684"/>
                </a:lnTo>
                <a:lnTo>
                  <a:pt x="3047217" y="575110"/>
                </a:lnTo>
                <a:lnTo>
                  <a:pt x="3030394" y="558597"/>
                </a:lnTo>
                <a:lnTo>
                  <a:pt x="3028490" y="556374"/>
                </a:lnTo>
                <a:lnTo>
                  <a:pt x="3025633" y="554786"/>
                </a:lnTo>
                <a:lnTo>
                  <a:pt x="3022776" y="553516"/>
                </a:lnTo>
                <a:lnTo>
                  <a:pt x="3019919" y="552881"/>
                </a:lnTo>
                <a:lnTo>
                  <a:pt x="3016745" y="552881"/>
                </a:lnTo>
                <a:lnTo>
                  <a:pt x="3013571" y="553198"/>
                </a:lnTo>
                <a:lnTo>
                  <a:pt x="3010714" y="554469"/>
                </a:lnTo>
                <a:lnTo>
                  <a:pt x="3008175" y="556056"/>
                </a:lnTo>
                <a:lnTo>
                  <a:pt x="3002461" y="560185"/>
                </a:lnTo>
                <a:lnTo>
                  <a:pt x="2997065" y="564631"/>
                </a:lnTo>
                <a:lnTo>
                  <a:pt x="2992304" y="569394"/>
                </a:lnTo>
                <a:lnTo>
                  <a:pt x="2987543" y="574475"/>
                </a:lnTo>
                <a:lnTo>
                  <a:pt x="2982781" y="579874"/>
                </a:lnTo>
                <a:lnTo>
                  <a:pt x="2978655" y="584955"/>
                </a:lnTo>
                <a:lnTo>
                  <a:pt x="2974846" y="590988"/>
                </a:lnTo>
                <a:lnTo>
                  <a:pt x="2971037" y="596705"/>
                </a:lnTo>
                <a:lnTo>
                  <a:pt x="2967863" y="602738"/>
                </a:lnTo>
                <a:lnTo>
                  <a:pt x="2964371" y="608772"/>
                </a:lnTo>
                <a:lnTo>
                  <a:pt x="2958023" y="621475"/>
                </a:lnTo>
                <a:lnTo>
                  <a:pt x="2946278" y="646245"/>
                </a:lnTo>
                <a:lnTo>
                  <a:pt x="2945008" y="648468"/>
                </a:lnTo>
                <a:lnTo>
                  <a:pt x="2943422" y="651008"/>
                </a:lnTo>
                <a:lnTo>
                  <a:pt x="2941834" y="652596"/>
                </a:lnTo>
                <a:lnTo>
                  <a:pt x="2939930" y="654501"/>
                </a:lnTo>
                <a:lnTo>
                  <a:pt x="2937708" y="656089"/>
                </a:lnTo>
                <a:lnTo>
                  <a:pt x="2935168" y="657677"/>
                </a:lnTo>
                <a:lnTo>
                  <a:pt x="2930407" y="659900"/>
                </a:lnTo>
                <a:lnTo>
                  <a:pt x="2930725" y="653866"/>
                </a:lnTo>
                <a:lnTo>
                  <a:pt x="2931042" y="647515"/>
                </a:lnTo>
                <a:lnTo>
                  <a:pt x="2932629" y="641481"/>
                </a:lnTo>
                <a:lnTo>
                  <a:pt x="2933264" y="638306"/>
                </a:lnTo>
                <a:lnTo>
                  <a:pt x="2934216" y="635447"/>
                </a:lnTo>
                <a:lnTo>
                  <a:pt x="2940247" y="621475"/>
                </a:lnTo>
                <a:lnTo>
                  <a:pt x="2946278" y="607502"/>
                </a:lnTo>
                <a:lnTo>
                  <a:pt x="2949770" y="600515"/>
                </a:lnTo>
                <a:lnTo>
                  <a:pt x="2953579" y="593847"/>
                </a:lnTo>
                <a:lnTo>
                  <a:pt x="2957388" y="587178"/>
                </a:lnTo>
                <a:lnTo>
                  <a:pt x="2961514" y="580509"/>
                </a:lnTo>
                <a:lnTo>
                  <a:pt x="2965641" y="574475"/>
                </a:lnTo>
                <a:lnTo>
                  <a:pt x="2970085" y="568441"/>
                </a:lnTo>
                <a:lnTo>
                  <a:pt x="2974846" y="562725"/>
                </a:lnTo>
                <a:lnTo>
                  <a:pt x="2980242" y="556691"/>
                </a:lnTo>
                <a:lnTo>
                  <a:pt x="2985638" y="551610"/>
                </a:lnTo>
                <a:lnTo>
                  <a:pt x="2991034" y="546529"/>
                </a:lnTo>
                <a:lnTo>
                  <a:pt x="2997065" y="541448"/>
                </a:lnTo>
                <a:lnTo>
                  <a:pt x="3003414" y="537002"/>
                </a:lnTo>
                <a:lnTo>
                  <a:pt x="2987860" y="525253"/>
                </a:lnTo>
                <a:lnTo>
                  <a:pt x="2979924" y="519854"/>
                </a:lnTo>
                <a:lnTo>
                  <a:pt x="2971672" y="515090"/>
                </a:lnTo>
                <a:lnTo>
                  <a:pt x="2969767" y="513820"/>
                </a:lnTo>
                <a:lnTo>
                  <a:pt x="2968180" y="513503"/>
                </a:lnTo>
                <a:lnTo>
                  <a:pt x="2965958" y="513503"/>
                </a:lnTo>
                <a:lnTo>
                  <a:pt x="2964371" y="514455"/>
                </a:lnTo>
                <a:lnTo>
                  <a:pt x="2962466" y="515408"/>
                </a:lnTo>
                <a:lnTo>
                  <a:pt x="2960880" y="516361"/>
                </a:lnTo>
                <a:lnTo>
                  <a:pt x="2957705" y="518901"/>
                </a:lnTo>
                <a:lnTo>
                  <a:pt x="2951040" y="524617"/>
                </a:lnTo>
                <a:lnTo>
                  <a:pt x="2945326" y="531286"/>
                </a:lnTo>
                <a:lnTo>
                  <a:pt x="2939295" y="538273"/>
                </a:lnTo>
                <a:lnTo>
                  <a:pt x="2934216" y="545259"/>
                </a:lnTo>
                <a:lnTo>
                  <a:pt x="2929138" y="552563"/>
                </a:lnTo>
                <a:lnTo>
                  <a:pt x="2924376" y="559867"/>
                </a:lnTo>
                <a:lnTo>
                  <a:pt x="2914536" y="574793"/>
                </a:lnTo>
                <a:lnTo>
                  <a:pt x="2901840" y="574793"/>
                </a:lnTo>
                <a:lnTo>
                  <a:pt x="2905649" y="563996"/>
                </a:lnTo>
                <a:lnTo>
                  <a:pt x="2910092" y="554151"/>
                </a:lnTo>
                <a:lnTo>
                  <a:pt x="2915171" y="543989"/>
                </a:lnTo>
                <a:lnTo>
                  <a:pt x="2920885" y="534462"/>
                </a:lnTo>
                <a:lnTo>
                  <a:pt x="2926916" y="525253"/>
                </a:lnTo>
                <a:lnTo>
                  <a:pt x="2933899" y="516361"/>
                </a:lnTo>
                <a:lnTo>
                  <a:pt x="2940882" y="507786"/>
                </a:lnTo>
                <a:lnTo>
                  <a:pt x="2948500" y="499530"/>
                </a:lnTo>
                <a:lnTo>
                  <a:pt x="2939930" y="494766"/>
                </a:lnTo>
                <a:lnTo>
                  <a:pt x="2931042" y="489368"/>
                </a:lnTo>
                <a:lnTo>
                  <a:pt x="2922472" y="484287"/>
                </a:lnTo>
                <a:lnTo>
                  <a:pt x="2914219" y="478888"/>
                </a:lnTo>
                <a:lnTo>
                  <a:pt x="2907553" y="485557"/>
                </a:lnTo>
                <a:lnTo>
                  <a:pt x="2900888" y="492861"/>
                </a:lnTo>
                <a:lnTo>
                  <a:pt x="2893904" y="499530"/>
                </a:lnTo>
                <a:lnTo>
                  <a:pt x="2886286" y="505563"/>
                </a:lnTo>
                <a:lnTo>
                  <a:pt x="2878668" y="511597"/>
                </a:lnTo>
                <a:lnTo>
                  <a:pt x="2870733" y="516996"/>
                </a:lnTo>
                <a:lnTo>
                  <a:pt x="2862162" y="521759"/>
                </a:lnTo>
                <a:lnTo>
                  <a:pt x="2853592" y="526205"/>
                </a:lnTo>
                <a:lnTo>
                  <a:pt x="2854227" y="521124"/>
                </a:lnTo>
                <a:lnTo>
                  <a:pt x="2855496" y="516678"/>
                </a:lnTo>
                <a:lnTo>
                  <a:pt x="2857401" y="512232"/>
                </a:lnTo>
                <a:lnTo>
                  <a:pt x="2859306" y="508104"/>
                </a:lnTo>
                <a:lnTo>
                  <a:pt x="2861845" y="503976"/>
                </a:lnTo>
                <a:lnTo>
                  <a:pt x="2864702" y="500165"/>
                </a:lnTo>
                <a:lnTo>
                  <a:pt x="2867558" y="496672"/>
                </a:lnTo>
                <a:lnTo>
                  <a:pt x="2871050" y="493178"/>
                </a:lnTo>
                <a:lnTo>
                  <a:pt x="2874542" y="490003"/>
                </a:lnTo>
                <a:lnTo>
                  <a:pt x="2878351" y="487145"/>
                </a:lnTo>
                <a:lnTo>
                  <a:pt x="2885969" y="481428"/>
                </a:lnTo>
                <a:lnTo>
                  <a:pt x="2893904" y="476030"/>
                </a:lnTo>
                <a:lnTo>
                  <a:pt x="2901840" y="471266"/>
                </a:lnTo>
                <a:lnTo>
                  <a:pt x="2892634" y="466185"/>
                </a:lnTo>
                <a:lnTo>
                  <a:pt x="2883112" y="462057"/>
                </a:lnTo>
                <a:lnTo>
                  <a:pt x="2873907" y="457929"/>
                </a:lnTo>
                <a:lnTo>
                  <a:pt x="2864067" y="454118"/>
                </a:lnTo>
                <a:lnTo>
                  <a:pt x="2854544" y="450307"/>
                </a:lnTo>
                <a:lnTo>
                  <a:pt x="2845022" y="447131"/>
                </a:lnTo>
                <a:lnTo>
                  <a:pt x="2835182" y="443956"/>
                </a:lnTo>
                <a:lnTo>
                  <a:pt x="2825342" y="440780"/>
                </a:lnTo>
                <a:lnTo>
                  <a:pt x="2825659" y="451577"/>
                </a:lnTo>
                <a:lnTo>
                  <a:pt x="2826612" y="461739"/>
                </a:lnTo>
                <a:lnTo>
                  <a:pt x="2827564" y="472537"/>
                </a:lnTo>
                <a:lnTo>
                  <a:pt x="2829468" y="483016"/>
                </a:lnTo>
                <a:lnTo>
                  <a:pt x="2831055" y="493178"/>
                </a:lnTo>
                <a:lnTo>
                  <a:pt x="2833595" y="503658"/>
                </a:lnTo>
                <a:lnTo>
                  <a:pt x="2835816" y="513503"/>
                </a:lnTo>
                <a:lnTo>
                  <a:pt x="2838356" y="523982"/>
                </a:lnTo>
                <a:lnTo>
                  <a:pt x="2844070" y="544306"/>
                </a:lnTo>
                <a:lnTo>
                  <a:pt x="2850100" y="564631"/>
                </a:lnTo>
                <a:lnTo>
                  <a:pt x="2855814" y="584955"/>
                </a:lnTo>
                <a:lnTo>
                  <a:pt x="2861528" y="605596"/>
                </a:lnTo>
                <a:lnTo>
                  <a:pt x="2863114" y="612265"/>
                </a:lnTo>
                <a:lnTo>
                  <a:pt x="2865654" y="619252"/>
                </a:lnTo>
                <a:lnTo>
                  <a:pt x="2867876" y="626238"/>
                </a:lnTo>
                <a:lnTo>
                  <a:pt x="2870415" y="632589"/>
                </a:lnTo>
                <a:lnTo>
                  <a:pt x="2875811" y="645927"/>
                </a:lnTo>
                <a:lnTo>
                  <a:pt x="2881208" y="659265"/>
                </a:lnTo>
                <a:lnTo>
                  <a:pt x="2895491" y="663711"/>
                </a:lnTo>
                <a:lnTo>
                  <a:pt x="2910092" y="668474"/>
                </a:lnTo>
                <a:lnTo>
                  <a:pt x="2924376" y="673873"/>
                </a:lnTo>
                <a:lnTo>
                  <a:pt x="2938025" y="679907"/>
                </a:lnTo>
                <a:lnTo>
                  <a:pt x="2945326" y="682765"/>
                </a:lnTo>
                <a:lnTo>
                  <a:pt x="2952944" y="685305"/>
                </a:lnTo>
                <a:lnTo>
                  <a:pt x="2960562" y="687211"/>
                </a:lnTo>
                <a:lnTo>
                  <a:pt x="2967863" y="689434"/>
                </a:lnTo>
                <a:lnTo>
                  <a:pt x="2975163" y="691021"/>
                </a:lnTo>
                <a:lnTo>
                  <a:pt x="2982781" y="693244"/>
                </a:lnTo>
                <a:lnTo>
                  <a:pt x="2990082" y="695467"/>
                </a:lnTo>
                <a:lnTo>
                  <a:pt x="2997382" y="698643"/>
                </a:lnTo>
                <a:lnTo>
                  <a:pt x="3003414" y="701183"/>
                </a:lnTo>
                <a:lnTo>
                  <a:pt x="3009127" y="704042"/>
                </a:lnTo>
                <a:lnTo>
                  <a:pt x="3014523" y="706900"/>
                </a:lnTo>
                <a:lnTo>
                  <a:pt x="3020237" y="710393"/>
                </a:lnTo>
                <a:lnTo>
                  <a:pt x="3031346" y="717379"/>
                </a:lnTo>
                <a:lnTo>
                  <a:pt x="3041504" y="724683"/>
                </a:lnTo>
                <a:lnTo>
                  <a:pt x="3051978" y="732622"/>
                </a:lnTo>
                <a:lnTo>
                  <a:pt x="3061501" y="740562"/>
                </a:lnTo>
                <a:lnTo>
                  <a:pt x="3081181" y="757075"/>
                </a:lnTo>
                <a:lnTo>
                  <a:pt x="3082133" y="757075"/>
                </a:lnTo>
                <a:lnTo>
                  <a:pt x="3084990" y="756440"/>
                </a:lnTo>
                <a:lnTo>
                  <a:pt x="3088164" y="755169"/>
                </a:lnTo>
                <a:lnTo>
                  <a:pt x="3093878" y="753264"/>
                </a:lnTo>
                <a:lnTo>
                  <a:pt x="3097052" y="752629"/>
                </a:lnTo>
                <a:lnTo>
                  <a:pt x="3100226" y="751994"/>
                </a:lnTo>
                <a:lnTo>
                  <a:pt x="3103083" y="752629"/>
                </a:lnTo>
                <a:lnTo>
                  <a:pt x="3105940" y="753582"/>
                </a:lnTo>
                <a:lnTo>
                  <a:pt x="3113875" y="756440"/>
                </a:lnTo>
                <a:lnTo>
                  <a:pt x="3121493" y="759615"/>
                </a:lnTo>
                <a:lnTo>
                  <a:pt x="3128794" y="763744"/>
                </a:lnTo>
                <a:lnTo>
                  <a:pt x="3135777" y="768507"/>
                </a:lnTo>
                <a:lnTo>
                  <a:pt x="3142760" y="772953"/>
                </a:lnTo>
                <a:lnTo>
                  <a:pt x="3149109" y="778034"/>
                </a:lnTo>
                <a:lnTo>
                  <a:pt x="3162758" y="787561"/>
                </a:lnTo>
                <a:lnTo>
                  <a:pt x="3164027" y="788831"/>
                </a:lnTo>
                <a:lnTo>
                  <a:pt x="3165614" y="789784"/>
                </a:lnTo>
                <a:lnTo>
                  <a:pt x="3167202" y="790419"/>
                </a:lnTo>
                <a:lnTo>
                  <a:pt x="3168788" y="790737"/>
                </a:lnTo>
                <a:lnTo>
                  <a:pt x="3172280" y="791054"/>
                </a:lnTo>
                <a:lnTo>
                  <a:pt x="3175772" y="790737"/>
                </a:lnTo>
                <a:lnTo>
                  <a:pt x="3182755" y="789784"/>
                </a:lnTo>
                <a:lnTo>
                  <a:pt x="3186246" y="789467"/>
                </a:lnTo>
                <a:lnTo>
                  <a:pt x="3189421" y="789149"/>
                </a:lnTo>
                <a:lnTo>
                  <a:pt x="3211958" y="794547"/>
                </a:lnTo>
                <a:lnTo>
                  <a:pt x="3234494" y="800264"/>
                </a:lnTo>
                <a:lnTo>
                  <a:pt x="3245921" y="802804"/>
                </a:lnTo>
                <a:lnTo>
                  <a:pt x="3256714" y="806297"/>
                </a:lnTo>
                <a:lnTo>
                  <a:pt x="3267823" y="809473"/>
                </a:lnTo>
                <a:lnTo>
                  <a:pt x="3278933" y="813284"/>
                </a:lnTo>
                <a:lnTo>
                  <a:pt x="3288138" y="816777"/>
                </a:lnTo>
                <a:lnTo>
                  <a:pt x="3297660" y="819318"/>
                </a:lnTo>
                <a:lnTo>
                  <a:pt x="3316388" y="824716"/>
                </a:lnTo>
                <a:lnTo>
                  <a:pt x="3326228" y="826939"/>
                </a:lnTo>
                <a:lnTo>
                  <a:pt x="3335433" y="829797"/>
                </a:lnTo>
                <a:lnTo>
                  <a:pt x="3344956" y="832973"/>
                </a:lnTo>
                <a:lnTo>
                  <a:pt x="3354161" y="836784"/>
                </a:lnTo>
                <a:lnTo>
                  <a:pt x="3363366" y="840594"/>
                </a:lnTo>
                <a:lnTo>
                  <a:pt x="3372889" y="845040"/>
                </a:lnTo>
                <a:lnTo>
                  <a:pt x="3381776" y="849804"/>
                </a:lnTo>
                <a:lnTo>
                  <a:pt x="3390347" y="854885"/>
                </a:lnTo>
                <a:lnTo>
                  <a:pt x="3407487" y="865682"/>
                </a:lnTo>
                <a:lnTo>
                  <a:pt x="3424945" y="876797"/>
                </a:lnTo>
                <a:lnTo>
                  <a:pt x="3433833" y="883466"/>
                </a:lnTo>
                <a:lnTo>
                  <a:pt x="3442403" y="889817"/>
                </a:lnTo>
                <a:lnTo>
                  <a:pt x="3450656" y="897121"/>
                </a:lnTo>
                <a:lnTo>
                  <a:pt x="3458909" y="904425"/>
                </a:lnTo>
                <a:lnTo>
                  <a:pt x="3467162" y="911411"/>
                </a:lnTo>
                <a:lnTo>
                  <a:pt x="3476050" y="918080"/>
                </a:lnTo>
                <a:lnTo>
                  <a:pt x="3484620" y="924749"/>
                </a:lnTo>
                <a:lnTo>
                  <a:pt x="3489381" y="927925"/>
                </a:lnTo>
                <a:lnTo>
                  <a:pt x="3493825" y="930465"/>
                </a:lnTo>
                <a:lnTo>
                  <a:pt x="3504617" y="939992"/>
                </a:lnTo>
                <a:lnTo>
                  <a:pt x="3514775" y="949519"/>
                </a:lnTo>
                <a:lnTo>
                  <a:pt x="3524932" y="959681"/>
                </a:lnTo>
                <a:lnTo>
                  <a:pt x="3534455" y="969843"/>
                </a:lnTo>
                <a:lnTo>
                  <a:pt x="3543977" y="980641"/>
                </a:lnTo>
                <a:lnTo>
                  <a:pt x="3552548" y="991755"/>
                </a:lnTo>
                <a:lnTo>
                  <a:pt x="3560800" y="1003505"/>
                </a:lnTo>
                <a:lnTo>
                  <a:pt x="3568736" y="1015255"/>
                </a:lnTo>
                <a:lnTo>
                  <a:pt x="3573180" y="1021289"/>
                </a:lnTo>
                <a:lnTo>
                  <a:pt x="3577306" y="1027640"/>
                </a:lnTo>
                <a:lnTo>
                  <a:pt x="3581432" y="1034309"/>
                </a:lnTo>
                <a:lnTo>
                  <a:pt x="3585559" y="1040660"/>
                </a:lnTo>
                <a:lnTo>
                  <a:pt x="3592860" y="1054315"/>
                </a:lnTo>
                <a:lnTo>
                  <a:pt x="3600160" y="1067653"/>
                </a:lnTo>
                <a:lnTo>
                  <a:pt x="3607461" y="1080991"/>
                </a:lnTo>
                <a:lnTo>
                  <a:pt x="3614762" y="1094646"/>
                </a:lnTo>
                <a:lnTo>
                  <a:pt x="3618888" y="1100997"/>
                </a:lnTo>
                <a:lnTo>
                  <a:pt x="3623014" y="1107349"/>
                </a:lnTo>
                <a:lnTo>
                  <a:pt x="3627458" y="1113700"/>
                </a:lnTo>
                <a:lnTo>
                  <a:pt x="3632220" y="1119734"/>
                </a:lnTo>
                <a:lnTo>
                  <a:pt x="3643964" y="1136247"/>
                </a:lnTo>
                <a:lnTo>
                  <a:pt x="3656026" y="1152760"/>
                </a:lnTo>
                <a:lnTo>
                  <a:pt x="3668405" y="1169274"/>
                </a:lnTo>
                <a:lnTo>
                  <a:pt x="3674754" y="1177213"/>
                </a:lnTo>
                <a:lnTo>
                  <a:pt x="3681420" y="1185152"/>
                </a:lnTo>
                <a:lnTo>
                  <a:pt x="3685546" y="1190233"/>
                </a:lnTo>
                <a:lnTo>
                  <a:pt x="3689355" y="1195632"/>
                </a:lnTo>
                <a:lnTo>
                  <a:pt x="3692846" y="1201348"/>
                </a:lnTo>
                <a:lnTo>
                  <a:pt x="3696021" y="1207381"/>
                </a:lnTo>
                <a:lnTo>
                  <a:pt x="3702369" y="1219449"/>
                </a:lnTo>
                <a:lnTo>
                  <a:pt x="3704908" y="1225483"/>
                </a:lnTo>
                <a:lnTo>
                  <a:pt x="3708400" y="1231199"/>
                </a:lnTo>
                <a:lnTo>
                  <a:pt x="3708400" y="1234692"/>
                </a:lnTo>
                <a:lnTo>
                  <a:pt x="3707765" y="1237868"/>
                </a:lnTo>
                <a:lnTo>
                  <a:pt x="3706813" y="1241043"/>
                </a:lnTo>
                <a:lnTo>
                  <a:pt x="3704908" y="1243584"/>
                </a:lnTo>
                <a:lnTo>
                  <a:pt x="3703321" y="1246442"/>
                </a:lnTo>
                <a:lnTo>
                  <a:pt x="3701100" y="1249300"/>
                </a:lnTo>
                <a:lnTo>
                  <a:pt x="3696973" y="1254381"/>
                </a:lnTo>
                <a:lnTo>
                  <a:pt x="3694116" y="1258510"/>
                </a:lnTo>
                <a:lnTo>
                  <a:pt x="3691260" y="1262638"/>
                </a:lnTo>
                <a:lnTo>
                  <a:pt x="3688720" y="1267084"/>
                </a:lnTo>
                <a:lnTo>
                  <a:pt x="3686816" y="1271530"/>
                </a:lnTo>
                <a:lnTo>
                  <a:pt x="3683006" y="1281057"/>
                </a:lnTo>
                <a:lnTo>
                  <a:pt x="3679515" y="1290266"/>
                </a:lnTo>
                <a:lnTo>
                  <a:pt x="3672214" y="1313131"/>
                </a:lnTo>
                <a:lnTo>
                  <a:pt x="3664279" y="1335995"/>
                </a:lnTo>
                <a:lnTo>
                  <a:pt x="3660152" y="1346793"/>
                </a:lnTo>
                <a:lnTo>
                  <a:pt x="3655708" y="1357907"/>
                </a:lnTo>
                <a:lnTo>
                  <a:pt x="3650947" y="1369022"/>
                </a:lnTo>
                <a:lnTo>
                  <a:pt x="3645868" y="1379819"/>
                </a:lnTo>
                <a:lnTo>
                  <a:pt x="3643012" y="1386170"/>
                </a:lnTo>
                <a:lnTo>
                  <a:pt x="3640472" y="1392839"/>
                </a:lnTo>
                <a:lnTo>
                  <a:pt x="3637933" y="1399508"/>
                </a:lnTo>
                <a:lnTo>
                  <a:pt x="3636028" y="1405859"/>
                </a:lnTo>
                <a:lnTo>
                  <a:pt x="3633807" y="1412846"/>
                </a:lnTo>
                <a:lnTo>
                  <a:pt x="3632537" y="1419833"/>
                </a:lnTo>
                <a:lnTo>
                  <a:pt x="3629363" y="1433488"/>
                </a:lnTo>
                <a:lnTo>
                  <a:pt x="3627141" y="1447461"/>
                </a:lnTo>
                <a:lnTo>
                  <a:pt x="3624919" y="1461116"/>
                </a:lnTo>
                <a:lnTo>
                  <a:pt x="3622697" y="1475089"/>
                </a:lnTo>
                <a:lnTo>
                  <a:pt x="3620158" y="1488744"/>
                </a:lnTo>
                <a:lnTo>
                  <a:pt x="3615079" y="1513514"/>
                </a:lnTo>
                <a:lnTo>
                  <a:pt x="3609683" y="1537967"/>
                </a:lnTo>
                <a:lnTo>
                  <a:pt x="3604922" y="1562736"/>
                </a:lnTo>
                <a:lnTo>
                  <a:pt x="3599843" y="1587189"/>
                </a:lnTo>
                <a:lnTo>
                  <a:pt x="3592860" y="1608466"/>
                </a:lnTo>
                <a:lnTo>
                  <a:pt x="3586194" y="1630378"/>
                </a:lnTo>
                <a:lnTo>
                  <a:pt x="3579846" y="1651655"/>
                </a:lnTo>
                <a:lnTo>
                  <a:pt x="3572545" y="1672931"/>
                </a:lnTo>
                <a:lnTo>
                  <a:pt x="3568736" y="1683411"/>
                </a:lnTo>
                <a:lnTo>
                  <a:pt x="3564610" y="1693891"/>
                </a:lnTo>
                <a:lnTo>
                  <a:pt x="3560166" y="1704053"/>
                </a:lnTo>
                <a:lnTo>
                  <a:pt x="3555404" y="1714532"/>
                </a:lnTo>
                <a:lnTo>
                  <a:pt x="3550326" y="1724059"/>
                </a:lnTo>
                <a:lnTo>
                  <a:pt x="3544930" y="1734221"/>
                </a:lnTo>
                <a:lnTo>
                  <a:pt x="3539216" y="1743748"/>
                </a:lnTo>
                <a:lnTo>
                  <a:pt x="3532868" y="1753275"/>
                </a:lnTo>
                <a:lnTo>
                  <a:pt x="3529376" y="1757721"/>
                </a:lnTo>
                <a:lnTo>
                  <a:pt x="3525567" y="1761850"/>
                </a:lnTo>
                <a:lnTo>
                  <a:pt x="3521440" y="1765660"/>
                </a:lnTo>
                <a:lnTo>
                  <a:pt x="3516997" y="1769154"/>
                </a:lnTo>
                <a:lnTo>
                  <a:pt x="3512870" y="1772647"/>
                </a:lnTo>
                <a:lnTo>
                  <a:pt x="3508109" y="1775505"/>
                </a:lnTo>
                <a:lnTo>
                  <a:pt x="3498586" y="1781539"/>
                </a:lnTo>
                <a:lnTo>
                  <a:pt x="3488746" y="1786937"/>
                </a:lnTo>
                <a:lnTo>
                  <a:pt x="3478589" y="1792018"/>
                </a:lnTo>
                <a:lnTo>
                  <a:pt x="3468749" y="1797099"/>
                </a:lnTo>
                <a:lnTo>
                  <a:pt x="3458909" y="1802498"/>
                </a:lnTo>
                <a:lnTo>
                  <a:pt x="3462718" y="1825045"/>
                </a:lnTo>
                <a:lnTo>
                  <a:pt x="3464305" y="1836477"/>
                </a:lnTo>
                <a:lnTo>
                  <a:pt x="3465575" y="1847592"/>
                </a:lnTo>
                <a:lnTo>
                  <a:pt x="3466210" y="1859024"/>
                </a:lnTo>
                <a:lnTo>
                  <a:pt x="3466527" y="1870457"/>
                </a:lnTo>
                <a:lnTo>
                  <a:pt x="3466210" y="1881889"/>
                </a:lnTo>
                <a:lnTo>
                  <a:pt x="3465575" y="1893321"/>
                </a:lnTo>
                <a:lnTo>
                  <a:pt x="3463353" y="1912375"/>
                </a:lnTo>
                <a:lnTo>
                  <a:pt x="3461766" y="1931747"/>
                </a:lnTo>
                <a:lnTo>
                  <a:pt x="3460814" y="1941274"/>
                </a:lnTo>
                <a:lnTo>
                  <a:pt x="3459226" y="1950801"/>
                </a:lnTo>
                <a:lnTo>
                  <a:pt x="3457957" y="1960328"/>
                </a:lnTo>
                <a:lnTo>
                  <a:pt x="3455418" y="1969855"/>
                </a:lnTo>
                <a:lnTo>
                  <a:pt x="3450656" y="1983827"/>
                </a:lnTo>
                <a:lnTo>
                  <a:pt x="3448117" y="1991131"/>
                </a:lnTo>
                <a:lnTo>
                  <a:pt x="3445895" y="1997800"/>
                </a:lnTo>
                <a:lnTo>
                  <a:pt x="3443990" y="2005104"/>
                </a:lnTo>
                <a:lnTo>
                  <a:pt x="3442403" y="2012408"/>
                </a:lnTo>
                <a:lnTo>
                  <a:pt x="3441768" y="2019712"/>
                </a:lnTo>
                <a:lnTo>
                  <a:pt x="3441768" y="2023523"/>
                </a:lnTo>
                <a:lnTo>
                  <a:pt x="3442086" y="2027334"/>
                </a:lnTo>
                <a:lnTo>
                  <a:pt x="3437960" y="2040989"/>
                </a:lnTo>
                <a:lnTo>
                  <a:pt x="3434150" y="2054962"/>
                </a:lnTo>
                <a:lnTo>
                  <a:pt x="3430342" y="2068935"/>
                </a:lnTo>
                <a:lnTo>
                  <a:pt x="3426850" y="2083225"/>
                </a:lnTo>
                <a:lnTo>
                  <a:pt x="3420819" y="2111171"/>
                </a:lnTo>
                <a:lnTo>
                  <a:pt x="3415105" y="2139752"/>
                </a:lnTo>
                <a:lnTo>
                  <a:pt x="3410027" y="2168015"/>
                </a:lnTo>
                <a:lnTo>
                  <a:pt x="3405265" y="2196596"/>
                </a:lnTo>
                <a:lnTo>
                  <a:pt x="3395743" y="2253758"/>
                </a:lnTo>
                <a:lnTo>
                  <a:pt x="3395426" y="2273129"/>
                </a:lnTo>
                <a:lnTo>
                  <a:pt x="3394473" y="2292183"/>
                </a:lnTo>
                <a:lnTo>
                  <a:pt x="3392886" y="2311237"/>
                </a:lnTo>
                <a:lnTo>
                  <a:pt x="3390664" y="2330291"/>
                </a:lnTo>
                <a:lnTo>
                  <a:pt x="3387490" y="2349345"/>
                </a:lnTo>
                <a:lnTo>
                  <a:pt x="3383681" y="2368398"/>
                </a:lnTo>
                <a:lnTo>
                  <a:pt x="3379554" y="2386817"/>
                </a:lnTo>
                <a:lnTo>
                  <a:pt x="3374793" y="2405554"/>
                </a:lnTo>
                <a:lnTo>
                  <a:pt x="3367492" y="2412858"/>
                </a:lnTo>
                <a:lnTo>
                  <a:pt x="3360827" y="2420797"/>
                </a:lnTo>
                <a:lnTo>
                  <a:pt x="3353844" y="2428418"/>
                </a:lnTo>
                <a:lnTo>
                  <a:pt x="3346543" y="2436357"/>
                </a:lnTo>
                <a:lnTo>
                  <a:pt x="3343051" y="2439851"/>
                </a:lnTo>
                <a:lnTo>
                  <a:pt x="3339242" y="2443026"/>
                </a:lnTo>
                <a:lnTo>
                  <a:pt x="3335116" y="2446519"/>
                </a:lnTo>
                <a:lnTo>
                  <a:pt x="3331307" y="2449377"/>
                </a:lnTo>
                <a:lnTo>
                  <a:pt x="3326863" y="2452236"/>
                </a:lnTo>
                <a:lnTo>
                  <a:pt x="3322419" y="2454459"/>
                </a:lnTo>
                <a:lnTo>
                  <a:pt x="3317658" y="2456681"/>
                </a:lnTo>
                <a:lnTo>
                  <a:pt x="3312262" y="2457952"/>
                </a:lnTo>
                <a:lnTo>
                  <a:pt x="3303374" y="2463985"/>
                </a:lnTo>
                <a:lnTo>
                  <a:pt x="3294486" y="2470019"/>
                </a:lnTo>
                <a:lnTo>
                  <a:pt x="3285598" y="2476371"/>
                </a:lnTo>
                <a:lnTo>
                  <a:pt x="3276711" y="2482722"/>
                </a:lnTo>
                <a:lnTo>
                  <a:pt x="3268140" y="2489391"/>
                </a:lnTo>
                <a:lnTo>
                  <a:pt x="3259570" y="2496377"/>
                </a:lnTo>
                <a:lnTo>
                  <a:pt x="3243382" y="2510350"/>
                </a:lnTo>
                <a:lnTo>
                  <a:pt x="3227194" y="2525275"/>
                </a:lnTo>
                <a:lnTo>
                  <a:pt x="3211005" y="2540201"/>
                </a:lnTo>
                <a:lnTo>
                  <a:pt x="3179581" y="2570052"/>
                </a:lnTo>
                <a:lnTo>
                  <a:pt x="3171645" y="2579262"/>
                </a:lnTo>
                <a:lnTo>
                  <a:pt x="3163710" y="2588471"/>
                </a:lnTo>
                <a:lnTo>
                  <a:pt x="3156409" y="2597680"/>
                </a:lnTo>
                <a:lnTo>
                  <a:pt x="3149109" y="2607842"/>
                </a:lnTo>
                <a:lnTo>
                  <a:pt x="3135460" y="2627531"/>
                </a:lnTo>
                <a:lnTo>
                  <a:pt x="3121811" y="2647538"/>
                </a:lnTo>
                <a:lnTo>
                  <a:pt x="3118636" y="2653254"/>
                </a:lnTo>
                <a:lnTo>
                  <a:pt x="3115145" y="2658970"/>
                </a:lnTo>
                <a:lnTo>
                  <a:pt x="3108796" y="2671038"/>
                </a:lnTo>
                <a:lnTo>
                  <a:pt x="3096417" y="2695173"/>
                </a:lnTo>
                <a:lnTo>
                  <a:pt x="3090069" y="2706923"/>
                </a:lnTo>
                <a:lnTo>
                  <a:pt x="3086260" y="2712321"/>
                </a:lnTo>
                <a:lnTo>
                  <a:pt x="3083086" y="2718037"/>
                </a:lnTo>
                <a:lnTo>
                  <a:pt x="3078959" y="2723436"/>
                </a:lnTo>
                <a:lnTo>
                  <a:pt x="3074833" y="2728517"/>
                </a:lnTo>
                <a:lnTo>
                  <a:pt x="3069754" y="2733598"/>
                </a:lnTo>
                <a:lnTo>
                  <a:pt x="3064993" y="2738044"/>
                </a:lnTo>
                <a:lnTo>
                  <a:pt x="3042456" y="2750429"/>
                </a:lnTo>
                <a:lnTo>
                  <a:pt x="3031664" y="2756463"/>
                </a:lnTo>
                <a:lnTo>
                  <a:pt x="3020237" y="2762496"/>
                </a:lnTo>
                <a:lnTo>
                  <a:pt x="3009127" y="2765672"/>
                </a:lnTo>
                <a:lnTo>
                  <a:pt x="2997700" y="2767895"/>
                </a:lnTo>
                <a:lnTo>
                  <a:pt x="2986590" y="2770118"/>
                </a:lnTo>
                <a:lnTo>
                  <a:pt x="2975163" y="2771706"/>
                </a:lnTo>
                <a:lnTo>
                  <a:pt x="2964054" y="2772976"/>
                </a:lnTo>
                <a:lnTo>
                  <a:pt x="2952626" y="2773929"/>
                </a:lnTo>
                <a:lnTo>
                  <a:pt x="2941200" y="2774564"/>
                </a:lnTo>
                <a:lnTo>
                  <a:pt x="2929772" y="2774881"/>
                </a:lnTo>
                <a:lnTo>
                  <a:pt x="2918346" y="2775199"/>
                </a:lnTo>
                <a:lnTo>
                  <a:pt x="2906601" y="2774881"/>
                </a:lnTo>
                <a:lnTo>
                  <a:pt x="2883747" y="2774564"/>
                </a:lnTo>
                <a:lnTo>
                  <a:pt x="2861210" y="2773294"/>
                </a:lnTo>
                <a:lnTo>
                  <a:pt x="2838038" y="2771706"/>
                </a:lnTo>
                <a:lnTo>
                  <a:pt x="2830103" y="2771071"/>
                </a:lnTo>
                <a:lnTo>
                  <a:pt x="2821850" y="2770753"/>
                </a:lnTo>
                <a:lnTo>
                  <a:pt x="2813915" y="2770753"/>
                </a:lnTo>
                <a:lnTo>
                  <a:pt x="2805662" y="2771388"/>
                </a:lnTo>
                <a:lnTo>
                  <a:pt x="2797727" y="2772023"/>
                </a:lnTo>
                <a:lnTo>
                  <a:pt x="2789474" y="2773294"/>
                </a:lnTo>
                <a:lnTo>
                  <a:pt x="2773603" y="2775517"/>
                </a:lnTo>
                <a:lnTo>
                  <a:pt x="2757414" y="2778375"/>
                </a:lnTo>
                <a:lnTo>
                  <a:pt x="2740909" y="2781233"/>
                </a:lnTo>
                <a:lnTo>
                  <a:pt x="2724720" y="2783138"/>
                </a:lnTo>
                <a:lnTo>
                  <a:pt x="2716785" y="2784091"/>
                </a:lnTo>
                <a:lnTo>
                  <a:pt x="2708532" y="2784408"/>
                </a:lnTo>
                <a:lnTo>
                  <a:pt x="2695200" y="2787584"/>
                </a:lnTo>
                <a:lnTo>
                  <a:pt x="2681234" y="2790125"/>
                </a:lnTo>
                <a:lnTo>
                  <a:pt x="2653619" y="2794253"/>
                </a:lnTo>
                <a:lnTo>
                  <a:pt x="2639970" y="2796793"/>
                </a:lnTo>
                <a:lnTo>
                  <a:pt x="2626638" y="2799334"/>
                </a:lnTo>
                <a:lnTo>
                  <a:pt x="2619655" y="2801239"/>
                </a:lnTo>
                <a:lnTo>
                  <a:pt x="2612989" y="2803145"/>
                </a:lnTo>
                <a:lnTo>
                  <a:pt x="2606641" y="2805368"/>
                </a:lnTo>
                <a:lnTo>
                  <a:pt x="2599975" y="2807591"/>
                </a:lnTo>
                <a:lnTo>
                  <a:pt x="2592039" y="2808226"/>
                </a:lnTo>
                <a:lnTo>
                  <a:pt x="2584104" y="2809496"/>
                </a:lnTo>
                <a:lnTo>
                  <a:pt x="2576168" y="2810766"/>
                </a:lnTo>
                <a:lnTo>
                  <a:pt x="2568550" y="2812037"/>
                </a:lnTo>
                <a:lnTo>
                  <a:pt x="2552997" y="2815530"/>
                </a:lnTo>
                <a:lnTo>
                  <a:pt x="2537443" y="2819341"/>
                </a:lnTo>
                <a:lnTo>
                  <a:pt x="2521890" y="2823151"/>
                </a:lnTo>
                <a:lnTo>
                  <a:pt x="2506336" y="2826644"/>
                </a:lnTo>
                <a:lnTo>
                  <a:pt x="2490783" y="2829820"/>
                </a:lnTo>
                <a:lnTo>
                  <a:pt x="2483482" y="2831090"/>
                </a:lnTo>
                <a:lnTo>
                  <a:pt x="2475547" y="2831726"/>
                </a:lnTo>
                <a:lnTo>
                  <a:pt x="2467611" y="2833631"/>
                </a:lnTo>
                <a:lnTo>
                  <a:pt x="2459993" y="2835219"/>
                </a:lnTo>
                <a:lnTo>
                  <a:pt x="2444440" y="2839665"/>
                </a:lnTo>
                <a:lnTo>
                  <a:pt x="2436822" y="2841888"/>
                </a:lnTo>
                <a:lnTo>
                  <a:pt x="2428886" y="2843475"/>
                </a:lnTo>
                <a:lnTo>
                  <a:pt x="2420951" y="2845063"/>
                </a:lnTo>
                <a:lnTo>
                  <a:pt x="2413015" y="2845698"/>
                </a:lnTo>
                <a:lnTo>
                  <a:pt x="2405715" y="2846334"/>
                </a:lnTo>
                <a:lnTo>
                  <a:pt x="2398097" y="2847604"/>
                </a:lnTo>
                <a:lnTo>
                  <a:pt x="2390796" y="2849509"/>
                </a:lnTo>
                <a:lnTo>
                  <a:pt x="2383495" y="2851097"/>
                </a:lnTo>
                <a:lnTo>
                  <a:pt x="2369212" y="2855543"/>
                </a:lnTo>
                <a:lnTo>
                  <a:pt x="2354928" y="2860306"/>
                </a:lnTo>
                <a:lnTo>
                  <a:pt x="2340644" y="2864435"/>
                </a:lnTo>
                <a:lnTo>
                  <a:pt x="2333343" y="2866023"/>
                </a:lnTo>
                <a:lnTo>
                  <a:pt x="2326043" y="2867610"/>
                </a:lnTo>
                <a:lnTo>
                  <a:pt x="2318742" y="2868881"/>
                </a:lnTo>
                <a:lnTo>
                  <a:pt x="2311124" y="2869833"/>
                </a:lnTo>
                <a:lnTo>
                  <a:pt x="2303823" y="2870151"/>
                </a:lnTo>
                <a:lnTo>
                  <a:pt x="2296205" y="2869833"/>
                </a:lnTo>
                <a:lnTo>
                  <a:pt x="2288587" y="2872691"/>
                </a:lnTo>
                <a:lnTo>
                  <a:pt x="2281287" y="2875549"/>
                </a:lnTo>
                <a:lnTo>
                  <a:pt x="2273669" y="2878725"/>
                </a:lnTo>
                <a:lnTo>
                  <a:pt x="2266368" y="2882536"/>
                </a:lnTo>
                <a:lnTo>
                  <a:pt x="2251767" y="2889840"/>
                </a:lnTo>
                <a:lnTo>
                  <a:pt x="2244149" y="2893333"/>
                </a:lnTo>
                <a:lnTo>
                  <a:pt x="2236848" y="2896509"/>
                </a:lnTo>
                <a:lnTo>
                  <a:pt x="2224786" y="2901590"/>
                </a:lnTo>
                <a:lnTo>
                  <a:pt x="2213042" y="2906671"/>
                </a:lnTo>
                <a:lnTo>
                  <a:pt x="2189235" y="2917786"/>
                </a:lnTo>
                <a:lnTo>
                  <a:pt x="2166381" y="2929218"/>
                </a:lnTo>
                <a:lnTo>
                  <a:pt x="2143210" y="2940968"/>
                </a:lnTo>
                <a:lnTo>
                  <a:pt x="2125434" y="2950495"/>
                </a:lnTo>
                <a:lnTo>
                  <a:pt x="2108294" y="2960974"/>
                </a:lnTo>
                <a:lnTo>
                  <a:pt x="2091153" y="2971454"/>
                </a:lnTo>
                <a:lnTo>
                  <a:pt x="2074012" y="2982251"/>
                </a:lnTo>
                <a:lnTo>
                  <a:pt x="2040366" y="3003846"/>
                </a:lnTo>
                <a:lnTo>
                  <a:pt x="2023543" y="3014325"/>
                </a:lnTo>
                <a:lnTo>
                  <a:pt x="2006085" y="3024805"/>
                </a:lnTo>
                <a:lnTo>
                  <a:pt x="2002911" y="3027028"/>
                </a:lnTo>
                <a:lnTo>
                  <a:pt x="2000371" y="3029251"/>
                </a:lnTo>
                <a:lnTo>
                  <a:pt x="1997832" y="3032109"/>
                </a:lnTo>
                <a:lnTo>
                  <a:pt x="1995610" y="3034967"/>
                </a:lnTo>
                <a:lnTo>
                  <a:pt x="1993388" y="3037508"/>
                </a:lnTo>
                <a:lnTo>
                  <a:pt x="1990531" y="3040048"/>
                </a:lnTo>
                <a:lnTo>
                  <a:pt x="1987992" y="3042271"/>
                </a:lnTo>
                <a:lnTo>
                  <a:pt x="1984818" y="3044176"/>
                </a:lnTo>
                <a:lnTo>
                  <a:pt x="1962281" y="3054021"/>
                </a:lnTo>
                <a:lnTo>
                  <a:pt x="1940062" y="3063548"/>
                </a:lnTo>
                <a:lnTo>
                  <a:pt x="1916890" y="3072122"/>
                </a:lnTo>
                <a:lnTo>
                  <a:pt x="1894036" y="3080696"/>
                </a:lnTo>
                <a:lnTo>
                  <a:pt x="1890545" y="3081967"/>
                </a:lnTo>
                <a:lnTo>
                  <a:pt x="1887053" y="3083872"/>
                </a:lnTo>
                <a:lnTo>
                  <a:pt x="1881339" y="3088000"/>
                </a:lnTo>
                <a:lnTo>
                  <a:pt x="1878165" y="3089906"/>
                </a:lnTo>
                <a:lnTo>
                  <a:pt x="1874991" y="3091811"/>
                </a:lnTo>
                <a:lnTo>
                  <a:pt x="1871499" y="3093399"/>
                </a:lnTo>
                <a:lnTo>
                  <a:pt x="1868325" y="3094669"/>
                </a:lnTo>
                <a:lnTo>
                  <a:pt x="1847058" y="3097527"/>
                </a:lnTo>
                <a:lnTo>
                  <a:pt x="1825791" y="3100703"/>
                </a:lnTo>
                <a:lnTo>
                  <a:pt x="1804842" y="3103879"/>
                </a:lnTo>
                <a:lnTo>
                  <a:pt x="1783575" y="3107054"/>
                </a:lnTo>
                <a:lnTo>
                  <a:pt x="1762308" y="3109277"/>
                </a:lnTo>
                <a:lnTo>
                  <a:pt x="1751515" y="3110547"/>
                </a:lnTo>
                <a:lnTo>
                  <a:pt x="1740723" y="3111183"/>
                </a:lnTo>
                <a:lnTo>
                  <a:pt x="1730248" y="3111500"/>
                </a:lnTo>
                <a:lnTo>
                  <a:pt x="1719456" y="3111500"/>
                </a:lnTo>
                <a:lnTo>
                  <a:pt x="1708664" y="3111183"/>
                </a:lnTo>
                <a:lnTo>
                  <a:pt x="1698189" y="3110547"/>
                </a:lnTo>
                <a:lnTo>
                  <a:pt x="1691841" y="3108960"/>
                </a:lnTo>
                <a:lnTo>
                  <a:pt x="1685810" y="3107372"/>
                </a:lnTo>
                <a:lnTo>
                  <a:pt x="1672796" y="3104831"/>
                </a:lnTo>
                <a:lnTo>
                  <a:pt x="1666447" y="3103561"/>
                </a:lnTo>
                <a:lnTo>
                  <a:pt x="1660099" y="3101656"/>
                </a:lnTo>
                <a:lnTo>
                  <a:pt x="1654385" y="3099433"/>
                </a:lnTo>
                <a:lnTo>
                  <a:pt x="1648037" y="3096892"/>
                </a:lnTo>
                <a:lnTo>
                  <a:pt x="1639784" y="3092446"/>
                </a:lnTo>
                <a:lnTo>
                  <a:pt x="1631531" y="3088000"/>
                </a:lnTo>
                <a:lnTo>
                  <a:pt x="1615343" y="3078791"/>
                </a:lnTo>
                <a:lnTo>
                  <a:pt x="1599472" y="3068311"/>
                </a:lnTo>
                <a:lnTo>
                  <a:pt x="1584236" y="3057514"/>
                </a:lnTo>
                <a:lnTo>
                  <a:pt x="1569317" y="3046082"/>
                </a:lnTo>
                <a:lnTo>
                  <a:pt x="1555033" y="3034014"/>
                </a:lnTo>
                <a:lnTo>
                  <a:pt x="1541067" y="3021312"/>
                </a:lnTo>
                <a:lnTo>
                  <a:pt x="1527735" y="3008292"/>
                </a:lnTo>
                <a:lnTo>
                  <a:pt x="1523609" y="3005751"/>
                </a:lnTo>
                <a:lnTo>
                  <a:pt x="1519800" y="3003211"/>
                </a:lnTo>
                <a:lnTo>
                  <a:pt x="1515991" y="3000035"/>
                </a:lnTo>
                <a:lnTo>
                  <a:pt x="1512499" y="2996859"/>
                </a:lnTo>
                <a:lnTo>
                  <a:pt x="1509008" y="2993684"/>
                </a:lnTo>
                <a:lnTo>
                  <a:pt x="1505833" y="2990190"/>
                </a:lnTo>
                <a:lnTo>
                  <a:pt x="1499802" y="2982886"/>
                </a:lnTo>
                <a:lnTo>
                  <a:pt x="1494089" y="2975582"/>
                </a:lnTo>
                <a:lnTo>
                  <a:pt x="1488375" y="2967961"/>
                </a:lnTo>
                <a:lnTo>
                  <a:pt x="1482344" y="2960339"/>
                </a:lnTo>
                <a:lnTo>
                  <a:pt x="1476631" y="2953035"/>
                </a:lnTo>
                <a:lnTo>
                  <a:pt x="1469965" y="2943826"/>
                </a:lnTo>
                <a:lnTo>
                  <a:pt x="1462982" y="2934934"/>
                </a:lnTo>
                <a:lnTo>
                  <a:pt x="1448698" y="2917468"/>
                </a:lnTo>
                <a:lnTo>
                  <a:pt x="1434097" y="2900320"/>
                </a:lnTo>
                <a:lnTo>
                  <a:pt x="1426796" y="2891428"/>
                </a:lnTo>
                <a:lnTo>
                  <a:pt x="1420448" y="2882218"/>
                </a:lnTo>
                <a:lnTo>
                  <a:pt x="1414417" y="2875232"/>
                </a:lnTo>
                <a:lnTo>
                  <a:pt x="1408703" y="2868563"/>
                </a:lnTo>
                <a:lnTo>
                  <a:pt x="1396641" y="2854908"/>
                </a:lnTo>
                <a:lnTo>
                  <a:pt x="1390293" y="2847921"/>
                </a:lnTo>
                <a:lnTo>
                  <a:pt x="1384897" y="2841252"/>
                </a:lnTo>
                <a:lnTo>
                  <a:pt x="1379183" y="2833631"/>
                </a:lnTo>
                <a:lnTo>
                  <a:pt x="1374105" y="2826009"/>
                </a:lnTo>
                <a:lnTo>
                  <a:pt x="1369978" y="2820611"/>
                </a:lnTo>
                <a:lnTo>
                  <a:pt x="1366169" y="2814577"/>
                </a:lnTo>
                <a:lnTo>
                  <a:pt x="1359186" y="2802510"/>
                </a:lnTo>
                <a:lnTo>
                  <a:pt x="1355694" y="2796158"/>
                </a:lnTo>
                <a:lnTo>
                  <a:pt x="1351885" y="2790442"/>
                </a:lnTo>
                <a:lnTo>
                  <a:pt x="1348076" y="2784408"/>
                </a:lnTo>
                <a:lnTo>
                  <a:pt x="1343633" y="2779010"/>
                </a:lnTo>
                <a:lnTo>
                  <a:pt x="1339506" y="2773611"/>
                </a:lnTo>
                <a:lnTo>
                  <a:pt x="1335697" y="2767895"/>
                </a:lnTo>
                <a:lnTo>
                  <a:pt x="1332206" y="2762496"/>
                </a:lnTo>
                <a:lnTo>
                  <a:pt x="1329031" y="2756463"/>
                </a:lnTo>
                <a:lnTo>
                  <a:pt x="1322366" y="2744713"/>
                </a:lnTo>
                <a:lnTo>
                  <a:pt x="1315700" y="2733280"/>
                </a:lnTo>
                <a:lnTo>
                  <a:pt x="1293798" y="2702477"/>
                </a:lnTo>
                <a:lnTo>
                  <a:pt x="1283006" y="2686916"/>
                </a:lnTo>
                <a:lnTo>
                  <a:pt x="1272213" y="2671355"/>
                </a:lnTo>
                <a:lnTo>
                  <a:pt x="1262373" y="2655477"/>
                </a:lnTo>
                <a:lnTo>
                  <a:pt x="1252533" y="2639281"/>
                </a:lnTo>
                <a:lnTo>
                  <a:pt x="1243646" y="2622768"/>
                </a:lnTo>
                <a:lnTo>
                  <a:pt x="1239202" y="2614194"/>
                </a:lnTo>
                <a:lnTo>
                  <a:pt x="1235075" y="2605619"/>
                </a:lnTo>
                <a:lnTo>
                  <a:pt x="1233806" y="2601491"/>
                </a:lnTo>
                <a:lnTo>
                  <a:pt x="1232219" y="2597363"/>
                </a:lnTo>
                <a:lnTo>
                  <a:pt x="1230632" y="2593552"/>
                </a:lnTo>
                <a:lnTo>
                  <a:pt x="1228410" y="2589741"/>
                </a:lnTo>
                <a:lnTo>
                  <a:pt x="1223966" y="2582755"/>
                </a:lnTo>
                <a:lnTo>
                  <a:pt x="1218887" y="2575768"/>
                </a:lnTo>
                <a:lnTo>
                  <a:pt x="1213491" y="2569099"/>
                </a:lnTo>
                <a:lnTo>
                  <a:pt x="1207777" y="2562113"/>
                </a:lnTo>
                <a:lnTo>
                  <a:pt x="1202381" y="2555762"/>
                </a:lnTo>
                <a:lnTo>
                  <a:pt x="1196985" y="2548775"/>
                </a:lnTo>
                <a:lnTo>
                  <a:pt x="1182701" y="2530039"/>
                </a:lnTo>
                <a:lnTo>
                  <a:pt x="1168418" y="2511620"/>
                </a:lnTo>
                <a:lnTo>
                  <a:pt x="1154134" y="2492884"/>
                </a:lnTo>
                <a:lnTo>
                  <a:pt x="1139215" y="2474148"/>
                </a:lnTo>
                <a:lnTo>
                  <a:pt x="1124296" y="2456046"/>
                </a:lnTo>
                <a:lnTo>
                  <a:pt x="1116678" y="2446837"/>
                </a:lnTo>
                <a:lnTo>
                  <a:pt x="1108743" y="2438263"/>
                </a:lnTo>
                <a:lnTo>
                  <a:pt x="1100807" y="2429688"/>
                </a:lnTo>
                <a:lnTo>
                  <a:pt x="1092555" y="2421114"/>
                </a:lnTo>
                <a:lnTo>
                  <a:pt x="1084302" y="2412858"/>
                </a:lnTo>
                <a:lnTo>
                  <a:pt x="1075731" y="2404601"/>
                </a:lnTo>
                <a:lnTo>
                  <a:pt x="1059860" y="2389675"/>
                </a:lnTo>
                <a:lnTo>
                  <a:pt x="1043672" y="2374750"/>
                </a:lnTo>
                <a:lnTo>
                  <a:pt x="1035737" y="2367446"/>
                </a:lnTo>
                <a:lnTo>
                  <a:pt x="1027166" y="2360777"/>
                </a:lnTo>
                <a:lnTo>
                  <a:pt x="1018279" y="2354108"/>
                </a:lnTo>
                <a:lnTo>
                  <a:pt x="1009074" y="2348392"/>
                </a:lnTo>
                <a:lnTo>
                  <a:pt x="991298" y="2337277"/>
                </a:lnTo>
                <a:lnTo>
                  <a:pt x="982093" y="2331243"/>
                </a:lnTo>
                <a:lnTo>
                  <a:pt x="973205" y="2326162"/>
                </a:lnTo>
                <a:lnTo>
                  <a:pt x="964000" y="2321081"/>
                </a:lnTo>
                <a:lnTo>
                  <a:pt x="954160" y="2316635"/>
                </a:lnTo>
                <a:lnTo>
                  <a:pt x="944638" y="2312507"/>
                </a:lnTo>
                <a:lnTo>
                  <a:pt x="934480" y="2309014"/>
                </a:lnTo>
                <a:lnTo>
                  <a:pt x="924640" y="2307108"/>
                </a:lnTo>
                <a:lnTo>
                  <a:pt x="914483" y="2304886"/>
                </a:lnTo>
                <a:lnTo>
                  <a:pt x="904643" y="2302027"/>
                </a:lnTo>
                <a:lnTo>
                  <a:pt x="894803" y="2298852"/>
                </a:lnTo>
                <a:lnTo>
                  <a:pt x="875440" y="2291548"/>
                </a:lnTo>
                <a:lnTo>
                  <a:pt x="856395" y="2284244"/>
                </a:lnTo>
                <a:lnTo>
                  <a:pt x="830050" y="2274717"/>
                </a:lnTo>
                <a:lnTo>
                  <a:pt x="817353" y="2269636"/>
                </a:lnTo>
                <a:lnTo>
                  <a:pt x="804339" y="2263920"/>
                </a:lnTo>
                <a:lnTo>
                  <a:pt x="791642" y="2258521"/>
                </a:lnTo>
                <a:lnTo>
                  <a:pt x="778945" y="2252170"/>
                </a:lnTo>
                <a:lnTo>
                  <a:pt x="766566" y="2246136"/>
                </a:lnTo>
                <a:lnTo>
                  <a:pt x="754187" y="2239467"/>
                </a:lnTo>
                <a:lnTo>
                  <a:pt x="728793" y="2228670"/>
                </a:lnTo>
                <a:lnTo>
                  <a:pt x="716414" y="2222954"/>
                </a:lnTo>
                <a:lnTo>
                  <a:pt x="704352" y="2217238"/>
                </a:lnTo>
                <a:lnTo>
                  <a:pt x="691972" y="2210569"/>
                </a:lnTo>
                <a:lnTo>
                  <a:pt x="680228" y="2203900"/>
                </a:lnTo>
                <a:lnTo>
                  <a:pt x="668484" y="2196596"/>
                </a:lnTo>
                <a:lnTo>
                  <a:pt x="657374" y="2188657"/>
                </a:lnTo>
                <a:lnTo>
                  <a:pt x="646582" y="2180400"/>
                </a:lnTo>
                <a:lnTo>
                  <a:pt x="635155" y="2172143"/>
                </a:lnTo>
                <a:lnTo>
                  <a:pt x="623728" y="2164204"/>
                </a:lnTo>
                <a:lnTo>
                  <a:pt x="612618" y="2155630"/>
                </a:lnTo>
                <a:lnTo>
                  <a:pt x="605000" y="2149914"/>
                </a:lnTo>
                <a:lnTo>
                  <a:pt x="597699" y="2143245"/>
                </a:lnTo>
                <a:lnTo>
                  <a:pt x="590716" y="2136576"/>
                </a:lnTo>
                <a:lnTo>
                  <a:pt x="583415" y="2129907"/>
                </a:lnTo>
                <a:lnTo>
                  <a:pt x="576115" y="2123238"/>
                </a:lnTo>
                <a:lnTo>
                  <a:pt x="569132" y="2116570"/>
                </a:lnTo>
                <a:lnTo>
                  <a:pt x="561513" y="2110218"/>
                </a:lnTo>
                <a:lnTo>
                  <a:pt x="553895" y="2104185"/>
                </a:lnTo>
                <a:lnTo>
                  <a:pt x="538342" y="2088624"/>
                </a:lnTo>
                <a:lnTo>
                  <a:pt x="523106" y="2073063"/>
                </a:lnTo>
                <a:lnTo>
                  <a:pt x="515805" y="2065124"/>
                </a:lnTo>
                <a:lnTo>
                  <a:pt x="508505" y="2057185"/>
                </a:lnTo>
                <a:lnTo>
                  <a:pt x="501839" y="2048611"/>
                </a:lnTo>
                <a:lnTo>
                  <a:pt x="495808" y="2039719"/>
                </a:lnTo>
                <a:lnTo>
                  <a:pt x="489777" y="2032732"/>
                </a:lnTo>
                <a:lnTo>
                  <a:pt x="484063" y="2025746"/>
                </a:lnTo>
                <a:lnTo>
                  <a:pt x="472002" y="2012091"/>
                </a:lnTo>
                <a:lnTo>
                  <a:pt x="465971" y="2005104"/>
                </a:lnTo>
                <a:lnTo>
                  <a:pt x="460257" y="1998118"/>
                </a:lnTo>
                <a:lnTo>
                  <a:pt x="454543" y="1991131"/>
                </a:lnTo>
                <a:lnTo>
                  <a:pt x="449465" y="1983510"/>
                </a:lnTo>
                <a:lnTo>
                  <a:pt x="445338" y="1976523"/>
                </a:lnTo>
                <a:lnTo>
                  <a:pt x="440894" y="1969537"/>
                </a:lnTo>
                <a:lnTo>
                  <a:pt x="436451" y="1963186"/>
                </a:lnTo>
                <a:lnTo>
                  <a:pt x="433911" y="1959692"/>
                </a:lnTo>
                <a:lnTo>
                  <a:pt x="431689" y="1956517"/>
                </a:lnTo>
                <a:lnTo>
                  <a:pt x="424389" y="1947943"/>
                </a:lnTo>
                <a:lnTo>
                  <a:pt x="417723" y="1939368"/>
                </a:lnTo>
                <a:lnTo>
                  <a:pt x="411375" y="1929841"/>
                </a:lnTo>
                <a:lnTo>
                  <a:pt x="405978" y="1920314"/>
                </a:lnTo>
                <a:lnTo>
                  <a:pt x="394869" y="1900943"/>
                </a:lnTo>
                <a:lnTo>
                  <a:pt x="384077" y="1881572"/>
                </a:lnTo>
                <a:lnTo>
                  <a:pt x="376141" y="1865693"/>
                </a:lnTo>
                <a:lnTo>
                  <a:pt x="367253" y="1850133"/>
                </a:lnTo>
                <a:lnTo>
                  <a:pt x="358366" y="1834572"/>
                </a:lnTo>
                <a:lnTo>
                  <a:pt x="349478" y="1819329"/>
                </a:lnTo>
                <a:lnTo>
                  <a:pt x="340590" y="1803768"/>
                </a:lnTo>
                <a:lnTo>
                  <a:pt x="331703" y="1788525"/>
                </a:lnTo>
                <a:lnTo>
                  <a:pt x="323450" y="1772964"/>
                </a:lnTo>
                <a:lnTo>
                  <a:pt x="319641" y="1764708"/>
                </a:lnTo>
                <a:lnTo>
                  <a:pt x="316149" y="1756769"/>
                </a:lnTo>
                <a:lnTo>
                  <a:pt x="314879" y="1753593"/>
                </a:lnTo>
                <a:lnTo>
                  <a:pt x="313610" y="1750417"/>
                </a:lnTo>
                <a:lnTo>
                  <a:pt x="311388" y="1747559"/>
                </a:lnTo>
                <a:lnTo>
                  <a:pt x="309801" y="1745019"/>
                </a:lnTo>
                <a:lnTo>
                  <a:pt x="305357" y="1739938"/>
                </a:lnTo>
                <a:lnTo>
                  <a:pt x="300278" y="1735174"/>
                </a:lnTo>
                <a:lnTo>
                  <a:pt x="299008" y="1726282"/>
                </a:lnTo>
                <a:lnTo>
                  <a:pt x="297421" y="1717073"/>
                </a:lnTo>
                <a:lnTo>
                  <a:pt x="296152" y="1712310"/>
                </a:lnTo>
                <a:lnTo>
                  <a:pt x="295199" y="1708181"/>
                </a:lnTo>
                <a:lnTo>
                  <a:pt x="293612" y="1703735"/>
                </a:lnTo>
                <a:lnTo>
                  <a:pt x="291708" y="1699607"/>
                </a:lnTo>
                <a:lnTo>
                  <a:pt x="286947" y="1686904"/>
                </a:lnTo>
                <a:lnTo>
                  <a:pt x="282820" y="1674202"/>
                </a:lnTo>
                <a:lnTo>
                  <a:pt x="279011" y="1661499"/>
                </a:lnTo>
                <a:lnTo>
                  <a:pt x="275519" y="1648161"/>
                </a:lnTo>
                <a:lnTo>
                  <a:pt x="272028" y="1635141"/>
                </a:lnTo>
                <a:lnTo>
                  <a:pt x="269489" y="1622121"/>
                </a:lnTo>
                <a:lnTo>
                  <a:pt x="263775" y="1595763"/>
                </a:lnTo>
                <a:lnTo>
                  <a:pt x="253618" y="1542730"/>
                </a:lnTo>
                <a:lnTo>
                  <a:pt x="247904" y="1516372"/>
                </a:lnTo>
                <a:lnTo>
                  <a:pt x="244730" y="1503352"/>
                </a:lnTo>
                <a:lnTo>
                  <a:pt x="241873" y="1490014"/>
                </a:lnTo>
                <a:lnTo>
                  <a:pt x="238382" y="1474136"/>
                </a:lnTo>
                <a:lnTo>
                  <a:pt x="234572" y="1457940"/>
                </a:lnTo>
                <a:lnTo>
                  <a:pt x="230129" y="1442062"/>
                </a:lnTo>
                <a:lnTo>
                  <a:pt x="225685" y="1426501"/>
                </a:lnTo>
                <a:lnTo>
                  <a:pt x="219971" y="1410941"/>
                </a:lnTo>
                <a:lnTo>
                  <a:pt x="217432" y="1403637"/>
                </a:lnTo>
                <a:lnTo>
                  <a:pt x="214258" y="1396015"/>
                </a:lnTo>
                <a:lnTo>
                  <a:pt x="210766" y="1388394"/>
                </a:lnTo>
                <a:lnTo>
                  <a:pt x="207275" y="1380772"/>
                </a:lnTo>
                <a:lnTo>
                  <a:pt x="203465" y="1373468"/>
                </a:lnTo>
                <a:lnTo>
                  <a:pt x="199339" y="1366482"/>
                </a:lnTo>
                <a:lnTo>
                  <a:pt x="194260" y="1357272"/>
                </a:lnTo>
                <a:lnTo>
                  <a:pt x="188229" y="1348063"/>
                </a:lnTo>
                <a:lnTo>
                  <a:pt x="182516" y="1339171"/>
                </a:lnTo>
                <a:lnTo>
                  <a:pt x="176167" y="1330597"/>
                </a:lnTo>
                <a:lnTo>
                  <a:pt x="162836" y="1314083"/>
                </a:lnTo>
                <a:lnTo>
                  <a:pt x="149504" y="1297570"/>
                </a:lnTo>
                <a:lnTo>
                  <a:pt x="140299" y="1287725"/>
                </a:lnTo>
                <a:lnTo>
                  <a:pt x="130459" y="1278516"/>
                </a:lnTo>
                <a:lnTo>
                  <a:pt x="120302" y="1269942"/>
                </a:lnTo>
                <a:lnTo>
                  <a:pt x="110462" y="1261050"/>
                </a:lnTo>
                <a:lnTo>
                  <a:pt x="100304" y="1252158"/>
                </a:lnTo>
                <a:lnTo>
                  <a:pt x="90465" y="1242949"/>
                </a:lnTo>
                <a:lnTo>
                  <a:pt x="80942" y="1233740"/>
                </a:lnTo>
                <a:lnTo>
                  <a:pt x="76498" y="1228976"/>
                </a:lnTo>
                <a:lnTo>
                  <a:pt x="72054" y="1223577"/>
                </a:lnTo>
                <a:lnTo>
                  <a:pt x="68245" y="1220084"/>
                </a:lnTo>
                <a:lnTo>
                  <a:pt x="64754" y="1216909"/>
                </a:lnTo>
                <a:lnTo>
                  <a:pt x="61262" y="1213415"/>
                </a:lnTo>
                <a:lnTo>
                  <a:pt x="58088" y="1209605"/>
                </a:lnTo>
                <a:lnTo>
                  <a:pt x="52057" y="1201983"/>
                </a:lnTo>
                <a:lnTo>
                  <a:pt x="46343" y="1193726"/>
                </a:lnTo>
                <a:lnTo>
                  <a:pt x="35551" y="1177213"/>
                </a:lnTo>
                <a:lnTo>
                  <a:pt x="30155" y="1168639"/>
                </a:lnTo>
                <a:lnTo>
                  <a:pt x="24441" y="1160382"/>
                </a:lnTo>
                <a:lnTo>
                  <a:pt x="21585" y="1156254"/>
                </a:lnTo>
                <a:lnTo>
                  <a:pt x="19045" y="1151808"/>
                </a:lnTo>
                <a:lnTo>
                  <a:pt x="13332" y="1142916"/>
                </a:lnTo>
                <a:lnTo>
                  <a:pt x="10475" y="1138470"/>
                </a:lnTo>
                <a:lnTo>
                  <a:pt x="7618" y="1134342"/>
                </a:lnTo>
                <a:lnTo>
                  <a:pt x="4127" y="1130213"/>
                </a:lnTo>
                <a:lnTo>
                  <a:pt x="0" y="1126720"/>
                </a:lnTo>
                <a:lnTo>
                  <a:pt x="1905" y="1122592"/>
                </a:lnTo>
                <a:lnTo>
                  <a:pt x="4127" y="1117828"/>
                </a:lnTo>
                <a:lnTo>
                  <a:pt x="5396" y="1115606"/>
                </a:lnTo>
                <a:lnTo>
                  <a:pt x="6666" y="1114018"/>
                </a:lnTo>
                <a:lnTo>
                  <a:pt x="8571" y="1112112"/>
                </a:lnTo>
                <a:lnTo>
                  <a:pt x="10475" y="1110842"/>
                </a:lnTo>
                <a:lnTo>
                  <a:pt x="14601" y="1108619"/>
                </a:lnTo>
                <a:lnTo>
                  <a:pt x="19363" y="1106396"/>
                </a:lnTo>
                <a:lnTo>
                  <a:pt x="27298" y="1100997"/>
                </a:lnTo>
                <a:lnTo>
                  <a:pt x="35234" y="1095599"/>
                </a:lnTo>
                <a:lnTo>
                  <a:pt x="42852" y="1089883"/>
                </a:lnTo>
                <a:lnTo>
                  <a:pt x="57770" y="1078133"/>
                </a:lnTo>
                <a:lnTo>
                  <a:pt x="65706" y="1072099"/>
                </a:lnTo>
                <a:lnTo>
                  <a:pt x="73959" y="1067018"/>
                </a:lnTo>
                <a:lnTo>
                  <a:pt x="80942" y="1062572"/>
                </a:lnTo>
                <a:lnTo>
                  <a:pt x="87925" y="1058444"/>
                </a:lnTo>
                <a:lnTo>
                  <a:pt x="101892" y="1050505"/>
                </a:lnTo>
                <a:lnTo>
                  <a:pt x="108875" y="1046376"/>
                </a:lnTo>
                <a:lnTo>
                  <a:pt x="115858" y="1041613"/>
                </a:lnTo>
                <a:lnTo>
                  <a:pt x="122524" y="1037167"/>
                </a:lnTo>
                <a:lnTo>
                  <a:pt x="128555" y="1031768"/>
                </a:lnTo>
                <a:lnTo>
                  <a:pt x="143791" y="1020018"/>
                </a:lnTo>
                <a:lnTo>
                  <a:pt x="158709" y="1007634"/>
                </a:lnTo>
                <a:lnTo>
                  <a:pt x="172676" y="994931"/>
                </a:lnTo>
                <a:lnTo>
                  <a:pt x="186960" y="981593"/>
                </a:lnTo>
                <a:lnTo>
                  <a:pt x="200291" y="967938"/>
                </a:lnTo>
                <a:lnTo>
                  <a:pt x="213623" y="953965"/>
                </a:lnTo>
                <a:lnTo>
                  <a:pt x="226320" y="939675"/>
                </a:lnTo>
                <a:lnTo>
                  <a:pt x="238699" y="924749"/>
                </a:lnTo>
                <a:lnTo>
                  <a:pt x="246000" y="914587"/>
                </a:lnTo>
                <a:lnTo>
                  <a:pt x="253300" y="905060"/>
                </a:lnTo>
                <a:lnTo>
                  <a:pt x="268536" y="885371"/>
                </a:lnTo>
                <a:lnTo>
                  <a:pt x="284090" y="866000"/>
                </a:lnTo>
                <a:lnTo>
                  <a:pt x="291390" y="856155"/>
                </a:lnTo>
                <a:lnTo>
                  <a:pt x="298691" y="845993"/>
                </a:lnTo>
                <a:lnTo>
                  <a:pt x="300913" y="842817"/>
                </a:lnTo>
                <a:lnTo>
                  <a:pt x="303135" y="840277"/>
                </a:lnTo>
                <a:lnTo>
                  <a:pt x="305992" y="837736"/>
                </a:lnTo>
                <a:lnTo>
                  <a:pt x="309166" y="835831"/>
                </a:lnTo>
                <a:lnTo>
                  <a:pt x="315197" y="832020"/>
                </a:lnTo>
                <a:lnTo>
                  <a:pt x="318371" y="829797"/>
                </a:lnTo>
                <a:lnTo>
                  <a:pt x="321545" y="827892"/>
                </a:lnTo>
                <a:lnTo>
                  <a:pt x="347891" y="794865"/>
                </a:lnTo>
                <a:lnTo>
                  <a:pt x="361540" y="778352"/>
                </a:lnTo>
                <a:lnTo>
                  <a:pt x="374237" y="761521"/>
                </a:lnTo>
                <a:lnTo>
                  <a:pt x="386933" y="744690"/>
                </a:lnTo>
                <a:lnTo>
                  <a:pt x="399948" y="727541"/>
                </a:lnTo>
                <a:lnTo>
                  <a:pt x="412009" y="710393"/>
                </a:lnTo>
                <a:lnTo>
                  <a:pt x="424071" y="692927"/>
                </a:lnTo>
                <a:lnTo>
                  <a:pt x="430737" y="683400"/>
                </a:lnTo>
                <a:lnTo>
                  <a:pt x="437720" y="674190"/>
                </a:lnTo>
                <a:lnTo>
                  <a:pt x="444069" y="664346"/>
                </a:lnTo>
                <a:lnTo>
                  <a:pt x="450100" y="654819"/>
                </a:lnTo>
                <a:lnTo>
                  <a:pt x="456131" y="644657"/>
                </a:lnTo>
                <a:lnTo>
                  <a:pt x="461527" y="634812"/>
                </a:lnTo>
                <a:lnTo>
                  <a:pt x="466923" y="624650"/>
                </a:lnTo>
                <a:lnTo>
                  <a:pt x="472319" y="614488"/>
                </a:lnTo>
                <a:lnTo>
                  <a:pt x="482159" y="593211"/>
                </a:lnTo>
                <a:lnTo>
                  <a:pt x="491999" y="572252"/>
                </a:lnTo>
                <a:lnTo>
                  <a:pt x="510409" y="530334"/>
                </a:lnTo>
                <a:lnTo>
                  <a:pt x="517710" y="512232"/>
                </a:lnTo>
                <a:lnTo>
                  <a:pt x="524693" y="494449"/>
                </a:lnTo>
                <a:lnTo>
                  <a:pt x="531359" y="476347"/>
                </a:lnTo>
                <a:lnTo>
                  <a:pt x="537390" y="457929"/>
                </a:lnTo>
                <a:lnTo>
                  <a:pt x="550086" y="421726"/>
                </a:lnTo>
                <a:lnTo>
                  <a:pt x="556435" y="403943"/>
                </a:lnTo>
                <a:lnTo>
                  <a:pt x="563101" y="385524"/>
                </a:lnTo>
                <a:lnTo>
                  <a:pt x="568179" y="375679"/>
                </a:lnTo>
                <a:lnTo>
                  <a:pt x="573575" y="365835"/>
                </a:lnTo>
                <a:lnTo>
                  <a:pt x="585002" y="346463"/>
                </a:lnTo>
                <a:lnTo>
                  <a:pt x="596747" y="327727"/>
                </a:lnTo>
                <a:lnTo>
                  <a:pt x="602778" y="318200"/>
                </a:lnTo>
                <a:lnTo>
                  <a:pt x="608174" y="308673"/>
                </a:lnTo>
                <a:lnTo>
                  <a:pt x="620236" y="290890"/>
                </a:lnTo>
                <a:lnTo>
                  <a:pt x="626267" y="282315"/>
                </a:lnTo>
                <a:lnTo>
                  <a:pt x="632615" y="273741"/>
                </a:lnTo>
                <a:lnTo>
                  <a:pt x="638964" y="265484"/>
                </a:lnTo>
                <a:lnTo>
                  <a:pt x="645629" y="257545"/>
                </a:lnTo>
                <a:lnTo>
                  <a:pt x="652613" y="249606"/>
                </a:lnTo>
                <a:lnTo>
                  <a:pt x="660231" y="241985"/>
                </a:lnTo>
                <a:lnTo>
                  <a:pt x="668484" y="236586"/>
                </a:lnTo>
                <a:lnTo>
                  <a:pt x="677054" y="230552"/>
                </a:lnTo>
                <a:lnTo>
                  <a:pt x="684989" y="224519"/>
                </a:lnTo>
                <a:lnTo>
                  <a:pt x="692925" y="217850"/>
                </a:lnTo>
                <a:lnTo>
                  <a:pt x="698638" y="214992"/>
                </a:lnTo>
                <a:lnTo>
                  <a:pt x="704352" y="212769"/>
                </a:lnTo>
                <a:lnTo>
                  <a:pt x="710065" y="210228"/>
                </a:lnTo>
                <a:lnTo>
                  <a:pt x="716096" y="208005"/>
                </a:lnTo>
                <a:lnTo>
                  <a:pt x="722127" y="206100"/>
                </a:lnTo>
                <a:lnTo>
                  <a:pt x="727841" y="204830"/>
                </a:lnTo>
                <a:lnTo>
                  <a:pt x="734189" y="203242"/>
                </a:lnTo>
                <a:lnTo>
                  <a:pt x="740220" y="202289"/>
                </a:lnTo>
                <a:lnTo>
                  <a:pt x="746568" y="201971"/>
                </a:lnTo>
                <a:lnTo>
                  <a:pt x="752599" y="201654"/>
                </a:lnTo>
                <a:lnTo>
                  <a:pt x="758948" y="201654"/>
                </a:lnTo>
                <a:lnTo>
                  <a:pt x="765296" y="201971"/>
                </a:lnTo>
                <a:lnTo>
                  <a:pt x="771327" y="202607"/>
                </a:lnTo>
                <a:lnTo>
                  <a:pt x="777675" y="203559"/>
                </a:lnTo>
                <a:lnTo>
                  <a:pt x="783389" y="205465"/>
                </a:lnTo>
                <a:lnTo>
                  <a:pt x="789737" y="207053"/>
                </a:lnTo>
                <a:lnTo>
                  <a:pt x="807513" y="214357"/>
                </a:lnTo>
                <a:lnTo>
                  <a:pt x="825288" y="221978"/>
                </a:lnTo>
                <a:lnTo>
                  <a:pt x="833859" y="225789"/>
                </a:lnTo>
                <a:lnTo>
                  <a:pt x="842429" y="230235"/>
                </a:lnTo>
                <a:lnTo>
                  <a:pt x="850999" y="234681"/>
                </a:lnTo>
                <a:lnTo>
                  <a:pt x="859252" y="239444"/>
                </a:lnTo>
                <a:lnTo>
                  <a:pt x="875758" y="251512"/>
                </a:lnTo>
                <a:lnTo>
                  <a:pt x="884328" y="257863"/>
                </a:lnTo>
                <a:lnTo>
                  <a:pt x="892898" y="263262"/>
                </a:lnTo>
                <a:lnTo>
                  <a:pt x="894485" y="264849"/>
                </a:lnTo>
                <a:lnTo>
                  <a:pt x="896390" y="266120"/>
                </a:lnTo>
                <a:lnTo>
                  <a:pt x="897660" y="267707"/>
                </a:lnTo>
                <a:lnTo>
                  <a:pt x="898929" y="269930"/>
                </a:lnTo>
                <a:lnTo>
                  <a:pt x="901151" y="273741"/>
                </a:lnTo>
                <a:lnTo>
                  <a:pt x="902738" y="277869"/>
                </a:lnTo>
                <a:lnTo>
                  <a:pt x="904643" y="281998"/>
                </a:lnTo>
                <a:lnTo>
                  <a:pt x="906230" y="286126"/>
                </a:lnTo>
                <a:lnTo>
                  <a:pt x="907500" y="288032"/>
                </a:lnTo>
                <a:lnTo>
                  <a:pt x="909087" y="289619"/>
                </a:lnTo>
                <a:lnTo>
                  <a:pt x="910674" y="291207"/>
                </a:lnTo>
                <a:lnTo>
                  <a:pt x="912578" y="292795"/>
                </a:lnTo>
                <a:lnTo>
                  <a:pt x="922101" y="300417"/>
                </a:lnTo>
                <a:lnTo>
                  <a:pt x="931306" y="308356"/>
                </a:lnTo>
                <a:lnTo>
                  <a:pt x="940511" y="316930"/>
                </a:lnTo>
                <a:lnTo>
                  <a:pt x="944638" y="321376"/>
                </a:lnTo>
                <a:lnTo>
                  <a:pt x="948447" y="326139"/>
                </a:lnTo>
                <a:lnTo>
                  <a:pt x="958287" y="322011"/>
                </a:lnTo>
                <a:lnTo>
                  <a:pt x="953525" y="301052"/>
                </a:lnTo>
                <a:lnTo>
                  <a:pt x="960826" y="298194"/>
                </a:lnTo>
                <a:lnTo>
                  <a:pt x="968444" y="295971"/>
                </a:lnTo>
                <a:lnTo>
                  <a:pt x="975745" y="293430"/>
                </a:lnTo>
                <a:lnTo>
                  <a:pt x="983363" y="291525"/>
                </a:lnTo>
                <a:lnTo>
                  <a:pt x="990346" y="290255"/>
                </a:lnTo>
                <a:lnTo>
                  <a:pt x="997329" y="288667"/>
                </a:lnTo>
                <a:lnTo>
                  <a:pt x="1011613" y="284538"/>
                </a:lnTo>
                <a:lnTo>
                  <a:pt x="1025262" y="280092"/>
                </a:lnTo>
                <a:lnTo>
                  <a:pt x="1038911" y="274694"/>
                </a:lnTo>
                <a:lnTo>
                  <a:pt x="1052242" y="269613"/>
                </a:lnTo>
                <a:lnTo>
                  <a:pt x="1065891" y="264214"/>
                </a:lnTo>
                <a:lnTo>
                  <a:pt x="1079540" y="258498"/>
                </a:lnTo>
                <a:lnTo>
                  <a:pt x="1092872" y="253099"/>
                </a:lnTo>
                <a:lnTo>
                  <a:pt x="1104934" y="249289"/>
                </a:lnTo>
                <a:lnTo>
                  <a:pt x="1116678" y="244843"/>
                </a:lnTo>
                <a:lnTo>
                  <a:pt x="1128423" y="239762"/>
                </a:lnTo>
                <a:lnTo>
                  <a:pt x="1140167" y="234998"/>
                </a:lnTo>
                <a:lnTo>
                  <a:pt x="1151594" y="230235"/>
                </a:lnTo>
                <a:lnTo>
                  <a:pt x="1163339" y="225471"/>
                </a:lnTo>
                <a:lnTo>
                  <a:pt x="1175401" y="221025"/>
                </a:lnTo>
                <a:lnTo>
                  <a:pt x="1187145" y="216897"/>
                </a:lnTo>
                <a:lnTo>
                  <a:pt x="1204921" y="210228"/>
                </a:lnTo>
                <a:lnTo>
                  <a:pt x="1223014" y="203877"/>
                </a:lnTo>
                <a:lnTo>
                  <a:pt x="1240789" y="197843"/>
                </a:lnTo>
                <a:lnTo>
                  <a:pt x="1259199" y="191809"/>
                </a:lnTo>
                <a:lnTo>
                  <a:pt x="1295385" y="181012"/>
                </a:lnTo>
                <a:lnTo>
                  <a:pt x="1331888" y="169897"/>
                </a:lnTo>
                <a:lnTo>
                  <a:pt x="1340141" y="168310"/>
                </a:lnTo>
                <a:lnTo>
                  <a:pt x="1349029" y="166722"/>
                </a:lnTo>
                <a:lnTo>
                  <a:pt x="1365852" y="164181"/>
                </a:lnTo>
                <a:lnTo>
                  <a:pt x="1382675" y="162276"/>
                </a:lnTo>
                <a:lnTo>
                  <a:pt x="1399498" y="160371"/>
                </a:lnTo>
                <a:lnTo>
                  <a:pt x="1416956" y="158783"/>
                </a:lnTo>
                <a:lnTo>
                  <a:pt x="1433779" y="157195"/>
                </a:lnTo>
                <a:lnTo>
                  <a:pt x="1450603" y="154654"/>
                </a:lnTo>
                <a:lnTo>
                  <a:pt x="1467743" y="151796"/>
                </a:lnTo>
                <a:lnTo>
                  <a:pt x="1472822" y="151161"/>
                </a:lnTo>
                <a:lnTo>
                  <a:pt x="1477901" y="150844"/>
                </a:lnTo>
                <a:lnTo>
                  <a:pt x="1488058" y="150844"/>
                </a:lnTo>
                <a:lnTo>
                  <a:pt x="1497898" y="151479"/>
                </a:lnTo>
                <a:lnTo>
                  <a:pt x="1508055" y="153067"/>
                </a:lnTo>
                <a:lnTo>
                  <a:pt x="1517578" y="154654"/>
                </a:lnTo>
                <a:lnTo>
                  <a:pt x="1527735" y="156242"/>
                </a:lnTo>
                <a:lnTo>
                  <a:pt x="1547415" y="161006"/>
                </a:lnTo>
                <a:lnTo>
                  <a:pt x="1555986" y="151796"/>
                </a:lnTo>
                <a:lnTo>
                  <a:pt x="1564238" y="142587"/>
                </a:lnTo>
                <a:lnTo>
                  <a:pt x="1572174" y="133377"/>
                </a:lnTo>
                <a:lnTo>
                  <a:pt x="1580109" y="123215"/>
                </a:lnTo>
                <a:lnTo>
                  <a:pt x="1595345" y="103526"/>
                </a:lnTo>
                <a:lnTo>
                  <a:pt x="1609947" y="83202"/>
                </a:lnTo>
                <a:lnTo>
                  <a:pt x="1614391" y="78439"/>
                </a:lnTo>
                <a:lnTo>
                  <a:pt x="1618834" y="73675"/>
                </a:lnTo>
                <a:lnTo>
                  <a:pt x="1623596" y="68912"/>
                </a:lnTo>
                <a:lnTo>
                  <a:pt x="1628357" y="64783"/>
                </a:lnTo>
                <a:lnTo>
                  <a:pt x="1638832" y="56527"/>
                </a:lnTo>
                <a:lnTo>
                  <a:pt x="1648989" y="48588"/>
                </a:lnTo>
                <a:lnTo>
                  <a:pt x="1654068" y="44459"/>
                </a:lnTo>
                <a:lnTo>
                  <a:pt x="1659147" y="40649"/>
                </a:lnTo>
                <a:lnTo>
                  <a:pt x="1664543" y="37473"/>
                </a:lnTo>
                <a:lnTo>
                  <a:pt x="1670574" y="34932"/>
                </a:lnTo>
                <a:lnTo>
                  <a:pt x="1682001" y="29216"/>
                </a:lnTo>
                <a:lnTo>
                  <a:pt x="1687714" y="26676"/>
                </a:lnTo>
                <a:lnTo>
                  <a:pt x="1693110" y="23500"/>
                </a:lnTo>
                <a:lnTo>
                  <a:pt x="1698506" y="20324"/>
                </a:lnTo>
                <a:lnTo>
                  <a:pt x="1703585" y="17466"/>
                </a:lnTo>
                <a:lnTo>
                  <a:pt x="1708664" y="15243"/>
                </a:lnTo>
                <a:lnTo>
                  <a:pt x="1714060" y="12703"/>
                </a:lnTo>
                <a:lnTo>
                  <a:pt x="1719456" y="10797"/>
                </a:lnTo>
                <a:lnTo>
                  <a:pt x="1724852" y="8892"/>
                </a:lnTo>
                <a:lnTo>
                  <a:pt x="1736279" y="5399"/>
                </a:lnTo>
                <a:lnTo>
                  <a:pt x="1747706" y="3176"/>
                </a:lnTo>
                <a:lnTo>
                  <a:pt x="1759133" y="1271"/>
                </a:lnTo>
                <a:lnTo>
                  <a:pt x="1770878" y="318"/>
                </a:lnTo>
                <a:lnTo>
                  <a:pt x="1782622" y="0"/>
                </a:lnTo>
                <a:close/>
              </a:path>
            </a:pathLst>
          </a:custGeom>
          <a:solidFill>
            <a:schemeClr val="tx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4" name="组合 83"/>
          <p:cNvGrpSpPr/>
          <p:nvPr>
            <p:custDataLst>
              <p:tags r:id="rId2"/>
            </p:custDataLst>
          </p:nvPr>
        </p:nvGrpSpPr>
        <p:grpSpPr>
          <a:xfrm>
            <a:off x="4415155" y="2653665"/>
            <a:ext cx="138430" cy="1426210"/>
            <a:chOff x="6953" y="4179"/>
            <a:chExt cx="218" cy="2246"/>
          </a:xfrm>
          <a:solidFill>
            <a:schemeClr val="tx1">
              <a:lumMod val="65000"/>
              <a:lumOff val="35000"/>
            </a:schemeClr>
          </a:solidFill>
        </p:grpSpPr>
        <p:cxnSp>
          <p:nvCxnSpPr>
            <p:cNvPr id="81" name="直接连接符 80"/>
            <p:cNvCxnSpPr/>
            <p:nvPr>
              <p:custDataLst>
                <p:tags r:id="rId3"/>
              </p:custDataLst>
            </p:nvPr>
          </p:nvCxnSpPr>
          <p:spPr>
            <a:xfrm flipH="1">
              <a:off x="7062" y="4305"/>
              <a:ext cx="0" cy="2121"/>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椭圆 82"/>
            <p:cNvSpPr/>
            <p:nvPr>
              <p:custDataLst>
                <p:tags r:id="rId4"/>
              </p:custDataLst>
            </p:nvPr>
          </p:nvSpPr>
          <p:spPr>
            <a:xfrm>
              <a:off x="6953" y="4179"/>
              <a:ext cx="218" cy="2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2" name="文本框 81"/>
          <p:cNvSpPr txBox="1"/>
          <p:nvPr>
            <p:custDataLst>
              <p:tags r:id="rId5"/>
            </p:custDataLst>
          </p:nvPr>
        </p:nvSpPr>
        <p:spPr>
          <a:xfrm>
            <a:off x="4851400" y="2354263"/>
            <a:ext cx="5976938" cy="1725612"/>
          </a:xfrm>
          <a:prstGeom prst="rect">
            <a:avLst/>
          </a:prstGeom>
          <a:noFill/>
          <a:effectLst/>
        </p:spPr>
        <p:txBody>
          <a:bodyPr>
            <a:spAutoFit/>
          </a:bodyPr>
          <a:lstStyle/>
          <a:p>
            <a:pPr>
              <a:lnSpc>
                <a:spcPct val="150000"/>
              </a:lnSpc>
              <a:defRPr/>
            </a:pPr>
            <a:r>
              <a:rPr lang="zh-CN" altLang="en-US" sz="3200">
                <a:latin typeface="微软雅黑" panose="020B0503020204020204" pitchFamily="34" charset="-122"/>
                <a:ea typeface="微软雅黑" panose="020B0503020204020204" pitchFamily="34" charset="-122"/>
                <a:sym typeface="+mn-ea"/>
              </a:rPr>
              <a:t>第四部分</a:t>
            </a:r>
            <a:endParaRPr lang="en-US" altLang="zh-CN" sz="3200">
              <a:latin typeface="微软雅黑" panose="020B0503020204020204" pitchFamily="34" charset="-122"/>
              <a:ea typeface="微软雅黑" panose="020B0503020204020204" pitchFamily="34" charset="-122"/>
              <a:sym typeface="+mn-ea"/>
            </a:endParaRPr>
          </a:p>
          <a:p>
            <a:pPr marL="571500" indent="-571500">
              <a:lnSpc>
                <a:spcPct val="150000"/>
              </a:lnSpc>
              <a:buFont typeface="Wingdings" panose="05000000000000000000" pitchFamily="2" charset="2"/>
              <a:buChar char="n"/>
              <a:defRPr/>
            </a:pPr>
            <a:r>
              <a:rPr lang="zh-CN" altLang="en-US" sz="4400" b="1">
                <a:latin typeface="微软雅黑" panose="020B0503020204020204" pitchFamily="34" charset="-122"/>
                <a:ea typeface="微软雅黑" panose="020B0503020204020204" pitchFamily="34" charset="-122"/>
                <a:sym typeface="+mn-ea"/>
              </a:rPr>
              <a:t>文言知识整理</a:t>
            </a:r>
            <a:endParaRPr lang="en-US" altLang="zh-CN" sz="3600">
              <a:latin typeface="微软雅黑" panose="020B0503020204020204" pitchFamily="34" charset="-122"/>
              <a:ea typeface="微软雅黑" panose="020B0503020204020204" pitchFamily="34" charset="-122"/>
              <a:sym typeface="+mn-ea"/>
            </a:endParaRPr>
          </a:p>
        </p:txBody>
      </p:sp>
      <p:sp>
        <p:nvSpPr>
          <p:cNvPr id="2" name="矩形 1"/>
          <p:cNvSpPr/>
          <p:nvPr>
            <p:custDataLst>
              <p:tags r:id="rId6"/>
            </p:custDataLst>
          </p:nvPr>
        </p:nvSpPr>
        <p:spPr>
          <a:xfrm>
            <a:off x="130175" y="130175"/>
            <a:ext cx="11899900" cy="659130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up)">
                                      <p:cBhvr>
                                        <p:cTn id="13" dur="500"/>
                                        <p:tgtEl>
                                          <p:spTgt spid="8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1000"/>
                                        <p:tgtEl>
                                          <p:spTgt spid="82"/>
                                        </p:tgtEl>
                                        <p:attrNameLst>
                                          <p:attrName>ppt_y</p:attrName>
                                        </p:attrNameLst>
                                      </p:cBhvr>
                                      <p:tavLst>
                                        <p:tav tm="0">
                                          <p:val>
                                            <p:strVal val="#ppt_y+#ppt_h*1.125000"/>
                                          </p:val>
                                        </p:tav>
                                        <p:tav tm="100000">
                                          <p:val>
                                            <p:strVal val="#ppt_y"/>
                                          </p:val>
                                        </p:tav>
                                      </p:tavLst>
                                    </p:anim>
                                    <p:animEffect transition="in" filter="wipe(up)">
                                      <p:cBhvr>
                                        <p:cTn id="18"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56321"/>
          <p:cNvSpPr txBox="1">
            <a:spLocks noChangeArrowheads="1"/>
          </p:cNvSpPr>
          <p:nvPr>
            <p:custDataLst>
              <p:tags r:id="rId1"/>
            </p:custDataLst>
          </p:nvPr>
        </p:nvSpPr>
        <p:spPr bwMode="auto">
          <a:xfrm>
            <a:off x="3810000" y="2743200"/>
            <a:ext cx="48768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spcBef>
                <a:spcPct val="50000"/>
              </a:spcBef>
            </a:pPr>
            <a:r>
              <a:rPr lang="zh-CN" altLang="en-US" sz="8800">
                <a:solidFill>
                  <a:schemeClr val="bg1"/>
                </a:solidFill>
                <a:latin typeface="Times New Roman" panose="02020603050405020304" pitchFamily="18" charset="0"/>
                <a:ea typeface="隶书" panose="02010509060101010101" pitchFamily="1" charset="-122"/>
                <a:cs typeface="隶书" panose="02010509060101010101" pitchFamily="1" charset="-122"/>
              </a:rPr>
              <a:t>一词多义</a:t>
            </a:r>
            <a:endParaRPr lang="zh-CN" altLang="en-US" sz="8800">
              <a:solidFill>
                <a:schemeClr val="bg1"/>
              </a:solidFill>
              <a:latin typeface="Times New Roman" panose="02020603050405020304" pitchFamily="18" charset="0"/>
              <a:ea typeface="隶书" panose="02010509060101010101" pitchFamily="1" charset="-122"/>
              <a:cs typeface="隶书" panose="02010509060101010101" pitchFamily="1" charset="-122"/>
            </a:endParaRPr>
          </a:p>
        </p:txBody>
      </p:sp>
      <p:sp>
        <p:nvSpPr>
          <p:cNvPr id="11267" name="椭圆 56322"/>
          <p:cNvSpPr>
            <a:spLocks noChangeArrowheads="1"/>
          </p:cNvSpPr>
          <p:nvPr>
            <p:custDataLst>
              <p:tags r:id="rId2"/>
            </p:custDataLst>
          </p:nvPr>
        </p:nvSpPr>
        <p:spPr bwMode="auto">
          <a:xfrm>
            <a:off x="3810000" y="1844675"/>
            <a:ext cx="4302125" cy="1584325"/>
          </a:xfrm>
          <a:prstGeom prst="ellipse">
            <a:avLst/>
          </a:prstGeom>
          <a:solidFill>
            <a:srgbClr val="B1D8FF"/>
          </a:solidFill>
          <a:ln w="9525">
            <a:solidFill>
              <a:srgbClr val="B1D8FF"/>
            </a:solidFill>
            <a:round/>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endParaRPr lang="zh-CN" altLang="en-US" sz="1400">
              <a:latin typeface="Arial" panose="020B0604020202020204" pitchFamily="34" charset="0"/>
            </a:endParaRPr>
          </a:p>
        </p:txBody>
      </p:sp>
      <p:sp>
        <p:nvSpPr>
          <p:cNvPr id="11268" name="文本框 56323"/>
          <p:cNvSpPr txBox="1">
            <a:spLocks noChangeArrowheads="1"/>
          </p:cNvSpPr>
          <p:nvPr>
            <p:custDataLst>
              <p:tags r:id="rId3"/>
            </p:custDataLst>
          </p:nvPr>
        </p:nvSpPr>
        <p:spPr bwMode="auto">
          <a:xfrm>
            <a:off x="4225290" y="2186305"/>
            <a:ext cx="51816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spcBef>
                <a:spcPct val="50000"/>
              </a:spcBef>
            </a:pPr>
            <a:r>
              <a:rPr lang="zh-CN" altLang="en-US" sz="5400">
                <a:solidFill>
                  <a:srgbClr val="000000"/>
                </a:solidFill>
                <a:latin typeface="Times New Roman" panose="02020603050405020304" pitchFamily="18" charset="0"/>
                <a:ea typeface="隶书" panose="02010509060101010101" pitchFamily="1" charset="-122"/>
                <a:cs typeface="隶书" panose="02010509060101010101" pitchFamily="1" charset="-122"/>
              </a:rPr>
              <a:t>一词多义</a:t>
            </a:r>
            <a:endParaRPr lang="zh-CN" altLang="en-US" sz="5400">
              <a:solidFill>
                <a:srgbClr val="000000"/>
              </a:solidFill>
              <a:latin typeface="Times New Roman" panose="02020603050405020304" pitchFamily="18" charset="0"/>
              <a:ea typeface="隶书" panose="02010509060101010101" pitchFamily="1" charset="-122"/>
              <a:cs typeface="隶书" panose="02010509060101010101" pitchFamily="1" charset="-122"/>
            </a:endParaRPr>
          </a:p>
        </p:txBody>
      </p:sp>
      <p:pic>
        <p:nvPicPr>
          <p:cNvPr id="21511" name="Picture 7"/>
          <p:cNvPicPr>
            <a:picLocks noChangeAspect="1" noChangeArrowheads="1"/>
          </p:cNvPicPr>
          <p:nvPr>
            <p:custDataLst>
              <p:tags r:id="rId4"/>
            </p:custDataLst>
          </p:nvPr>
        </p:nvPicPr>
        <p:blipFill>
          <a:blip r:embed="rId5"/>
          <a:stretch>
            <a:fillRect/>
          </a:stretch>
        </p:blipFill>
        <p:spPr bwMode="auto">
          <a:xfrm>
            <a:off x="7449820" y="4300855"/>
            <a:ext cx="4591685" cy="2432050"/>
          </a:xfrm>
          <a:prstGeom prst="rect">
            <a:avLst/>
          </a:prstGeom>
          <a:ln>
            <a:noFill/>
          </a:ln>
          <a:effectLst>
            <a:softEdge rad="112500"/>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4105910" y="386715"/>
            <a:ext cx="7372350" cy="5631180"/>
          </a:xfrm>
          <a:prstGeom prst="rect">
            <a:avLst/>
          </a:prstGeom>
          <a:noFill/>
        </p:spPr>
        <p:txBody>
          <a:bodyPr wrap="square" rtlCol="0">
            <a:spAutoFit/>
          </a:bodyPr>
          <a:lstStyle/>
          <a:p>
            <a:pPr indent="457200">
              <a:lnSpc>
                <a:spcPct val="150000"/>
              </a:lnSpc>
            </a:pPr>
            <a:r>
              <a:rPr lang="en-US" altLang="zh-CN" sz="2400" b="1">
                <a:latin typeface="华文宋体" panose="02010600040101010101" charset="-122"/>
                <a:ea typeface="华文宋体" panose="02010600040101010101" charset="-122"/>
                <a:cs typeface="华文宋体" panose="02010600040101010101" charset="-122"/>
              </a:rPr>
              <a:t>     </a:t>
            </a:r>
            <a:r>
              <a:rPr lang="zh-CN" altLang="en-US" sz="2400" b="1">
                <a:latin typeface="华文宋体" panose="02010600040101010101" charset="-122"/>
                <a:ea typeface="华文宋体" panose="02010600040101010101" charset="-122"/>
                <a:cs typeface="华文宋体" panose="02010600040101010101" charset="-122"/>
              </a:rPr>
              <a:t>杜牧工于诗、赋、文、辞，他的散文以议论见长，气势纵横，敢于议论军国大事，指陈时弊，具有较强的现实性，继承了韩、柳派古文家的优良传统。在“赋”这一文体由骈骊趋向散文化的进程中做出了卓越的贡献，在“唐宋古文运动”中自觉地用古文的写作方法作赋，形成了区别于“汉赋”“骈赋”和“律赋”的独特文体</a:t>
            </a:r>
            <a:r>
              <a:rPr lang="en-US" altLang="zh-CN" sz="2400" b="1">
                <a:latin typeface="华文宋体" panose="02010600040101010101" charset="-122"/>
                <a:ea typeface="华文宋体" panose="02010600040101010101" charset="-122"/>
                <a:cs typeface="华文宋体" panose="02010600040101010101" charset="-122"/>
              </a:rPr>
              <a:t>——“</a:t>
            </a:r>
            <a:r>
              <a:rPr lang="zh-CN" altLang="en-US" sz="2400" b="1">
                <a:latin typeface="华文宋体" panose="02010600040101010101" charset="-122"/>
                <a:ea typeface="华文宋体" panose="02010600040101010101" charset="-122"/>
                <a:cs typeface="华文宋体" panose="02010600040101010101" charset="-122"/>
              </a:rPr>
              <a:t>文赋”。他的诗意境清新，风格豪健俊爽，在晚唐轻浮艳丽的文坛上独树一帜。</a:t>
            </a:r>
            <a:r>
              <a:rPr lang="zh-CN" altLang="en-US" sz="2400" b="1">
                <a:solidFill>
                  <a:srgbClr val="C00000"/>
                </a:solidFill>
                <a:latin typeface="华文宋体" panose="02010600040101010101" charset="-122"/>
                <a:ea typeface="华文宋体" panose="02010600040101010101" charset="-122"/>
                <a:cs typeface="华文宋体" panose="02010600040101010101" charset="-122"/>
              </a:rPr>
              <a:t>后人称他为“小杜”，以继杜甫；又因和李商隐齐名，被合称为“小李杜”。</a:t>
            </a:r>
            <a:endParaRPr lang="zh-CN" altLang="en-US" sz="2400" b="1">
              <a:solidFill>
                <a:srgbClr val="C00000"/>
              </a:solidFill>
              <a:latin typeface="华文宋体" panose="02010600040101010101" charset="-122"/>
              <a:ea typeface="华文宋体" panose="02010600040101010101" charset="-122"/>
              <a:cs typeface="华文宋体" panose="02010600040101010101" charset="-122"/>
            </a:endParaRPr>
          </a:p>
        </p:txBody>
      </p:sp>
      <p:sp>
        <p:nvSpPr>
          <p:cNvPr id="10" name="矩形 9"/>
          <p:cNvSpPr/>
          <p:nvPr>
            <p:custDataLst>
              <p:tags r:id="rId2"/>
            </p:custDataLst>
          </p:nvPr>
        </p:nvSpPr>
        <p:spPr>
          <a:xfrm>
            <a:off x="130629" y="130629"/>
            <a:ext cx="11899075" cy="6590805"/>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p:cNvSpPr txBox="1"/>
          <p:nvPr>
            <p:custDataLst>
              <p:tags r:id="rId3"/>
            </p:custDataLst>
          </p:nvPr>
        </p:nvSpPr>
        <p:spPr>
          <a:xfrm>
            <a:off x="1339892" y="761037"/>
            <a:ext cx="1764223" cy="662489"/>
          </a:xfrm>
          <a:prstGeom prst="rect">
            <a:avLst/>
          </a:prstGeom>
          <a:noFill/>
          <a:effectLst>
            <a:reflection blurRad="6350" stA="50000" endA="300" endPos="55000" dir="5400000" sy="-100000" algn="bl" rotWithShape="0"/>
          </a:effectLst>
        </p:spPr>
        <p:txBody>
          <a:bodyPr wrap="square" rtlCol="0">
            <a:spAutoFit/>
          </a:bodyPr>
          <a:lstStyle/>
          <a:p>
            <a:pPr fontAlgn="auto">
              <a:lnSpc>
                <a:spcPct val="150000"/>
              </a:lnSpc>
            </a:pPr>
            <a:r>
              <a:rPr lang="zh-CN" altLang="en-US" sz="2800" b="1">
                <a:solidFill>
                  <a:schemeClr val="bg1">
                    <a:lumMod val="50000"/>
                  </a:schemeClr>
                </a:solidFill>
                <a:latin typeface="微软雅黑" panose="020B0503020204020204" pitchFamily="34" charset="-122"/>
                <a:ea typeface="微软雅黑" panose="020B0503020204020204" pitchFamily="34" charset="-122"/>
              </a:rPr>
              <a:t>了解作者</a:t>
            </a:r>
            <a:endParaRPr lang="zh-CN" altLang="en-US" sz="2800" b="1">
              <a:solidFill>
                <a:schemeClr val="bg1">
                  <a:lumMod val="50000"/>
                </a:schemeClr>
              </a:solidFill>
              <a:latin typeface="微软雅黑" panose="020B0503020204020204" pitchFamily="34" charset="-122"/>
              <a:ea typeface="微软雅黑" panose="020B0503020204020204" pitchFamily="34" charset="-122"/>
            </a:endParaRPr>
          </a:p>
        </p:txBody>
      </p:sp>
      <p:pic>
        <p:nvPicPr>
          <p:cNvPr id="100" name="图片 99"/>
          <p:cNvPicPr/>
          <p:nvPr>
            <p:custDataLst>
              <p:tags r:id="rId4"/>
            </p:custDataLst>
          </p:nvPr>
        </p:nvPicPr>
        <p:blipFill>
          <a:blip r:embed="rId5"/>
          <a:stretch>
            <a:fillRect/>
          </a:stretch>
        </p:blipFill>
        <p:spPr>
          <a:xfrm>
            <a:off x="548640" y="1850390"/>
            <a:ext cx="3149600" cy="3810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7"/>
          <p:cNvSpPr>
            <a:spLocks noChangeArrowheads="1"/>
          </p:cNvSpPr>
          <p:nvPr>
            <p:custDataLst>
              <p:tags r:id="rId1"/>
            </p:custDataLst>
          </p:nvPr>
        </p:nvSpPr>
        <p:spPr bwMode="auto">
          <a:xfrm>
            <a:off x="284163" y="317500"/>
            <a:ext cx="34274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3600" b="1">
                <a:solidFill>
                  <a:srgbClr val="FF0000"/>
                </a:solidFill>
                <a:latin typeface="楷体" panose="02010609060101010101" charset="-122"/>
                <a:ea typeface="楷体" panose="02010609060101010101" charset="-122"/>
              </a:rPr>
              <a:t>一词多义</a:t>
            </a:r>
            <a:r>
              <a:rPr lang="en-US" altLang="zh-CN" sz="3600" b="1">
                <a:solidFill>
                  <a:srgbClr val="FF0000"/>
                </a:solidFill>
                <a:latin typeface="楷体" panose="02010609060101010101" charset="-122"/>
                <a:ea typeface="楷体" panose="02010609060101010101" charset="-122"/>
              </a:rPr>
              <a:t>——</a:t>
            </a:r>
            <a:r>
              <a:rPr lang="zh-CN" altLang="en-US" sz="3600" b="1">
                <a:solidFill>
                  <a:srgbClr val="FF0000"/>
                </a:solidFill>
                <a:latin typeface="楷体" panose="02010609060101010101" charset="-122"/>
                <a:ea typeface="楷体" panose="02010609060101010101" charset="-122"/>
              </a:rPr>
              <a:t>焉</a:t>
            </a:r>
            <a:endParaRPr lang="en-US" altLang="zh-CN" sz="3600" b="1">
              <a:solidFill>
                <a:srgbClr val="FF0000"/>
              </a:solidFill>
              <a:latin typeface="楷体" panose="02010609060101010101" charset="-122"/>
              <a:ea typeface="楷体" panose="02010609060101010101" charset="-122"/>
            </a:endParaRPr>
          </a:p>
        </p:txBody>
      </p:sp>
      <p:pic>
        <p:nvPicPr>
          <p:cNvPr id="24582" name="Picture 6"/>
          <p:cNvPicPr>
            <a:picLocks noChangeAspect="1" noChangeArrowheads="1"/>
          </p:cNvPicPr>
          <p:nvPr>
            <p:custDataLst>
              <p:tags r:id="rId2"/>
            </p:custDataLst>
          </p:nvPr>
        </p:nvPicPr>
        <p:blipFill>
          <a:blip r:embed="rId3"/>
          <a:srcRect l="32502" t="13571" r="5403" b="14752"/>
          <a:stretch>
            <a:fillRect/>
          </a:stretch>
        </p:blipFill>
        <p:spPr bwMode="auto">
          <a:xfrm>
            <a:off x="9215438" y="4927567"/>
            <a:ext cx="3133724" cy="2034742"/>
          </a:xfrm>
          <a:prstGeom prst="rect">
            <a:avLst/>
          </a:prstGeom>
          <a:ln>
            <a:noFill/>
          </a:ln>
          <a:effectLst>
            <a:softEdge rad="112500"/>
          </a:effectLst>
        </p:spPr>
      </p:pic>
      <p:sp>
        <p:nvSpPr>
          <p:cNvPr id="14340" name="矩形 1"/>
          <p:cNvSpPr>
            <a:spLocks noChangeArrowheads="1"/>
          </p:cNvSpPr>
          <p:nvPr>
            <p:custDataLst>
              <p:tags r:id="rId4"/>
            </p:custDataLst>
          </p:nvPr>
        </p:nvSpPr>
        <p:spPr bwMode="auto">
          <a:xfrm>
            <a:off x="438150" y="1111250"/>
            <a:ext cx="11469688" cy="4408488"/>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3200" b="1">
                <a:latin typeface="楷体" panose="02010609060101010101" charset="-122"/>
                <a:ea typeface="楷体" panose="02010609060101010101" charset="-122"/>
              </a:rPr>
              <a:t>①盘盘</a:t>
            </a:r>
            <a:r>
              <a:rPr lang="zh-CN" altLang="en-US" sz="3200" b="1">
                <a:solidFill>
                  <a:srgbClr val="FF0000"/>
                </a:solidFill>
                <a:latin typeface="楷体" panose="02010609060101010101" charset="-122"/>
                <a:ea typeface="楷体" panose="02010609060101010101" charset="-122"/>
              </a:rPr>
              <a:t>焉</a:t>
            </a:r>
            <a:r>
              <a:rPr lang="zh-CN" altLang="en-US" sz="3200" b="1">
                <a:latin typeface="楷体" panose="02010609060101010101" charset="-122"/>
                <a:ea typeface="楷体" panose="02010609060101010101" charset="-122"/>
              </a:rPr>
              <a:t>，囷囷</a:t>
            </a:r>
            <a:r>
              <a:rPr lang="zh-CN" altLang="en-US" sz="3200" b="1">
                <a:solidFill>
                  <a:srgbClr val="FF0000"/>
                </a:solidFill>
                <a:latin typeface="楷体" panose="02010609060101010101" charset="-122"/>
                <a:ea typeface="楷体" panose="02010609060101010101" charset="-122"/>
              </a:rPr>
              <a:t>焉</a:t>
            </a:r>
            <a:r>
              <a:rPr lang="zh-CN" altLang="en-US" sz="3200" b="1">
                <a:latin typeface="楷体" panose="02010609060101010101" charset="-122"/>
                <a:ea typeface="楷体" panose="02010609060101010101" charset="-122"/>
              </a:rPr>
              <a:t>，蜂房水涡</a:t>
            </a:r>
            <a:endParaRPr lang="en-US" altLang="zh-CN" sz="3200" b="1">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②或师</a:t>
            </a:r>
            <a:r>
              <a:rPr lang="zh-CN" altLang="en-US" sz="3200" b="1">
                <a:solidFill>
                  <a:srgbClr val="FF0000"/>
                </a:solidFill>
                <a:latin typeface="楷体" panose="02010609060101010101" charset="-122"/>
                <a:ea typeface="楷体" panose="02010609060101010101" charset="-122"/>
              </a:rPr>
              <a:t>焉</a:t>
            </a:r>
            <a:r>
              <a:rPr lang="zh-CN" altLang="en-US" sz="3200" b="1">
                <a:latin typeface="楷体" panose="02010609060101010101" charset="-122"/>
                <a:ea typeface="楷体" panose="02010609060101010101" charset="-122"/>
              </a:rPr>
              <a:t>，或否</a:t>
            </a:r>
            <a:r>
              <a:rPr lang="zh-CN" altLang="en-US" sz="3200" b="1">
                <a:solidFill>
                  <a:srgbClr val="FF0000"/>
                </a:solidFill>
                <a:latin typeface="楷体" panose="02010609060101010101" charset="-122"/>
                <a:ea typeface="楷体" panose="02010609060101010101" charset="-122"/>
              </a:rPr>
              <a:t>焉</a:t>
            </a:r>
            <a:br>
              <a:rPr lang="zh-CN" altLang="en-US" sz="3200" b="1">
                <a:latin typeface="楷体" panose="02010609060101010101" charset="-122"/>
                <a:ea typeface="楷体" panose="02010609060101010101" charset="-122"/>
              </a:rPr>
            </a:br>
            <a:r>
              <a:rPr lang="zh-CN" altLang="en-US" sz="3200" b="1">
                <a:latin typeface="楷体" panose="02010609060101010101" charset="-122"/>
                <a:ea typeface="楷体" panose="02010609060101010101" charset="-122"/>
              </a:rPr>
              <a:t>③且</a:t>
            </a:r>
            <a:r>
              <a:rPr lang="zh-CN" altLang="en-US" sz="3200" b="1">
                <a:solidFill>
                  <a:srgbClr val="FF0000"/>
                </a:solidFill>
                <a:latin typeface="楷体" panose="02010609060101010101" charset="-122"/>
                <a:ea typeface="楷体" panose="02010609060101010101" charset="-122"/>
              </a:rPr>
              <a:t>焉</a:t>
            </a:r>
            <a:r>
              <a:rPr lang="zh-CN" altLang="en-US" sz="3200" b="1">
                <a:latin typeface="楷体" panose="02010609060101010101" charset="-122"/>
                <a:ea typeface="楷体" panose="02010609060101010101" charset="-122"/>
              </a:rPr>
              <a:t>置土石</a:t>
            </a:r>
            <a:br>
              <a:rPr lang="zh-CN" altLang="en-US" sz="3200" b="1">
                <a:latin typeface="楷体" panose="02010609060101010101" charset="-122"/>
                <a:ea typeface="楷体" panose="02010609060101010101" charset="-122"/>
              </a:rPr>
            </a:br>
            <a:r>
              <a:rPr lang="zh-CN" altLang="en-US" sz="3200" b="1">
                <a:latin typeface="楷体" panose="02010609060101010101" charset="-122"/>
                <a:ea typeface="楷体" panose="02010609060101010101" charset="-122"/>
              </a:rPr>
              <a:t>④</a:t>
            </a:r>
            <a:r>
              <a:rPr lang="zh-CN" altLang="en-US" sz="3200" b="1">
                <a:solidFill>
                  <a:srgbClr val="FF0000"/>
                </a:solidFill>
                <a:latin typeface="楷体" panose="02010609060101010101" charset="-122"/>
                <a:ea typeface="楷体" panose="02010609060101010101" charset="-122"/>
              </a:rPr>
              <a:t>焉</a:t>
            </a:r>
            <a:r>
              <a:rPr lang="zh-CN" altLang="en-US" sz="3200" b="1">
                <a:latin typeface="楷体" panose="02010609060101010101" charset="-122"/>
                <a:ea typeface="楷体" panose="02010609060101010101" charset="-122"/>
              </a:rPr>
              <a:t>用亡郑以陪邻</a:t>
            </a:r>
            <a:br>
              <a:rPr lang="zh-CN" altLang="en-US" sz="3200" b="1">
                <a:latin typeface="楷体" panose="02010609060101010101" charset="-122"/>
                <a:ea typeface="楷体" panose="02010609060101010101" charset="-122"/>
              </a:rPr>
            </a:br>
            <a:r>
              <a:rPr lang="zh-CN" altLang="en-US" sz="3200" b="1">
                <a:latin typeface="楷体" panose="02010609060101010101" charset="-122"/>
                <a:ea typeface="楷体" panose="02010609060101010101" charset="-122"/>
              </a:rPr>
              <a:t>⑤积土成山，风雨兴</a:t>
            </a:r>
            <a:r>
              <a:rPr lang="zh-CN" altLang="en-US" sz="3200" b="1">
                <a:solidFill>
                  <a:srgbClr val="FF0000"/>
                </a:solidFill>
                <a:latin typeface="楷体" panose="02010609060101010101" charset="-122"/>
                <a:ea typeface="楷体" panose="02010609060101010101" charset="-122"/>
              </a:rPr>
              <a:t>焉</a:t>
            </a:r>
            <a:r>
              <a:rPr lang="zh-CN" altLang="en-US" sz="3200" b="1">
                <a:latin typeface="楷体" panose="02010609060101010101" charset="-122"/>
                <a:ea typeface="楷体" panose="02010609060101010101" charset="-122"/>
              </a:rPr>
              <a:t>    </a:t>
            </a:r>
            <a:endParaRPr lang="en-US" altLang="zh-CN" sz="3200" b="1">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⑥缦立远视，而望幸</a:t>
            </a:r>
            <a:r>
              <a:rPr lang="zh-CN" altLang="en-US" sz="3200" b="1">
                <a:solidFill>
                  <a:srgbClr val="FF0000"/>
                </a:solidFill>
                <a:latin typeface="楷体" panose="02010609060101010101" charset="-122"/>
                <a:ea typeface="楷体" panose="02010609060101010101" charset="-122"/>
              </a:rPr>
              <a:t>焉</a:t>
            </a:r>
            <a:endParaRPr lang="en-US" altLang="zh-CN" sz="3200" b="1">
              <a:latin typeface="楷体" panose="02010609060101010101" charset="-122"/>
              <a:ea typeface="楷体" panose="02010609060101010101" charset="-122"/>
            </a:endParaRPr>
          </a:p>
        </p:txBody>
      </p:sp>
      <p:sp>
        <p:nvSpPr>
          <p:cNvPr id="6" name="文本框 5"/>
          <p:cNvSpPr txBox="1"/>
          <p:nvPr>
            <p:custDataLst>
              <p:tags r:id="rId5"/>
            </p:custDataLst>
          </p:nvPr>
        </p:nvSpPr>
        <p:spPr>
          <a:xfrm>
            <a:off x="6834188" y="1260475"/>
            <a:ext cx="6173787" cy="862013"/>
          </a:xfrm>
          <a:prstGeom prst="rect">
            <a:avLst/>
          </a:prstGeom>
          <a:noFill/>
        </p:spPr>
        <p:txBody>
          <a:bodyPr>
            <a:spAutoFit/>
          </a:bodyPr>
          <a:lstStyle/>
          <a:p>
            <a:pPr>
              <a:defRPr/>
            </a:pPr>
            <a:r>
              <a:rPr lang="en-US" altLang="zh-CN" sz="3200" b="1">
                <a:solidFill>
                  <a:schemeClr val="accent1">
                    <a:lumMod val="75000"/>
                  </a:schemeClr>
                </a:solidFill>
                <a:latin typeface="楷体" panose="02010609060101010101" charset="-122"/>
                <a:ea typeface="楷体" panose="02010609060101010101" charset="-122"/>
              </a:rPr>
              <a:t>(</a:t>
            </a:r>
            <a:r>
              <a:rPr lang="zh-CN" altLang="en-US" sz="3200" b="1">
                <a:solidFill>
                  <a:schemeClr val="accent1">
                    <a:lumMod val="75000"/>
                  </a:schemeClr>
                </a:solidFill>
                <a:latin typeface="楷体" panose="02010609060101010101" charset="-122"/>
                <a:ea typeface="楷体" panose="02010609060101010101" charset="-122"/>
              </a:rPr>
              <a:t>形容词词尾，</a:t>
            </a:r>
            <a:r>
              <a:rPr lang="en-US" altLang="zh-CN" sz="3200" b="1">
                <a:solidFill>
                  <a:schemeClr val="accent1">
                    <a:lumMod val="75000"/>
                  </a:schemeClr>
                </a:solidFill>
                <a:latin typeface="楷体" panose="02010609060101010101" charset="-122"/>
                <a:ea typeface="楷体" panose="02010609060101010101" charset="-122"/>
              </a:rPr>
              <a:t>……</a:t>
            </a:r>
            <a:r>
              <a:rPr lang="zh-CN" altLang="en-US" sz="3200" b="1">
                <a:solidFill>
                  <a:schemeClr val="accent1">
                    <a:lumMod val="75000"/>
                  </a:schemeClr>
                </a:solidFill>
                <a:latin typeface="楷体" panose="02010609060101010101" charset="-122"/>
                <a:ea typeface="楷体" panose="02010609060101010101" charset="-122"/>
              </a:rPr>
              <a:t>的样子</a:t>
            </a:r>
            <a:r>
              <a:rPr lang="en-US" altLang="zh-CN" sz="3200" b="1">
                <a:solidFill>
                  <a:schemeClr val="accent1">
                    <a:lumMod val="75000"/>
                  </a:schemeClr>
                </a:solidFill>
                <a:latin typeface="楷体" panose="02010609060101010101" charset="-122"/>
                <a:ea typeface="楷体" panose="02010609060101010101" charset="-122"/>
              </a:rPr>
              <a:t>)</a:t>
            </a:r>
            <a:br>
              <a:rPr lang="zh-CN" altLang="en-US" sz="3200" b="1">
                <a:solidFill>
                  <a:schemeClr val="accent1">
                    <a:lumMod val="75000"/>
                  </a:schemeClr>
                </a:solidFill>
                <a:latin typeface="楷体" panose="02010609060101010101" charset="-122"/>
                <a:ea typeface="楷体" panose="02010609060101010101" charset="-122"/>
              </a:rPr>
            </a:br>
            <a:endParaRPr lang="zh-CN" altLang="en-US">
              <a:solidFill>
                <a:schemeClr val="accent1">
                  <a:lumMod val="75000"/>
                </a:schemeClr>
              </a:solidFill>
            </a:endParaRPr>
          </a:p>
        </p:txBody>
      </p:sp>
      <p:sp>
        <p:nvSpPr>
          <p:cNvPr id="8" name="文本框 7"/>
          <p:cNvSpPr txBox="1"/>
          <p:nvPr>
            <p:custDataLst>
              <p:tags r:id="rId6"/>
            </p:custDataLst>
          </p:nvPr>
        </p:nvSpPr>
        <p:spPr>
          <a:xfrm>
            <a:off x="6834188" y="1992313"/>
            <a:ext cx="6503987" cy="585787"/>
          </a:xfrm>
          <a:prstGeom prst="rect">
            <a:avLst/>
          </a:prstGeom>
          <a:noFill/>
        </p:spPr>
        <p:txBody>
          <a:bodyPr>
            <a:spAutoFit/>
          </a:bodyPr>
          <a:lstStyle/>
          <a:p>
            <a:pPr>
              <a:defRPr/>
            </a:pPr>
            <a:r>
              <a:rPr lang="en-US" altLang="zh-CN" sz="3200" b="1">
                <a:solidFill>
                  <a:schemeClr val="accent1">
                    <a:lumMod val="75000"/>
                  </a:schemeClr>
                </a:solidFill>
                <a:latin typeface="楷体" panose="02010609060101010101" charset="-122"/>
                <a:ea typeface="楷体" panose="02010609060101010101" charset="-122"/>
              </a:rPr>
              <a:t>(</a:t>
            </a:r>
            <a:r>
              <a:rPr lang="zh-CN" altLang="en-US" sz="3200" b="1">
                <a:solidFill>
                  <a:schemeClr val="accent1">
                    <a:lumMod val="75000"/>
                  </a:schemeClr>
                </a:solidFill>
                <a:latin typeface="楷体" panose="02010609060101010101" charset="-122"/>
                <a:ea typeface="楷体" panose="02010609060101010101" charset="-122"/>
              </a:rPr>
              <a:t>代词，它</a:t>
            </a:r>
            <a:r>
              <a:rPr lang="en-US" altLang="zh-CN" sz="3200" b="1">
                <a:solidFill>
                  <a:schemeClr val="accent1">
                    <a:lumMod val="75000"/>
                  </a:schemeClr>
                </a:solidFill>
                <a:latin typeface="楷体" panose="02010609060101010101" charset="-122"/>
                <a:ea typeface="楷体" panose="02010609060101010101" charset="-122"/>
              </a:rPr>
              <a:t>)</a:t>
            </a:r>
            <a:endParaRPr lang="zh-CN" altLang="en-US">
              <a:solidFill>
                <a:schemeClr val="accent1">
                  <a:lumMod val="75000"/>
                </a:schemeClr>
              </a:solidFill>
            </a:endParaRPr>
          </a:p>
        </p:txBody>
      </p:sp>
      <p:sp>
        <p:nvSpPr>
          <p:cNvPr id="10" name="文本框 9"/>
          <p:cNvSpPr txBox="1"/>
          <p:nvPr>
            <p:custDataLst>
              <p:tags r:id="rId7"/>
            </p:custDataLst>
          </p:nvPr>
        </p:nvSpPr>
        <p:spPr>
          <a:xfrm>
            <a:off x="6834188" y="2725738"/>
            <a:ext cx="6669087" cy="584200"/>
          </a:xfrm>
          <a:prstGeom prst="rect">
            <a:avLst/>
          </a:prstGeom>
          <a:noFill/>
        </p:spPr>
        <p:txBody>
          <a:bodyPr>
            <a:spAutoFit/>
          </a:bodyPr>
          <a:lstStyle/>
          <a:p>
            <a:pPr>
              <a:defRPr/>
            </a:pPr>
            <a:r>
              <a:rPr lang="en-US" altLang="zh-CN" sz="3200" b="1">
                <a:solidFill>
                  <a:schemeClr val="accent1">
                    <a:lumMod val="75000"/>
                  </a:schemeClr>
                </a:solidFill>
                <a:latin typeface="楷体" panose="02010609060101010101" charset="-122"/>
                <a:ea typeface="楷体" panose="02010609060101010101" charset="-122"/>
              </a:rPr>
              <a:t>(</a:t>
            </a:r>
            <a:r>
              <a:rPr lang="zh-CN" altLang="en-US" sz="3200" b="1">
                <a:solidFill>
                  <a:schemeClr val="accent1">
                    <a:lumMod val="75000"/>
                  </a:schemeClr>
                </a:solidFill>
                <a:latin typeface="楷体" panose="02010609060101010101" charset="-122"/>
                <a:ea typeface="楷体" panose="02010609060101010101" charset="-122"/>
              </a:rPr>
              <a:t>哪里</a:t>
            </a:r>
            <a:r>
              <a:rPr lang="en-US" altLang="zh-CN" sz="3200" b="1">
                <a:solidFill>
                  <a:schemeClr val="accent1">
                    <a:lumMod val="75000"/>
                  </a:schemeClr>
                </a:solidFill>
                <a:latin typeface="楷体" panose="02010609060101010101" charset="-122"/>
                <a:ea typeface="楷体" panose="02010609060101010101" charset="-122"/>
              </a:rPr>
              <a:t>)</a:t>
            </a:r>
            <a:endParaRPr lang="zh-CN" altLang="en-US">
              <a:solidFill>
                <a:schemeClr val="accent1">
                  <a:lumMod val="75000"/>
                </a:schemeClr>
              </a:solidFill>
            </a:endParaRPr>
          </a:p>
        </p:txBody>
      </p:sp>
      <p:sp>
        <p:nvSpPr>
          <p:cNvPr id="12" name="文本框 11"/>
          <p:cNvSpPr txBox="1"/>
          <p:nvPr>
            <p:custDataLst>
              <p:tags r:id="rId8"/>
            </p:custDataLst>
          </p:nvPr>
        </p:nvSpPr>
        <p:spPr>
          <a:xfrm>
            <a:off x="6792913" y="3387725"/>
            <a:ext cx="6751637" cy="585788"/>
          </a:xfrm>
          <a:prstGeom prst="rect">
            <a:avLst/>
          </a:prstGeom>
          <a:noFill/>
        </p:spPr>
        <p:txBody>
          <a:bodyPr>
            <a:spAutoFit/>
          </a:bodyPr>
          <a:lstStyle/>
          <a:p>
            <a:pPr>
              <a:defRPr/>
            </a:pPr>
            <a:r>
              <a:rPr lang="en-US" altLang="zh-CN" sz="3200" b="1">
                <a:solidFill>
                  <a:schemeClr val="accent1">
                    <a:lumMod val="75000"/>
                  </a:schemeClr>
                </a:solidFill>
                <a:latin typeface="楷体" panose="02010609060101010101" charset="-122"/>
                <a:ea typeface="楷体" panose="02010609060101010101" charset="-122"/>
              </a:rPr>
              <a:t>(</a:t>
            </a:r>
            <a:r>
              <a:rPr lang="zh-CN" altLang="en-US" sz="3200" b="1">
                <a:solidFill>
                  <a:schemeClr val="accent1">
                    <a:lumMod val="75000"/>
                  </a:schemeClr>
                </a:solidFill>
                <a:latin typeface="楷体" panose="02010609060101010101" charset="-122"/>
                <a:ea typeface="楷体" panose="02010609060101010101" charset="-122"/>
              </a:rPr>
              <a:t>疑问代词，怎么</a:t>
            </a:r>
            <a:r>
              <a:rPr lang="en-US" altLang="zh-CN" sz="3200" b="1">
                <a:solidFill>
                  <a:schemeClr val="accent1">
                    <a:lumMod val="75000"/>
                  </a:schemeClr>
                </a:solidFill>
                <a:latin typeface="楷体" panose="02010609060101010101" charset="-122"/>
                <a:ea typeface="楷体" panose="02010609060101010101" charset="-122"/>
              </a:rPr>
              <a:t>)</a:t>
            </a:r>
            <a:endParaRPr lang="zh-CN" altLang="en-US">
              <a:solidFill>
                <a:schemeClr val="accent1">
                  <a:lumMod val="75000"/>
                </a:schemeClr>
              </a:solidFill>
            </a:endParaRPr>
          </a:p>
        </p:txBody>
      </p:sp>
      <p:sp>
        <p:nvSpPr>
          <p:cNvPr id="14" name="文本框 13"/>
          <p:cNvSpPr txBox="1"/>
          <p:nvPr>
            <p:custDataLst>
              <p:tags r:id="rId9"/>
            </p:custDataLst>
          </p:nvPr>
        </p:nvSpPr>
        <p:spPr>
          <a:xfrm>
            <a:off x="6834188" y="3973513"/>
            <a:ext cx="6770687" cy="715962"/>
          </a:xfrm>
          <a:prstGeom prst="rect">
            <a:avLst/>
          </a:prstGeom>
          <a:noFill/>
        </p:spPr>
        <p:txBody>
          <a:bodyPr>
            <a:spAutoFit/>
          </a:bodyPr>
          <a:lstStyle/>
          <a:p>
            <a:pPr>
              <a:lnSpc>
                <a:spcPct val="150000"/>
              </a:lnSpc>
              <a:defRPr/>
            </a:pPr>
            <a:r>
              <a:rPr lang="en-US" altLang="zh-CN" sz="3200" b="1">
                <a:solidFill>
                  <a:schemeClr val="accent1">
                    <a:lumMod val="75000"/>
                  </a:schemeClr>
                </a:solidFill>
                <a:latin typeface="楷体" panose="02010609060101010101" charset="-122"/>
                <a:ea typeface="楷体" panose="02010609060101010101" charset="-122"/>
              </a:rPr>
              <a:t>(</a:t>
            </a:r>
            <a:r>
              <a:rPr lang="zh-CN" altLang="en-US" sz="3200" b="1">
                <a:solidFill>
                  <a:schemeClr val="accent1">
                    <a:lumMod val="75000"/>
                  </a:schemeClr>
                </a:solidFill>
                <a:latin typeface="楷体" panose="02010609060101010101" charset="-122"/>
                <a:ea typeface="楷体" panose="02010609060101010101" charset="-122"/>
              </a:rPr>
              <a:t>代词，在那里</a:t>
            </a:r>
            <a:r>
              <a:rPr lang="en-US" altLang="zh-CN" sz="3200" b="1">
                <a:solidFill>
                  <a:schemeClr val="accent1">
                    <a:lumMod val="75000"/>
                  </a:schemeClr>
                </a:solidFill>
                <a:latin typeface="楷体" panose="02010609060101010101" charset="-122"/>
                <a:ea typeface="楷体" panose="02010609060101010101" charset="-122"/>
              </a:rPr>
              <a:t>)</a:t>
            </a:r>
            <a:endParaRPr lang="en-US" altLang="zh-CN" sz="3200" b="1">
              <a:solidFill>
                <a:schemeClr val="accent1">
                  <a:lumMod val="75000"/>
                </a:schemeClr>
              </a:solidFill>
              <a:latin typeface="楷体" panose="02010609060101010101" charset="-122"/>
              <a:ea typeface="楷体" panose="02010609060101010101" charset="-122"/>
            </a:endParaRPr>
          </a:p>
        </p:txBody>
      </p:sp>
      <p:sp>
        <p:nvSpPr>
          <p:cNvPr id="16" name="文本框 15"/>
          <p:cNvSpPr txBox="1"/>
          <p:nvPr>
            <p:custDataLst>
              <p:tags r:id="rId10"/>
            </p:custDataLst>
          </p:nvPr>
        </p:nvSpPr>
        <p:spPr>
          <a:xfrm>
            <a:off x="6742113" y="4927600"/>
            <a:ext cx="6802437" cy="584200"/>
          </a:xfrm>
          <a:prstGeom prst="rect">
            <a:avLst/>
          </a:prstGeom>
          <a:noFill/>
        </p:spPr>
        <p:txBody>
          <a:bodyPr>
            <a:spAutoFit/>
          </a:bodyPr>
          <a:lstStyle/>
          <a:p>
            <a:pPr>
              <a:defRPr/>
            </a:pPr>
            <a:r>
              <a:rPr lang="zh-CN" altLang="en-US" sz="3200" b="1">
                <a:solidFill>
                  <a:schemeClr val="accent1">
                    <a:lumMod val="75000"/>
                  </a:schemeClr>
                </a:solidFill>
                <a:latin typeface="楷体" panose="02010609060101010101" charset="-122"/>
                <a:ea typeface="楷体" panose="02010609060101010101" charset="-122"/>
              </a:rPr>
              <a:t>（语气助词）</a:t>
            </a:r>
            <a:endParaRPr lang="zh-CN" altLang="en-US">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arn(inVertical)">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7"/>
          <p:cNvSpPr>
            <a:spLocks noChangeArrowheads="1"/>
          </p:cNvSpPr>
          <p:nvPr>
            <p:custDataLst>
              <p:tags r:id="rId1"/>
            </p:custDataLst>
          </p:nvPr>
        </p:nvSpPr>
        <p:spPr bwMode="auto">
          <a:xfrm>
            <a:off x="619125" y="277813"/>
            <a:ext cx="378618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4000" b="1">
                <a:solidFill>
                  <a:srgbClr val="FF0000"/>
                </a:solidFill>
                <a:latin typeface="楷体" panose="02010609060101010101" charset="-122"/>
                <a:ea typeface="楷体" panose="02010609060101010101" charset="-122"/>
              </a:rPr>
              <a:t>一词多义</a:t>
            </a:r>
            <a:r>
              <a:rPr lang="en-US" altLang="zh-CN" sz="4000" b="1">
                <a:solidFill>
                  <a:srgbClr val="FF0000"/>
                </a:solidFill>
                <a:latin typeface="楷体" panose="02010609060101010101" charset="-122"/>
                <a:ea typeface="楷体" panose="02010609060101010101" charset="-122"/>
              </a:rPr>
              <a:t>——</a:t>
            </a:r>
            <a:r>
              <a:rPr lang="zh-CN" altLang="en-US" sz="4000" b="1">
                <a:solidFill>
                  <a:srgbClr val="FF0000"/>
                </a:solidFill>
                <a:latin typeface="楷体" panose="02010609060101010101" charset="-122"/>
                <a:ea typeface="楷体" panose="02010609060101010101" charset="-122"/>
              </a:rPr>
              <a:t>爱</a:t>
            </a:r>
            <a:endParaRPr lang="en-US" altLang="zh-CN" sz="4000" b="1">
              <a:solidFill>
                <a:srgbClr val="FF0000"/>
              </a:solidFill>
              <a:latin typeface="楷体" panose="02010609060101010101" charset="-122"/>
              <a:ea typeface="楷体" panose="02010609060101010101" charset="-122"/>
            </a:endParaRPr>
          </a:p>
        </p:txBody>
      </p:sp>
      <p:pic>
        <p:nvPicPr>
          <p:cNvPr id="24582" name="Picture 6"/>
          <p:cNvPicPr>
            <a:picLocks noChangeAspect="1" noChangeArrowheads="1"/>
          </p:cNvPicPr>
          <p:nvPr>
            <p:custDataLst>
              <p:tags r:id="rId2"/>
            </p:custDataLst>
          </p:nvPr>
        </p:nvPicPr>
        <p:blipFill>
          <a:blip r:embed="rId3"/>
          <a:srcRect l="32502" t="13571" r="5403" b="14752"/>
          <a:stretch>
            <a:fillRect/>
          </a:stretch>
        </p:blipFill>
        <p:spPr bwMode="auto">
          <a:xfrm>
            <a:off x="9058276" y="4691196"/>
            <a:ext cx="3133724" cy="2034742"/>
          </a:xfrm>
          <a:prstGeom prst="rect">
            <a:avLst/>
          </a:prstGeom>
          <a:ln>
            <a:noFill/>
          </a:ln>
          <a:effectLst>
            <a:softEdge rad="112500"/>
          </a:effectLst>
        </p:spPr>
      </p:pic>
      <p:sp>
        <p:nvSpPr>
          <p:cNvPr id="16388" name="矩形 1"/>
          <p:cNvSpPr>
            <a:spLocks noChangeArrowheads="1"/>
          </p:cNvSpPr>
          <p:nvPr>
            <p:custDataLst>
              <p:tags r:id="rId4"/>
            </p:custDataLst>
          </p:nvPr>
        </p:nvSpPr>
        <p:spPr bwMode="auto">
          <a:xfrm>
            <a:off x="1096963" y="1360488"/>
            <a:ext cx="9601200" cy="3286125"/>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3600" b="1">
                <a:latin typeface="楷体" panose="02010609060101010101" charset="-122"/>
                <a:ea typeface="楷体" panose="02010609060101010101" charset="-122"/>
              </a:rPr>
              <a:t>①秦</a:t>
            </a:r>
            <a:r>
              <a:rPr lang="zh-CN" altLang="en-US" sz="3600" b="1">
                <a:solidFill>
                  <a:srgbClr val="FF0000"/>
                </a:solidFill>
                <a:latin typeface="楷体" panose="02010609060101010101" charset="-122"/>
                <a:ea typeface="楷体" panose="02010609060101010101" charset="-122"/>
              </a:rPr>
              <a:t>爱</a:t>
            </a:r>
            <a:r>
              <a:rPr lang="zh-CN" altLang="en-US" sz="3600" b="1">
                <a:latin typeface="楷体" panose="02010609060101010101" charset="-122"/>
                <a:ea typeface="楷体" panose="02010609060101010101" charset="-122"/>
              </a:rPr>
              <a:t>纷奢，人亦念其家        </a:t>
            </a:r>
            <a:endParaRPr lang="en-US" altLang="zh-CN" sz="3600" b="1">
              <a:latin typeface="楷体" panose="02010609060101010101" charset="-122"/>
              <a:ea typeface="楷体" panose="02010609060101010101" charset="-122"/>
            </a:endParaRPr>
          </a:p>
          <a:p>
            <a:pPr>
              <a:lnSpc>
                <a:spcPct val="150000"/>
              </a:lnSpc>
            </a:pPr>
            <a:r>
              <a:rPr lang="zh-CN" altLang="en-US" sz="3600" b="1">
                <a:latin typeface="楷体" panose="02010609060101010101" charset="-122"/>
                <a:ea typeface="楷体" panose="02010609060101010101" charset="-122"/>
              </a:rPr>
              <a:t>②使秦复</a:t>
            </a:r>
            <a:r>
              <a:rPr lang="zh-CN" altLang="en-US" sz="3600" b="1">
                <a:solidFill>
                  <a:srgbClr val="FF0000"/>
                </a:solidFill>
                <a:latin typeface="楷体" panose="02010609060101010101" charset="-122"/>
                <a:ea typeface="楷体" panose="02010609060101010101" charset="-122"/>
              </a:rPr>
              <a:t>爱</a:t>
            </a:r>
            <a:r>
              <a:rPr lang="zh-CN" altLang="en-US" sz="3600" b="1">
                <a:latin typeface="楷体" panose="02010609060101010101" charset="-122"/>
                <a:ea typeface="楷体" panose="02010609060101010101" charset="-122"/>
              </a:rPr>
              <a:t>六国之人</a:t>
            </a:r>
            <a:br>
              <a:rPr lang="zh-CN" altLang="en-US" sz="3600" b="1">
                <a:latin typeface="楷体" panose="02010609060101010101" charset="-122"/>
                <a:ea typeface="楷体" panose="02010609060101010101" charset="-122"/>
              </a:rPr>
            </a:br>
            <a:r>
              <a:rPr lang="zh-CN" altLang="en-US" sz="3600" b="1">
                <a:latin typeface="楷体" panose="02010609060101010101" charset="-122"/>
                <a:ea typeface="楷体" panose="02010609060101010101" charset="-122"/>
              </a:rPr>
              <a:t>③不</a:t>
            </a:r>
            <a:r>
              <a:rPr lang="zh-CN" altLang="en-US" sz="3600" b="1">
                <a:solidFill>
                  <a:srgbClr val="FF0000"/>
                </a:solidFill>
                <a:latin typeface="楷体" panose="02010609060101010101" charset="-122"/>
                <a:ea typeface="楷体" panose="02010609060101010101" charset="-122"/>
              </a:rPr>
              <a:t>爱</a:t>
            </a:r>
            <a:r>
              <a:rPr lang="zh-CN" altLang="en-US" sz="3600" b="1">
                <a:latin typeface="楷体" panose="02010609060101010101" charset="-122"/>
                <a:ea typeface="楷体" panose="02010609060101010101" charset="-122"/>
              </a:rPr>
              <a:t>珍器重宝肥饶之地        </a:t>
            </a:r>
            <a:endParaRPr lang="en-US" altLang="zh-CN" sz="3600" b="1">
              <a:latin typeface="楷体" panose="02010609060101010101" charset="-122"/>
              <a:ea typeface="楷体" panose="02010609060101010101" charset="-122"/>
            </a:endParaRPr>
          </a:p>
          <a:p>
            <a:pPr>
              <a:lnSpc>
                <a:spcPct val="150000"/>
              </a:lnSpc>
            </a:pPr>
            <a:r>
              <a:rPr lang="zh-CN" altLang="en-US" sz="3600" b="1">
                <a:latin typeface="楷体" panose="02010609060101010101" charset="-122"/>
                <a:ea typeface="楷体" panose="02010609060101010101" charset="-122"/>
              </a:rPr>
              <a:t>④晋陶渊明独</a:t>
            </a:r>
            <a:r>
              <a:rPr lang="zh-CN" altLang="en-US" sz="3600" b="1">
                <a:solidFill>
                  <a:srgbClr val="FF0000"/>
                </a:solidFill>
                <a:latin typeface="楷体" panose="02010609060101010101" charset="-122"/>
                <a:ea typeface="楷体" panose="02010609060101010101" charset="-122"/>
              </a:rPr>
              <a:t>爱</a:t>
            </a:r>
            <a:r>
              <a:rPr lang="zh-CN" altLang="en-US" sz="3600" b="1">
                <a:latin typeface="楷体" panose="02010609060101010101" charset="-122"/>
                <a:ea typeface="楷体" panose="02010609060101010101" charset="-122"/>
              </a:rPr>
              <a:t>菊</a:t>
            </a:r>
            <a:endParaRPr lang="en-US" altLang="zh-CN" sz="3600" b="1">
              <a:latin typeface="楷体" panose="02010609060101010101" charset="-122"/>
              <a:ea typeface="楷体" panose="02010609060101010101" charset="-122"/>
            </a:endParaRPr>
          </a:p>
        </p:txBody>
      </p:sp>
      <p:sp>
        <p:nvSpPr>
          <p:cNvPr id="6" name="文本框 5"/>
          <p:cNvSpPr txBox="1"/>
          <p:nvPr>
            <p:custDataLst>
              <p:tags r:id="rId5"/>
            </p:custDataLst>
          </p:nvPr>
        </p:nvSpPr>
        <p:spPr>
          <a:xfrm>
            <a:off x="8047038" y="1404938"/>
            <a:ext cx="6096000" cy="923925"/>
          </a:xfrm>
          <a:prstGeom prst="rect">
            <a:avLst/>
          </a:prstGeom>
          <a:noFill/>
        </p:spPr>
        <p:txBody>
          <a:bodyPr>
            <a:spAutoFit/>
          </a:bodyPr>
          <a:lstStyle/>
          <a:p>
            <a:pPr>
              <a:defRPr/>
            </a:pPr>
            <a:r>
              <a:rPr lang="en-US" altLang="zh-CN" sz="3600" b="1">
                <a:solidFill>
                  <a:schemeClr val="accent1">
                    <a:lumMod val="75000"/>
                  </a:schemeClr>
                </a:solidFill>
                <a:latin typeface="楷体" panose="02010609060101010101" charset="-122"/>
                <a:ea typeface="楷体" panose="02010609060101010101" charset="-122"/>
              </a:rPr>
              <a:t>(</a:t>
            </a:r>
            <a:r>
              <a:rPr lang="zh-CN" altLang="en-US" sz="3600" b="1">
                <a:solidFill>
                  <a:schemeClr val="accent1">
                    <a:lumMod val="75000"/>
                  </a:schemeClr>
                </a:solidFill>
                <a:latin typeface="楷体" panose="02010609060101010101" charset="-122"/>
                <a:ea typeface="楷体" panose="02010609060101010101" charset="-122"/>
              </a:rPr>
              <a:t>喜爱</a:t>
            </a:r>
            <a:r>
              <a:rPr lang="en-US" altLang="zh-CN" sz="3600" b="1">
                <a:solidFill>
                  <a:schemeClr val="accent1">
                    <a:lumMod val="75000"/>
                  </a:schemeClr>
                </a:solidFill>
                <a:latin typeface="楷体" panose="02010609060101010101" charset="-122"/>
                <a:ea typeface="楷体" panose="02010609060101010101" charset="-122"/>
              </a:rPr>
              <a:t>)</a:t>
            </a:r>
            <a:br>
              <a:rPr lang="zh-CN" altLang="en-US" sz="3600" b="1">
                <a:solidFill>
                  <a:schemeClr val="accent1">
                    <a:lumMod val="75000"/>
                  </a:schemeClr>
                </a:solidFill>
                <a:latin typeface="楷体" panose="02010609060101010101" charset="-122"/>
                <a:ea typeface="楷体" panose="02010609060101010101" charset="-122"/>
              </a:rPr>
            </a:br>
            <a:endParaRPr lang="zh-CN" altLang="en-US">
              <a:solidFill>
                <a:schemeClr val="accent1">
                  <a:lumMod val="75000"/>
                </a:schemeClr>
              </a:solidFill>
            </a:endParaRPr>
          </a:p>
        </p:txBody>
      </p:sp>
      <p:sp>
        <p:nvSpPr>
          <p:cNvPr id="8" name="文本框 7"/>
          <p:cNvSpPr txBox="1"/>
          <p:nvPr>
            <p:custDataLst>
              <p:tags r:id="rId6"/>
            </p:custDataLst>
          </p:nvPr>
        </p:nvSpPr>
        <p:spPr>
          <a:xfrm>
            <a:off x="8010525" y="2266950"/>
            <a:ext cx="7072313" cy="646113"/>
          </a:xfrm>
          <a:prstGeom prst="rect">
            <a:avLst/>
          </a:prstGeom>
          <a:noFill/>
        </p:spPr>
        <p:txBody>
          <a:bodyPr>
            <a:spAutoFit/>
          </a:bodyPr>
          <a:lstStyle/>
          <a:p>
            <a:pPr>
              <a:defRPr/>
            </a:pPr>
            <a:r>
              <a:rPr lang="en-US" altLang="zh-CN" sz="3600" b="1">
                <a:solidFill>
                  <a:schemeClr val="accent1">
                    <a:lumMod val="75000"/>
                  </a:schemeClr>
                </a:solidFill>
                <a:latin typeface="楷体" panose="02010609060101010101" charset="-122"/>
                <a:ea typeface="楷体" panose="02010609060101010101" charset="-122"/>
              </a:rPr>
              <a:t>(</a:t>
            </a:r>
            <a:r>
              <a:rPr lang="zh-CN" altLang="en-US" sz="3600" b="1">
                <a:solidFill>
                  <a:schemeClr val="accent1">
                    <a:lumMod val="75000"/>
                  </a:schemeClr>
                </a:solidFill>
                <a:latin typeface="楷体" panose="02010609060101010101" charset="-122"/>
                <a:ea typeface="楷体" panose="02010609060101010101" charset="-122"/>
              </a:rPr>
              <a:t>爱护</a:t>
            </a:r>
            <a:r>
              <a:rPr lang="en-US" altLang="zh-CN" sz="3600" b="1">
                <a:solidFill>
                  <a:schemeClr val="accent1">
                    <a:lumMod val="75000"/>
                  </a:schemeClr>
                </a:solidFill>
                <a:latin typeface="楷体" panose="02010609060101010101" charset="-122"/>
                <a:ea typeface="楷体" panose="02010609060101010101" charset="-122"/>
              </a:rPr>
              <a:t>)</a:t>
            </a:r>
            <a:endParaRPr lang="zh-CN" altLang="en-US">
              <a:solidFill>
                <a:schemeClr val="accent1">
                  <a:lumMod val="75000"/>
                </a:schemeClr>
              </a:solidFill>
            </a:endParaRPr>
          </a:p>
        </p:txBody>
      </p:sp>
      <p:sp>
        <p:nvSpPr>
          <p:cNvPr id="10" name="文本框 9"/>
          <p:cNvSpPr txBox="1"/>
          <p:nvPr>
            <p:custDataLst>
              <p:tags r:id="rId7"/>
            </p:custDataLst>
          </p:nvPr>
        </p:nvSpPr>
        <p:spPr>
          <a:xfrm>
            <a:off x="8010525" y="3124200"/>
            <a:ext cx="7543800" cy="923925"/>
          </a:xfrm>
          <a:prstGeom prst="rect">
            <a:avLst/>
          </a:prstGeom>
          <a:noFill/>
        </p:spPr>
        <p:txBody>
          <a:bodyPr>
            <a:spAutoFit/>
          </a:bodyPr>
          <a:lstStyle/>
          <a:p>
            <a:pPr>
              <a:defRPr/>
            </a:pPr>
            <a:r>
              <a:rPr lang="en-US" altLang="zh-CN" sz="3600" b="1">
                <a:solidFill>
                  <a:schemeClr val="accent1">
                    <a:lumMod val="75000"/>
                  </a:schemeClr>
                </a:solidFill>
                <a:latin typeface="楷体" panose="02010609060101010101" charset="-122"/>
                <a:ea typeface="楷体" panose="02010609060101010101" charset="-122"/>
              </a:rPr>
              <a:t>(</a:t>
            </a:r>
            <a:r>
              <a:rPr lang="zh-CN" altLang="en-US" sz="3600" b="1">
                <a:solidFill>
                  <a:schemeClr val="accent1">
                    <a:lumMod val="75000"/>
                  </a:schemeClr>
                </a:solidFill>
                <a:latin typeface="楷体" panose="02010609060101010101" charset="-122"/>
                <a:ea typeface="楷体" panose="02010609060101010101" charset="-122"/>
              </a:rPr>
              <a:t>吝惜</a:t>
            </a:r>
            <a:r>
              <a:rPr lang="en-US" altLang="zh-CN" sz="3600" b="1">
                <a:solidFill>
                  <a:schemeClr val="accent1">
                    <a:lumMod val="75000"/>
                  </a:schemeClr>
                </a:solidFill>
                <a:latin typeface="楷体" panose="02010609060101010101" charset="-122"/>
                <a:ea typeface="楷体" panose="02010609060101010101" charset="-122"/>
              </a:rPr>
              <a:t>)</a:t>
            </a:r>
            <a:br>
              <a:rPr lang="zh-CN" altLang="en-US" sz="3600" b="1">
                <a:solidFill>
                  <a:schemeClr val="accent1">
                    <a:lumMod val="75000"/>
                  </a:schemeClr>
                </a:solidFill>
                <a:latin typeface="楷体" panose="02010609060101010101" charset="-122"/>
                <a:ea typeface="楷体" panose="02010609060101010101" charset="-122"/>
              </a:rPr>
            </a:br>
            <a:endParaRPr lang="zh-CN" altLang="en-US">
              <a:solidFill>
                <a:schemeClr val="accent1">
                  <a:lumMod val="75000"/>
                </a:schemeClr>
              </a:solidFill>
            </a:endParaRPr>
          </a:p>
        </p:txBody>
      </p:sp>
      <p:sp>
        <p:nvSpPr>
          <p:cNvPr id="12" name="文本框 11"/>
          <p:cNvSpPr txBox="1"/>
          <p:nvPr>
            <p:custDataLst>
              <p:tags r:id="rId8"/>
            </p:custDataLst>
          </p:nvPr>
        </p:nvSpPr>
        <p:spPr>
          <a:xfrm>
            <a:off x="8047038" y="3935413"/>
            <a:ext cx="7777162" cy="646112"/>
          </a:xfrm>
          <a:prstGeom prst="rect">
            <a:avLst/>
          </a:prstGeom>
          <a:noFill/>
        </p:spPr>
        <p:txBody>
          <a:bodyPr>
            <a:spAutoFit/>
          </a:bodyPr>
          <a:lstStyle/>
          <a:p>
            <a:pPr>
              <a:defRPr/>
            </a:pPr>
            <a:r>
              <a:rPr lang="en-US" altLang="zh-CN" sz="3600" b="1">
                <a:solidFill>
                  <a:schemeClr val="accent1">
                    <a:lumMod val="75000"/>
                  </a:schemeClr>
                </a:solidFill>
                <a:latin typeface="楷体" panose="02010609060101010101" charset="-122"/>
                <a:ea typeface="楷体" panose="02010609060101010101" charset="-122"/>
              </a:rPr>
              <a:t>(</a:t>
            </a:r>
            <a:r>
              <a:rPr lang="zh-CN" altLang="en-US" sz="3600" b="1">
                <a:solidFill>
                  <a:schemeClr val="accent1">
                    <a:lumMod val="75000"/>
                  </a:schemeClr>
                </a:solidFill>
                <a:latin typeface="楷体" panose="02010609060101010101" charset="-122"/>
                <a:ea typeface="楷体" panose="02010609060101010101" charset="-122"/>
              </a:rPr>
              <a:t>喜欢</a:t>
            </a:r>
            <a:r>
              <a:rPr lang="en-US" altLang="zh-CN" sz="3600" b="1">
                <a:solidFill>
                  <a:schemeClr val="accent1">
                    <a:lumMod val="75000"/>
                  </a:schemeClr>
                </a:solidFill>
                <a:latin typeface="楷体" panose="02010609060101010101" charset="-122"/>
                <a:ea typeface="楷体" panose="02010609060101010101" charset="-122"/>
              </a:rPr>
              <a:t>)</a:t>
            </a:r>
            <a:endParaRPr lang="zh-CN" altLang="en-US">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7"/>
          <p:cNvSpPr>
            <a:spLocks noChangeArrowheads="1"/>
          </p:cNvSpPr>
          <p:nvPr>
            <p:custDataLst>
              <p:tags r:id="rId1"/>
            </p:custDataLst>
          </p:nvPr>
        </p:nvSpPr>
        <p:spPr bwMode="auto">
          <a:xfrm>
            <a:off x="450850" y="111125"/>
            <a:ext cx="34274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3600" b="1">
                <a:solidFill>
                  <a:srgbClr val="FF0000"/>
                </a:solidFill>
                <a:latin typeface="楷体" panose="02010609060101010101" charset="-122"/>
                <a:ea typeface="楷体" panose="02010609060101010101" charset="-122"/>
              </a:rPr>
              <a:t>一词多义</a:t>
            </a:r>
            <a:r>
              <a:rPr lang="en-US" altLang="zh-CN" sz="3600" b="1">
                <a:solidFill>
                  <a:srgbClr val="FF0000"/>
                </a:solidFill>
                <a:latin typeface="楷体" panose="02010609060101010101" charset="-122"/>
                <a:ea typeface="楷体" panose="02010609060101010101" charset="-122"/>
              </a:rPr>
              <a:t>——</a:t>
            </a:r>
            <a:r>
              <a:rPr lang="zh-CN" altLang="en-US" sz="3600" b="1">
                <a:solidFill>
                  <a:srgbClr val="FF0000"/>
                </a:solidFill>
                <a:latin typeface="楷体" panose="02010609060101010101" charset="-122"/>
                <a:ea typeface="楷体" panose="02010609060101010101" charset="-122"/>
              </a:rPr>
              <a:t>取</a:t>
            </a:r>
            <a:endParaRPr lang="en-US" altLang="zh-CN" sz="3600" b="1">
              <a:solidFill>
                <a:srgbClr val="FF0000"/>
              </a:solidFill>
              <a:latin typeface="楷体" panose="02010609060101010101" charset="-122"/>
              <a:ea typeface="楷体" panose="02010609060101010101" charset="-122"/>
            </a:endParaRPr>
          </a:p>
        </p:txBody>
      </p:sp>
      <p:pic>
        <p:nvPicPr>
          <p:cNvPr id="24582" name="Picture 6"/>
          <p:cNvPicPr>
            <a:picLocks noChangeAspect="1" noChangeArrowheads="1"/>
          </p:cNvPicPr>
          <p:nvPr>
            <p:custDataLst>
              <p:tags r:id="rId2"/>
            </p:custDataLst>
          </p:nvPr>
        </p:nvPicPr>
        <p:blipFill>
          <a:blip r:embed="rId3"/>
          <a:srcRect l="32502" t="13571" r="5403" b="14752"/>
          <a:stretch>
            <a:fillRect/>
          </a:stretch>
        </p:blipFill>
        <p:spPr bwMode="auto">
          <a:xfrm>
            <a:off x="9212212" y="4917734"/>
            <a:ext cx="3133724" cy="2034742"/>
          </a:xfrm>
          <a:prstGeom prst="rect">
            <a:avLst/>
          </a:prstGeom>
          <a:ln>
            <a:noFill/>
          </a:ln>
          <a:effectLst>
            <a:softEdge rad="112500"/>
          </a:effectLst>
        </p:spPr>
      </p:pic>
      <p:sp>
        <p:nvSpPr>
          <p:cNvPr id="17412" name="矩形 1"/>
          <p:cNvSpPr>
            <a:spLocks noChangeArrowheads="1"/>
          </p:cNvSpPr>
          <p:nvPr>
            <p:custDataLst>
              <p:tags r:id="rId4"/>
            </p:custDataLst>
          </p:nvPr>
        </p:nvSpPr>
        <p:spPr bwMode="auto">
          <a:xfrm>
            <a:off x="555625" y="985838"/>
            <a:ext cx="11301413" cy="4116387"/>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742950" indent="-742950">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buFontTx/>
              <a:buAutoNum type="circleNumDbPlain"/>
            </a:pPr>
            <a:r>
              <a:rPr lang="zh-CN" altLang="en-US" sz="3600" b="1">
                <a:latin typeface="楷体" panose="02010609060101010101" charset="-122"/>
                <a:ea typeface="楷体" panose="02010609060101010101" charset="-122"/>
              </a:rPr>
              <a:t>青，</a:t>
            </a:r>
            <a:r>
              <a:rPr lang="zh-CN" altLang="en-US" sz="3600" b="1">
                <a:solidFill>
                  <a:srgbClr val="FF0000"/>
                </a:solidFill>
                <a:latin typeface="楷体" panose="02010609060101010101" charset="-122"/>
                <a:ea typeface="楷体" panose="02010609060101010101" charset="-122"/>
              </a:rPr>
              <a:t>取</a:t>
            </a:r>
            <a:r>
              <a:rPr lang="zh-CN" altLang="en-US" sz="3600" b="1">
                <a:latin typeface="楷体" panose="02010609060101010101" charset="-122"/>
                <a:ea typeface="楷体" panose="02010609060101010101" charset="-122"/>
              </a:rPr>
              <a:t>之于蓝，而青于蓝  </a:t>
            </a:r>
            <a:endParaRPr lang="en-US" altLang="zh-CN" sz="3600" b="1">
              <a:latin typeface="楷体" panose="02010609060101010101" charset="-122"/>
              <a:ea typeface="楷体" panose="02010609060101010101" charset="-122"/>
            </a:endParaRPr>
          </a:p>
          <a:p>
            <a:pPr>
              <a:lnSpc>
                <a:spcPct val="150000"/>
              </a:lnSpc>
              <a:buFontTx/>
              <a:buAutoNum type="circleNumDbPlain"/>
            </a:pPr>
            <a:r>
              <a:rPr lang="zh-CN" altLang="en-US" sz="3600" b="1">
                <a:latin typeface="楷体" panose="02010609060101010101" charset="-122"/>
                <a:ea typeface="楷体" panose="02010609060101010101" charset="-122"/>
              </a:rPr>
              <a:t>秦以攻</a:t>
            </a:r>
            <a:r>
              <a:rPr lang="zh-CN" altLang="en-US" sz="3600" b="1">
                <a:solidFill>
                  <a:srgbClr val="FF0000"/>
                </a:solidFill>
                <a:latin typeface="楷体" panose="02010609060101010101" charset="-122"/>
                <a:ea typeface="楷体" panose="02010609060101010101" charset="-122"/>
              </a:rPr>
              <a:t>取</a:t>
            </a:r>
            <a:r>
              <a:rPr lang="zh-CN" altLang="en-US" sz="3600" b="1">
                <a:latin typeface="楷体" panose="02010609060101010101" charset="-122"/>
                <a:ea typeface="楷体" panose="02010609060101010101" charset="-122"/>
              </a:rPr>
              <a:t>之外            </a:t>
            </a:r>
            <a:endParaRPr lang="en-US" altLang="zh-CN" sz="3600" b="1">
              <a:latin typeface="楷体" panose="02010609060101010101" charset="-122"/>
              <a:ea typeface="楷体" panose="02010609060101010101" charset="-122"/>
            </a:endParaRPr>
          </a:p>
          <a:p>
            <a:pPr>
              <a:lnSpc>
                <a:spcPct val="150000"/>
              </a:lnSpc>
              <a:buFontTx/>
              <a:buAutoNum type="circleNumDbPlain"/>
            </a:pPr>
            <a:r>
              <a:rPr lang="zh-CN" altLang="en-US" sz="3600" b="1">
                <a:solidFill>
                  <a:srgbClr val="FF0000"/>
                </a:solidFill>
                <a:latin typeface="楷体" panose="02010609060101010101" charset="-122"/>
                <a:ea typeface="楷体" panose="02010609060101010101" charset="-122"/>
              </a:rPr>
              <a:t>取</a:t>
            </a:r>
            <a:r>
              <a:rPr lang="zh-CN" altLang="en-US" sz="3600" b="1">
                <a:latin typeface="楷体" panose="02010609060101010101" charset="-122"/>
                <a:ea typeface="楷体" panose="02010609060101010101" charset="-122"/>
              </a:rPr>
              <a:t>之尽锱铢，用之如泥沙  </a:t>
            </a:r>
            <a:endParaRPr lang="en-US" altLang="zh-CN" sz="3600" b="1">
              <a:latin typeface="楷体" panose="02010609060101010101" charset="-122"/>
              <a:ea typeface="楷体" panose="02010609060101010101" charset="-122"/>
            </a:endParaRPr>
          </a:p>
          <a:p>
            <a:pPr>
              <a:lnSpc>
                <a:spcPct val="150000"/>
              </a:lnSpc>
              <a:buFontTx/>
              <a:buAutoNum type="circleNumDbPlain"/>
            </a:pPr>
            <a:r>
              <a:rPr lang="zh-CN" altLang="en-US" sz="3600" b="1">
                <a:solidFill>
                  <a:srgbClr val="FF0000"/>
                </a:solidFill>
                <a:latin typeface="楷体" panose="02010609060101010101" charset="-122"/>
                <a:ea typeface="楷体" panose="02010609060101010101" charset="-122"/>
              </a:rPr>
              <a:t>取</a:t>
            </a:r>
            <a:r>
              <a:rPr lang="zh-CN" altLang="en-US" sz="3600" b="1">
                <a:latin typeface="楷体" panose="02010609060101010101" charset="-122"/>
                <a:ea typeface="楷体" panose="02010609060101010101" charset="-122"/>
              </a:rPr>
              <a:t>妻如之何？</a:t>
            </a:r>
            <a:endParaRPr lang="zh-CN" altLang="en-US" sz="3600" b="1">
              <a:latin typeface="楷体" panose="02010609060101010101" charset="-122"/>
              <a:ea typeface="楷体" panose="02010609060101010101" charset="-122"/>
            </a:endParaRPr>
          </a:p>
          <a:p>
            <a:pPr>
              <a:lnSpc>
                <a:spcPct val="150000"/>
              </a:lnSpc>
              <a:buFontTx/>
              <a:buAutoNum type="circleNumDbPlain"/>
            </a:pPr>
            <a:r>
              <a:rPr lang="zh-CN" altLang="en-US" sz="3600" b="1">
                <a:latin typeface="楷体" panose="02010609060101010101" charset="-122"/>
                <a:ea typeface="楷体" panose="02010609060101010101" charset="-122"/>
              </a:rPr>
              <a:t>留</a:t>
            </a:r>
            <a:r>
              <a:rPr lang="zh-CN" altLang="en-US" sz="3600" b="1">
                <a:solidFill>
                  <a:srgbClr val="FF0000"/>
                </a:solidFill>
                <a:latin typeface="楷体" panose="02010609060101010101" charset="-122"/>
                <a:ea typeface="楷体" panose="02010609060101010101" charset="-122"/>
              </a:rPr>
              <a:t>取</a:t>
            </a:r>
            <a:r>
              <a:rPr lang="zh-CN" altLang="en-US" sz="3600" b="1">
                <a:latin typeface="楷体" panose="02010609060101010101" charset="-122"/>
                <a:ea typeface="楷体" panose="02010609060101010101" charset="-122"/>
              </a:rPr>
              <a:t>丹心照汗青</a:t>
            </a:r>
            <a:endParaRPr lang="zh-CN" altLang="en-US" sz="3600" b="1">
              <a:latin typeface="楷体" panose="02010609060101010101" charset="-122"/>
              <a:ea typeface="楷体" panose="02010609060101010101" charset="-122"/>
            </a:endParaRPr>
          </a:p>
        </p:txBody>
      </p:sp>
      <p:sp>
        <p:nvSpPr>
          <p:cNvPr id="6" name="文本框 5"/>
          <p:cNvSpPr txBox="1"/>
          <p:nvPr>
            <p:custDataLst>
              <p:tags r:id="rId5"/>
            </p:custDataLst>
          </p:nvPr>
        </p:nvSpPr>
        <p:spPr>
          <a:xfrm>
            <a:off x="6881813" y="957263"/>
            <a:ext cx="6175375" cy="793750"/>
          </a:xfrm>
          <a:prstGeom prst="rect">
            <a:avLst/>
          </a:prstGeom>
          <a:noFill/>
        </p:spPr>
        <p:txBody>
          <a:bodyPr>
            <a:spAutoFit/>
          </a:bodyPr>
          <a:lstStyle/>
          <a:p>
            <a:pPr>
              <a:lnSpc>
                <a:spcPct val="150000"/>
              </a:lnSpc>
              <a:defRPr/>
            </a:pPr>
            <a:r>
              <a:rPr lang="zh-CN" altLang="en-US" sz="3600" b="1">
                <a:solidFill>
                  <a:schemeClr val="accent1">
                    <a:lumMod val="75000"/>
                  </a:schemeClr>
                </a:solidFill>
                <a:latin typeface="楷体" panose="02010609060101010101" charset="-122"/>
                <a:ea typeface="楷体" panose="02010609060101010101" charset="-122"/>
              </a:rPr>
              <a:t>（动词，取出，提取）</a:t>
            </a:r>
            <a:endParaRPr lang="zh-CN" altLang="en-US" sz="3600" b="1">
              <a:solidFill>
                <a:schemeClr val="accent1">
                  <a:lumMod val="75000"/>
                </a:schemeClr>
              </a:solidFill>
              <a:latin typeface="楷体" panose="02010609060101010101" charset="-122"/>
              <a:ea typeface="楷体" panose="02010609060101010101" charset="-122"/>
            </a:endParaRPr>
          </a:p>
        </p:txBody>
      </p:sp>
      <p:sp>
        <p:nvSpPr>
          <p:cNvPr id="8" name="文本框 7"/>
          <p:cNvSpPr txBox="1"/>
          <p:nvPr>
            <p:custDataLst>
              <p:tags r:id="rId6"/>
            </p:custDataLst>
          </p:nvPr>
        </p:nvSpPr>
        <p:spPr>
          <a:xfrm>
            <a:off x="6430963" y="1831975"/>
            <a:ext cx="6527800" cy="793750"/>
          </a:xfrm>
          <a:prstGeom prst="rect">
            <a:avLst/>
          </a:prstGeom>
          <a:noFill/>
        </p:spPr>
        <p:txBody>
          <a:bodyPr>
            <a:spAutoFit/>
          </a:bodyPr>
          <a:lstStyle/>
          <a:p>
            <a:pPr>
              <a:lnSpc>
                <a:spcPct val="150000"/>
              </a:lnSpc>
              <a:defRPr/>
            </a:pPr>
            <a:r>
              <a:rPr lang="zh-CN" altLang="en-US" sz="3600" b="1">
                <a:solidFill>
                  <a:prstClr val="black"/>
                </a:solidFill>
                <a:latin typeface="楷体" panose="02010609060101010101" charset="-122"/>
                <a:ea typeface="楷体" panose="02010609060101010101" charset="-122"/>
              </a:rPr>
              <a:t>  </a:t>
            </a:r>
            <a:r>
              <a:rPr lang="zh-CN" altLang="en-US" sz="3600" b="1">
                <a:solidFill>
                  <a:schemeClr val="accent1">
                    <a:lumMod val="75000"/>
                  </a:schemeClr>
                </a:solidFill>
                <a:latin typeface="楷体" panose="02010609060101010101" charset="-122"/>
                <a:ea typeface="楷体" panose="02010609060101010101" charset="-122"/>
              </a:rPr>
              <a:t>（动词，攻取，攻下）</a:t>
            </a:r>
            <a:endParaRPr lang="zh-CN" altLang="en-US" sz="3600" b="1">
              <a:solidFill>
                <a:schemeClr val="accent1">
                  <a:lumMod val="75000"/>
                </a:schemeClr>
              </a:solidFill>
              <a:latin typeface="楷体" panose="02010609060101010101" charset="-122"/>
              <a:ea typeface="楷体" panose="02010609060101010101" charset="-122"/>
            </a:endParaRPr>
          </a:p>
        </p:txBody>
      </p:sp>
      <p:sp>
        <p:nvSpPr>
          <p:cNvPr id="10" name="文本框 9"/>
          <p:cNvSpPr txBox="1"/>
          <p:nvPr>
            <p:custDataLst>
              <p:tags r:id="rId7"/>
            </p:custDataLst>
          </p:nvPr>
        </p:nvSpPr>
        <p:spPr>
          <a:xfrm>
            <a:off x="6881813" y="2646363"/>
            <a:ext cx="6529387" cy="792162"/>
          </a:xfrm>
          <a:prstGeom prst="rect">
            <a:avLst/>
          </a:prstGeom>
          <a:noFill/>
        </p:spPr>
        <p:txBody>
          <a:bodyPr>
            <a:spAutoFit/>
          </a:bodyPr>
          <a:lstStyle/>
          <a:p>
            <a:pPr>
              <a:lnSpc>
                <a:spcPct val="150000"/>
              </a:lnSpc>
              <a:defRPr/>
            </a:pPr>
            <a:r>
              <a:rPr lang="zh-CN" altLang="en-US" sz="3600" b="1">
                <a:solidFill>
                  <a:schemeClr val="accent1">
                    <a:lumMod val="75000"/>
                  </a:schemeClr>
                </a:solidFill>
                <a:latin typeface="楷体" panose="02010609060101010101" charset="-122"/>
                <a:ea typeface="楷体" panose="02010609060101010101" charset="-122"/>
              </a:rPr>
              <a:t>（动词，掠夺，夺取）</a:t>
            </a:r>
            <a:endParaRPr lang="zh-CN" altLang="en-US" sz="3600" b="1">
              <a:solidFill>
                <a:schemeClr val="accent1">
                  <a:lumMod val="75000"/>
                </a:schemeClr>
              </a:solidFill>
              <a:latin typeface="楷体" panose="02010609060101010101" charset="-122"/>
              <a:ea typeface="楷体" panose="02010609060101010101" charset="-122"/>
            </a:endParaRPr>
          </a:p>
        </p:txBody>
      </p:sp>
      <p:sp>
        <p:nvSpPr>
          <p:cNvPr id="12" name="文本框 11"/>
          <p:cNvSpPr txBox="1"/>
          <p:nvPr>
            <p:custDataLst>
              <p:tags r:id="rId8"/>
            </p:custDataLst>
          </p:nvPr>
        </p:nvSpPr>
        <p:spPr>
          <a:xfrm>
            <a:off x="6881813" y="3651250"/>
            <a:ext cx="6705600" cy="646113"/>
          </a:xfrm>
          <a:prstGeom prst="rect">
            <a:avLst/>
          </a:prstGeom>
          <a:noFill/>
        </p:spPr>
        <p:txBody>
          <a:bodyPr>
            <a:spAutoFit/>
          </a:bodyPr>
          <a:lstStyle/>
          <a:p>
            <a:pPr>
              <a:defRPr/>
            </a:pPr>
            <a:r>
              <a:rPr lang="zh-CN" altLang="en-US" sz="3600" b="1">
                <a:solidFill>
                  <a:schemeClr val="accent1">
                    <a:lumMod val="75000"/>
                  </a:schemeClr>
                </a:solidFill>
                <a:latin typeface="楷体" panose="02010609060101010101" charset="-122"/>
                <a:ea typeface="楷体" panose="02010609060101010101" charset="-122"/>
              </a:rPr>
              <a:t>（动词，同“娶”） </a:t>
            </a:r>
            <a:endParaRPr lang="zh-CN" altLang="en-US">
              <a:solidFill>
                <a:schemeClr val="accent1">
                  <a:lumMod val="75000"/>
                </a:schemeClr>
              </a:solidFill>
            </a:endParaRPr>
          </a:p>
        </p:txBody>
      </p:sp>
      <p:sp>
        <p:nvSpPr>
          <p:cNvPr id="14" name="文本框 13"/>
          <p:cNvSpPr txBox="1"/>
          <p:nvPr>
            <p:custDataLst>
              <p:tags r:id="rId9"/>
            </p:custDataLst>
          </p:nvPr>
        </p:nvSpPr>
        <p:spPr>
          <a:xfrm>
            <a:off x="6931025" y="4486275"/>
            <a:ext cx="6792913" cy="646113"/>
          </a:xfrm>
          <a:prstGeom prst="rect">
            <a:avLst/>
          </a:prstGeom>
          <a:noFill/>
        </p:spPr>
        <p:txBody>
          <a:bodyPr>
            <a:spAutoFit/>
          </a:bodyPr>
          <a:lstStyle/>
          <a:p>
            <a:pPr>
              <a:defRPr/>
            </a:pPr>
            <a:r>
              <a:rPr lang="zh-CN" altLang="en-US" sz="3600" b="1">
                <a:solidFill>
                  <a:schemeClr val="accent1">
                    <a:lumMod val="75000"/>
                  </a:schemeClr>
                </a:solidFill>
                <a:latin typeface="楷体" panose="02010609060101010101" charset="-122"/>
                <a:ea typeface="楷体" panose="02010609060101010101" charset="-122"/>
              </a:rPr>
              <a:t>（助词，“着”）</a:t>
            </a:r>
            <a:endParaRPr lang="zh-CN" altLang="en-US">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7"/>
          <p:cNvSpPr>
            <a:spLocks noChangeArrowheads="1"/>
          </p:cNvSpPr>
          <p:nvPr>
            <p:custDataLst>
              <p:tags r:id="rId1"/>
            </p:custDataLst>
          </p:nvPr>
        </p:nvSpPr>
        <p:spPr bwMode="auto">
          <a:xfrm>
            <a:off x="398463" y="309563"/>
            <a:ext cx="37861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4000" b="1">
                <a:solidFill>
                  <a:srgbClr val="FF0000"/>
                </a:solidFill>
                <a:latin typeface="楷体" panose="02010609060101010101" charset="-122"/>
                <a:ea typeface="楷体" panose="02010609060101010101" charset="-122"/>
              </a:rPr>
              <a:t>一词多义</a:t>
            </a:r>
            <a:r>
              <a:rPr lang="en-US" altLang="zh-CN" sz="4000" b="1">
                <a:solidFill>
                  <a:srgbClr val="FF0000"/>
                </a:solidFill>
                <a:latin typeface="楷体" panose="02010609060101010101" charset="-122"/>
                <a:ea typeface="楷体" panose="02010609060101010101" charset="-122"/>
              </a:rPr>
              <a:t>——</a:t>
            </a:r>
            <a:r>
              <a:rPr lang="zh-CN" altLang="en-US" sz="4000" b="1">
                <a:solidFill>
                  <a:srgbClr val="FF0000"/>
                </a:solidFill>
                <a:latin typeface="楷体" panose="02010609060101010101" charset="-122"/>
                <a:ea typeface="楷体" panose="02010609060101010101" charset="-122"/>
              </a:rPr>
              <a:t>族</a:t>
            </a:r>
            <a:endParaRPr lang="en-US" altLang="zh-CN" sz="4000" b="1">
              <a:solidFill>
                <a:srgbClr val="FF0000"/>
              </a:solidFill>
              <a:latin typeface="楷体" panose="02010609060101010101" charset="-122"/>
              <a:ea typeface="楷体" panose="02010609060101010101" charset="-122"/>
            </a:endParaRPr>
          </a:p>
        </p:txBody>
      </p:sp>
      <p:pic>
        <p:nvPicPr>
          <p:cNvPr id="24582" name="Picture 6"/>
          <p:cNvPicPr>
            <a:picLocks noChangeAspect="1" noChangeArrowheads="1"/>
          </p:cNvPicPr>
          <p:nvPr>
            <p:custDataLst>
              <p:tags r:id="rId2"/>
            </p:custDataLst>
          </p:nvPr>
        </p:nvPicPr>
        <p:blipFill>
          <a:blip r:embed="rId3"/>
          <a:srcRect l="32502" t="13571" r="5403" b="14752"/>
          <a:stretch>
            <a:fillRect/>
          </a:stretch>
        </p:blipFill>
        <p:spPr bwMode="auto">
          <a:xfrm>
            <a:off x="8858250" y="4219644"/>
            <a:ext cx="3133724" cy="2034742"/>
          </a:xfrm>
          <a:prstGeom prst="rect">
            <a:avLst/>
          </a:prstGeom>
          <a:ln>
            <a:noFill/>
          </a:ln>
          <a:effectLst>
            <a:softEdge rad="112500"/>
          </a:effectLst>
        </p:spPr>
      </p:pic>
      <p:sp>
        <p:nvSpPr>
          <p:cNvPr id="27655" name="矩形 1"/>
          <p:cNvSpPr>
            <a:spLocks noChangeArrowheads="1"/>
          </p:cNvSpPr>
          <p:nvPr>
            <p:custDataLst>
              <p:tags r:id="rId4"/>
            </p:custDataLst>
          </p:nvPr>
        </p:nvSpPr>
        <p:spPr bwMode="auto">
          <a:xfrm>
            <a:off x="685800" y="1258888"/>
            <a:ext cx="10906125" cy="2455862"/>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3600" b="1">
                <a:latin typeface="楷体" panose="02010609060101010101" charset="-122"/>
                <a:ea typeface="楷体" panose="02010609060101010101" charset="-122"/>
              </a:rPr>
              <a:t>①</a:t>
            </a:r>
            <a:r>
              <a:rPr lang="zh-CN" altLang="en-US" sz="3600" b="1">
                <a:solidFill>
                  <a:srgbClr val="FF0000"/>
                </a:solidFill>
                <a:latin typeface="楷体" panose="02010609060101010101" charset="-122"/>
                <a:ea typeface="楷体" panose="02010609060101010101" charset="-122"/>
              </a:rPr>
              <a:t>族</a:t>
            </a:r>
            <a:r>
              <a:rPr lang="zh-CN" altLang="en-US" sz="3600" b="1">
                <a:latin typeface="楷体" panose="02010609060101010101" charset="-122"/>
                <a:ea typeface="楷体" panose="02010609060101010101" charset="-122"/>
              </a:rPr>
              <a:t>秦者秦也，非天下也      </a:t>
            </a:r>
            <a:endParaRPr lang="en-US" altLang="zh-CN" sz="3600" b="1">
              <a:latin typeface="楷体" panose="02010609060101010101" charset="-122"/>
              <a:ea typeface="楷体" panose="02010609060101010101" charset="-122"/>
            </a:endParaRPr>
          </a:p>
          <a:p>
            <a:pPr>
              <a:lnSpc>
                <a:spcPct val="150000"/>
              </a:lnSpc>
            </a:pPr>
            <a:r>
              <a:rPr lang="zh-CN" altLang="en-US" sz="3600" b="1">
                <a:latin typeface="楷体" panose="02010609060101010101" charset="-122"/>
                <a:ea typeface="楷体" panose="02010609060101010101" charset="-122"/>
              </a:rPr>
              <a:t>②士大夫之</a:t>
            </a:r>
            <a:r>
              <a:rPr lang="zh-CN" altLang="en-US" sz="3600" b="1">
                <a:solidFill>
                  <a:srgbClr val="FF0000"/>
                </a:solidFill>
                <a:latin typeface="楷体" panose="02010609060101010101" charset="-122"/>
                <a:ea typeface="楷体" panose="02010609060101010101" charset="-122"/>
              </a:rPr>
              <a:t>族</a:t>
            </a:r>
            <a:r>
              <a:rPr lang="zh-CN" altLang="en-US" sz="3600" b="1">
                <a:latin typeface="楷体" panose="02010609060101010101" charset="-122"/>
                <a:ea typeface="楷体" panose="02010609060101010101" charset="-122"/>
              </a:rPr>
              <a:t>，曰师曰弟子云者</a:t>
            </a:r>
            <a:br>
              <a:rPr lang="zh-CN" altLang="en-US" sz="3600" b="1">
                <a:latin typeface="楷体" panose="02010609060101010101" charset="-122"/>
                <a:ea typeface="楷体" panose="02010609060101010101" charset="-122"/>
              </a:rPr>
            </a:br>
            <a:r>
              <a:rPr lang="zh-CN" altLang="en-US" sz="3600" b="1">
                <a:latin typeface="楷体" panose="02010609060101010101" charset="-122"/>
                <a:ea typeface="楷体" panose="02010609060101010101" charset="-122"/>
              </a:rPr>
              <a:t>③山东豪俊，遂并起而亡秦</a:t>
            </a:r>
            <a:r>
              <a:rPr lang="zh-CN" altLang="en-US" sz="3600" b="1">
                <a:solidFill>
                  <a:srgbClr val="FF0000"/>
                </a:solidFill>
                <a:latin typeface="楷体" panose="02010609060101010101" charset="-122"/>
                <a:ea typeface="楷体" panose="02010609060101010101" charset="-122"/>
              </a:rPr>
              <a:t>族</a:t>
            </a:r>
            <a:r>
              <a:rPr lang="zh-CN" altLang="en-US" sz="3600" b="1">
                <a:latin typeface="楷体" panose="02010609060101010101" charset="-122"/>
                <a:ea typeface="楷体" panose="02010609060101010101" charset="-122"/>
              </a:rPr>
              <a:t>矣</a:t>
            </a:r>
            <a:endParaRPr lang="en-US" altLang="zh-CN" sz="3600" b="1">
              <a:latin typeface="楷体" panose="02010609060101010101" charset="-122"/>
              <a:ea typeface="楷体" panose="02010609060101010101" charset="-122"/>
            </a:endParaRPr>
          </a:p>
        </p:txBody>
      </p:sp>
      <p:sp>
        <p:nvSpPr>
          <p:cNvPr id="6" name="文本框 5"/>
          <p:cNvSpPr txBox="1"/>
          <p:nvPr>
            <p:custDataLst>
              <p:tags r:id="rId5"/>
            </p:custDataLst>
          </p:nvPr>
        </p:nvSpPr>
        <p:spPr>
          <a:xfrm>
            <a:off x="7727950" y="1425575"/>
            <a:ext cx="6096000" cy="923925"/>
          </a:xfrm>
          <a:prstGeom prst="rect">
            <a:avLst/>
          </a:prstGeom>
          <a:noFill/>
        </p:spPr>
        <p:txBody>
          <a:bodyPr>
            <a:spAutoFit/>
          </a:bodyPr>
          <a:lstStyle/>
          <a:p>
            <a:pPr>
              <a:defRPr/>
            </a:pPr>
            <a:r>
              <a:rPr lang="en-US" altLang="zh-CN" sz="3600" b="1">
                <a:solidFill>
                  <a:schemeClr val="accent1">
                    <a:lumMod val="75000"/>
                  </a:schemeClr>
                </a:solidFill>
                <a:latin typeface="楷体" panose="02010609060101010101" charset="-122"/>
                <a:ea typeface="楷体" panose="02010609060101010101" charset="-122"/>
              </a:rPr>
              <a:t>(</a:t>
            </a:r>
            <a:r>
              <a:rPr lang="zh-CN" altLang="en-US" sz="3600" b="1">
                <a:solidFill>
                  <a:schemeClr val="accent1">
                    <a:lumMod val="75000"/>
                  </a:schemeClr>
                </a:solidFill>
                <a:latin typeface="楷体" panose="02010609060101010101" charset="-122"/>
                <a:ea typeface="楷体" panose="02010609060101010101" charset="-122"/>
              </a:rPr>
              <a:t>名作动，灭族</a:t>
            </a:r>
            <a:r>
              <a:rPr lang="en-US" altLang="zh-CN" sz="3600" b="1">
                <a:solidFill>
                  <a:schemeClr val="accent1">
                    <a:lumMod val="75000"/>
                  </a:schemeClr>
                </a:solidFill>
                <a:latin typeface="楷体" panose="02010609060101010101" charset="-122"/>
                <a:ea typeface="楷体" panose="02010609060101010101" charset="-122"/>
              </a:rPr>
              <a:t>)</a:t>
            </a:r>
            <a:br>
              <a:rPr lang="zh-CN" altLang="en-US" sz="3600" b="1">
                <a:solidFill>
                  <a:schemeClr val="accent1">
                    <a:lumMod val="75000"/>
                  </a:schemeClr>
                </a:solidFill>
                <a:latin typeface="楷体" panose="02010609060101010101" charset="-122"/>
                <a:ea typeface="楷体" panose="02010609060101010101" charset="-122"/>
              </a:rPr>
            </a:br>
            <a:endParaRPr lang="zh-CN" altLang="en-US">
              <a:solidFill>
                <a:schemeClr val="accent1">
                  <a:lumMod val="75000"/>
                </a:schemeClr>
              </a:solidFill>
            </a:endParaRPr>
          </a:p>
        </p:txBody>
      </p:sp>
      <p:sp>
        <p:nvSpPr>
          <p:cNvPr id="8" name="文本框 7"/>
          <p:cNvSpPr txBox="1"/>
          <p:nvPr>
            <p:custDataLst>
              <p:tags r:id="rId6"/>
            </p:custDataLst>
          </p:nvPr>
        </p:nvSpPr>
        <p:spPr>
          <a:xfrm>
            <a:off x="8256588" y="2278063"/>
            <a:ext cx="6913562" cy="647700"/>
          </a:xfrm>
          <a:prstGeom prst="rect">
            <a:avLst/>
          </a:prstGeom>
          <a:noFill/>
        </p:spPr>
        <p:txBody>
          <a:bodyPr>
            <a:spAutoFit/>
          </a:bodyPr>
          <a:lstStyle/>
          <a:p>
            <a:pPr>
              <a:defRPr/>
            </a:pPr>
            <a:r>
              <a:rPr lang="en-US" altLang="zh-CN" sz="3600" b="1">
                <a:solidFill>
                  <a:schemeClr val="accent1">
                    <a:lumMod val="75000"/>
                  </a:schemeClr>
                </a:solidFill>
                <a:latin typeface="楷体" panose="02010609060101010101" charset="-122"/>
                <a:ea typeface="楷体" panose="02010609060101010101" charset="-122"/>
              </a:rPr>
              <a:t>(</a:t>
            </a:r>
            <a:r>
              <a:rPr lang="zh-CN" altLang="en-US" sz="3600" b="1">
                <a:solidFill>
                  <a:schemeClr val="accent1">
                    <a:lumMod val="75000"/>
                  </a:schemeClr>
                </a:solidFill>
                <a:latin typeface="楷体" panose="02010609060101010101" charset="-122"/>
                <a:ea typeface="楷体" panose="02010609060101010101" charset="-122"/>
              </a:rPr>
              <a:t>类，属</a:t>
            </a:r>
            <a:r>
              <a:rPr lang="en-US" altLang="zh-CN" sz="3600" b="1">
                <a:solidFill>
                  <a:schemeClr val="accent1">
                    <a:lumMod val="75000"/>
                  </a:schemeClr>
                </a:solidFill>
                <a:latin typeface="楷体" panose="02010609060101010101" charset="-122"/>
                <a:ea typeface="楷体" panose="02010609060101010101" charset="-122"/>
              </a:rPr>
              <a:t>)</a:t>
            </a:r>
            <a:endParaRPr lang="zh-CN" altLang="en-US">
              <a:solidFill>
                <a:schemeClr val="accent1">
                  <a:lumMod val="75000"/>
                </a:schemeClr>
              </a:solidFill>
            </a:endParaRPr>
          </a:p>
        </p:txBody>
      </p:sp>
      <p:sp>
        <p:nvSpPr>
          <p:cNvPr id="10" name="文本框 9"/>
          <p:cNvSpPr txBox="1"/>
          <p:nvPr>
            <p:custDataLst>
              <p:tags r:id="rId7"/>
            </p:custDataLst>
          </p:nvPr>
        </p:nvSpPr>
        <p:spPr>
          <a:xfrm>
            <a:off x="8199438" y="3068638"/>
            <a:ext cx="7585075" cy="646112"/>
          </a:xfrm>
          <a:prstGeom prst="rect">
            <a:avLst/>
          </a:prstGeom>
          <a:noFill/>
        </p:spPr>
        <p:txBody>
          <a:bodyPr>
            <a:spAutoFit/>
          </a:bodyPr>
          <a:lstStyle/>
          <a:p>
            <a:pPr>
              <a:defRPr/>
            </a:pPr>
            <a:r>
              <a:rPr lang="en-US" altLang="zh-CN" sz="3600" b="1">
                <a:solidFill>
                  <a:schemeClr val="accent1">
                    <a:lumMod val="75000"/>
                  </a:schemeClr>
                </a:solidFill>
                <a:latin typeface="楷体" panose="02010609060101010101" charset="-122"/>
                <a:ea typeface="楷体" panose="02010609060101010101" charset="-122"/>
              </a:rPr>
              <a:t>(</a:t>
            </a:r>
            <a:r>
              <a:rPr lang="zh-CN" altLang="en-US" sz="3600" b="1">
                <a:solidFill>
                  <a:schemeClr val="accent1">
                    <a:lumMod val="75000"/>
                  </a:schemeClr>
                </a:solidFill>
                <a:latin typeface="楷体" panose="02010609060101010101" charset="-122"/>
                <a:ea typeface="楷体" panose="02010609060101010101" charset="-122"/>
              </a:rPr>
              <a:t>名词，家族</a:t>
            </a:r>
            <a:r>
              <a:rPr lang="en-US" altLang="zh-CN" sz="3600" b="1">
                <a:solidFill>
                  <a:schemeClr val="accent1">
                    <a:lumMod val="75000"/>
                  </a:schemeClr>
                </a:solidFill>
                <a:latin typeface="楷体" panose="02010609060101010101" charset="-122"/>
                <a:ea typeface="楷体" panose="02010609060101010101" charset="-122"/>
              </a:rPr>
              <a:t>)</a:t>
            </a:r>
            <a:endParaRPr lang="zh-CN" altLang="en-US">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randombar(horizontal)">
                                      <p:cBhvr>
                                        <p:cTn id="7" dur="500"/>
                                        <p:tgtEl>
                                          <p:spTgt spid="276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6" grpId="0"/>
      <p:bldP spid="8"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7"/>
          <p:cNvSpPr>
            <a:spLocks noChangeArrowheads="1"/>
          </p:cNvSpPr>
          <p:nvPr>
            <p:custDataLst>
              <p:tags r:id="rId1"/>
            </p:custDataLst>
          </p:nvPr>
        </p:nvSpPr>
        <p:spPr bwMode="auto">
          <a:xfrm>
            <a:off x="398463" y="309563"/>
            <a:ext cx="37861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4000" b="1">
                <a:solidFill>
                  <a:srgbClr val="FF0000"/>
                </a:solidFill>
                <a:latin typeface="楷体" panose="02010609060101010101" charset="-122"/>
                <a:ea typeface="楷体" panose="02010609060101010101" charset="-122"/>
              </a:rPr>
              <a:t>一词多义</a:t>
            </a:r>
            <a:r>
              <a:rPr lang="en-US" altLang="zh-CN" sz="4000" b="1">
                <a:solidFill>
                  <a:srgbClr val="FF0000"/>
                </a:solidFill>
                <a:latin typeface="楷体" panose="02010609060101010101" charset="-122"/>
                <a:ea typeface="楷体" panose="02010609060101010101" charset="-122"/>
              </a:rPr>
              <a:t>——</a:t>
            </a:r>
            <a:r>
              <a:rPr lang="zh-CN" altLang="en-US" sz="4000" b="1">
                <a:solidFill>
                  <a:srgbClr val="FF0000"/>
                </a:solidFill>
                <a:latin typeface="楷体" panose="02010609060101010101" charset="-122"/>
                <a:ea typeface="楷体" panose="02010609060101010101" charset="-122"/>
              </a:rPr>
              <a:t>固</a:t>
            </a:r>
            <a:endParaRPr lang="en-US" altLang="zh-CN" sz="4000" b="1">
              <a:solidFill>
                <a:srgbClr val="FF0000"/>
              </a:solidFill>
              <a:latin typeface="楷体" panose="02010609060101010101" charset="-122"/>
              <a:ea typeface="楷体" panose="02010609060101010101" charset="-122"/>
            </a:endParaRPr>
          </a:p>
        </p:txBody>
      </p:sp>
      <p:pic>
        <p:nvPicPr>
          <p:cNvPr id="24582" name="Picture 6"/>
          <p:cNvPicPr>
            <a:picLocks noChangeAspect="1" noChangeArrowheads="1"/>
          </p:cNvPicPr>
          <p:nvPr>
            <p:custDataLst>
              <p:tags r:id="rId2"/>
            </p:custDataLst>
          </p:nvPr>
        </p:nvPicPr>
        <p:blipFill>
          <a:blip r:embed="rId3"/>
          <a:srcRect l="32502" t="13571" r="5403" b="14752"/>
          <a:stretch>
            <a:fillRect/>
          </a:stretch>
        </p:blipFill>
        <p:spPr bwMode="auto">
          <a:xfrm>
            <a:off x="9058276" y="4823258"/>
            <a:ext cx="3133724" cy="2034742"/>
          </a:xfrm>
          <a:prstGeom prst="rect">
            <a:avLst/>
          </a:prstGeom>
          <a:ln>
            <a:noFill/>
          </a:ln>
          <a:effectLst>
            <a:softEdge rad="112500"/>
          </a:effectLst>
        </p:spPr>
      </p:pic>
      <p:sp>
        <p:nvSpPr>
          <p:cNvPr id="19460" name="矩形 1"/>
          <p:cNvSpPr>
            <a:spLocks noChangeArrowheads="1"/>
          </p:cNvSpPr>
          <p:nvPr>
            <p:custDataLst>
              <p:tags r:id="rId4"/>
            </p:custDataLst>
          </p:nvPr>
        </p:nvSpPr>
        <p:spPr bwMode="auto">
          <a:xfrm>
            <a:off x="685800" y="1258888"/>
            <a:ext cx="11323638" cy="4394200"/>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742950" indent="-742950">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buFontTx/>
              <a:buAutoNum type="circleNumDbPlain"/>
            </a:pPr>
            <a:r>
              <a:rPr lang="zh-CN" altLang="en-US" sz="4000" b="1">
                <a:latin typeface="楷体" panose="02010609060101010101" charset="-122"/>
                <a:ea typeface="楷体" panose="02010609060101010101" charset="-122"/>
              </a:rPr>
              <a:t>独夫之心，日益骄</a:t>
            </a:r>
            <a:r>
              <a:rPr lang="zh-CN" altLang="en-US" sz="4000" b="1">
                <a:solidFill>
                  <a:srgbClr val="FF0000"/>
                </a:solidFill>
                <a:latin typeface="楷体" panose="02010609060101010101" charset="-122"/>
                <a:ea typeface="楷体" panose="02010609060101010101" charset="-122"/>
              </a:rPr>
              <a:t>固          </a:t>
            </a:r>
            <a:endParaRPr lang="en-US" altLang="zh-CN" sz="4000" b="1">
              <a:solidFill>
                <a:srgbClr val="FF0000"/>
              </a:solidFill>
              <a:latin typeface="楷体" panose="02010609060101010101" charset="-122"/>
              <a:ea typeface="楷体" panose="02010609060101010101" charset="-122"/>
            </a:endParaRPr>
          </a:p>
          <a:p>
            <a:pPr>
              <a:lnSpc>
                <a:spcPct val="150000"/>
              </a:lnSpc>
              <a:buFontTx/>
              <a:buAutoNum type="circleNumDbPlain"/>
            </a:pPr>
            <a:r>
              <a:rPr lang="zh-CN" altLang="en-US" sz="4000" b="1">
                <a:latin typeface="楷体" panose="02010609060101010101" charset="-122"/>
                <a:ea typeface="楷体" panose="02010609060101010101" charset="-122"/>
              </a:rPr>
              <a:t>诸侯之所大患，</a:t>
            </a:r>
            <a:r>
              <a:rPr lang="zh-CN" altLang="en-US" sz="4000" b="1">
                <a:solidFill>
                  <a:srgbClr val="FF0000"/>
                </a:solidFill>
                <a:latin typeface="楷体" panose="02010609060101010101" charset="-122"/>
                <a:ea typeface="楷体" panose="02010609060101010101" charset="-122"/>
              </a:rPr>
              <a:t>固</a:t>
            </a:r>
            <a:r>
              <a:rPr lang="zh-CN" altLang="en-US" sz="4000" b="1">
                <a:latin typeface="楷体" panose="02010609060101010101" charset="-122"/>
                <a:ea typeface="楷体" panose="02010609060101010101" charset="-122"/>
              </a:rPr>
              <a:t>不在战矣    </a:t>
            </a:r>
            <a:endParaRPr lang="en-US" altLang="zh-CN" sz="4000" b="1">
              <a:latin typeface="楷体" panose="02010609060101010101" charset="-122"/>
              <a:ea typeface="楷体" panose="02010609060101010101" charset="-122"/>
            </a:endParaRPr>
          </a:p>
          <a:p>
            <a:pPr>
              <a:lnSpc>
                <a:spcPct val="150000"/>
              </a:lnSpc>
              <a:buFontTx/>
              <a:buAutoNum type="circleNumDbPlain"/>
            </a:pPr>
            <a:r>
              <a:rPr lang="zh-CN" altLang="en-US" sz="4000" b="1">
                <a:latin typeface="楷体" panose="02010609060101010101" charset="-122"/>
                <a:ea typeface="楷体" panose="02010609060101010101" charset="-122"/>
              </a:rPr>
              <a:t>根不</a:t>
            </a:r>
            <a:r>
              <a:rPr lang="zh-CN" altLang="en-US" sz="4000" b="1">
                <a:solidFill>
                  <a:srgbClr val="FF0000"/>
                </a:solidFill>
                <a:latin typeface="楷体" panose="02010609060101010101" charset="-122"/>
                <a:ea typeface="楷体" panose="02010609060101010101" charset="-122"/>
              </a:rPr>
              <a:t>固</a:t>
            </a:r>
            <a:r>
              <a:rPr lang="zh-CN" altLang="en-US" sz="4000" b="1">
                <a:latin typeface="楷体" panose="02010609060101010101" charset="-122"/>
                <a:ea typeface="楷体" panose="02010609060101010101" charset="-122"/>
              </a:rPr>
              <a:t>而求木之长</a:t>
            </a:r>
            <a:br>
              <a:rPr lang="zh-CN" altLang="en-US" sz="3600" b="1">
                <a:latin typeface="楷体" panose="02010609060101010101" charset="-122"/>
                <a:ea typeface="楷体" panose="02010609060101010101" charset="-122"/>
              </a:rPr>
            </a:br>
            <a:br>
              <a:rPr lang="zh-CN" altLang="en-US" sz="3600" b="1">
                <a:latin typeface="楷体" panose="02010609060101010101" charset="-122"/>
                <a:ea typeface="楷体" panose="02010609060101010101" charset="-122"/>
              </a:rPr>
            </a:br>
            <a:endParaRPr lang="en-US" altLang="zh-CN" sz="3600" b="1">
              <a:latin typeface="楷体" panose="02010609060101010101" charset="-122"/>
              <a:ea typeface="楷体" panose="02010609060101010101" charset="-122"/>
            </a:endParaRPr>
          </a:p>
        </p:txBody>
      </p:sp>
      <p:sp>
        <p:nvSpPr>
          <p:cNvPr id="6" name="文本框 5"/>
          <p:cNvSpPr txBox="1"/>
          <p:nvPr>
            <p:custDataLst>
              <p:tags r:id="rId5"/>
            </p:custDataLst>
          </p:nvPr>
        </p:nvSpPr>
        <p:spPr>
          <a:xfrm>
            <a:off x="7883525" y="1258888"/>
            <a:ext cx="6096000" cy="871537"/>
          </a:xfrm>
          <a:prstGeom prst="rect">
            <a:avLst/>
          </a:prstGeom>
          <a:noFill/>
        </p:spPr>
        <p:txBody>
          <a:bodyPr>
            <a:spAutoFit/>
          </a:bodyPr>
          <a:lstStyle/>
          <a:p>
            <a:pPr>
              <a:lnSpc>
                <a:spcPct val="150000"/>
              </a:lnSpc>
              <a:defRPr/>
            </a:pPr>
            <a:r>
              <a:rPr lang="en-US" altLang="zh-CN" sz="4000" b="1">
                <a:solidFill>
                  <a:prstClr val="black"/>
                </a:solidFill>
                <a:latin typeface="楷体" panose="02010609060101010101" charset="-122"/>
                <a:ea typeface="楷体" panose="02010609060101010101" charset="-122"/>
              </a:rPr>
              <a:t>   </a:t>
            </a:r>
            <a:r>
              <a:rPr lang="en-US" altLang="zh-CN" sz="4000" b="1">
                <a:solidFill>
                  <a:schemeClr val="accent1">
                    <a:lumMod val="75000"/>
                  </a:schemeClr>
                </a:solidFill>
                <a:latin typeface="楷体" panose="02010609060101010101" charset="-122"/>
                <a:ea typeface="楷体" panose="02010609060101010101" charset="-122"/>
              </a:rPr>
              <a:t>(</a:t>
            </a:r>
            <a:r>
              <a:rPr lang="zh-CN" altLang="en-US" sz="4000" b="1">
                <a:solidFill>
                  <a:schemeClr val="accent1">
                    <a:lumMod val="75000"/>
                  </a:schemeClr>
                </a:solidFill>
                <a:latin typeface="楷体" panose="02010609060101010101" charset="-122"/>
                <a:ea typeface="楷体" panose="02010609060101010101" charset="-122"/>
              </a:rPr>
              <a:t>顽固</a:t>
            </a:r>
            <a:r>
              <a:rPr lang="en-US" altLang="zh-CN" sz="4000" b="1">
                <a:solidFill>
                  <a:schemeClr val="accent1">
                    <a:lumMod val="75000"/>
                  </a:schemeClr>
                </a:solidFill>
                <a:latin typeface="楷体" panose="02010609060101010101" charset="-122"/>
                <a:ea typeface="楷体" panose="02010609060101010101" charset="-122"/>
              </a:rPr>
              <a:t>)</a:t>
            </a:r>
            <a:endParaRPr lang="zh-CN" altLang="en-US" sz="4000" b="1">
              <a:solidFill>
                <a:schemeClr val="accent1">
                  <a:lumMod val="75000"/>
                </a:schemeClr>
              </a:solidFill>
              <a:latin typeface="楷体" panose="02010609060101010101" charset="-122"/>
              <a:ea typeface="楷体" panose="02010609060101010101" charset="-122"/>
            </a:endParaRPr>
          </a:p>
        </p:txBody>
      </p:sp>
      <p:sp>
        <p:nvSpPr>
          <p:cNvPr id="8" name="文本框 7"/>
          <p:cNvSpPr txBox="1"/>
          <p:nvPr>
            <p:custDataLst>
              <p:tags r:id="rId6"/>
            </p:custDataLst>
          </p:nvPr>
        </p:nvSpPr>
        <p:spPr>
          <a:xfrm>
            <a:off x="8696325" y="2170113"/>
            <a:ext cx="6991350" cy="871537"/>
          </a:xfrm>
          <a:prstGeom prst="rect">
            <a:avLst/>
          </a:prstGeom>
          <a:noFill/>
        </p:spPr>
        <p:txBody>
          <a:bodyPr>
            <a:spAutoFit/>
          </a:bodyPr>
          <a:lstStyle/>
          <a:p>
            <a:pPr>
              <a:lnSpc>
                <a:spcPct val="150000"/>
              </a:lnSpc>
              <a:defRPr/>
            </a:pPr>
            <a:r>
              <a:rPr lang="en-US" altLang="zh-CN" sz="4000" b="1">
                <a:solidFill>
                  <a:schemeClr val="accent1">
                    <a:lumMod val="75000"/>
                  </a:schemeClr>
                </a:solidFill>
                <a:latin typeface="楷体" panose="02010609060101010101" charset="-122"/>
                <a:ea typeface="楷体" panose="02010609060101010101" charset="-122"/>
              </a:rPr>
              <a:t>(</a:t>
            </a:r>
            <a:r>
              <a:rPr lang="zh-CN" altLang="en-US" sz="4000" b="1">
                <a:solidFill>
                  <a:schemeClr val="accent1">
                    <a:lumMod val="75000"/>
                  </a:schemeClr>
                </a:solidFill>
                <a:latin typeface="楷体" panose="02010609060101010101" charset="-122"/>
                <a:ea typeface="楷体" panose="02010609060101010101" charset="-122"/>
              </a:rPr>
              <a:t>本来</a:t>
            </a:r>
            <a:r>
              <a:rPr lang="en-US" altLang="zh-CN" sz="4000" b="1">
                <a:solidFill>
                  <a:schemeClr val="accent1">
                    <a:lumMod val="75000"/>
                  </a:schemeClr>
                </a:solidFill>
                <a:latin typeface="楷体" panose="02010609060101010101" charset="-122"/>
                <a:ea typeface="楷体" panose="02010609060101010101" charset="-122"/>
              </a:rPr>
              <a:t>)</a:t>
            </a:r>
            <a:endParaRPr lang="zh-CN" altLang="en-US" sz="4000" b="1">
              <a:solidFill>
                <a:schemeClr val="accent1">
                  <a:lumMod val="75000"/>
                </a:schemeClr>
              </a:solidFill>
              <a:latin typeface="楷体" panose="02010609060101010101" charset="-122"/>
              <a:ea typeface="楷体" panose="02010609060101010101" charset="-122"/>
            </a:endParaRPr>
          </a:p>
        </p:txBody>
      </p:sp>
      <p:sp>
        <p:nvSpPr>
          <p:cNvPr id="10" name="文本框 9"/>
          <p:cNvSpPr txBox="1"/>
          <p:nvPr>
            <p:custDataLst>
              <p:tags r:id="rId7"/>
            </p:custDataLst>
          </p:nvPr>
        </p:nvSpPr>
        <p:spPr>
          <a:xfrm>
            <a:off x="7407275" y="3084513"/>
            <a:ext cx="7842250" cy="871537"/>
          </a:xfrm>
          <a:prstGeom prst="rect">
            <a:avLst/>
          </a:prstGeom>
          <a:noFill/>
        </p:spPr>
        <p:txBody>
          <a:bodyPr>
            <a:spAutoFit/>
          </a:bodyPr>
          <a:lstStyle/>
          <a:p>
            <a:pPr>
              <a:lnSpc>
                <a:spcPct val="150000"/>
              </a:lnSpc>
              <a:defRPr/>
            </a:pPr>
            <a:r>
              <a:rPr lang="en-US" altLang="zh-CN" sz="4000" b="1">
                <a:solidFill>
                  <a:prstClr val="black"/>
                </a:solidFill>
                <a:latin typeface="楷体" panose="02010609060101010101" charset="-122"/>
                <a:ea typeface="楷体" panose="02010609060101010101" charset="-122"/>
              </a:rPr>
              <a:t>   </a:t>
            </a:r>
            <a:r>
              <a:rPr lang="en-US" altLang="zh-CN" sz="4000" b="1">
                <a:solidFill>
                  <a:schemeClr val="accent1">
                    <a:lumMod val="75000"/>
                  </a:schemeClr>
                </a:solidFill>
                <a:latin typeface="楷体" panose="02010609060101010101" charset="-122"/>
                <a:ea typeface="楷体" panose="02010609060101010101" charset="-122"/>
              </a:rPr>
              <a:t>(</a:t>
            </a:r>
            <a:r>
              <a:rPr lang="zh-CN" altLang="en-US" sz="4000" b="1">
                <a:solidFill>
                  <a:schemeClr val="accent1">
                    <a:lumMod val="75000"/>
                  </a:schemeClr>
                </a:solidFill>
                <a:latin typeface="楷体" panose="02010609060101010101" charset="-122"/>
                <a:ea typeface="楷体" panose="02010609060101010101" charset="-122"/>
              </a:rPr>
              <a:t>牢固，稳固</a:t>
            </a:r>
            <a:r>
              <a:rPr lang="en-US" altLang="zh-CN" sz="4000" b="1">
                <a:solidFill>
                  <a:schemeClr val="accent1">
                    <a:lumMod val="75000"/>
                  </a:schemeClr>
                </a:solidFill>
                <a:latin typeface="楷体" panose="02010609060101010101" charset="-122"/>
                <a:ea typeface="楷体" panose="02010609060101010101" charset="-122"/>
              </a:rPr>
              <a:t>)</a:t>
            </a:r>
            <a:endParaRPr lang="zh-CN" altLang="en-US" sz="4000" b="1">
              <a:solidFill>
                <a:schemeClr val="accent1">
                  <a:lumMod val="75000"/>
                </a:schemeClr>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椭圆 53250"/>
          <p:cNvSpPr>
            <a:spLocks noChangeArrowheads="1"/>
          </p:cNvSpPr>
          <p:nvPr>
            <p:custDataLst>
              <p:tags r:id="rId1"/>
            </p:custDataLst>
          </p:nvPr>
        </p:nvSpPr>
        <p:spPr bwMode="auto">
          <a:xfrm>
            <a:off x="2596515" y="2343150"/>
            <a:ext cx="5132070" cy="1563370"/>
          </a:xfrm>
          <a:prstGeom prst="ellipse">
            <a:avLst/>
          </a:prstGeom>
          <a:solidFill>
            <a:srgbClr val="B1D8FF"/>
          </a:solidFill>
          <a:ln w="9525">
            <a:solidFill>
              <a:srgbClr val="B1D8FF"/>
            </a:solidFill>
            <a:round/>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endParaRPr lang="zh-CN" altLang="en-US" sz="1600">
              <a:latin typeface="Arial" panose="020B0604020202020204" pitchFamily="34" charset="0"/>
            </a:endParaRPr>
          </a:p>
        </p:txBody>
      </p:sp>
      <p:sp>
        <p:nvSpPr>
          <p:cNvPr id="21508" name="文本框 53251"/>
          <p:cNvSpPr txBox="1">
            <a:spLocks noChangeArrowheads="1"/>
          </p:cNvSpPr>
          <p:nvPr>
            <p:custDataLst>
              <p:tags r:id="rId2"/>
            </p:custDataLst>
          </p:nvPr>
        </p:nvSpPr>
        <p:spPr bwMode="auto">
          <a:xfrm>
            <a:off x="3578225" y="2624455"/>
            <a:ext cx="3774440" cy="116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spcBef>
                <a:spcPct val="50000"/>
              </a:spcBef>
            </a:pPr>
            <a:r>
              <a:rPr lang="zh-CN" altLang="en-US" sz="5400">
                <a:solidFill>
                  <a:srgbClr val="000000"/>
                </a:solidFill>
                <a:latin typeface="Times New Roman" panose="02020603050405020304" pitchFamily="18" charset="0"/>
                <a:ea typeface="隶书" panose="02010509060101010101" pitchFamily="1" charset="-122"/>
                <a:cs typeface="隶书" panose="02010509060101010101" pitchFamily="1" charset="-122"/>
              </a:rPr>
              <a:t>词类活用</a:t>
            </a:r>
            <a:endParaRPr lang="zh-CN" altLang="en-US" sz="5400">
              <a:solidFill>
                <a:srgbClr val="000000"/>
              </a:solidFill>
              <a:latin typeface="Times New Roman" panose="02020603050405020304" pitchFamily="18" charset="0"/>
              <a:ea typeface="隶书" panose="02010509060101010101" pitchFamily="1" charset="-122"/>
              <a:cs typeface="隶书" panose="02010509060101010101" pitchFamily="1" charset="-122"/>
            </a:endParaRPr>
          </a:p>
          <a:p>
            <a:pPr eaLnBrk="1" hangingPunct="1">
              <a:spcBef>
                <a:spcPct val="50000"/>
              </a:spcBef>
            </a:pPr>
            <a:endParaRPr lang="zh-CN" altLang="en-US" sz="5400">
              <a:solidFill>
                <a:srgbClr val="000000"/>
              </a:solidFill>
              <a:latin typeface="Times New Roman" panose="02020603050405020304" pitchFamily="18" charset="0"/>
              <a:ea typeface="隶书" panose="02010509060101010101" pitchFamily="1" charset="-122"/>
              <a:cs typeface="隶书" panose="02010509060101010101" pitchFamily="1" charset="-122"/>
            </a:endParaRPr>
          </a:p>
        </p:txBody>
      </p:sp>
      <p:pic>
        <p:nvPicPr>
          <p:cNvPr id="21511" name="Picture 7"/>
          <p:cNvPicPr>
            <a:picLocks noChangeAspect="1" noChangeArrowheads="1"/>
          </p:cNvPicPr>
          <p:nvPr>
            <p:custDataLst>
              <p:tags r:id="rId3"/>
            </p:custDataLst>
          </p:nvPr>
        </p:nvPicPr>
        <p:blipFill>
          <a:blip r:embed="rId4"/>
          <a:stretch>
            <a:fillRect/>
          </a:stretch>
        </p:blipFill>
        <p:spPr bwMode="auto">
          <a:xfrm>
            <a:off x="7449820" y="4300855"/>
            <a:ext cx="4591685" cy="2432050"/>
          </a:xfrm>
          <a:prstGeom prst="rect">
            <a:avLst/>
          </a:prstGeom>
          <a:ln>
            <a:noFill/>
          </a:ln>
          <a:effectLst>
            <a:softEdge rad="112500"/>
          </a:effec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http://pic24.nipic.com/20121030/10939514_165211696154_2.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9276" t="4762" r="12601" b="4762"/>
          <a:stretch>
            <a:fillRect/>
          </a:stretch>
        </p:blipFill>
        <p:spPr bwMode="auto">
          <a:xfrm rot="-4988718">
            <a:off x="10269538" y="131763"/>
            <a:ext cx="1939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矩形 1"/>
          <p:cNvSpPr>
            <a:spLocks noChangeArrowheads="1"/>
          </p:cNvSpPr>
          <p:nvPr>
            <p:custDataLst>
              <p:tags r:id="rId3"/>
            </p:custDataLst>
          </p:nvPr>
        </p:nvSpPr>
        <p:spPr bwMode="auto">
          <a:xfrm>
            <a:off x="138113" y="106363"/>
            <a:ext cx="12053887" cy="7293610"/>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zh-CN" sz="3200" b="1">
                <a:latin typeface="楷体" panose="02010609060101010101" charset="-122"/>
                <a:ea typeface="楷体" panose="02010609060101010101" charset="-122"/>
              </a:rPr>
              <a:t>①名词作动词</a:t>
            </a:r>
            <a:br>
              <a:rPr lang="en-US" altLang="zh-CN" sz="3200" b="1">
                <a:latin typeface="楷体" panose="02010609060101010101" charset="-122"/>
                <a:ea typeface="楷体" panose="02010609060101010101" charset="-122"/>
              </a:rPr>
            </a:br>
            <a:r>
              <a:rPr lang="zh-CN" altLang="zh-CN" sz="3200" b="1">
                <a:latin typeface="楷体" panose="02010609060101010101" charset="-122"/>
                <a:ea typeface="楷体" panose="02010609060101010101" charset="-122"/>
              </a:rPr>
              <a:t>长桥卧波，未</a:t>
            </a:r>
            <a:r>
              <a:rPr lang="zh-CN" altLang="zh-CN" sz="3200" b="1">
                <a:solidFill>
                  <a:srgbClr val="FF0000"/>
                </a:solidFill>
                <a:latin typeface="楷体" panose="02010609060101010101" charset="-122"/>
                <a:ea typeface="楷体" panose="02010609060101010101" charset="-122"/>
              </a:rPr>
              <a:t>云</a:t>
            </a:r>
            <a:r>
              <a:rPr lang="zh-CN" altLang="zh-CN" sz="3200" b="1">
                <a:latin typeface="楷体" panose="02010609060101010101" charset="-122"/>
                <a:ea typeface="楷体" panose="02010609060101010101" charset="-122"/>
              </a:rPr>
              <a:t>何</a:t>
            </a:r>
            <a:r>
              <a:rPr lang="zh-CN" altLang="zh-CN" sz="3200" b="1">
                <a:solidFill>
                  <a:srgbClr val="FF0000"/>
                </a:solidFill>
                <a:latin typeface="楷体" panose="02010609060101010101" charset="-122"/>
                <a:ea typeface="楷体" panose="02010609060101010101" charset="-122"/>
              </a:rPr>
              <a:t>龙</a:t>
            </a:r>
            <a:r>
              <a:rPr lang="zh-CN" altLang="zh-CN" sz="3200" b="1">
                <a:latin typeface="楷体" panose="02010609060101010101" charset="-122"/>
                <a:ea typeface="楷体" panose="02010609060101010101" charset="-122"/>
              </a:rPr>
              <a:t>？</a:t>
            </a:r>
            <a:endParaRPr lang="en-US" altLang="zh-CN" sz="3200" b="1">
              <a:latin typeface="楷体" panose="02010609060101010101" charset="-122"/>
              <a:ea typeface="楷体" panose="02010609060101010101" charset="-122"/>
            </a:endParaRPr>
          </a:p>
          <a:p>
            <a:pPr>
              <a:lnSpc>
                <a:spcPct val="150000"/>
              </a:lnSpc>
            </a:pPr>
            <a:endParaRPr lang="en-US" altLang="zh-CN" sz="3200" b="1">
              <a:latin typeface="楷体" panose="02010609060101010101" charset="-122"/>
              <a:ea typeface="楷体" panose="02010609060101010101" charset="-122"/>
            </a:endParaRPr>
          </a:p>
          <a:p>
            <a:pPr>
              <a:lnSpc>
                <a:spcPct val="150000"/>
              </a:lnSpc>
            </a:pPr>
            <a:r>
              <a:rPr lang="zh-CN" altLang="zh-CN" sz="3200" b="1">
                <a:latin typeface="楷体" panose="02010609060101010101" charset="-122"/>
                <a:ea typeface="楷体" panose="02010609060101010101" charset="-122"/>
              </a:rPr>
              <a:t>复道行空，不霁何</a:t>
            </a:r>
            <a:r>
              <a:rPr lang="zh-CN" altLang="zh-CN" sz="3200" b="1">
                <a:solidFill>
                  <a:srgbClr val="FF0000"/>
                </a:solidFill>
                <a:latin typeface="楷体" panose="02010609060101010101" charset="-122"/>
                <a:ea typeface="楷体" panose="02010609060101010101" charset="-122"/>
              </a:rPr>
              <a:t>虹</a:t>
            </a:r>
            <a:r>
              <a:rPr lang="zh-CN" altLang="zh-CN" sz="3200" b="1">
                <a:latin typeface="楷体" panose="02010609060101010101" charset="-122"/>
                <a:ea typeface="楷体" panose="02010609060101010101" charset="-122"/>
              </a:rPr>
              <a:t>？</a:t>
            </a:r>
            <a:br>
              <a:rPr lang="en-US" altLang="zh-CN" sz="3200" b="1">
                <a:latin typeface="楷体" panose="02010609060101010101" charset="-122"/>
                <a:ea typeface="楷体" panose="02010609060101010101" charset="-122"/>
              </a:rPr>
            </a:br>
            <a:r>
              <a:rPr lang="zh-CN" altLang="zh-CN" sz="3200" b="1">
                <a:latin typeface="楷体" panose="02010609060101010101" charset="-122"/>
                <a:ea typeface="楷体" panose="02010609060101010101" charset="-122"/>
              </a:rPr>
              <a:t>辞楼</a:t>
            </a:r>
            <a:r>
              <a:rPr lang="zh-CN" altLang="zh-CN" sz="3200" b="1">
                <a:solidFill>
                  <a:srgbClr val="FF0000"/>
                </a:solidFill>
                <a:latin typeface="楷体" panose="02010609060101010101" charset="-122"/>
                <a:ea typeface="楷体" panose="02010609060101010101" charset="-122"/>
              </a:rPr>
              <a:t>下</a:t>
            </a:r>
            <a:r>
              <a:rPr lang="zh-CN" altLang="zh-CN" sz="3200" b="1">
                <a:latin typeface="楷体" panose="02010609060101010101" charset="-122"/>
                <a:ea typeface="楷体" panose="02010609060101010101" charset="-122"/>
              </a:rPr>
              <a:t>殿</a:t>
            </a:r>
            <a:r>
              <a:rPr lang="en-US" altLang="zh-CN" sz="3200" b="1">
                <a:latin typeface="楷体" panose="02010609060101010101" charset="-122"/>
                <a:ea typeface="楷体" panose="02010609060101010101" charset="-122"/>
              </a:rPr>
              <a:t>               </a:t>
            </a:r>
            <a:endParaRPr lang="en-US" altLang="zh-CN" sz="3200" b="1">
              <a:latin typeface="楷体" panose="02010609060101010101" charset="-122"/>
              <a:ea typeface="楷体" panose="02010609060101010101" charset="-122"/>
            </a:endParaRPr>
          </a:p>
          <a:p>
            <a:pPr>
              <a:lnSpc>
                <a:spcPct val="150000"/>
              </a:lnSpc>
            </a:pPr>
            <a:r>
              <a:rPr lang="zh-CN" altLang="zh-CN" sz="3200" b="1">
                <a:solidFill>
                  <a:srgbClr val="FF0000"/>
                </a:solidFill>
                <a:latin typeface="楷体" panose="02010609060101010101" charset="-122"/>
                <a:ea typeface="楷体" panose="02010609060101010101" charset="-122"/>
              </a:rPr>
              <a:t>族</a:t>
            </a:r>
            <a:r>
              <a:rPr lang="zh-CN" altLang="zh-CN" sz="3200" b="1">
                <a:latin typeface="楷体" panose="02010609060101010101" charset="-122"/>
                <a:ea typeface="楷体" panose="02010609060101010101" charset="-122"/>
              </a:rPr>
              <a:t>秦者秦也</a:t>
            </a:r>
            <a:r>
              <a:rPr lang="en-US" altLang="zh-CN" sz="3200" b="1">
                <a:latin typeface="楷体" panose="02010609060101010101" charset="-122"/>
                <a:ea typeface="楷体" panose="02010609060101010101" charset="-122"/>
              </a:rPr>
              <a:t>             </a:t>
            </a:r>
            <a:endParaRPr lang="en-US" altLang="zh-CN" sz="3200" b="1">
              <a:latin typeface="楷体" panose="02010609060101010101" charset="-122"/>
              <a:ea typeface="楷体" panose="02010609060101010101" charset="-122"/>
            </a:endParaRPr>
          </a:p>
          <a:p>
            <a:pPr>
              <a:lnSpc>
                <a:spcPct val="150000"/>
              </a:lnSpc>
            </a:pPr>
            <a:r>
              <a:rPr lang="zh-CN" altLang="zh-CN" sz="3200" b="1">
                <a:latin typeface="楷体" panose="02010609060101010101" charset="-122"/>
                <a:ea typeface="楷体" panose="02010609060101010101" charset="-122"/>
              </a:rPr>
              <a:t>楚人一炬，可怜</a:t>
            </a:r>
            <a:r>
              <a:rPr lang="zh-CN" altLang="zh-CN" sz="3200" b="1">
                <a:solidFill>
                  <a:srgbClr val="FF0000"/>
                </a:solidFill>
                <a:latin typeface="楷体" panose="02010609060101010101" charset="-122"/>
                <a:ea typeface="楷体" panose="02010609060101010101" charset="-122"/>
              </a:rPr>
              <a:t>焦土</a:t>
            </a:r>
            <a:r>
              <a:rPr lang="en-US" altLang="zh-CN" sz="3200" b="1">
                <a:latin typeface="楷体" panose="02010609060101010101" charset="-122"/>
                <a:ea typeface="楷体" panose="02010609060101010101" charset="-122"/>
              </a:rPr>
              <a:t> </a:t>
            </a:r>
            <a:endParaRPr lang="en-US" altLang="zh-CN" sz="3200" b="1">
              <a:latin typeface="楷体" panose="02010609060101010101" charset="-122"/>
              <a:ea typeface="楷体" panose="02010609060101010101" charset="-122"/>
            </a:endParaRPr>
          </a:p>
          <a:p>
            <a:pPr>
              <a:lnSpc>
                <a:spcPct val="150000"/>
              </a:lnSpc>
            </a:pPr>
            <a:r>
              <a:rPr lang="zh-CN" altLang="zh-CN" sz="3200" b="1">
                <a:latin typeface="楷体" panose="02010609060101010101" charset="-122"/>
                <a:ea typeface="楷体" panose="02010609060101010101" charset="-122"/>
              </a:rPr>
              <a:t>朝</a:t>
            </a:r>
            <a:r>
              <a:rPr lang="zh-CN" altLang="zh-CN" sz="3200" b="1">
                <a:solidFill>
                  <a:srgbClr val="FF0000"/>
                </a:solidFill>
                <a:latin typeface="楷体" panose="02010609060101010101" charset="-122"/>
                <a:ea typeface="楷体" panose="02010609060101010101" charset="-122"/>
              </a:rPr>
              <a:t>歌</a:t>
            </a:r>
            <a:r>
              <a:rPr lang="zh-CN" altLang="zh-CN" sz="3200" b="1">
                <a:latin typeface="楷体" panose="02010609060101010101" charset="-122"/>
                <a:ea typeface="楷体" panose="02010609060101010101" charset="-122"/>
              </a:rPr>
              <a:t>夜</a:t>
            </a:r>
            <a:r>
              <a:rPr lang="zh-CN" altLang="zh-CN" sz="3200" b="1">
                <a:solidFill>
                  <a:srgbClr val="FF0000"/>
                </a:solidFill>
                <a:latin typeface="楷体" panose="02010609060101010101" charset="-122"/>
                <a:ea typeface="楷体" panose="02010609060101010101" charset="-122"/>
              </a:rPr>
              <a:t>弦</a:t>
            </a:r>
            <a:r>
              <a:rPr lang="en-US" altLang="zh-CN" sz="3200" b="1">
                <a:solidFill>
                  <a:srgbClr val="FF0000"/>
                </a:solidFill>
                <a:latin typeface="楷体" panose="02010609060101010101" charset="-122"/>
                <a:ea typeface="楷体" panose="02010609060101010101" charset="-122"/>
              </a:rPr>
              <a:t>            </a:t>
            </a:r>
            <a:r>
              <a:rPr lang="en-US" altLang="zh-CN" sz="3200" b="1">
                <a:latin typeface="楷体" panose="02010609060101010101" charset="-122"/>
                <a:ea typeface="楷体" panose="02010609060101010101" charset="-122"/>
              </a:rPr>
              <a:t> </a:t>
            </a:r>
            <a:endParaRPr lang="en-US" altLang="zh-CN" sz="3200" b="1">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鼎</a:t>
            </a:r>
            <a:r>
              <a:rPr lang="zh-CN" altLang="en-US" sz="3200" b="1">
                <a:solidFill>
                  <a:srgbClr val="FF0000"/>
                </a:solidFill>
                <a:latin typeface="楷体" panose="02010609060101010101" charset="-122"/>
                <a:ea typeface="楷体" panose="02010609060101010101" charset="-122"/>
              </a:rPr>
              <a:t>铛</a:t>
            </a:r>
            <a:r>
              <a:rPr lang="zh-CN" altLang="en-US" sz="3200" b="1">
                <a:latin typeface="楷体" panose="02010609060101010101" charset="-122"/>
                <a:ea typeface="楷体" panose="02010609060101010101" charset="-122"/>
              </a:rPr>
              <a:t>玉</a:t>
            </a:r>
            <a:r>
              <a:rPr lang="zh-CN" altLang="en-US" sz="3200" b="1">
                <a:solidFill>
                  <a:srgbClr val="FF0000"/>
                </a:solidFill>
                <a:latin typeface="楷体" panose="02010609060101010101" charset="-122"/>
                <a:ea typeface="楷体" panose="02010609060101010101" charset="-122"/>
              </a:rPr>
              <a:t>石</a:t>
            </a:r>
            <a:r>
              <a:rPr lang="zh-CN" altLang="en-US" sz="3200" b="1">
                <a:latin typeface="楷体" panose="02010609060101010101" charset="-122"/>
                <a:ea typeface="楷体" panose="02010609060101010101" charset="-122"/>
              </a:rPr>
              <a:t>，金</a:t>
            </a:r>
            <a:r>
              <a:rPr lang="zh-CN" altLang="en-US" sz="3200" b="1">
                <a:solidFill>
                  <a:srgbClr val="FF0000"/>
                </a:solidFill>
                <a:latin typeface="楷体" panose="02010609060101010101" charset="-122"/>
                <a:ea typeface="楷体" panose="02010609060101010101" charset="-122"/>
              </a:rPr>
              <a:t>块</a:t>
            </a:r>
            <a:r>
              <a:rPr lang="zh-CN" altLang="en-US" sz="3200" b="1">
                <a:latin typeface="楷体" panose="02010609060101010101" charset="-122"/>
                <a:ea typeface="楷体" panose="02010609060101010101" charset="-122"/>
              </a:rPr>
              <a:t>珠</a:t>
            </a:r>
            <a:r>
              <a:rPr lang="zh-CN" altLang="en-US" sz="3200" b="1">
                <a:solidFill>
                  <a:srgbClr val="FF0000"/>
                </a:solidFill>
                <a:latin typeface="楷体" panose="02010609060101010101" charset="-122"/>
                <a:ea typeface="楷体" panose="02010609060101010101" charset="-122"/>
              </a:rPr>
              <a:t>砾</a:t>
            </a:r>
            <a:endParaRPr lang="zh-CN" altLang="en-US" sz="3200" b="1">
              <a:latin typeface="楷体" panose="02010609060101010101" charset="-122"/>
              <a:ea typeface="楷体" panose="02010609060101010101" charset="-122"/>
            </a:endParaRPr>
          </a:p>
          <a:p>
            <a:pPr>
              <a:lnSpc>
                <a:spcPct val="150000"/>
              </a:lnSpc>
            </a:pPr>
            <a:endParaRPr lang="zh-CN" altLang="zh-CN" sz="2400" b="1">
              <a:latin typeface="楷体" panose="02010609060101010101" charset="-122"/>
              <a:ea typeface="楷体" panose="02010609060101010101" charset="-122"/>
            </a:endParaRPr>
          </a:p>
        </p:txBody>
      </p:sp>
      <p:sp>
        <p:nvSpPr>
          <p:cNvPr id="7" name="文本框 6"/>
          <p:cNvSpPr txBox="1">
            <a:spLocks noChangeArrowheads="1"/>
          </p:cNvSpPr>
          <p:nvPr>
            <p:custDataLst>
              <p:tags r:id="rId4"/>
            </p:custDataLst>
          </p:nvPr>
        </p:nvSpPr>
        <p:spPr bwMode="auto">
          <a:xfrm>
            <a:off x="0" y="1712913"/>
            <a:ext cx="113458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r>
              <a:rPr lang="zh-CN" altLang="zh-CN" sz="3200" b="1">
                <a:solidFill>
                  <a:srgbClr val="0070C0"/>
                </a:solidFill>
                <a:latin typeface="楷体" panose="02010609060101010101" charset="-122"/>
                <a:ea typeface="楷体" panose="02010609060101010101" charset="-122"/>
              </a:rPr>
              <a:t>（云，名词作动词，出现了云；龙，名词作动词，出现了龙）</a:t>
            </a:r>
            <a:br>
              <a:rPr lang="en-US" altLang="zh-CN" sz="3200" b="1">
                <a:solidFill>
                  <a:srgbClr val="0070C0"/>
                </a:solidFill>
                <a:latin typeface="楷体" panose="02010609060101010101" charset="-122"/>
                <a:ea typeface="楷体" panose="02010609060101010101" charset="-122"/>
              </a:rPr>
            </a:br>
            <a:endParaRPr lang="zh-CN" altLang="en-US">
              <a:solidFill>
                <a:srgbClr val="0070C0"/>
              </a:solidFill>
            </a:endParaRPr>
          </a:p>
        </p:txBody>
      </p:sp>
      <p:sp>
        <p:nvSpPr>
          <p:cNvPr id="9" name="文本框 8"/>
          <p:cNvSpPr txBox="1">
            <a:spLocks noChangeArrowheads="1"/>
          </p:cNvSpPr>
          <p:nvPr>
            <p:custDataLst>
              <p:tags r:id="rId5"/>
            </p:custDataLst>
          </p:nvPr>
        </p:nvSpPr>
        <p:spPr bwMode="auto">
          <a:xfrm>
            <a:off x="4835525" y="2476500"/>
            <a:ext cx="6648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r>
              <a:rPr lang="zh-CN" altLang="zh-CN" sz="3200" b="1">
                <a:solidFill>
                  <a:srgbClr val="0070C0"/>
                </a:solidFill>
                <a:latin typeface="楷体" panose="02010609060101010101" charset="-122"/>
                <a:ea typeface="楷体" panose="02010609060101010101" charset="-122"/>
              </a:rPr>
              <a:t>（虹，名词作动词，出现了彩虹）</a:t>
            </a:r>
            <a:endParaRPr lang="zh-CN" altLang="en-US">
              <a:solidFill>
                <a:srgbClr val="0070C0"/>
              </a:solidFill>
            </a:endParaRPr>
          </a:p>
        </p:txBody>
      </p:sp>
      <p:sp>
        <p:nvSpPr>
          <p:cNvPr id="11" name="文本框 10"/>
          <p:cNvSpPr txBox="1">
            <a:spLocks noChangeArrowheads="1"/>
          </p:cNvSpPr>
          <p:nvPr>
            <p:custDataLst>
              <p:tags r:id="rId6"/>
            </p:custDataLst>
          </p:nvPr>
        </p:nvSpPr>
        <p:spPr bwMode="auto">
          <a:xfrm>
            <a:off x="4835525" y="3213100"/>
            <a:ext cx="62087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r>
              <a:rPr lang="zh-CN" altLang="zh-CN" sz="3200" b="1">
                <a:solidFill>
                  <a:srgbClr val="0070C0"/>
                </a:solidFill>
                <a:latin typeface="楷体" panose="02010609060101010101" charset="-122"/>
                <a:ea typeface="楷体" panose="02010609060101010101" charset="-122"/>
              </a:rPr>
              <a:t>（下，名词作动词，走下）</a:t>
            </a:r>
            <a:br>
              <a:rPr lang="en-US" altLang="zh-CN" sz="3200" b="1">
                <a:solidFill>
                  <a:srgbClr val="000000"/>
                </a:solidFill>
                <a:latin typeface="楷体" panose="02010609060101010101" charset="-122"/>
                <a:ea typeface="楷体" panose="02010609060101010101" charset="-122"/>
              </a:rPr>
            </a:br>
            <a:endParaRPr lang="zh-CN" altLang="en-US"/>
          </a:p>
        </p:txBody>
      </p:sp>
      <p:sp>
        <p:nvSpPr>
          <p:cNvPr id="15" name="文本框 14"/>
          <p:cNvSpPr txBox="1">
            <a:spLocks noChangeArrowheads="1"/>
          </p:cNvSpPr>
          <p:nvPr>
            <p:custDataLst>
              <p:tags r:id="rId7"/>
            </p:custDataLst>
          </p:nvPr>
        </p:nvSpPr>
        <p:spPr bwMode="auto">
          <a:xfrm>
            <a:off x="4835525" y="3775075"/>
            <a:ext cx="62087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zh-CN" sz="3200" b="1">
                <a:solidFill>
                  <a:srgbClr val="0070C0"/>
                </a:solidFill>
                <a:latin typeface="楷体" panose="02010609060101010101" charset="-122"/>
                <a:ea typeface="楷体" panose="02010609060101010101" charset="-122"/>
              </a:rPr>
              <a:t>（族，名词作动词，灭族）</a:t>
            </a:r>
            <a:endParaRPr lang="zh-CN" altLang="zh-CN" sz="3200" b="1">
              <a:solidFill>
                <a:srgbClr val="0070C0"/>
              </a:solidFill>
              <a:latin typeface="楷体" panose="02010609060101010101" charset="-122"/>
              <a:ea typeface="楷体" panose="02010609060101010101" charset="-122"/>
            </a:endParaRPr>
          </a:p>
        </p:txBody>
      </p:sp>
      <p:sp>
        <p:nvSpPr>
          <p:cNvPr id="17" name="文本框 16"/>
          <p:cNvSpPr txBox="1">
            <a:spLocks noChangeArrowheads="1"/>
          </p:cNvSpPr>
          <p:nvPr>
            <p:custDataLst>
              <p:tags r:id="rId8"/>
            </p:custDataLst>
          </p:nvPr>
        </p:nvSpPr>
        <p:spPr bwMode="auto">
          <a:xfrm>
            <a:off x="5815013" y="4462463"/>
            <a:ext cx="6208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en-US" altLang="zh-CN" sz="3200" b="1">
                <a:solidFill>
                  <a:srgbClr val="0070C0"/>
                </a:solidFill>
                <a:latin typeface="楷体" panose="02010609060101010101" charset="-122"/>
                <a:ea typeface="楷体" panose="02010609060101010101" charset="-122"/>
              </a:rPr>
              <a:t>(</a:t>
            </a:r>
            <a:r>
              <a:rPr lang="zh-CN" altLang="zh-CN" sz="3200" b="1">
                <a:solidFill>
                  <a:srgbClr val="0070C0"/>
                </a:solidFill>
                <a:latin typeface="楷体" panose="02010609060101010101" charset="-122"/>
                <a:ea typeface="楷体" panose="02010609060101010101" charset="-122"/>
              </a:rPr>
              <a:t>名词作动词，变成焦土</a:t>
            </a:r>
            <a:r>
              <a:rPr lang="en-US" altLang="zh-CN" sz="3200" b="1">
                <a:solidFill>
                  <a:srgbClr val="0070C0"/>
                </a:solidFill>
                <a:latin typeface="楷体" panose="02010609060101010101" charset="-122"/>
                <a:ea typeface="楷体" panose="02010609060101010101" charset="-122"/>
              </a:rPr>
              <a:t>)</a:t>
            </a:r>
            <a:endParaRPr lang="en-US" altLang="zh-CN" sz="3200" b="1">
              <a:solidFill>
                <a:srgbClr val="0070C0"/>
              </a:solidFill>
              <a:latin typeface="楷体" panose="02010609060101010101" charset="-122"/>
              <a:ea typeface="楷体" panose="02010609060101010101" charset="-122"/>
            </a:endParaRPr>
          </a:p>
        </p:txBody>
      </p:sp>
      <p:sp>
        <p:nvSpPr>
          <p:cNvPr id="19" name="文本框 18"/>
          <p:cNvSpPr txBox="1">
            <a:spLocks noChangeArrowheads="1"/>
          </p:cNvSpPr>
          <p:nvPr>
            <p:custDataLst>
              <p:tags r:id="rId9"/>
            </p:custDataLst>
          </p:nvPr>
        </p:nvSpPr>
        <p:spPr bwMode="auto">
          <a:xfrm>
            <a:off x="5815013" y="5207000"/>
            <a:ext cx="6208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en-US" altLang="zh-CN" sz="3200" b="1">
                <a:solidFill>
                  <a:srgbClr val="0070C0"/>
                </a:solidFill>
                <a:latin typeface="楷体" panose="02010609060101010101" charset="-122"/>
                <a:ea typeface="楷体" panose="02010609060101010101" charset="-122"/>
              </a:rPr>
              <a:t>(</a:t>
            </a:r>
            <a:r>
              <a:rPr lang="zh-CN" altLang="en-US" sz="3200" b="1">
                <a:solidFill>
                  <a:srgbClr val="0070C0"/>
                </a:solidFill>
                <a:latin typeface="楷体" panose="02010609060101010101" charset="-122"/>
                <a:ea typeface="楷体" panose="02010609060101010101" charset="-122"/>
              </a:rPr>
              <a:t>唱歌，弹琴，</a:t>
            </a:r>
            <a:r>
              <a:rPr lang="zh-CN" altLang="zh-CN" sz="3200" b="1">
                <a:solidFill>
                  <a:srgbClr val="0070C0"/>
                </a:solidFill>
                <a:latin typeface="楷体" panose="02010609060101010101" charset="-122"/>
                <a:ea typeface="楷体" panose="02010609060101010101" charset="-122"/>
              </a:rPr>
              <a:t>名词作动词</a:t>
            </a:r>
            <a:r>
              <a:rPr lang="en-US" altLang="zh-CN" sz="2400" b="1">
                <a:solidFill>
                  <a:srgbClr val="0070C0"/>
                </a:solidFill>
                <a:latin typeface="楷体" panose="02010609060101010101" charset="-122"/>
                <a:ea typeface="楷体" panose="02010609060101010101" charset="-122"/>
              </a:rPr>
              <a:t>)</a:t>
            </a:r>
            <a:endParaRPr lang="en-US" altLang="zh-CN" sz="2400" b="1">
              <a:solidFill>
                <a:srgbClr val="0070C0"/>
              </a:solidFill>
              <a:latin typeface="楷体" panose="02010609060101010101" charset="-122"/>
              <a:ea typeface="楷体" panose="02010609060101010101" charset="-122"/>
            </a:endParaRPr>
          </a:p>
        </p:txBody>
      </p:sp>
      <p:sp>
        <p:nvSpPr>
          <p:cNvPr id="21" name="文本框 20"/>
          <p:cNvSpPr txBox="1">
            <a:spLocks noChangeArrowheads="1"/>
          </p:cNvSpPr>
          <p:nvPr>
            <p:custDataLst>
              <p:tags r:id="rId10"/>
            </p:custDataLst>
          </p:nvPr>
        </p:nvSpPr>
        <p:spPr bwMode="auto">
          <a:xfrm>
            <a:off x="4029075" y="6019800"/>
            <a:ext cx="830103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3200" b="1">
                <a:solidFill>
                  <a:srgbClr val="0070C0"/>
                </a:solidFill>
                <a:latin typeface="楷体" panose="02010609060101010101" charset="-122"/>
                <a:ea typeface="楷体" panose="02010609060101010101" charset="-122"/>
              </a:rPr>
              <a:t>（名词作动词：当作铁锅</a:t>
            </a:r>
            <a:r>
              <a:rPr lang="en-US" altLang="zh-CN" sz="3200" b="1">
                <a:solidFill>
                  <a:srgbClr val="0070C0"/>
                </a:solidFill>
                <a:latin typeface="楷体" panose="02010609060101010101" charset="-122"/>
                <a:ea typeface="楷体" panose="02010609060101010101" charset="-122"/>
              </a:rPr>
              <a:t>/</a:t>
            </a:r>
            <a:r>
              <a:rPr lang="zh-CN" altLang="en-US" sz="3200" b="1">
                <a:solidFill>
                  <a:srgbClr val="0070C0"/>
                </a:solidFill>
                <a:latin typeface="楷体" panose="02010609060101010101" charset="-122"/>
                <a:ea typeface="楷体" panose="02010609060101010101" charset="-122"/>
              </a:rPr>
              <a:t>石头</a:t>
            </a:r>
            <a:r>
              <a:rPr lang="en-US" altLang="zh-CN" sz="3200" b="1">
                <a:solidFill>
                  <a:srgbClr val="0070C0"/>
                </a:solidFill>
                <a:latin typeface="楷体" panose="02010609060101010101" charset="-122"/>
                <a:ea typeface="楷体" panose="02010609060101010101" charset="-122"/>
              </a:rPr>
              <a:t>/</a:t>
            </a:r>
            <a:r>
              <a:rPr lang="zh-CN" altLang="en-US" sz="3200" b="1">
                <a:solidFill>
                  <a:srgbClr val="0070C0"/>
                </a:solidFill>
                <a:latin typeface="楷体" panose="02010609060101010101" charset="-122"/>
                <a:ea typeface="楷体" panose="02010609060101010101" charset="-122"/>
              </a:rPr>
              <a:t>土块</a:t>
            </a:r>
            <a:r>
              <a:rPr lang="en-US" altLang="zh-CN" sz="3200" b="1">
                <a:solidFill>
                  <a:srgbClr val="0070C0"/>
                </a:solidFill>
                <a:latin typeface="楷体" panose="02010609060101010101" charset="-122"/>
                <a:ea typeface="楷体" panose="02010609060101010101" charset="-122"/>
              </a:rPr>
              <a:t>/</a:t>
            </a:r>
            <a:r>
              <a:rPr lang="zh-CN" altLang="en-US" sz="3200" b="1">
                <a:solidFill>
                  <a:srgbClr val="0070C0"/>
                </a:solidFill>
                <a:latin typeface="楷体" panose="02010609060101010101" charset="-122"/>
                <a:ea typeface="楷体" panose="02010609060101010101" charset="-122"/>
              </a:rPr>
              <a:t>碎石</a:t>
            </a:r>
            <a:r>
              <a:rPr lang="en-US" altLang="zh-CN" sz="3200" b="1">
                <a:solidFill>
                  <a:srgbClr val="0070C0"/>
                </a:solidFill>
                <a:latin typeface="楷体" panose="02010609060101010101" charset="-122"/>
                <a:ea typeface="楷体" panose="02010609060101010101" charset="-122"/>
              </a:rPr>
              <a:t>)</a:t>
            </a:r>
            <a:endParaRPr lang="zh-CN" altLang="en-US" sz="3200" b="1">
              <a:solidFill>
                <a:srgbClr val="0070C0"/>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randombar(horizontal)">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 calcmode="lin" valueType="num">
                                      <p:cBhvr additive="base">
                                        <p:cTn id="4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7" grpId="0"/>
      <p:bldP spid="9" grpId="0"/>
      <p:bldP spid="11" grpId="0"/>
      <p:bldP spid="15" grpId="0"/>
      <p:bldP spid="17" grpId="0"/>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http://pic24.nipic.com/20121030/10939514_165211696154_2.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9276" t="4762" r="12601" b="4762"/>
          <a:stretch>
            <a:fillRect/>
          </a:stretch>
        </p:blipFill>
        <p:spPr bwMode="auto">
          <a:xfrm rot="-4988718">
            <a:off x="10269538" y="220663"/>
            <a:ext cx="1939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矩形 10"/>
          <p:cNvSpPr>
            <a:spLocks noChangeArrowheads="1"/>
          </p:cNvSpPr>
          <p:nvPr>
            <p:custDataLst>
              <p:tags r:id="rId3"/>
            </p:custDataLst>
          </p:nvPr>
        </p:nvSpPr>
        <p:spPr bwMode="auto">
          <a:xfrm>
            <a:off x="100013" y="1108075"/>
            <a:ext cx="11885612" cy="3668713"/>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zh-CN" sz="3200" b="1">
                <a:latin typeface="楷体" panose="02010609060101010101" charset="-122"/>
                <a:ea typeface="楷体" panose="02010609060101010101" charset="-122"/>
              </a:rPr>
              <a:t>②名词作状语</a:t>
            </a:r>
            <a:endParaRPr lang="zh-CN" altLang="zh-CN" sz="3200" b="1">
              <a:latin typeface="楷体" panose="02010609060101010101" charset="-122"/>
              <a:ea typeface="楷体" panose="02010609060101010101" charset="-122"/>
            </a:endParaRPr>
          </a:p>
          <a:p>
            <a:pPr>
              <a:lnSpc>
                <a:spcPct val="150000"/>
              </a:lnSpc>
            </a:pPr>
            <a:r>
              <a:rPr lang="en-US" altLang="zh-CN" sz="3200" b="1">
                <a:latin typeface="楷体" panose="02010609060101010101" charset="-122"/>
                <a:ea typeface="楷体" panose="02010609060101010101" charset="-122"/>
              </a:rPr>
              <a:t>  </a:t>
            </a:r>
            <a:r>
              <a:rPr lang="zh-CN" altLang="zh-CN" sz="3200" b="1">
                <a:latin typeface="楷体" panose="02010609060101010101" charset="-122"/>
                <a:ea typeface="楷体" panose="02010609060101010101" charset="-122"/>
              </a:rPr>
              <a:t>骊山</a:t>
            </a:r>
            <a:r>
              <a:rPr lang="zh-CN" altLang="zh-CN" sz="3200" b="1">
                <a:solidFill>
                  <a:srgbClr val="FF0000"/>
                </a:solidFill>
                <a:latin typeface="楷体" panose="02010609060101010101" charset="-122"/>
                <a:ea typeface="楷体" panose="02010609060101010101" charset="-122"/>
              </a:rPr>
              <a:t>北</a:t>
            </a:r>
            <a:r>
              <a:rPr lang="zh-CN" altLang="zh-CN" sz="3200" b="1">
                <a:latin typeface="楷体" panose="02010609060101010101" charset="-122"/>
                <a:ea typeface="楷体" panose="02010609060101010101" charset="-122"/>
              </a:rPr>
              <a:t>构而</a:t>
            </a:r>
            <a:r>
              <a:rPr lang="zh-CN" altLang="zh-CN" sz="3200" b="1">
                <a:solidFill>
                  <a:srgbClr val="FF0000"/>
                </a:solidFill>
                <a:latin typeface="楷体" panose="02010609060101010101" charset="-122"/>
                <a:ea typeface="楷体" panose="02010609060101010101" charset="-122"/>
              </a:rPr>
              <a:t>西</a:t>
            </a:r>
            <a:r>
              <a:rPr lang="zh-CN" altLang="zh-CN" sz="3200" b="1">
                <a:latin typeface="楷体" panose="02010609060101010101" charset="-122"/>
                <a:ea typeface="楷体" panose="02010609060101010101" charset="-122"/>
              </a:rPr>
              <a:t>折</a:t>
            </a:r>
            <a:r>
              <a:rPr lang="en-US" altLang="zh-CN" sz="3200" b="1">
                <a:latin typeface="楷体" panose="02010609060101010101" charset="-122"/>
                <a:ea typeface="楷体" panose="02010609060101010101" charset="-122"/>
              </a:rPr>
              <a:t> </a:t>
            </a:r>
            <a:endParaRPr lang="en-US" altLang="zh-CN" sz="3200" b="1">
              <a:latin typeface="楷体" panose="02010609060101010101" charset="-122"/>
              <a:ea typeface="楷体" panose="02010609060101010101" charset="-122"/>
            </a:endParaRPr>
          </a:p>
          <a:p>
            <a:pPr>
              <a:lnSpc>
                <a:spcPct val="150000"/>
              </a:lnSpc>
            </a:pPr>
            <a:r>
              <a:rPr lang="en-US" altLang="zh-CN" sz="3200" b="1">
                <a:solidFill>
                  <a:srgbClr val="FF0000"/>
                </a:solidFill>
                <a:latin typeface="楷体" panose="02010609060101010101" charset="-122"/>
                <a:ea typeface="楷体" panose="02010609060101010101" charset="-122"/>
              </a:rPr>
              <a:t>  </a:t>
            </a:r>
            <a:r>
              <a:rPr lang="zh-CN" altLang="zh-CN" sz="3200" b="1">
                <a:solidFill>
                  <a:srgbClr val="FF0000"/>
                </a:solidFill>
                <a:latin typeface="楷体" panose="02010609060101010101" charset="-122"/>
                <a:ea typeface="楷体" panose="02010609060101010101" charset="-122"/>
              </a:rPr>
              <a:t>辇</a:t>
            </a:r>
            <a:r>
              <a:rPr lang="zh-CN" altLang="zh-CN" sz="3200" b="1">
                <a:latin typeface="楷体" panose="02010609060101010101" charset="-122"/>
                <a:ea typeface="楷体" panose="02010609060101010101" charset="-122"/>
              </a:rPr>
              <a:t>来于秦</a:t>
            </a:r>
            <a:br>
              <a:rPr lang="en-US" altLang="zh-CN" sz="3200" b="1">
                <a:latin typeface="楷体" panose="02010609060101010101" charset="-122"/>
                <a:ea typeface="楷体" panose="02010609060101010101" charset="-122"/>
              </a:rPr>
            </a:br>
            <a:r>
              <a:rPr lang="en-US" altLang="zh-CN" sz="3200" b="1">
                <a:latin typeface="楷体" panose="02010609060101010101" charset="-122"/>
                <a:ea typeface="楷体" panose="02010609060101010101" charset="-122"/>
              </a:rPr>
              <a:t>  </a:t>
            </a:r>
            <a:r>
              <a:rPr lang="zh-CN" altLang="zh-CN" sz="3200" b="1">
                <a:solidFill>
                  <a:srgbClr val="FF0000"/>
                </a:solidFill>
                <a:latin typeface="楷体" panose="02010609060101010101" charset="-122"/>
                <a:ea typeface="楷体" panose="02010609060101010101" charset="-122"/>
              </a:rPr>
              <a:t>日</a:t>
            </a:r>
            <a:r>
              <a:rPr lang="zh-CN" altLang="zh-CN" sz="3200" b="1">
                <a:latin typeface="楷体" panose="02010609060101010101" charset="-122"/>
                <a:ea typeface="楷体" panose="02010609060101010101" charset="-122"/>
              </a:rPr>
              <a:t>益骄固</a:t>
            </a:r>
            <a:r>
              <a:rPr lang="en-US" altLang="zh-CN" sz="3200" b="1">
                <a:latin typeface="楷体" panose="02010609060101010101" charset="-122"/>
                <a:ea typeface="楷体" panose="02010609060101010101" charset="-122"/>
              </a:rPr>
              <a:t> </a:t>
            </a:r>
            <a:endParaRPr lang="en-US" altLang="zh-CN" sz="3200" b="1">
              <a:latin typeface="楷体" panose="02010609060101010101" charset="-122"/>
              <a:ea typeface="楷体" panose="02010609060101010101" charset="-122"/>
            </a:endParaRPr>
          </a:p>
          <a:p>
            <a:pPr>
              <a:lnSpc>
                <a:spcPct val="150000"/>
              </a:lnSpc>
            </a:pPr>
            <a:r>
              <a:rPr lang="en-US" altLang="zh-CN" sz="3200" b="1">
                <a:solidFill>
                  <a:srgbClr val="FF0000"/>
                </a:solidFill>
                <a:latin typeface="楷体" panose="02010609060101010101" charset="-122"/>
                <a:ea typeface="楷体" panose="02010609060101010101" charset="-122"/>
              </a:rPr>
              <a:t>  </a:t>
            </a:r>
            <a:r>
              <a:rPr lang="zh-CN" altLang="zh-CN" sz="3200" b="1">
                <a:solidFill>
                  <a:srgbClr val="FF0000"/>
                </a:solidFill>
                <a:latin typeface="楷体" panose="02010609060101010101" charset="-122"/>
                <a:ea typeface="楷体" panose="02010609060101010101" charset="-122"/>
              </a:rPr>
              <a:t>朝</a:t>
            </a:r>
            <a:r>
              <a:rPr lang="zh-CN" altLang="zh-CN" sz="3200" b="1">
                <a:latin typeface="楷体" panose="02010609060101010101" charset="-122"/>
                <a:ea typeface="楷体" panose="02010609060101010101" charset="-122"/>
              </a:rPr>
              <a:t>歌</a:t>
            </a:r>
            <a:r>
              <a:rPr lang="zh-CN" altLang="zh-CN" sz="3200" b="1">
                <a:solidFill>
                  <a:srgbClr val="FF0000"/>
                </a:solidFill>
                <a:latin typeface="楷体" panose="02010609060101010101" charset="-122"/>
                <a:ea typeface="楷体" panose="02010609060101010101" charset="-122"/>
              </a:rPr>
              <a:t>夜</a:t>
            </a:r>
            <a:r>
              <a:rPr lang="zh-CN" altLang="zh-CN" sz="3200" b="1">
                <a:latin typeface="楷体" panose="02010609060101010101" charset="-122"/>
                <a:ea typeface="楷体" panose="02010609060101010101" charset="-122"/>
              </a:rPr>
              <a:t>弦</a:t>
            </a:r>
            <a:endParaRPr lang="en-US" altLang="zh-CN" sz="3200" b="1">
              <a:latin typeface="楷体" panose="02010609060101010101" charset="-122"/>
              <a:ea typeface="楷体" panose="02010609060101010101" charset="-122"/>
            </a:endParaRPr>
          </a:p>
        </p:txBody>
      </p:sp>
      <p:sp>
        <p:nvSpPr>
          <p:cNvPr id="5" name="文本框 4"/>
          <p:cNvSpPr txBox="1">
            <a:spLocks noChangeArrowheads="1"/>
          </p:cNvSpPr>
          <p:nvPr>
            <p:custDataLst>
              <p:tags r:id="rId4"/>
            </p:custDataLst>
          </p:nvPr>
        </p:nvSpPr>
        <p:spPr bwMode="auto">
          <a:xfrm>
            <a:off x="4006850" y="1770063"/>
            <a:ext cx="8064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zh-CN" sz="3200" b="1">
                <a:solidFill>
                  <a:srgbClr val="0070C0"/>
                </a:solidFill>
                <a:latin typeface="楷体" panose="02010609060101010101" charset="-122"/>
                <a:ea typeface="楷体" panose="02010609060101010101" charset="-122"/>
              </a:rPr>
              <a:t>（北、西，名词作状语，向北、向西 ）</a:t>
            </a:r>
            <a:endParaRPr lang="zh-CN" altLang="zh-CN" sz="3200" b="1">
              <a:solidFill>
                <a:srgbClr val="0070C0"/>
              </a:solidFill>
              <a:latin typeface="楷体" panose="02010609060101010101" charset="-122"/>
              <a:ea typeface="楷体" panose="02010609060101010101" charset="-122"/>
            </a:endParaRPr>
          </a:p>
        </p:txBody>
      </p:sp>
      <p:sp>
        <p:nvSpPr>
          <p:cNvPr id="7" name="文本框 6"/>
          <p:cNvSpPr txBox="1">
            <a:spLocks noChangeArrowheads="1"/>
          </p:cNvSpPr>
          <p:nvPr>
            <p:custDataLst>
              <p:tags r:id="rId5"/>
            </p:custDataLst>
          </p:nvPr>
        </p:nvSpPr>
        <p:spPr bwMode="auto">
          <a:xfrm>
            <a:off x="4006850" y="2754313"/>
            <a:ext cx="622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r>
              <a:rPr lang="zh-CN" altLang="zh-CN" sz="3200" b="1">
                <a:solidFill>
                  <a:srgbClr val="0070C0"/>
                </a:solidFill>
                <a:latin typeface="楷体" panose="02010609060101010101" charset="-122"/>
                <a:ea typeface="楷体" panose="02010609060101010101" charset="-122"/>
              </a:rPr>
              <a:t>（辇，名词作状语，坐辇车）</a:t>
            </a:r>
            <a:endParaRPr lang="zh-CN" altLang="en-US">
              <a:solidFill>
                <a:srgbClr val="0070C0"/>
              </a:solidFill>
            </a:endParaRPr>
          </a:p>
        </p:txBody>
      </p:sp>
      <p:sp>
        <p:nvSpPr>
          <p:cNvPr id="9" name="文本框 8"/>
          <p:cNvSpPr txBox="1">
            <a:spLocks noChangeArrowheads="1"/>
          </p:cNvSpPr>
          <p:nvPr>
            <p:custDataLst>
              <p:tags r:id="rId6"/>
            </p:custDataLst>
          </p:nvPr>
        </p:nvSpPr>
        <p:spPr bwMode="auto">
          <a:xfrm>
            <a:off x="4057650" y="3273425"/>
            <a:ext cx="62293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zh-CN" sz="3200" b="1">
                <a:solidFill>
                  <a:srgbClr val="0070C0"/>
                </a:solidFill>
                <a:latin typeface="楷体" panose="02010609060101010101" charset="-122"/>
                <a:ea typeface="楷体" panose="02010609060101010101" charset="-122"/>
              </a:rPr>
              <a:t>（日，名词作状语，天天地）</a:t>
            </a:r>
            <a:endParaRPr lang="zh-CN" altLang="zh-CN" sz="3200" b="1">
              <a:solidFill>
                <a:srgbClr val="0070C0"/>
              </a:solidFill>
              <a:latin typeface="楷体" panose="02010609060101010101" charset="-122"/>
              <a:ea typeface="楷体" panose="02010609060101010101" charset="-122"/>
            </a:endParaRPr>
          </a:p>
        </p:txBody>
      </p:sp>
      <p:sp>
        <p:nvSpPr>
          <p:cNvPr id="11" name="文本框 10"/>
          <p:cNvSpPr txBox="1">
            <a:spLocks noChangeArrowheads="1"/>
          </p:cNvSpPr>
          <p:nvPr>
            <p:custDataLst>
              <p:tags r:id="rId7"/>
            </p:custDataLst>
          </p:nvPr>
        </p:nvSpPr>
        <p:spPr bwMode="auto">
          <a:xfrm>
            <a:off x="4006850" y="4079875"/>
            <a:ext cx="8261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r>
              <a:rPr lang="zh-CN" altLang="zh-CN" sz="3200" b="1">
                <a:solidFill>
                  <a:srgbClr val="0070C0"/>
                </a:solidFill>
                <a:latin typeface="楷体" panose="02010609060101010101" charset="-122"/>
                <a:ea typeface="楷体" panose="02010609060101010101" charset="-122"/>
              </a:rPr>
              <a:t>（朝、夜，名词作状语，在早上、在晚上）</a:t>
            </a:r>
            <a:endParaRPr lang="zh-CN" altLang="en-US">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randombar(horizontal)">
                                      <p:cBhvr>
                                        <p:cTn id="7" dur="500"/>
                                        <p:tgtEl>
                                          <p:spTgt spid="215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anim calcmode="lin" valueType="num">
                                      <p:cBhvr>
                                        <p:cTn id="2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1000"/>
                                        <p:tgtEl>
                                          <p:spTgt spid="11">
                                            <p:txEl>
                                              <p:pRg st="0" end="0"/>
                                            </p:txEl>
                                          </p:spTgt>
                                        </p:tgtEl>
                                      </p:cBhvr>
                                    </p:animEffect>
                                    <p:anim calcmode="lin" valueType="num">
                                      <p:cBhvr>
                                        <p:cTn id="3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http://pic24.nipic.com/20121030/10939514_165211696154_2.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9276" t="4762" r="12601" b="4762"/>
          <a:stretch>
            <a:fillRect/>
          </a:stretch>
        </p:blipFill>
        <p:spPr bwMode="auto">
          <a:xfrm rot="-4988718">
            <a:off x="10269538" y="182563"/>
            <a:ext cx="1939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矩形 10"/>
          <p:cNvSpPr>
            <a:spLocks noChangeArrowheads="1"/>
          </p:cNvSpPr>
          <p:nvPr>
            <p:custDataLst>
              <p:tags r:id="rId3"/>
            </p:custDataLst>
          </p:nvPr>
        </p:nvSpPr>
        <p:spPr bwMode="auto">
          <a:xfrm>
            <a:off x="942975" y="431800"/>
            <a:ext cx="10983913" cy="3670300"/>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zh-CN" sz="3200" b="1">
                <a:latin typeface="楷体" panose="02010609060101010101" charset="-122"/>
                <a:ea typeface="楷体" panose="02010609060101010101" charset="-122"/>
              </a:rPr>
              <a:t>②名词作状语</a:t>
            </a:r>
            <a:endParaRPr lang="zh-CN" altLang="zh-CN" sz="3200" b="1">
              <a:latin typeface="楷体" panose="02010609060101010101" charset="-122"/>
              <a:ea typeface="楷体" panose="02010609060101010101" charset="-122"/>
            </a:endParaRPr>
          </a:p>
          <a:p>
            <a:pPr>
              <a:lnSpc>
                <a:spcPct val="150000"/>
              </a:lnSpc>
            </a:pPr>
            <a:r>
              <a:rPr lang="zh-CN" altLang="zh-CN" sz="3200" b="1">
                <a:solidFill>
                  <a:srgbClr val="FF0000"/>
                </a:solidFill>
                <a:latin typeface="楷体" panose="02010609060101010101" charset="-122"/>
                <a:ea typeface="楷体" panose="02010609060101010101" charset="-122"/>
              </a:rPr>
              <a:t>鼎</a:t>
            </a:r>
            <a:r>
              <a:rPr lang="zh-CN" altLang="zh-CN" sz="3200" b="1">
                <a:latin typeface="楷体" panose="02010609060101010101" charset="-122"/>
                <a:ea typeface="楷体" panose="02010609060101010101" charset="-122"/>
              </a:rPr>
              <a:t>铛</a:t>
            </a:r>
            <a:r>
              <a:rPr lang="zh-CN" altLang="zh-CN" sz="3200" b="1">
                <a:solidFill>
                  <a:srgbClr val="FF0000"/>
                </a:solidFill>
                <a:latin typeface="楷体" panose="02010609060101010101" charset="-122"/>
                <a:ea typeface="楷体" panose="02010609060101010101" charset="-122"/>
              </a:rPr>
              <a:t>玉</a:t>
            </a:r>
            <a:r>
              <a:rPr lang="zh-CN" altLang="zh-CN" sz="3200" b="1">
                <a:latin typeface="楷体" panose="02010609060101010101" charset="-122"/>
                <a:ea typeface="楷体" panose="02010609060101010101" charset="-122"/>
              </a:rPr>
              <a:t>石，</a:t>
            </a:r>
            <a:r>
              <a:rPr lang="zh-CN" altLang="zh-CN" sz="3200" b="1">
                <a:solidFill>
                  <a:srgbClr val="FF0000"/>
                </a:solidFill>
                <a:latin typeface="楷体" panose="02010609060101010101" charset="-122"/>
                <a:ea typeface="楷体" panose="02010609060101010101" charset="-122"/>
              </a:rPr>
              <a:t>金</a:t>
            </a:r>
            <a:r>
              <a:rPr lang="zh-CN" altLang="zh-CN" sz="3200" b="1">
                <a:latin typeface="楷体" panose="02010609060101010101" charset="-122"/>
                <a:ea typeface="楷体" panose="02010609060101010101" charset="-122"/>
              </a:rPr>
              <a:t>块</a:t>
            </a:r>
            <a:r>
              <a:rPr lang="zh-CN" altLang="zh-CN" sz="3200" b="1">
                <a:solidFill>
                  <a:srgbClr val="FF0000"/>
                </a:solidFill>
                <a:latin typeface="楷体" panose="02010609060101010101" charset="-122"/>
                <a:ea typeface="楷体" panose="02010609060101010101" charset="-122"/>
              </a:rPr>
              <a:t>珠</a:t>
            </a:r>
            <a:r>
              <a:rPr lang="zh-CN" altLang="zh-CN" sz="3200" b="1">
                <a:latin typeface="楷体" panose="02010609060101010101" charset="-122"/>
                <a:ea typeface="楷体" panose="02010609060101010101" charset="-122"/>
              </a:rPr>
              <a:t>砾</a:t>
            </a:r>
            <a:endParaRPr lang="en-US" altLang="zh-CN" sz="3200" b="1">
              <a:latin typeface="楷体" panose="02010609060101010101" charset="-122"/>
              <a:ea typeface="楷体" panose="02010609060101010101" charset="-122"/>
            </a:endParaRPr>
          </a:p>
          <a:p>
            <a:pPr>
              <a:lnSpc>
                <a:spcPct val="150000"/>
              </a:lnSpc>
            </a:pPr>
            <a:r>
              <a:rPr lang="en-US" altLang="zh-CN" sz="3200" b="1">
                <a:latin typeface="楷体" panose="02010609060101010101" charset="-122"/>
                <a:ea typeface="楷体" panose="02010609060101010101" charset="-122"/>
              </a:rPr>
              <a:t>             </a:t>
            </a:r>
            <a:br>
              <a:rPr lang="en-US" altLang="zh-CN" sz="3200" b="1">
                <a:latin typeface="楷体" panose="02010609060101010101" charset="-122"/>
                <a:ea typeface="楷体" panose="02010609060101010101" charset="-122"/>
              </a:rPr>
            </a:br>
            <a:r>
              <a:rPr lang="zh-CN" altLang="zh-CN" sz="3200" b="1">
                <a:latin typeface="楷体" panose="02010609060101010101" charset="-122"/>
                <a:ea typeface="楷体" panose="02010609060101010101" charset="-122"/>
              </a:rPr>
              <a:t>廊</a:t>
            </a:r>
            <a:r>
              <a:rPr lang="zh-CN" altLang="zh-CN" sz="3200" b="1">
                <a:solidFill>
                  <a:srgbClr val="FF0000"/>
                </a:solidFill>
                <a:latin typeface="楷体" panose="02010609060101010101" charset="-122"/>
                <a:ea typeface="楷体" panose="02010609060101010101" charset="-122"/>
              </a:rPr>
              <a:t>腰</a:t>
            </a:r>
            <a:r>
              <a:rPr lang="zh-CN" altLang="zh-CN" sz="3200" b="1">
                <a:latin typeface="楷体" panose="02010609060101010101" charset="-122"/>
                <a:ea typeface="楷体" panose="02010609060101010101" charset="-122"/>
              </a:rPr>
              <a:t>缦回</a:t>
            </a:r>
            <a:r>
              <a:rPr lang="en-US" altLang="zh-CN" sz="3200" b="1">
                <a:latin typeface="楷体" panose="02010609060101010101" charset="-122"/>
                <a:ea typeface="楷体" panose="02010609060101010101" charset="-122"/>
              </a:rPr>
              <a:t>     </a:t>
            </a:r>
            <a:endParaRPr lang="en-US" altLang="zh-CN" sz="3200" b="1">
              <a:latin typeface="楷体" panose="02010609060101010101" charset="-122"/>
              <a:ea typeface="楷体" panose="02010609060101010101" charset="-122"/>
            </a:endParaRPr>
          </a:p>
          <a:p>
            <a:pPr>
              <a:lnSpc>
                <a:spcPct val="150000"/>
              </a:lnSpc>
            </a:pPr>
            <a:r>
              <a:rPr lang="zh-CN" altLang="zh-CN" sz="3200" b="1">
                <a:solidFill>
                  <a:srgbClr val="FF0000"/>
                </a:solidFill>
                <a:latin typeface="楷体" panose="02010609060101010101" charset="-122"/>
                <a:ea typeface="楷体" panose="02010609060101010101" charset="-122"/>
              </a:rPr>
              <a:t>蜂房水涡</a:t>
            </a:r>
            <a:endParaRPr lang="zh-CN" altLang="zh-CN" sz="3200" b="1">
              <a:latin typeface="楷体" panose="02010609060101010101" charset="-122"/>
              <a:ea typeface="楷体" panose="02010609060101010101" charset="-122"/>
            </a:endParaRPr>
          </a:p>
        </p:txBody>
      </p:sp>
      <p:sp>
        <p:nvSpPr>
          <p:cNvPr id="5" name="文本框 4"/>
          <p:cNvSpPr txBox="1"/>
          <p:nvPr>
            <p:custDataLst>
              <p:tags r:id="rId4"/>
            </p:custDataLst>
          </p:nvPr>
        </p:nvSpPr>
        <p:spPr>
          <a:xfrm>
            <a:off x="895350" y="2051050"/>
            <a:ext cx="11079163" cy="585788"/>
          </a:xfrm>
          <a:prstGeom prst="rect">
            <a:avLst/>
          </a:prstGeom>
          <a:noFill/>
        </p:spPr>
        <p:txBody>
          <a:bodyPr>
            <a:spAutoFit/>
          </a:bodyPr>
          <a:lstStyle/>
          <a:p>
            <a:pPr>
              <a:defRPr/>
            </a:pPr>
            <a:r>
              <a:rPr lang="zh-CN" altLang="zh-CN" sz="3200" b="1">
                <a:solidFill>
                  <a:schemeClr val="accent1">
                    <a:lumMod val="75000"/>
                  </a:schemeClr>
                </a:solidFill>
                <a:latin typeface="楷体" panose="02010609060101010101" charset="-122"/>
                <a:ea typeface="楷体" panose="02010609060101010101" charset="-122"/>
              </a:rPr>
              <a:t>（鼎、玉、金、珠，把鼎，把玉，把金子，把珍珠）</a:t>
            </a:r>
            <a:endParaRPr lang="zh-CN" altLang="en-US">
              <a:solidFill>
                <a:schemeClr val="accent1">
                  <a:lumMod val="75000"/>
                </a:schemeClr>
              </a:solidFill>
            </a:endParaRPr>
          </a:p>
        </p:txBody>
      </p:sp>
      <p:sp>
        <p:nvSpPr>
          <p:cNvPr id="7" name="文本框 6"/>
          <p:cNvSpPr txBox="1"/>
          <p:nvPr>
            <p:custDataLst>
              <p:tags r:id="rId5"/>
            </p:custDataLst>
          </p:nvPr>
        </p:nvSpPr>
        <p:spPr>
          <a:xfrm>
            <a:off x="3581400" y="2760663"/>
            <a:ext cx="7235825" cy="862012"/>
          </a:xfrm>
          <a:prstGeom prst="rect">
            <a:avLst/>
          </a:prstGeom>
          <a:noFill/>
        </p:spPr>
        <p:txBody>
          <a:bodyPr>
            <a:spAutoFit/>
          </a:bodyPr>
          <a:lstStyle/>
          <a:p>
            <a:pPr>
              <a:defRPr/>
            </a:pPr>
            <a:r>
              <a:rPr lang="zh-CN" altLang="zh-CN" sz="3200" b="1">
                <a:solidFill>
                  <a:schemeClr val="accent1">
                    <a:lumMod val="75000"/>
                  </a:schemeClr>
                </a:solidFill>
                <a:latin typeface="楷体" panose="02010609060101010101" charset="-122"/>
                <a:ea typeface="楷体" panose="02010609060101010101" charset="-122"/>
              </a:rPr>
              <a:t>（腰名词作状语，好像人的腰部）</a:t>
            </a:r>
            <a:br>
              <a:rPr lang="en-US" altLang="zh-CN" sz="3200" b="1">
                <a:solidFill>
                  <a:schemeClr val="accent1">
                    <a:lumMod val="75000"/>
                  </a:schemeClr>
                </a:solidFill>
                <a:latin typeface="楷体" panose="02010609060101010101" charset="-122"/>
                <a:ea typeface="楷体" panose="02010609060101010101" charset="-122"/>
              </a:rPr>
            </a:br>
            <a:endParaRPr lang="zh-CN" altLang="en-US">
              <a:solidFill>
                <a:schemeClr val="accent1">
                  <a:lumMod val="75000"/>
                </a:schemeClr>
              </a:solidFill>
            </a:endParaRPr>
          </a:p>
        </p:txBody>
      </p:sp>
      <p:sp>
        <p:nvSpPr>
          <p:cNvPr id="11" name="文本框 10"/>
          <p:cNvSpPr txBox="1"/>
          <p:nvPr>
            <p:custDataLst>
              <p:tags r:id="rId6"/>
            </p:custDataLst>
          </p:nvPr>
        </p:nvSpPr>
        <p:spPr>
          <a:xfrm>
            <a:off x="3433763" y="3514725"/>
            <a:ext cx="8923337" cy="584200"/>
          </a:xfrm>
          <a:prstGeom prst="rect">
            <a:avLst/>
          </a:prstGeom>
          <a:noFill/>
        </p:spPr>
        <p:txBody>
          <a:bodyPr>
            <a:spAutoFit/>
          </a:bodyPr>
          <a:lstStyle/>
          <a:p>
            <a:pPr>
              <a:defRPr/>
            </a:pPr>
            <a:r>
              <a:rPr lang="zh-CN" altLang="zh-CN" sz="3200" b="1">
                <a:solidFill>
                  <a:schemeClr val="accent1">
                    <a:lumMod val="75000"/>
                  </a:schemeClr>
                </a:solidFill>
                <a:latin typeface="楷体" panose="02010609060101010101" charset="-122"/>
                <a:ea typeface="楷体" panose="02010609060101010101" charset="-122"/>
              </a:rPr>
              <a:t>（蜂房、水涡，名词作状语，像蜂房，像水涡）</a:t>
            </a:r>
            <a:endParaRPr lang="zh-CN" altLang="en-US">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randombar(horizontal)">
                                      <p:cBhvr>
                                        <p:cTn id="7" dur="500"/>
                                        <p:tgtEl>
                                          <p:spTgt spid="225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1000"/>
                                        <p:tgtEl>
                                          <p:spTgt spid="11">
                                            <p:txEl>
                                              <p:pRg st="0" end="0"/>
                                            </p:txEl>
                                          </p:spTgt>
                                        </p:tgtEl>
                                      </p:cBhvr>
                                    </p:animEffect>
                                    <p:anim calcmode="lin" valueType="num">
                                      <p:cBhvr>
                                        <p:cTn id="2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矩形 8"/>
          <p:cNvSpPr>
            <a:spLocks noChangeArrowheads="1"/>
          </p:cNvSpPr>
          <p:nvPr>
            <p:custDataLst>
              <p:tags r:id="rId1"/>
            </p:custDataLst>
          </p:nvPr>
        </p:nvSpPr>
        <p:spPr bwMode="auto">
          <a:xfrm>
            <a:off x="1001713" y="581025"/>
            <a:ext cx="9990137" cy="5886450"/>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zh-CN" sz="3200" b="1">
                <a:latin typeface="楷体" panose="02010609060101010101" charset="-122"/>
                <a:ea typeface="楷体" panose="02010609060101010101" charset="-122"/>
              </a:rPr>
              <a:t>⑤动词作名词</a:t>
            </a:r>
            <a:br>
              <a:rPr lang="en-US" altLang="zh-CN" sz="3200" b="1">
                <a:latin typeface="楷体" panose="02010609060101010101" charset="-122"/>
                <a:ea typeface="楷体" panose="02010609060101010101" charset="-122"/>
              </a:rPr>
            </a:br>
            <a:r>
              <a:rPr lang="en-US" altLang="zh-CN" sz="3200" b="1">
                <a:latin typeface="楷体" panose="02010609060101010101" charset="-122"/>
                <a:ea typeface="楷体" panose="02010609060101010101" charset="-122"/>
              </a:rPr>
              <a:t> </a:t>
            </a:r>
            <a:r>
              <a:rPr lang="zh-CN" altLang="zh-CN" sz="3200" b="1">
                <a:latin typeface="楷体" panose="02010609060101010101" charset="-122"/>
                <a:ea typeface="楷体" panose="02010609060101010101" charset="-122"/>
              </a:rPr>
              <a:t>燕赵之</a:t>
            </a:r>
            <a:r>
              <a:rPr lang="zh-CN" altLang="zh-CN" sz="3200" b="1">
                <a:solidFill>
                  <a:srgbClr val="FF0000"/>
                </a:solidFill>
                <a:latin typeface="楷体" panose="02010609060101010101" charset="-122"/>
                <a:ea typeface="楷体" panose="02010609060101010101" charset="-122"/>
              </a:rPr>
              <a:t>收藏</a:t>
            </a:r>
            <a:endParaRPr lang="en-US" altLang="zh-CN" sz="3200" b="1">
              <a:solidFill>
                <a:srgbClr val="FF0000"/>
              </a:solidFill>
              <a:latin typeface="楷体" panose="02010609060101010101" charset="-122"/>
              <a:ea typeface="楷体" panose="02010609060101010101" charset="-122"/>
            </a:endParaRPr>
          </a:p>
          <a:p>
            <a:pPr>
              <a:lnSpc>
                <a:spcPct val="150000"/>
              </a:lnSpc>
            </a:pPr>
            <a:endParaRPr lang="en-US" altLang="zh-CN" sz="3200" b="1">
              <a:latin typeface="楷体" panose="02010609060101010101" charset="-122"/>
              <a:ea typeface="楷体" panose="02010609060101010101" charset="-122"/>
            </a:endParaRPr>
          </a:p>
          <a:p>
            <a:pPr>
              <a:lnSpc>
                <a:spcPct val="150000"/>
              </a:lnSpc>
            </a:pPr>
            <a:r>
              <a:rPr lang="zh-CN" altLang="zh-CN" sz="3200" b="1">
                <a:latin typeface="楷体" panose="02010609060101010101" charset="-122"/>
                <a:ea typeface="楷体" panose="02010609060101010101" charset="-122"/>
              </a:rPr>
              <a:t>⑥使动用法</a:t>
            </a:r>
            <a:br>
              <a:rPr lang="en-US" altLang="zh-CN" sz="3200" b="1">
                <a:latin typeface="楷体" panose="02010609060101010101" charset="-122"/>
                <a:ea typeface="楷体" panose="02010609060101010101" charset="-122"/>
              </a:rPr>
            </a:br>
            <a:r>
              <a:rPr lang="en-US" altLang="zh-CN" sz="3200" b="1">
                <a:latin typeface="楷体" panose="02010609060101010101" charset="-122"/>
                <a:ea typeface="楷体" panose="02010609060101010101" charset="-122"/>
              </a:rPr>
              <a:t> </a:t>
            </a:r>
            <a:r>
              <a:rPr lang="zh-CN" altLang="zh-CN" sz="3200" b="1">
                <a:latin typeface="楷体" panose="02010609060101010101" charset="-122"/>
                <a:ea typeface="楷体" panose="02010609060101010101" charset="-122"/>
              </a:rPr>
              <a:t>谁得而</a:t>
            </a:r>
            <a:r>
              <a:rPr lang="zh-CN" altLang="zh-CN" sz="3200" b="1">
                <a:solidFill>
                  <a:srgbClr val="FF0000"/>
                </a:solidFill>
                <a:latin typeface="楷体" panose="02010609060101010101" charset="-122"/>
                <a:ea typeface="楷体" panose="02010609060101010101" charset="-122"/>
              </a:rPr>
              <a:t>族</a:t>
            </a:r>
            <a:r>
              <a:rPr lang="zh-CN" altLang="zh-CN" sz="3200" b="1">
                <a:latin typeface="楷体" panose="02010609060101010101" charset="-122"/>
                <a:ea typeface="楷体" panose="02010609060101010101" charset="-122"/>
              </a:rPr>
              <a:t>灭</a:t>
            </a:r>
            <a:r>
              <a:rPr lang="en-US" altLang="zh-CN" sz="3200" b="1">
                <a:latin typeface="楷体" panose="02010609060101010101" charset="-122"/>
                <a:ea typeface="楷体" panose="02010609060101010101" charset="-122"/>
              </a:rPr>
              <a:t> </a:t>
            </a:r>
            <a:endParaRPr lang="en-US" altLang="zh-CN" sz="3200" b="1">
              <a:latin typeface="楷体" panose="02010609060101010101" charset="-122"/>
              <a:ea typeface="楷体" panose="02010609060101010101" charset="-122"/>
            </a:endParaRPr>
          </a:p>
          <a:p>
            <a:pPr>
              <a:lnSpc>
                <a:spcPct val="150000"/>
              </a:lnSpc>
            </a:pPr>
            <a:r>
              <a:rPr lang="zh-CN" altLang="zh-CN" sz="3200" b="1">
                <a:latin typeface="楷体" panose="02010609060101010101" charset="-122"/>
                <a:ea typeface="楷体" panose="02010609060101010101" charset="-122"/>
              </a:rPr>
              <a:t>奈何取之</a:t>
            </a:r>
            <a:r>
              <a:rPr lang="zh-CN" altLang="zh-CN" sz="3200" b="1">
                <a:solidFill>
                  <a:srgbClr val="FF0000"/>
                </a:solidFill>
                <a:latin typeface="楷体" panose="02010609060101010101" charset="-122"/>
                <a:ea typeface="楷体" panose="02010609060101010101" charset="-122"/>
              </a:rPr>
              <a:t>尽</a:t>
            </a:r>
            <a:r>
              <a:rPr lang="zh-CN" altLang="zh-CN" sz="3200" b="1">
                <a:latin typeface="楷体" panose="02010609060101010101" charset="-122"/>
                <a:ea typeface="楷体" panose="02010609060101010101" charset="-122"/>
              </a:rPr>
              <a:t>锱铢</a:t>
            </a:r>
            <a:r>
              <a:rPr lang="en-US" altLang="zh-CN" sz="3200" b="1">
                <a:latin typeface="楷体" panose="02010609060101010101" charset="-122"/>
                <a:ea typeface="楷体" panose="02010609060101010101" charset="-122"/>
              </a:rPr>
              <a:t>  </a:t>
            </a:r>
            <a:endParaRPr lang="en-US" altLang="zh-CN" sz="3200" b="1">
              <a:latin typeface="楷体" panose="02010609060101010101" charset="-122"/>
              <a:ea typeface="楷体" panose="02010609060101010101" charset="-122"/>
            </a:endParaRPr>
          </a:p>
          <a:p>
            <a:pPr>
              <a:lnSpc>
                <a:spcPct val="150000"/>
              </a:lnSpc>
            </a:pPr>
            <a:r>
              <a:rPr lang="zh-CN" altLang="zh-CN" sz="3200" b="1">
                <a:latin typeface="楷体" panose="02010609060101010101" charset="-122"/>
                <a:ea typeface="楷体" panose="02010609060101010101" charset="-122"/>
              </a:rPr>
              <a:t>⑦意动用法</a:t>
            </a:r>
            <a:br>
              <a:rPr lang="en-US" altLang="zh-CN" sz="3200" b="1">
                <a:latin typeface="楷体" panose="02010609060101010101" charset="-122"/>
                <a:ea typeface="楷体" panose="02010609060101010101" charset="-122"/>
              </a:rPr>
            </a:br>
            <a:r>
              <a:rPr lang="zh-CN" altLang="zh-CN" sz="3200" b="1">
                <a:latin typeface="楷体" panose="02010609060101010101" charset="-122"/>
                <a:ea typeface="楷体" panose="02010609060101010101" charset="-122"/>
              </a:rPr>
              <a:t>后人哀之而不</a:t>
            </a:r>
            <a:r>
              <a:rPr lang="zh-CN" altLang="zh-CN" sz="3200" b="1">
                <a:solidFill>
                  <a:srgbClr val="FF0000"/>
                </a:solidFill>
                <a:latin typeface="楷体" panose="02010609060101010101" charset="-122"/>
                <a:ea typeface="楷体" panose="02010609060101010101" charset="-122"/>
              </a:rPr>
              <a:t>鉴</a:t>
            </a:r>
            <a:r>
              <a:rPr lang="zh-CN" altLang="zh-CN" sz="3200" b="1">
                <a:latin typeface="楷体" panose="02010609060101010101" charset="-122"/>
                <a:ea typeface="楷体" panose="02010609060101010101" charset="-122"/>
              </a:rPr>
              <a:t>之</a:t>
            </a:r>
            <a:endParaRPr lang="zh-CN" altLang="zh-CN" sz="3200" b="1">
              <a:latin typeface="楷体" panose="02010609060101010101" charset="-122"/>
              <a:ea typeface="楷体" panose="02010609060101010101" charset="-122"/>
            </a:endParaRPr>
          </a:p>
        </p:txBody>
      </p:sp>
      <p:sp>
        <p:nvSpPr>
          <p:cNvPr id="5" name="文本框 4"/>
          <p:cNvSpPr txBox="1"/>
          <p:nvPr>
            <p:custDataLst>
              <p:tags r:id="rId2"/>
            </p:custDataLst>
          </p:nvPr>
        </p:nvSpPr>
        <p:spPr>
          <a:xfrm>
            <a:off x="882650" y="2151063"/>
            <a:ext cx="8350250" cy="862012"/>
          </a:xfrm>
          <a:prstGeom prst="rect">
            <a:avLst/>
          </a:prstGeom>
          <a:noFill/>
        </p:spPr>
        <p:txBody>
          <a:bodyPr>
            <a:spAutoFit/>
          </a:bodyPr>
          <a:lstStyle/>
          <a:p>
            <a:pPr>
              <a:defRPr/>
            </a:pPr>
            <a:r>
              <a:rPr lang="zh-CN" altLang="zh-CN" sz="3200" b="1">
                <a:solidFill>
                  <a:schemeClr val="accent1">
                    <a:lumMod val="75000"/>
                  </a:schemeClr>
                </a:solidFill>
                <a:latin typeface="楷体" panose="02010609060101010101" charset="-122"/>
                <a:ea typeface="楷体" panose="02010609060101010101" charset="-122"/>
              </a:rPr>
              <a:t>（收藏，动词作名词，收藏的金玉珍宝等物）</a:t>
            </a:r>
            <a:br>
              <a:rPr lang="en-US" altLang="zh-CN" sz="3200" b="1">
                <a:solidFill>
                  <a:schemeClr val="accent1">
                    <a:lumMod val="75000"/>
                  </a:schemeClr>
                </a:solidFill>
                <a:latin typeface="楷体" panose="02010609060101010101" charset="-122"/>
                <a:ea typeface="楷体" panose="02010609060101010101" charset="-122"/>
              </a:rPr>
            </a:br>
            <a:endParaRPr lang="zh-CN" altLang="en-US">
              <a:solidFill>
                <a:schemeClr val="accent1">
                  <a:lumMod val="75000"/>
                </a:schemeClr>
              </a:solidFill>
            </a:endParaRPr>
          </a:p>
        </p:txBody>
      </p:sp>
      <p:sp>
        <p:nvSpPr>
          <p:cNvPr id="7" name="文本框 6"/>
          <p:cNvSpPr txBox="1"/>
          <p:nvPr>
            <p:custDataLst>
              <p:tags r:id="rId3"/>
            </p:custDataLst>
          </p:nvPr>
        </p:nvSpPr>
        <p:spPr>
          <a:xfrm>
            <a:off x="4275138" y="3487738"/>
            <a:ext cx="6129337" cy="714375"/>
          </a:xfrm>
          <a:prstGeom prst="rect">
            <a:avLst/>
          </a:prstGeom>
          <a:noFill/>
        </p:spPr>
        <p:txBody>
          <a:bodyPr>
            <a:spAutoFit/>
          </a:bodyPr>
          <a:lstStyle/>
          <a:p>
            <a:pPr>
              <a:lnSpc>
                <a:spcPct val="150000"/>
              </a:lnSpc>
              <a:defRPr/>
            </a:pPr>
            <a:r>
              <a:rPr lang="zh-CN" altLang="zh-CN" sz="3200" b="1">
                <a:solidFill>
                  <a:schemeClr val="accent1">
                    <a:lumMod val="75000"/>
                  </a:schemeClr>
                </a:solidFill>
                <a:latin typeface="楷体" panose="02010609060101010101" charset="-122"/>
                <a:ea typeface="楷体" panose="02010609060101010101" charset="-122"/>
              </a:rPr>
              <a:t>（族，使</a:t>
            </a:r>
            <a:r>
              <a:rPr lang="en-US" altLang="zh-CN" sz="3200" b="1">
                <a:solidFill>
                  <a:schemeClr val="accent1">
                    <a:lumMod val="75000"/>
                  </a:schemeClr>
                </a:solidFill>
                <a:latin typeface="楷体" panose="02010609060101010101" charset="-122"/>
                <a:ea typeface="楷体" panose="02010609060101010101" charset="-122"/>
              </a:rPr>
              <a:t>...</a:t>
            </a:r>
            <a:r>
              <a:rPr lang="zh-CN" altLang="zh-CN" sz="3200" b="1">
                <a:solidFill>
                  <a:schemeClr val="accent1">
                    <a:lumMod val="75000"/>
                  </a:schemeClr>
                </a:solidFill>
                <a:latin typeface="楷体" panose="02010609060101010101" charset="-122"/>
                <a:ea typeface="楷体" panose="02010609060101010101" charset="-122"/>
              </a:rPr>
              <a:t>灭族，使动用法）</a:t>
            </a:r>
            <a:endParaRPr lang="zh-CN" altLang="zh-CN" sz="3200" b="1">
              <a:solidFill>
                <a:schemeClr val="accent1">
                  <a:lumMod val="75000"/>
                </a:schemeClr>
              </a:solidFill>
              <a:latin typeface="楷体" panose="02010609060101010101" charset="-122"/>
              <a:ea typeface="楷体" panose="02010609060101010101" charset="-122"/>
            </a:endParaRPr>
          </a:p>
        </p:txBody>
      </p:sp>
      <p:sp>
        <p:nvSpPr>
          <p:cNvPr id="9" name="文本框 8"/>
          <p:cNvSpPr txBox="1"/>
          <p:nvPr>
            <p:custDataLst>
              <p:tags r:id="rId4"/>
            </p:custDataLst>
          </p:nvPr>
        </p:nvSpPr>
        <p:spPr>
          <a:xfrm>
            <a:off x="4294188" y="4225925"/>
            <a:ext cx="6130925" cy="714375"/>
          </a:xfrm>
          <a:prstGeom prst="rect">
            <a:avLst/>
          </a:prstGeom>
          <a:noFill/>
        </p:spPr>
        <p:txBody>
          <a:bodyPr>
            <a:spAutoFit/>
          </a:bodyPr>
          <a:lstStyle/>
          <a:p>
            <a:pPr>
              <a:lnSpc>
                <a:spcPct val="150000"/>
              </a:lnSpc>
              <a:defRPr/>
            </a:pPr>
            <a:r>
              <a:rPr lang="zh-CN" altLang="zh-CN" sz="3200" b="1">
                <a:solidFill>
                  <a:schemeClr val="accent1">
                    <a:lumMod val="75000"/>
                  </a:schemeClr>
                </a:solidFill>
                <a:latin typeface="楷体" panose="02010609060101010101" charset="-122"/>
                <a:ea typeface="楷体" panose="02010609060101010101" charset="-122"/>
              </a:rPr>
              <a:t>（尽，使</a:t>
            </a:r>
            <a:r>
              <a:rPr lang="en-US" altLang="zh-CN" sz="3200" b="1">
                <a:solidFill>
                  <a:schemeClr val="accent1">
                    <a:lumMod val="75000"/>
                  </a:schemeClr>
                </a:solidFill>
                <a:latin typeface="楷体" panose="02010609060101010101" charset="-122"/>
                <a:ea typeface="楷体" panose="02010609060101010101" charset="-122"/>
              </a:rPr>
              <a:t>……</a:t>
            </a:r>
            <a:r>
              <a:rPr lang="zh-CN" altLang="zh-CN" sz="3200" b="1">
                <a:solidFill>
                  <a:schemeClr val="accent1">
                    <a:lumMod val="75000"/>
                  </a:schemeClr>
                </a:solidFill>
                <a:latin typeface="楷体" panose="02010609060101010101" charset="-122"/>
                <a:ea typeface="楷体" panose="02010609060101010101" charset="-122"/>
              </a:rPr>
              <a:t>尽，使动用法）</a:t>
            </a:r>
            <a:endParaRPr lang="zh-CN" altLang="zh-CN" sz="3200" b="1">
              <a:solidFill>
                <a:schemeClr val="accent1">
                  <a:lumMod val="75000"/>
                </a:schemeClr>
              </a:solidFill>
              <a:latin typeface="楷体" panose="02010609060101010101" charset="-122"/>
              <a:ea typeface="楷体" panose="02010609060101010101" charset="-122"/>
            </a:endParaRPr>
          </a:p>
        </p:txBody>
      </p:sp>
      <p:sp>
        <p:nvSpPr>
          <p:cNvPr id="11" name="文本框 10"/>
          <p:cNvSpPr txBox="1"/>
          <p:nvPr>
            <p:custDataLst>
              <p:tags r:id="rId5"/>
            </p:custDataLst>
          </p:nvPr>
        </p:nvSpPr>
        <p:spPr>
          <a:xfrm>
            <a:off x="4860925" y="5827713"/>
            <a:ext cx="6130925" cy="584200"/>
          </a:xfrm>
          <a:prstGeom prst="rect">
            <a:avLst/>
          </a:prstGeom>
          <a:noFill/>
        </p:spPr>
        <p:txBody>
          <a:bodyPr>
            <a:spAutoFit/>
          </a:bodyPr>
          <a:lstStyle/>
          <a:p>
            <a:pPr>
              <a:defRPr/>
            </a:pPr>
            <a:r>
              <a:rPr lang="zh-CN" altLang="zh-CN" sz="3200" b="1">
                <a:solidFill>
                  <a:schemeClr val="accent1">
                    <a:lumMod val="75000"/>
                  </a:schemeClr>
                </a:solidFill>
                <a:latin typeface="楷体" panose="02010609060101010101" charset="-122"/>
                <a:ea typeface="楷体" panose="02010609060101010101" charset="-122"/>
              </a:rPr>
              <a:t>（鉴，以</a:t>
            </a:r>
            <a:r>
              <a:rPr lang="en-US" altLang="zh-CN" sz="3200" b="1">
                <a:solidFill>
                  <a:schemeClr val="accent1">
                    <a:lumMod val="75000"/>
                  </a:schemeClr>
                </a:solidFill>
                <a:latin typeface="楷体" panose="02010609060101010101" charset="-122"/>
                <a:ea typeface="楷体" panose="02010609060101010101" charset="-122"/>
              </a:rPr>
              <a:t>……</a:t>
            </a:r>
            <a:r>
              <a:rPr lang="zh-CN" altLang="zh-CN" sz="3200" b="1">
                <a:solidFill>
                  <a:schemeClr val="accent1">
                    <a:lumMod val="75000"/>
                  </a:schemeClr>
                </a:solidFill>
                <a:latin typeface="楷体" panose="02010609060101010101" charset="-122"/>
                <a:ea typeface="楷体" panose="02010609060101010101" charset="-122"/>
              </a:rPr>
              <a:t>为鉴，意动用法）</a:t>
            </a:r>
            <a:endParaRPr lang="zh-CN" altLang="en-US">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randombar(horizontal)">
                                      <p:cBhvr>
                                        <p:cTn id="7" dur="500"/>
                                        <p:tgtEl>
                                          <p:spTgt spid="245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5"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custDataLst>
              <p:tags r:id="rId1"/>
            </p:custDataLst>
          </p:nvPr>
        </p:nvPicPr>
        <p:blipFill>
          <a:blip r:embed="rId2"/>
          <a:stretch>
            <a:fillRect/>
          </a:stretch>
        </p:blipFill>
        <p:spPr>
          <a:xfrm>
            <a:off x="0" y="240665"/>
            <a:ext cx="12192000" cy="6377305"/>
          </a:xfrm>
          <a:prstGeom prst="rect">
            <a:avLst/>
          </a:prstGeom>
          <a:noFill/>
          <a:ln w="9525">
            <a:noFill/>
          </a:ln>
        </p:spPr>
      </p:pic>
      <p:sp>
        <p:nvSpPr>
          <p:cNvPr id="4" name="文本框 3"/>
          <p:cNvSpPr txBox="1"/>
          <p:nvPr>
            <p:custDataLst>
              <p:tags r:id="rId3"/>
            </p:custDataLst>
          </p:nvPr>
        </p:nvSpPr>
        <p:spPr>
          <a:xfrm>
            <a:off x="1567815" y="843915"/>
            <a:ext cx="8397875" cy="2553335"/>
          </a:xfrm>
          <a:prstGeom prst="rect">
            <a:avLst/>
          </a:prstGeom>
          <a:noFill/>
        </p:spPr>
        <p:txBody>
          <a:bodyPr wrap="square" rtlCol="0" anchor="t">
            <a:spAutoFit/>
            <a:scene3d>
              <a:camera prst="orthographicFront"/>
              <a:lightRig rig="threePt" dir="t"/>
            </a:scene3d>
          </a:bodyPr>
          <a:lstStyle/>
          <a:p>
            <a:r>
              <a:rPr lang="en-US" altLang="zh-CN" sz="4000" b="1">
                <a:solidFill>
                  <a:schemeClr val="tx1">
                    <a:lumMod val="95000"/>
                    <a:lumOff val="5000"/>
                  </a:schemeClr>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4000" b="1">
                <a:solidFill>
                  <a:schemeClr val="tx1">
                    <a:lumMod val="95000"/>
                    <a:lumOff val="5000"/>
                  </a:schemeClr>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山  行</a:t>
            </a:r>
            <a:endParaRPr lang="zh-CN" altLang="en-US" sz="4000" b="1">
              <a:solidFill>
                <a:schemeClr val="tx1">
                  <a:lumMod val="95000"/>
                  <a:lumOff val="5000"/>
                </a:schemeClr>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r>
              <a:rPr lang="zh-CN" altLang="en-US" sz="4000" b="1">
                <a:solidFill>
                  <a:schemeClr val="tx1">
                    <a:lumMod val="95000"/>
                    <a:lumOff val="5000"/>
                  </a:schemeClr>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en-US" altLang="zh-CN" sz="4000" b="1">
                <a:solidFill>
                  <a:schemeClr val="tx1">
                    <a:lumMod val="95000"/>
                    <a:lumOff val="5000"/>
                  </a:schemeClr>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2400" b="1">
                <a:solidFill>
                  <a:schemeClr val="tx1">
                    <a:lumMod val="95000"/>
                    <a:lumOff val="5000"/>
                  </a:schemeClr>
                </a:solidFill>
                <a:effectLst>
                  <a:outerShdw blurRad="38100" dist="19050" dir="2700000" algn="tl" rotWithShape="0">
                    <a:schemeClr val="dk1">
                      <a:alpha val="40000"/>
                    </a:schemeClr>
                  </a:outerShdw>
                </a:effectLst>
                <a:latin typeface="华文宋体" panose="02010600040101010101" charset="-122"/>
                <a:ea typeface="华文宋体" panose="02010600040101010101" charset="-122"/>
                <a:cs typeface="华文宋体" panose="02010600040101010101" charset="-122"/>
                <a:sym typeface="+mn-ea"/>
              </a:rPr>
              <a:t>杜牧</a:t>
            </a:r>
            <a:endParaRPr lang="zh-CN" altLang="en-US" sz="4000" b="1">
              <a:solidFill>
                <a:schemeClr val="tx1">
                  <a:lumMod val="95000"/>
                  <a:lumOff val="5000"/>
                </a:schemeClr>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r>
              <a:rPr lang="zh-CN" altLang="en-US" sz="4000" b="1">
                <a:solidFill>
                  <a:schemeClr val="tx1">
                    <a:lumMod val="95000"/>
                    <a:lumOff val="5000"/>
                  </a:schemeClr>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远上寒山石径斜，白云生处有人家。</a:t>
            </a:r>
            <a:endParaRPr lang="zh-CN" altLang="en-US" sz="4000" b="1">
              <a:solidFill>
                <a:schemeClr val="tx1">
                  <a:lumMod val="95000"/>
                  <a:lumOff val="5000"/>
                </a:schemeClr>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r>
              <a:rPr lang="zh-CN" altLang="en-US" sz="4000" b="1">
                <a:solidFill>
                  <a:schemeClr val="tx1">
                    <a:lumMod val="95000"/>
                    <a:lumOff val="5000"/>
                  </a:schemeClr>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停车坐爱枫林晚，霜叶红于二月花。</a:t>
            </a:r>
            <a:endParaRPr lang="zh-CN" altLang="en-US" sz="4000" b="1">
              <a:solidFill>
                <a:schemeClr val="tx1">
                  <a:lumMod val="95000"/>
                  <a:lumOff val="5000"/>
                </a:schemeClr>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椭圆 51201"/>
          <p:cNvSpPr>
            <a:spLocks noChangeArrowheads="1"/>
          </p:cNvSpPr>
          <p:nvPr>
            <p:custDataLst>
              <p:tags r:id="rId1"/>
            </p:custDataLst>
          </p:nvPr>
        </p:nvSpPr>
        <p:spPr bwMode="auto">
          <a:xfrm>
            <a:off x="3155950" y="2201545"/>
            <a:ext cx="4184015" cy="1331595"/>
          </a:xfrm>
          <a:prstGeom prst="ellipse">
            <a:avLst/>
          </a:prstGeom>
          <a:solidFill>
            <a:srgbClr val="B1D8FF"/>
          </a:solidFill>
          <a:ln w="9525">
            <a:solidFill>
              <a:srgbClr val="B1D8FF"/>
            </a:solidFill>
            <a:round/>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27651" name="矩形 51202"/>
          <p:cNvSpPr>
            <a:spLocks noChangeArrowheads="1"/>
          </p:cNvSpPr>
          <p:nvPr>
            <p:custDataLst>
              <p:tags r:id="rId2"/>
            </p:custDataLst>
          </p:nvPr>
        </p:nvSpPr>
        <p:spPr bwMode="auto">
          <a:xfrm>
            <a:off x="3792538" y="2326005"/>
            <a:ext cx="51054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5400">
                <a:solidFill>
                  <a:srgbClr val="000000"/>
                </a:solidFill>
                <a:latin typeface="Times New Roman" panose="02020603050405020304" pitchFamily="18" charset="0"/>
                <a:ea typeface="隶书" panose="02010509060101010101" pitchFamily="1" charset="-122"/>
                <a:cs typeface="隶书" panose="02010509060101010101" pitchFamily="1" charset="-122"/>
              </a:rPr>
              <a:t>古今异义</a:t>
            </a:r>
            <a:endParaRPr lang="zh-CN" altLang="en-US" sz="5400">
              <a:solidFill>
                <a:srgbClr val="000000"/>
              </a:solidFill>
              <a:latin typeface="Times New Roman" panose="02020603050405020304" pitchFamily="18" charset="0"/>
              <a:ea typeface="隶书" panose="02010509060101010101" pitchFamily="1" charset="-122"/>
              <a:cs typeface="隶书" panose="02010509060101010101" pitchFamily="1" charset="-122"/>
            </a:endParaRPr>
          </a:p>
        </p:txBody>
      </p:sp>
      <p:pic>
        <p:nvPicPr>
          <p:cNvPr id="21511" name="Picture 7"/>
          <p:cNvPicPr>
            <a:picLocks noChangeAspect="1" noChangeArrowheads="1"/>
          </p:cNvPicPr>
          <p:nvPr>
            <p:custDataLst>
              <p:tags r:id="rId3"/>
            </p:custDataLst>
          </p:nvPr>
        </p:nvPicPr>
        <p:blipFill>
          <a:blip r:embed="rId4"/>
          <a:stretch>
            <a:fillRect/>
          </a:stretch>
        </p:blipFill>
        <p:spPr bwMode="auto">
          <a:xfrm>
            <a:off x="7449820" y="4300855"/>
            <a:ext cx="4591685" cy="2432050"/>
          </a:xfrm>
          <a:prstGeom prst="rect">
            <a:avLst/>
          </a:prstGeom>
          <a:ln>
            <a:noFill/>
          </a:ln>
          <a:effectLst>
            <a:softEdge rad="112500"/>
          </a:effec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http://pic24.nipic.com/20121030/10939514_165211696154_2.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9276" t="4762" r="12601" b="4762"/>
          <a:stretch>
            <a:fillRect/>
          </a:stretch>
        </p:blipFill>
        <p:spPr bwMode="auto">
          <a:xfrm rot="-4988718">
            <a:off x="10071418" y="353378"/>
            <a:ext cx="1939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custDataLst>
              <p:tags r:id="rId3"/>
            </p:custDataLst>
          </p:nvPr>
        </p:nvSpPr>
        <p:spPr bwMode="auto">
          <a:xfrm>
            <a:off x="1120775" y="831850"/>
            <a:ext cx="9197975" cy="4502150"/>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3600" b="1">
                <a:solidFill>
                  <a:srgbClr val="FF0000"/>
                </a:solidFill>
                <a:latin typeface="楷体" panose="02010609060101010101" charset="-122"/>
                <a:ea typeface="楷体" panose="02010609060101010101" charset="-122"/>
              </a:rPr>
              <a:t>古今异义</a:t>
            </a:r>
            <a:endParaRPr lang="en-US" altLang="zh-CN" sz="3600" b="1">
              <a:solidFill>
                <a:srgbClr val="FF0000"/>
              </a:solidFill>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①各抱地势，</a:t>
            </a:r>
            <a:r>
              <a:rPr lang="zh-CN" altLang="en-US" sz="3200" b="1">
                <a:solidFill>
                  <a:srgbClr val="FF0000"/>
                </a:solidFill>
                <a:latin typeface="楷体" panose="02010609060101010101" charset="-122"/>
                <a:ea typeface="楷体" panose="02010609060101010101" charset="-122"/>
              </a:rPr>
              <a:t>钩心斗角</a:t>
            </a:r>
            <a:endParaRPr lang="en-US" altLang="zh-CN" sz="3200" b="1">
              <a:solidFill>
                <a:srgbClr val="FF0000"/>
              </a:solidFill>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古义：宫室建筑结构精巧</a:t>
            </a:r>
            <a:r>
              <a:rPr lang="en-US" altLang="zh-CN" sz="3200" b="1">
                <a:latin typeface="楷体" panose="02010609060101010101" charset="-122"/>
                <a:ea typeface="楷体" panose="02010609060101010101" charset="-122"/>
              </a:rPr>
              <a:t>; </a:t>
            </a:r>
            <a:r>
              <a:rPr lang="zh-CN" altLang="en-US" sz="3200" b="1">
                <a:latin typeface="楷体" panose="02010609060101010101" charset="-122"/>
                <a:ea typeface="楷体" panose="02010609060101010101" charset="-122"/>
              </a:rPr>
              <a:t>今义：各用心机，互相排斥</a:t>
            </a:r>
            <a:br>
              <a:rPr lang="zh-CN" altLang="en-US" sz="3200" b="1">
                <a:latin typeface="楷体" panose="02010609060101010101" charset="-122"/>
                <a:ea typeface="楷体" panose="02010609060101010101" charset="-122"/>
              </a:rPr>
            </a:br>
            <a:r>
              <a:rPr lang="zh-CN" altLang="en-US" sz="3200" b="1">
                <a:latin typeface="楷体" panose="02010609060101010101" charset="-122"/>
                <a:ea typeface="楷体" panose="02010609060101010101" charset="-122"/>
              </a:rPr>
              <a:t>②一日之内，一宫之间，而</a:t>
            </a:r>
            <a:r>
              <a:rPr lang="zh-CN" altLang="en-US" sz="3200" b="1">
                <a:solidFill>
                  <a:srgbClr val="FF0000"/>
                </a:solidFill>
                <a:latin typeface="楷体" panose="02010609060101010101" charset="-122"/>
                <a:ea typeface="楷体" panose="02010609060101010101" charset="-122"/>
              </a:rPr>
              <a:t>气候</a:t>
            </a:r>
            <a:r>
              <a:rPr lang="zh-CN" altLang="en-US" sz="3200" b="1">
                <a:latin typeface="楷体" panose="02010609060101010101" charset="-122"/>
                <a:ea typeface="楷体" panose="02010609060101010101" charset="-122"/>
              </a:rPr>
              <a:t>不齐</a:t>
            </a:r>
            <a:endParaRPr lang="en-US" altLang="zh-CN" sz="3200" b="1">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古义：天气</a:t>
            </a:r>
            <a:r>
              <a:rPr lang="en-US" altLang="zh-CN" sz="3200" b="1">
                <a:latin typeface="楷体" panose="02010609060101010101" charset="-122"/>
                <a:ea typeface="楷体" panose="02010609060101010101" charset="-122"/>
              </a:rPr>
              <a:t>;            </a:t>
            </a:r>
            <a:r>
              <a:rPr lang="zh-CN" altLang="en-US" sz="3200" b="1">
                <a:latin typeface="楷体" panose="02010609060101010101" charset="-122"/>
                <a:ea typeface="楷体" panose="02010609060101010101" charset="-122"/>
              </a:rPr>
              <a:t>今义：一个地区的气象</a:t>
            </a:r>
            <a:endParaRPr lang="zh-CN" altLang="en-US" sz="3200" b="1">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http://pic24.nipic.com/20121030/10939514_165211696154_2.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9276" t="4762" r="12601" b="4762"/>
          <a:stretch>
            <a:fillRect/>
          </a:stretch>
        </p:blipFill>
        <p:spPr bwMode="auto">
          <a:xfrm rot="-4988718">
            <a:off x="9939973" y="363538"/>
            <a:ext cx="1939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custDataLst>
              <p:tags r:id="rId3"/>
            </p:custDataLst>
          </p:nvPr>
        </p:nvSpPr>
        <p:spPr bwMode="auto">
          <a:xfrm>
            <a:off x="304800" y="317500"/>
            <a:ext cx="11356975" cy="6000750"/>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3200" b="1">
                <a:solidFill>
                  <a:srgbClr val="FF0000"/>
                </a:solidFill>
                <a:latin typeface="楷体" panose="02010609060101010101" charset="-122"/>
                <a:ea typeface="楷体" panose="02010609060101010101" charset="-122"/>
              </a:rPr>
              <a:t>古今异义</a:t>
            </a:r>
            <a:endParaRPr lang="en-US" altLang="zh-CN" sz="3200" b="1">
              <a:solidFill>
                <a:srgbClr val="FF0000"/>
              </a:solidFill>
              <a:latin typeface="楷体" panose="02010609060101010101" charset="-122"/>
              <a:ea typeface="楷体" panose="02010609060101010101" charset="-122"/>
            </a:endParaRPr>
          </a:p>
          <a:p>
            <a:pPr>
              <a:lnSpc>
                <a:spcPct val="150000"/>
              </a:lnSpc>
            </a:pPr>
            <a:r>
              <a:rPr lang="zh-CN" altLang="zh-CN" sz="3200" b="1">
                <a:latin typeface="楷体" panose="02010609060101010101" charset="-122"/>
                <a:ea typeface="楷体" panose="02010609060101010101" charset="-122"/>
              </a:rPr>
              <a:t>③燕赵之</a:t>
            </a:r>
            <a:r>
              <a:rPr lang="zh-CN" altLang="zh-CN" sz="3200" b="1">
                <a:solidFill>
                  <a:srgbClr val="FF0000"/>
                </a:solidFill>
                <a:latin typeface="楷体" panose="02010609060101010101" charset="-122"/>
                <a:ea typeface="楷体" panose="02010609060101010101" charset="-122"/>
              </a:rPr>
              <a:t>收藏</a:t>
            </a:r>
            <a:r>
              <a:rPr lang="zh-CN" altLang="zh-CN" sz="3200" b="1">
                <a:latin typeface="楷体" panose="02010609060101010101" charset="-122"/>
                <a:ea typeface="楷体" panose="02010609060101010101" charset="-122"/>
              </a:rPr>
              <a:t>，韩魏之</a:t>
            </a:r>
            <a:r>
              <a:rPr lang="zh-CN" altLang="zh-CN" sz="3200" b="1">
                <a:solidFill>
                  <a:srgbClr val="FF0000"/>
                </a:solidFill>
                <a:latin typeface="楷体" panose="02010609060101010101" charset="-122"/>
                <a:ea typeface="楷体" panose="02010609060101010101" charset="-122"/>
              </a:rPr>
              <a:t>经营</a:t>
            </a:r>
            <a:r>
              <a:rPr lang="zh-CN" altLang="zh-CN" sz="3200" b="1">
                <a:latin typeface="楷体" panose="02010609060101010101" charset="-122"/>
                <a:ea typeface="楷体" panose="02010609060101010101" charset="-122"/>
              </a:rPr>
              <a:t>，齐楚之</a:t>
            </a:r>
            <a:r>
              <a:rPr lang="zh-CN" altLang="zh-CN" sz="3200" b="1">
                <a:solidFill>
                  <a:srgbClr val="FF0000"/>
                </a:solidFill>
                <a:latin typeface="楷体" panose="02010609060101010101" charset="-122"/>
                <a:ea typeface="楷体" panose="02010609060101010101" charset="-122"/>
              </a:rPr>
              <a:t>精英</a:t>
            </a:r>
            <a:endParaRPr lang="zh-CN" altLang="zh-CN" sz="3200" b="1">
              <a:solidFill>
                <a:srgbClr val="FF0000"/>
              </a:solidFill>
              <a:latin typeface="楷体" panose="02010609060101010101" charset="-122"/>
              <a:ea typeface="楷体" panose="02010609060101010101" charset="-122"/>
            </a:endParaRPr>
          </a:p>
          <a:p>
            <a:pPr>
              <a:lnSpc>
                <a:spcPct val="150000"/>
              </a:lnSpc>
            </a:pPr>
            <a:r>
              <a:rPr lang="zh-CN" altLang="zh-CN" sz="3200" b="1">
                <a:latin typeface="楷体" panose="02010609060101010101" charset="-122"/>
                <a:ea typeface="楷体" panose="02010609060101010101" charset="-122"/>
              </a:rPr>
              <a:t>收藏：古义：</a:t>
            </a:r>
            <a:r>
              <a:rPr lang="zh-CN" altLang="en-US" sz="3200" b="1">
                <a:latin typeface="楷体" panose="02010609060101010101" charset="-122"/>
                <a:ea typeface="楷体" panose="02010609060101010101" charset="-122"/>
              </a:rPr>
              <a:t>收藏的金玉珠宝等物</a:t>
            </a:r>
            <a:r>
              <a:rPr lang="en-US" altLang="zh-CN" sz="3200" b="1">
                <a:latin typeface="楷体" panose="02010609060101010101" charset="-122"/>
                <a:ea typeface="楷体" panose="02010609060101010101" charset="-122"/>
              </a:rPr>
              <a:t>;</a:t>
            </a:r>
            <a:r>
              <a:rPr lang="zh-CN" altLang="zh-CN" sz="3200" b="1">
                <a:latin typeface="楷体" panose="02010609060101010101" charset="-122"/>
                <a:ea typeface="楷体" panose="02010609060101010101" charset="-122"/>
              </a:rPr>
              <a:t>今义：收集保藏。</a:t>
            </a:r>
            <a:endParaRPr lang="zh-CN" altLang="zh-CN" sz="3200" b="1">
              <a:latin typeface="楷体" panose="02010609060101010101" charset="-122"/>
              <a:ea typeface="楷体" panose="02010609060101010101" charset="-122"/>
            </a:endParaRPr>
          </a:p>
          <a:p>
            <a:pPr>
              <a:lnSpc>
                <a:spcPct val="150000"/>
              </a:lnSpc>
            </a:pPr>
            <a:r>
              <a:rPr lang="zh-CN" altLang="zh-CN" sz="3200" b="1">
                <a:latin typeface="楷体" panose="02010609060101010101" charset="-122"/>
                <a:ea typeface="楷体" panose="02010609060101010101" charset="-122"/>
              </a:rPr>
              <a:t>经营：古义：</a:t>
            </a:r>
            <a:r>
              <a:rPr lang="zh-CN" altLang="en-US" sz="3200" b="1">
                <a:latin typeface="楷体" panose="02010609060101010101" charset="-122"/>
                <a:ea typeface="楷体" panose="02010609060101010101" charset="-122"/>
              </a:rPr>
              <a:t>收藏的金玉珠宝等物</a:t>
            </a:r>
            <a:r>
              <a:rPr lang="en-US" altLang="zh-CN" sz="3200" b="1">
                <a:latin typeface="楷体" panose="02010609060101010101" charset="-122"/>
                <a:ea typeface="楷体" panose="02010609060101010101" charset="-122"/>
              </a:rPr>
              <a:t>;</a:t>
            </a:r>
            <a:r>
              <a:rPr lang="zh-CN" altLang="zh-CN" sz="3200" b="1">
                <a:latin typeface="楷体" panose="02010609060101010101" charset="-122"/>
                <a:ea typeface="楷体" panose="02010609060101010101" charset="-122"/>
              </a:rPr>
              <a:t>今义：筹划、计划、组织。</a:t>
            </a:r>
            <a:endParaRPr lang="zh-CN" altLang="zh-CN" sz="3200" b="1">
              <a:latin typeface="楷体" panose="02010609060101010101" charset="-122"/>
              <a:ea typeface="楷体" panose="02010609060101010101" charset="-122"/>
            </a:endParaRPr>
          </a:p>
          <a:p>
            <a:pPr>
              <a:lnSpc>
                <a:spcPct val="150000"/>
              </a:lnSpc>
            </a:pPr>
            <a:r>
              <a:rPr lang="en-US" altLang="zh-CN" sz="3200" b="1">
                <a:latin typeface="楷体" panose="02010609060101010101" charset="-122"/>
                <a:ea typeface="楷体" panose="02010609060101010101" charset="-122"/>
              </a:rPr>
              <a:t>  </a:t>
            </a:r>
            <a:r>
              <a:rPr lang="zh-CN" altLang="zh-CN" sz="3200" b="1">
                <a:latin typeface="楷体" panose="02010609060101010101" charset="-122"/>
                <a:ea typeface="楷体" panose="02010609060101010101" charset="-122"/>
              </a:rPr>
              <a:t>精英：古义：</a:t>
            </a:r>
            <a:r>
              <a:rPr lang="zh-CN" altLang="en-US" sz="3200" b="1">
                <a:latin typeface="楷体" panose="02010609060101010101" charset="-122"/>
                <a:ea typeface="楷体" panose="02010609060101010101" charset="-122"/>
              </a:rPr>
              <a:t>收藏的金玉珠宝等物</a:t>
            </a:r>
            <a:r>
              <a:rPr lang="en-US" altLang="zh-CN" sz="3200" b="1">
                <a:latin typeface="楷体" panose="02010609060101010101" charset="-122"/>
                <a:ea typeface="楷体" panose="02010609060101010101" charset="-122"/>
              </a:rPr>
              <a:t>;</a:t>
            </a:r>
            <a:r>
              <a:rPr lang="zh-CN" altLang="zh-CN" sz="3200" b="1">
                <a:latin typeface="楷体" panose="02010609060101010101" charset="-122"/>
                <a:ea typeface="楷体" panose="02010609060101010101" charset="-122"/>
              </a:rPr>
              <a:t>今义：出类拔萃的人。</a:t>
            </a:r>
            <a:br>
              <a:rPr lang="en-US" altLang="zh-CN" sz="3200" b="1">
                <a:latin typeface="楷体" panose="02010609060101010101" charset="-122"/>
                <a:ea typeface="楷体" panose="02010609060101010101" charset="-122"/>
              </a:rPr>
            </a:br>
            <a:r>
              <a:rPr lang="zh-CN" altLang="zh-CN" sz="3200" b="1">
                <a:latin typeface="楷体" panose="02010609060101010101" charset="-122"/>
                <a:ea typeface="楷体" panose="02010609060101010101" charset="-122"/>
              </a:rPr>
              <a:t>④</a:t>
            </a:r>
            <a:r>
              <a:rPr lang="zh-CN" altLang="zh-CN" sz="3200" b="1">
                <a:solidFill>
                  <a:srgbClr val="FF0000"/>
                </a:solidFill>
                <a:latin typeface="楷体" panose="02010609060101010101" charset="-122"/>
                <a:ea typeface="楷体" panose="02010609060101010101" charset="-122"/>
              </a:rPr>
              <a:t>明星</a:t>
            </a:r>
            <a:r>
              <a:rPr lang="zh-CN" altLang="zh-CN" sz="3200" b="1">
                <a:latin typeface="楷体" panose="02010609060101010101" charset="-122"/>
                <a:ea typeface="楷体" panose="02010609060101010101" charset="-122"/>
              </a:rPr>
              <a:t>荧荧 </a:t>
            </a:r>
            <a:endParaRPr lang="zh-CN" altLang="zh-CN" sz="3200" b="1">
              <a:latin typeface="楷体" panose="02010609060101010101" charset="-122"/>
              <a:ea typeface="楷体" panose="02010609060101010101" charset="-122"/>
            </a:endParaRPr>
          </a:p>
          <a:p>
            <a:pPr>
              <a:lnSpc>
                <a:spcPct val="150000"/>
              </a:lnSpc>
            </a:pPr>
            <a:r>
              <a:rPr lang="en-US" altLang="zh-CN" sz="3200" b="1">
                <a:latin typeface="楷体" panose="02010609060101010101" charset="-122"/>
                <a:ea typeface="楷体" panose="02010609060101010101" charset="-122"/>
              </a:rPr>
              <a:t>  </a:t>
            </a:r>
            <a:r>
              <a:rPr lang="zh-CN" altLang="zh-CN" sz="3200" b="1">
                <a:latin typeface="楷体" panose="02010609060101010101" charset="-122"/>
                <a:ea typeface="楷体" panose="02010609060101010101" charset="-122"/>
              </a:rPr>
              <a:t>古义：明亮的星光；</a:t>
            </a:r>
            <a:r>
              <a:rPr lang="en-US" altLang="zh-CN" sz="3200" b="1">
                <a:latin typeface="楷体" panose="02010609060101010101" charset="-122"/>
                <a:ea typeface="楷体" panose="02010609060101010101" charset="-122"/>
              </a:rPr>
              <a:t>  </a:t>
            </a:r>
            <a:r>
              <a:rPr lang="zh-CN" altLang="zh-CN" sz="3200" b="1">
                <a:latin typeface="楷体" panose="02010609060101010101" charset="-122"/>
                <a:ea typeface="楷体" panose="02010609060101010101" charset="-122"/>
              </a:rPr>
              <a:t>今义：指行业中做出成绩出名的人。</a:t>
            </a:r>
            <a:br>
              <a:rPr lang="en-US" altLang="zh-CN" sz="3200" b="1">
                <a:latin typeface="楷体" panose="02010609060101010101" charset="-122"/>
                <a:ea typeface="楷体" panose="02010609060101010101" charset="-122"/>
              </a:rPr>
            </a:br>
            <a:r>
              <a:rPr lang="zh-CN" altLang="zh-CN" sz="3200" b="1">
                <a:latin typeface="楷体" panose="02010609060101010101" charset="-122"/>
                <a:ea typeface="楷体" panose="02010609060101010101" charset="-122"/>
              </a:rPr>
              <a:t>⑤</a:t>
            </a:r>
            <a:r>
              <a:rPr lang="zh-CN" altLang="zh-CN" sz="3200" b="1">
                <a:solidFill>
                  <a:srgbClr val="FF0000"/>
                </a:solidFill>
                <a:latin typeface="楷体" panose="02010609060101010101" charset="-122"/>
                <a:ea typeface="楷体" panose="02010609060101010101" charset="-122"/>
              </a:rPr>
              <a:t>可怜</a:t>
            </a:r>
            <a:r>
              <a:rPr lang="zh-CN" altLang="zh-CN" sz="3200" b="1">
                <a:latin typeface="楷体" panose="02010609060101010101" charset="-122"/>
                <a:ea typeface="楷体" panose="02010609060101010101" charset="-122"/>
              </a:rPr>
              <a:t>焦土 </a:t>
            </a:r>
            <a:r>
              <a:rPr lang="en-US" altLang="zh-CN" sz="3200" b="1">
                <a:latin typeface="楷体" panose="02010609060101010101" charset="-122"/>
                <a:ea typeface="楷体" panose="02010609060101010101" charset="-122"/>
              </a:rPr>
              <a:t>    </a:t>
            </a:r>
            <a:r>
              <a:rPr lang="zh-CN" altLang="zh-CN" sz="3200" b="1">
                <a:latin typeface="楷体" panose="02010609060101010101" charset="-122"/>
                <a:ea typeface="楷体" panose="02010609060101010101" charset="-122"/>
              </a:rPr>
              <a:t>古义：可惜；</a:t>
            </a:r>
            <a:r>
              <a:rPr lang="en-US" altLang="zh-CN" sz="3200" b="1">
                <a:latin typeface="楷体" panose="02010609060101010101" charset="-122"/>
                <a:ea typeface="楷体" panose="02010609060101010101" charset="-122"/>
              </a:rPr>
              <a:t>     </a:t>
            </a:r>
            <a:r>
              <a:rPr lang="zh-CN" altLang="zh-CN" sz="3200" b="1">
                <a:latin typeface="楷体" panose="02010609060101010101" charset="-122"/>
                <a:ea typeface="楷体" panose="02010609060101010101" charset="-122"/>
              </a:rPr>
              <a:t>今义：怜悯，同情。</a:t>
            </a:r>
            <a:endParaRPr lang="zh-CN" altLang="en-US" sz="3200" b="1">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56321"/>
          <p:cNvSpPr txBox="1">
            <a:spLocks noChangeArrowheads="1"/>
          </p:cNvSpPr>
          <p:nvPr>
            <p:custDataLst>
              <p:tags r:id="rId1"/>
            </p:custDataLst>
          </p:nvPr>
        </p:nvSpPr>
        <p:spPr bwMode="auto">
          <a:xfrm>
            <a:off x="3810000" y="2743200"/>
            <a:ext cx="48768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spcBef>
                <a:spcPct val="50000"/>
              </a:spcBef>
            </a:pPr>
            <a:r>
              <a:rPr lang="zh-CN" altLang="en-US" sz="8800">
                <a:solidFill>
                  <a:schemeClr val="bg1"/>
                </a:solidFill>
                <a:latin typeface="Times New Roman" panose="02020603050405020304" pitchFamily="18" charset="0"/>
                <a:ea typeface="隶书" panose="02010509060101010101" pitchFamily="1" charset="-122"/>
                <a:cs typeface="隶书" panose="02010509060101010101" pitchFamily="1" charset="-122"/>
              </a:rPr>
              <a:t>一词多义</a:t>
            </a:r>
            <a:endParaRPr lang="zh-CN" altLang="en-US" sz="8800">
              <a:solidFill>
                <a:schemeClr val="bg1"/>
              </a:solidFill>
              <a:latin typeface="Times New Roman" panose="02020603050405020304" pitchFamily="18" charset="0"/>
              <a:ea typeface="隶书" panose="02010509060101010101" pitchFamily="1" charset="-122"/>
              <a:cs typeface="隶书" panose="02010509060101010101" pitchFamily="1" charset="-122"/>
            </a:endParaRPr>
          </a:p>
        </p:txBody>
      </p:sp>
      <p:sp>
        <p:nvSpPr>
          <p:cNvPr id="30723" name="椭圆 56322"/>
          <p:cNvSpPr>
            <a:spLocks noChangeArrowheads="1"/>
          </p:cNvSpPr>
          <p:nvPr>
            <p:custDataLst>
              <p:tags r:id="rId2"/>
            </p:custDataLst>
          </p:nvPr>
        </p:nvSpPr>
        <p:spPr bwMode="auto">
          <a:xfrm>
            <a:off x="2819400" y="1844675"/>
            <a:ext cx="4888230" cy="1303020"/>
          </a:xfrm>
          <a:prstGeom prst="ellipse">
            <a:avLst/>
          </a:prstGeom>
          <a:solidFill>
            <a:srgbClr val="B1D8FF"/>
          </a:solidFill>
          <a:ln w="9525">
            <a:solidFill>
              <a:srgbClr val="B1D8FF"/>
            </a:solidFill>
            <a:round/>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0724" name="文本框 56323"/>
          <p:cNvSpPr txBox="1">
            <a:spLocks noChangeArrowheads="1"/>
          </p:cNvSpPr>
          <p:nvPr>
            <p:custDataLst>
              <p:tags r:id="rId3"/>
            </p:custDataLst>
          </p:nvPr>
        </p:nvSpPr>
        <p:spPr bwMode="auto">
          <a:xfrm>
            <a:off x="3657600" y="1988820"/>
            <a:ext cx="51816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spcBef>
                <a:spcPct val="50000"/>
              </a:spcBef>
            </a:pPr>
            <a:r>
              <a:rPr lang="zh-CN" altLang="en-US" sz="6000">
                <a:solidFill>
                  <a:srgbClr val="000000"/>
                </a:solidFill>
                <a:latin typeface="Times New Roman" panose="02020603050405020304" pitchFamily="18" charset="0"/>
                <a:ea typeface="隶书" panose="02010509060101010101" pitchFamily="1" charset="-122"/>
                <a:cs typeface="隶书" panose="02010509060101010101" pitchFamily="1" charset="-122"/>
              </a:rPr>
              <a:t>特殊句式</a:t>
            </a:r>
            <a:endParaRPr lang="zh-CN" altLang="en-US" sz="6000">
              <a:solidFill>
                <a:srgbClr val="000000"/>
              </a:solidFill>
              <a:latin typeface="Times New Roman" panose="02020603050405020304" pitchFamily="18" charset="0"/>
              <a:ea typeface="隶书" panose="02010509060101010101" pitchFamily="1" charset="-122"/>
              <a:cs typeface="隶书" panose="02010509060101010101" pitchFamily="1" charset="-122"/>
            </a:endParaRPr>
          </a:p>
        </p:txBody>
      </p:sp>
      <p:pic>
        <p:nvPicPr>
          <p:cNvPr id="21511" name="Picture 7"/>
          <p:cNvPicPr>
            <a:picLocks noChangeAspect="1" noChangeArrowheads="1"/>
          </p:cNvPicPr>
          <p:nvPr>
            <p:custDataLst>
              <p:tags r:id="rId4"/>
            </p:custDataLst>
          </p:nvPr>
        </p:nvPicPr>
        <p:blipFill>
          <a:blip r:embed="rId5"/>
          <a:stretch>
            <a:fillRect/>
          </a:stretch>
        </p:blipFill>
        <p:spPr bwMode="auto">
          <a:xfrm>
            <a:off x="7449820" y="4300855"/>
            <a:ext cx="4591685" cy="2432050"/>
          </a:xfrm>
          <a:prstGeom prst="rect">
            <a:avLst/>
          </a:prstGeom>
          <a:ln>
            <a:noFill/>
          </a:ln>
          <a:effectLst>
            <a:softEdge rad="112500"/>
          </a:effectLst>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http://pic24.nipic.com/20121030/10939514_165211696154_2.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9276" t="4762" r="12601" b="4762"/>
          <a:stretch>
            <a:fillRect/>
          </a:stretch>
        </p:blipFill>
        <p:spPr bwMode="auto">
          <a:xfrm rot="-4988718">
            <a:off x="10123488" y="220663"/>
            <a:ext cx="1939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矩形 6"/>
          <p:cNvSpPr>
            <a:spLocks noChangeArrowheads="1"/>
          </p:cNvSpPr>
          <p:nvPr>
            <p:custDataLst>
              <p:tags r:id="rId3"/>
            </p:custDataLst>
          </p:nvPr>
        </p:nvSpPr>
        <p:spPr bwMode="auto">
          <a:xfrm>
            <a:off x="739775" y="433388"/>
            <a:ext cx="224313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4000" b="1">
                <a:solidFill>
                  <a:srgbClr val="FF0000"/>
                </a:solidFill>
                <a:latin typeface="楷体" panose="02010609060101010101" charset="-122"/>
                <a:ea typeface="楷体" panose="02010609060101010101" charset="-122"/>
              </a:rPr>
              <a:t>特殊句式</a:t>
            </a:r>
            <a:endParaRPr lang="en-US" altLang="zh-CN" sz="4000" b="1">
              <a:solidFill>
                <a:srgbClr val="FF0000"/>
              </a:solidFill>
              <a:latin typeface="楷体" panose="02010609060101010101" charset="-122"/>
              <a:ea typeface="楷体" panose="02010609060101010101" charset="-122"/>
            </a:endParaRPr>
          </a:p>
        </p:txBody>
      </p:sp>
      <p:sp>
        <p:nvSpPr>
          <p:cNvPr id="8" name="矩形 1"/>
          <p:cNvSpPr>
            <a:spLocks noChangeArrowheads="1"/>
          </p:cNvSpPr>
          <p:nvPr>
            <p:custDataLst>
              <p:tags r:id="rId4"/>
            </p:custDataLst>
          </p:nvPr>
        </p:nvSpPr>
        <p:spPr bwMode="auto">
          <a:xfrm>
            <a:off x="5591175" y="1642745"/>
            <a:ext cx="5877560" cy="3784600"/>
          </a:xfrm>
          <a:prstGeom prst="rect">
            <a:avLst/>
          </a:prstGeom>
          <a:noFill/>
          <a:ln w="9525">
            <a:solidFill>
              <a:srgbClr val="008651"/>
            </a:solidFill>
            <a:miter lim="800000"/>
          </a:ln>
        </p:spPr>
        <p:txBody>
          <a:bodyPr wrap="squar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defRPr/>
            </a:pPr>
            <a:r>
              <a:rPr lang="zh-CN" altLang="en-US" sz="3200" b="1">
                <a:solidFill>
                  <a:schemeClr val="accent1">
                    <a:lumMod val="75000"/>
                  </a:schemeClr>
                </a:solidFill>
                <a:latin typeface="楷体" panose="02010609060101010101" charset="-122"/>
                <a:ea typeface="楷体" panose="02010609060101010101" charset="-122"/>
              </a:rPr>
              <a:t>状语后置，于九土之城郭多</a:t>
            </a:r>
            <a:endParaRPr lang="en-US" altLang="zh-CN" sz="3200" b="1">
              <a:solidFill>
                <a:schemeClr val="accent1">
                  <a:lumMod val="75000"/>
                </a:schemeClr>
              </a:solidFill>
              <a:latin typeface="楷体" panose="02010609060101010101" charset="-122"/>
              <a:ea typeface="楷体" panose="02010609060101010101" charset="-122"/>
            </a:endParaRPr>
          </a:p>
          <a:p>
            <a:pPr>
              <a:lnSpc>
                <a:spcPct val="150000"/>
              </a:lnSpc>
              <a:defRPr/>
            </a:pPr>
            <a:endParaRPr lang="en-US" altLang="zh-CN" sz="3200" b="1">
              <a:solidFill>
                <a:schemeClr val="accent1">
                  <a:lumMod val="75000"/>
                </a:schemeClr>
              </a:solidFill>
              <a:latin typeface="楷体" panose="02010609060101010101" charset="-122"/>
              <a:ea typeface="楷体" panose="02010609060101010101" charset="-122"/>
            </a:endParaRPr>
          </a:p>
          <a:p>
            <a:pPr>
              <a:lnSpc>
                <a:spcPct val="150000"/>
              </a:lnSpc>
              <a:defRPr/>
            </a:pPr>
            <a:r>
              <a:rPr lang="zh-CN" altLang="en-US" sz="3200" b="1">
                <a:solidFill>
                  <a:schemeClr val="accent1">
                    <a:lumMod val="75000"/>
                  </a:schemeClr>
                </a:solidFill>
                <a:latin typeface="楷体" panose="02010609060101010101" charset="-122"/>
                <a:ea typeface="楷体" panose="02010609060101010101" charset="-122"/>
              </a:rPr>
              <a:t>状语后置，于南亩之农夫多</a:t>
            </a:r>
            <a:endParaRPr lang="en-US" altLang="zh-CN" sz="3200" b="1">
              <a:solidFill>
                <a:schemeClr val="accent1">
                  <a:lumMod val="75000"/>
                </a:schemeClr>
              </a:solidFill>
              <a:latin typeface="楷体" panose="02010609060101010101" charset="-122"/>
              <a:ea typeface="楷体" panose="02010609060101010101" charset="-122"/>
            </a:endParaRPr>
          </a:p>
          <a:p>
            <a:pPr>
              <a:lnSpc>
                <a:spcPct val="150000"/>
              </a:lnSpc>
              <a:defRPr/>
            </a:pPr>
            <a:endParaRPr lang="en-US" altLang="zh-CN" sz="3200">
              <a:solidFill>
                <a:schemeClr val="accent1">
                  <a:lumMod val="75000"/>
                </a:schemeClr>
              </a:solidFill>
            </a:endParaRPr>
          </a:p>
          <a:p>
            <a:pPr>
              <a:lnSpc>
                <a:spcPct val="150000"/>
              </a:lnSpc>
              <a:defRPr/>
            </a:pPr>
            <a:r>
              <a:rPr lang="zh-CN" altLang="en-US" sz="3200" b="1">
                <a:solidFill>
                  <a:schemeClr val="accent1">
                    <a:lumMod val="75000"/>
                  </a:schemeClr>
                </a:solidFill>
                <a:latin typeface="楷体" panose="02010609060101010101" charset="-122"/>
                <a:ea typeface="楷体" panose="02010609060101010101" charset="-122"/>
              </a:rPr>
              <a:t>宾语前置，秦人不暇哀自</a:t>
            </a:r>
            <a:endParaRPr lang="en-US" altLang="zh-CN" sz="3200" b="1">
              <a:solidFill>
                <a:schemeClr val="accent1">
                  <a:lumMod val="75000"/>
                </a:schemeClr>
              </a:solidFill>
              <a:latin typeface="楷体" panose="02010609060101010101" charset="-122"/>
              <a:ea typeface="楷体" panose="02010609060101010101" charset="-122"/>
            </a:endParaRPr>
          </a:p>
        </p:txBody>
      </p:sp>
      <p:sp>
        <p:nvSpPr>
          <p:cNvPr id="31749" name="矩形 8"/>
          <p:cNvSpPr>
            <a:spLocks noChangeArrowheads="1"/>
          </p:cNvSpPr>
          <p:nvPr>
            <p:custDataLst>
              <p:tags r:id="rId5"/>
            </p:custDataLst>
          </p:nvPr>
        </p:nvSpPr>
        <p:spPr bwMode="auto">
          <a:xfrm>
            <a:off x="739775" y="1642745"/>
            <a:ext cx="4744720" cy="3784600"/>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3200" b="1">
                <a:latin typeface="楷体" panose="02010609060101010101" charset="-122"/>
                <a:ea typeface="楷体" panose="02010609060101010101" charset="-122"/>
              </a:rPr>
              <a:t>①直栏横槛，多于九土之城郭</a:t>
            </a:r>
            <a:br>
              <a:rPr lang="zh-CN" altLang="en-US" sz="3200" b="1">
                <a:latin typeface="楷体" panose="02010609060101010101" charset="-122"/>
                <a:ea typeface="楷体" panose="02010609060101010101" charset="-122"/>
              </a:rPr>
            </a:br>
            <a:r>
              <a:rPr lang="zh-CN" altLang="en-US" sz="3200" b="1">
                <a:latin typeface="楷体" panose="02010609060101010101" charset="-122"/>
                <a:ea typeface="楷体" panose="02010609060101010101" charset="-122"/>
              </a:rPr>
              <a:t>②使负栋之柱，多于南亩之农夫</a:t>
            </a:r>
            <a:endParaRPr lang="en-US" altLang="zh-CN" sz="3200" b="1">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③秦人不暇自哀</a:t>
            </a:r>
            <a:endParaRPr lang="en-US" altLang="zh-CN" sz="3200" b="1">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http://pic24.nipic.com/20121030/10939514_165211696154_2.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9276" t="4762" r="12601" b="4762"/>
          <a:stretch>
            <a:fillRect/>
          </a:stretch>
        </p:blipFill>
        <p:spPr bwMode="auto">
          <a:xfrm rot="-4988718">
            <a:off x="9985375" y="201613"/>
            <a:ext cx="1939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矩形 6"/>
          <p:cNvSpPr>
            <a:spLocks noChangeArrowheads="1"/>
          </p:cNvSpPr>
          <p:nvPr>
            <p:custDataLst>
              <p:tags r:id="rId3"/>
            </p:custDataLst>
          </p:nvPr>
        </p:nvSpPr>
        <p:spPr bwMode="auto">
          <a:xfrm>
            <a:off x="566738" y="609600"/>
            <a:ext cx="22431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4000" b="1">
                <a:solidFill>
                  <a:srgbClr val="FF0000"/>
                </a:solidFill>
                <a:latin typeface="楷体" panose="02010609060101010101" charset="-122"/>
                <a:ea typeface="楷体" panose="02010609060101010101" charset="-122"/>
              </a:rPr>
              <a:t>特殊句式</a:t>
            </a:r>
            <a:endParaRPr lang="en-US" altLang="zh-CN" sz="4000" b="1">
              <a:solidFill>
                <a:srgbClr val="FF0000"/>
              </a:solidFill>
              <a:latin typeface="楷体" panose="02010609060101010101" charset="-122"/>
              <a:ea typeface="楷体" panose="02010609060101010101" charset="-122"/>
            </a:endParaRPr>
          </a:p>
        </p:txBody>
      </p:sp>
      <p:sp>
        <p:nvSpPr>
          <p:cNvPr id="8" name="矩形 1"/>
          <p:cNvSpPr>
            <a:spLocks noChangeArrowheads="1"/>
          </p:cNvSpPr>
          <p:nvPr>
            <p:custDataLst>
              <p:tags r:id="rId4"/>
            </p:custDataLst>
          </p:nvPr>
        </p:nvSpPr>
        <p:spPr bwMode="auto">
          <a:xfrm>
            <a:off x="5156200" y="2036763"/>
            <a:ext cx="6238875" cy="2930525"/>
          </a:xfrm>
          <a:prstGeom prst="rect">
            <a:avLst/>
          </a:prstGeom>
          <a:noFill/>
          <a:ln w="9525">
            <a:solidFill>
              <a:srgbClr val="008651"/>
            </a:solidFill>
            <a:miter lim="800000"/>
          </a:ln>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defRPr/>
            </a:pPr>
            <a:r>
              <a:rPr lang="zh-CN" altLang="en-US" sz="3200" b="1">
                <a:solidFill>
                  <a:schemeClr val="accent1">
                    <a:lumMod val="75000"/>
                  </a:schemeClr>
                </a:solidFill>
                <a:latin typeface="楷体" panose="02010609060101010101" charset="-122"/>
                <a:ea typeface="楷体" panose="02010609060101010101" charset="-122"/>
              </a:rPr>
              <a:t>定语后置，有三十六年不见者</a:t>
            </a:r>
            <a:endParaRPr lang="en-US" altLang="zh-CN" sz="3200" b="1">
              <a:solidFill>
                <a:schemeClr val="accent1">
                  <a:lumMod val="75000"/>
                </a:schemeClr>
              </a:solidFill>
              <a:latin typeface="楷体" panose="02010609060101010101" charset="-122"/>
              <a:ea typeface="楷体" panose="02010609060101010101" charset="-122"/>
            </a:endParaRPr>
          </a:p>
          <a:p>
            <a:pPr>
              <a:lnSpc>
                <a:spcPct val="150000"/>
              </a:lnSpc>
              <a:defRPr/>
            </a:pPr>
            <a:r>
              <a:rPr lang="zh-CN" altLang="en-US" sz="3200" b="1">
                <a:solidFill>
                  <a:schemeClr val="accent1">
                    <a:lumMod val="75000"/>
                  </a:schemeClr>
                </a:solidFill>
                <a:latin typeface="楷体" panose="02010609060101010101" charset="-122"/>
                <a:ea typeface="楷体" panose="02010609060101010101" charset="-122"/>
              </a:rPr>
              <a:t>定语后置，磷磷钉头</a:t>
            </a:r>
            <a:endParaRPr lang="en-US" altLang="zh-CN" sz="3200" b="1">
              <a:solidFill>
                <a:schemeClr val="accent1">
                  <a:lumMod val="75000"/>
                </a:schemeClr>
              </a:solidFill>
              <a:latin typeface="楷体" panose="02010609060101010101" charset="-122"/>
              <a:ea typeface="楷体" panose="02010609060101010101" charset="-122"/>
            </a:endParaRPr>
          </a:p>
          <a:p>
            <a:pPr>
              <a:lnSpc>
                <a:spcPct val="150000"/>
              </a:lnSpc>
              <a:defRPr/>
            </a:pPr>
            <a:r>
              <a:rPr lang="zh-CN" altLang="en-US" sz="3200" b="1">
                <a:solidFill>
                  <a:schemeClr val="accent1">
                    <a:lumMod val="75000"/>
                  </a:schemeClr>
                </a:solidFill>
                <a:latin typeface="楷体" panose="02010609060101010101" charset="-122"/>
                <a:ea typeface="楷体" panose="02010609060101010101" charset="-122"/>
              </a:rPr>
              <a:t>定语后置，参差瓦缝</a:t>
            </a:r>
            <a:endParaRPr lang="en-US" altLang="zh-CN" sz="3200" b="1">
              <a:solidFill>
                <a:schemeClr val="accent1">
                  <a:lumMod val="75000"/>
                </a:schemeClr>
              </a:solidFill>
              <a:latin typeface="楷体" panose="02010609060101010101" charset="-122"/>
              <a:ea typeface="楷体" panose="02010609060101010101" charset="-122"/>
            </a:endParaRPr>
          </a:p>
          <a:p>
            <a:pPr>
              <a:lnSpc>
                <a:spcPct val="150000"/>
              </a:lnSpc>
              <a:defRPr/>
            </a:pPr>
            <a:r>
              <a:rPr lang="zh-CN" altLang="en-US" sz="3200" b="1">
                <a:solidFill>
                  <a:schemeClr val="accent1">
                    <a:lumMod val="75000"/>
                  </a:schemeClr>
                </a:solidFill>
                <a:latin typeface="楷体" panose="02010609060101010101" charset="-122"/>
                <a:ea typeface="楷体" panose="02010609060101010101" charset="-122"/>
              </a:rPr>
              <a:t>定语后置，呕哑管弦</a:t>
            </a:r>
            <a:endParaRPr lang="en-US" altLang="zh-CN" sz="3200" b="1">
              <a:solidFill>
                <a:schemeClr val="accent1">
                  <a:lumMod val="75000"/>
                </a:schemeClr>
              </a:solidFill>
              <a:latin typeface="楷体" panose="02010609060101010101" charset="-122"/>
              <a:ea typeface="楷体" panose="02010609060101010101" charset="-122"/>
            </a:endParaRPr>
          </a:p>
        </p:txBody>
      </p:sp>
      <p:sp>
        <p:nvSpPr>
          <p:cNvPr id="32773" name="矩形 8"/>
          <p:cNvSpPr>
            <a:spLocks noChangeArrowheads="1"/>
          </p:cNvSpPr>
          <p:nvPr>
            <p:custDataLst>
              <p:tags r:id="rId5"/>
            </p:custDataLst>
          </p:nvPr>
        </p:nvSpPr>
        <p:spPr bwMode="auto">
          <a:xfrm>
            <a:off x="704850" y="2036763"/>
            <a:ext cx="4451350" cy="2930525"/>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3200" b="1">
                <a:latin typeface="楷体" panose="02010609060101010101" charset="-122"/>
                <a:ea typeface="楷体" panose="02010609060101010101" charset="-122"/>
              </a:rPr>
              <a:t>①有不见者三十六年</a:t>
            </a:r>
            <a:endParaRPr lang="en-US" altLang="zh-CN" sz="3200" b="1">
              <a:latin typeface="楷体" panose="02010609060101010101" charset="-122"/>
              <a:ea typeface="楷体" panose="02010609060101010101" charset="-122"/>
            </a:endParaRPr>
          </a:p>
          <a:p>
            <a:pPr>
              <a:lnSpc>
                <a:spcPct val="150000"/>
              </a:lnSpc>
            </a:pPr>
            <a:r>
              <a:rPr lang="zh-CN" altLang="en-US" sz="3200" b="1">
                <a:latin typeface="楷体" panose="02010609060101010101" charset="-122"/>
                <a:ea typeface="楷体" panose="02010609060101010101" charset="-122"/>
              </a:rPr>
              <a:t>②钉头磷磷</a:t>
            </a:r>
            <a:br>
              <a:rPr lang="zh-CN" altLang="en-US" sz="3200" b="1">
                <a:latin typeface="楷体" panose="02010609060101010101" charset="-122"/>
                <a:ea typeface="楷体" panose="02010609060101010101" charset="-122"/>
              </a:rPr>
            </a:br>
            <a:r>
              <a:rPr lang="zh-CN" altLang="en-US" sz="3200" b="1">
                <a:latin typeface="楷体" panose="02010609060101010101" charset="-122"/>
                <a:ea typeface="楷体" panose="02010609060101010101" charset="-122"/>
              </a:rPr>
              <a:t>③瓦缝参差</a:t>
            </a:r>
            <a:br>
              <a:rPr lang="zh-CN" altLang="en-US" sz="3200" b="1">
                <a:latin typeface="楷体" panose="02010609060101010101" charset="-122"/>
                <a:ea typeface="楷体" panose="02010609060101010101" charset="-122"/>
              </a:rPr>
            </a:br>
            <a:r>
              <a:rPr lang="zh-CN" altLang="en-US" sz="3200" b="1">
                <a:latin typeface="楷体" panose="02010609060101010101" charset="-122"/>
                <a:ea typeface="楷体" panose="02010609060101010101" charset="-122"/>
              </a:rPr>
              <a:t>④管弦呕哑</a:t>
            </a:r>
            <a:endParaRPr lang="zh-CN" altLang="en-US" sz="3200" b="1">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http://pic24.nipic.com/20121030/10939514_165211696154_2.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9276" t="4762" r="12601" b="4762"/>
          <a:stretch>
            <a:fillRect/>
          </a:stretch>
        </p:blipFill>
        <p:spPr bwMode="auto">
          <a:xfrm rot="-4988718">
            <a:off x="10123488" y="465138"/>
            <a:ext cx="1939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矩形 6"/>
          <p:cNvSpPr>
            <a:spLocks noChangeArrowheads="1"/>
          </p:cNvSpPr>
          <p:nvPr>
            <p:custDataLst>
              <p:tags r:id="rId3"/>
            </p:custDataLst>
          </p:nvPr>
        </p:nvSpPr>
        <p:spPr bwMode="auto">
          <a:xfrm>
            <a:off x="1238250" y="436563"/>
            <a:ext cx="224313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4000" b="1">
                <a:solidFill>
                  <a:srgbClr val="FF0000"/>
                </a:solidFill>
                <a:latin typeface="楷体" panose="02010609060101010101" charset="-122"/>
                <a:ea typeface="楷体" panose="02010609060101010101" charset="-122"/>
              </a:rPr>
              <a:t>特殊句式</a:t>
            </a:r>
            <a:endParaRPr lang="en-US" altLang="zh-CN" sz="4000" b="1">
              <a:solidFill>
                <a:srgbClr val="FF0000"/>
              </a:solidFill>
              <a:latin typeface="楷体" panose="02010609060101010101" charset="-122"/>
              <a:ea typeface="楷体" panose="02010609060101010101" charset="-122"/>
            </a:endParaRPr>
          </a:p>
        </p:txBody>
      </p:sp>
      <p:sp>
        <p:nvSpPr>
          <p:cNvPr id="8" name="矩形 1"/>
          <p:cNvSpPr>
            <a:spLocks noChangeArrowheads="1"/>
          </p:cNvSpPr>
          <p:nvPr>
            <p:custDataLst>
              <p:tags r:id="rId4"/>
            </p:custDataLst>
          </p:nvPr>
        </p:nvSpPr>
        <p:spPr bwMode="auto">
          <a:xfrm>
            <a:off x="5411788" y="2293938"/>
            <a:ext cx="4991100" cy="2192337"/>
          </a:xfrm>
          <a:prstGeom prst="rect">
            <a:avLst/>
          </a:prstGeom>
          <a:noFill/>
          <a:ln w="9525">
            <a:solidFill>
              <a:srgbClr val="00865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pPr>
            <a:r>
              <a:rPr lang="zh-CN" altLang="en-US" sz="3200" b="1">
                <a:solidFill>
                  <a:srgbClr val="0070C0"/>
                </a:solidFill>
                <a:latin typeface="楷体" panose="02010609060101010101" charset="-122"/>
                <a:ea typeface="楷体" panose="02010609060101010101" charset="-122"/>
              </a:rPr>
              <a:t>被动句，“举”，被攻破</a:t>
            </a:r>
            <a:endParaRPr lang="en-US" altLang="zh-CN" sz="3200" b="1">
              <a:solidFill>
                <a:srgbClr val="0070C0"/>
              </a:solidFill>
              <a:latin typeface="楷体" panose="02010609060101010101" charset="-122"/>
              <a:ea typeface="楷体" panose="02010609060101010101" charset="-122"/>
            </a:endParaRPr>
          </a:p>
          <a:p>
            <a:pPr>
              <a:lnSpc>
                <a:spcPct val="150000"/>
              </a:lnSpc>
            </a:pPr>
            <a:r>
              <a:rPr lang="zh-CN" altLang="en-US" sz="3200" b="1">
                <a:solidFill>
                  <a:srgbClr val="0070C0"/>
                </a:solidFill>
                <a:latin typeface="楷体" panose="02010609060101010101" charset="-122"/>
                <a:ea typeface="楷体" panose="02010609060101010101" charset="-122"/>
              </a:rPr>
              <a:t>被动句，“输”，被运输</a:t>
            </a:r>
            <a:endParaRPr lang="en-US" altLang="zh-CN" sz="3200" b="1">
              <a:solidFill>
                <a:srgbClr val="0070C0"/>
              </a:solidFill>
              <a:latin typeface="楷体" panose="02010609060101010101" charset="-122"/>
              <a:ea typeface="楷体" panose="02010609060101010101" charset="-122"/>
            </a:endParaRPr>
          </a:p>
          <a:p>
            <a:pPr>
              <a:lnSpc>
                <a:spcPct val="150000"/>
              </a:lnSpc>
            </a:pPr>
            <a:r>
              <a:rPr lang="zh-CN" altLang="en-US" sz="3200" b="1">
                <a:solidFill>
                  <a:srgbClr val="0070C0"/>
                </a:solidFill>
                <a:latin typeface="楷体" panose="02010609060101010101" charset="-122"/>
                <a:ea typeface="楷体" panose="02010609060101010101" charset="-122"/>
              </a:rPr>
              <a:t>被动句，“幸”，被宠幸</a:t>
            </a:r>
            <a:endParaRPr lang="en-US" altLang="zh-CN" sz="2800" b="1">
              <a:solidFill>
                <a:srgbClr val="0070C0"/>
              </a:solidFill>
              <a:latin typeface="楷体" panose="02010609060101010101" charset="-122"/>
              <a:ea typeface="楷体" panose="02010609060101010101" charset="-122"/>
            </a:endParaRPr>
          </a:p>
        </p:txBody>
      </p:sp>
      <p:sp>
        <p:nvSpPr>
          <p:cNvPr id="33797" name="矩形 8"/>
          <p:cNvSpPr>
            <a:spLocks noChangeArrowheads="1"/>
          </p:cNvSpPr>
          <p:nvPr>
            <p:custDataLst>
              <p:tags r:id="rId5"/>
            </p:custDataLst>
          </p:nvPr>
        </p:nvSpPr>
        <p:spPr bwMode="auto">
          <a:xfrm>
            <a:off x="960438" y="2262188"/>
            <a:ext cx="4451350" cy="2192337"/>
          </a:xfrm>
          <a:prstGeom prst="rect">
            <a:avLst/>
          </a:prstGeom>
          <a:noFill/>
          <a:ln w="9525">
            <a:solidFill>
              <a:srgbClr val="009459"/>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514350" indent="-514350">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nSpc>
                <a:spcPct val="150000"/>
              </a:lnSpc>
              <a:buFontTx/>
              <a:buAutoNum type="circleNumDbPlain"/>
            </a:pPr>
            <a:r>
              <a:rPr lang="zh-CN" altLang="en-US" sz="3200" b="1">
                <a:latin typeface="楷体" panose="02010609060101010101" charset="-122"/>
                <a:ea typeface="楷体" panose="02010609060101010101" charset="-122"/>
              </a:rPr>
              <a:t>戍卒叫，函谷</a:t>
            </a:r>
            <a:r>
              <a:rPr lang="zh-CN" altLang="en-US" sz="3200" b="1">
                <a:solidFill>
                  <a:srgbClr val="FF0000"/>
                </a:solidFill>
                <a:latin typeface="楷体" panose="02010609060101010101" charset="-122"/>
                <a:ea typeface="楷体" panose="02010609060101010101" charset="-122"/>
              </a:rPr>
              <a:t>举</a:t>
            </a:r>
            <a:endParaRPr lang="en-US" altLang="zh-CN" sz="3200" b="1">
              <a:solidFill>
                <a:srgbClr val="FF0000"/>
              </a:solidFill>
              <a:latin typeface="楷体" panose="02010609060101010101" charset="-122"/>
              <a:ea typeface="楷体" panose="02010609060101010101" charset="-122"/>
            </a:endParaRPr>
          </a:p>
          <a:p>
            <a:pPr>
              <a:lnSpc>
                <a:spcPct val="150000"/>
              </a:lnSpc>
              <a:buFontTx/>
              <a:buAutoNum type="circleNumDbPlain"/>
            </a:pPr>
            <a:r>
              <a:rPr lang="zh-CN" altLang="en-US" sz="3200" b="1">
                <a:solidFill>
                  <a:srgbClr val="FF0000"/>
                </a:solidFill>
                <a:latin typeface="楷体" panose="02010609060101010101" charset="-122"/>
                <a:ea typeface="楷体" panose="02010609060101010101" charset="-122"/>
              </a:rPr>
              <a:t>输</a:t>
            </a:r>
            <a:r>
              <a:rPr lang="zh-CN" altLang="en-US" sz="3200" b="1">
                <a:latin typeface="楷体" panose="02010609060101010101" charset="-122"/>
                <a:ea typeface="楷体" panose="02010609060101010101" charset="-122"/>
              </a:rPr>
              <a:t>来其间</a:t>
            </a:r>
            <a:endParaRPr lang="en-US" altLang="zh-CN" sz="3200" b="1">
              <a:latin typeface="楷体" panose="02010609060101010101" charset="-122"/>
              <a:ea typeface="楷体" panose="02010609060101010101" charset="-122"/>
            </a:endParaRPr>
          </a:p>
          <a:p>
            <a:pPr>
              <a:lnSpc>
                <a:spcPct val="150000"/>
              </a:lnSpc>
              <a:buFontTx/>
              <a:buAutoNum type="circleNumDbPlain"/>
            </a:pPr>
            <a:r>
              <a:rPr lang="zh-CN" altLang="en-US" sz="3200" b="1">
                <a:latin typeface="楷体" panose="02010609060101010101" charset="-122"/>
                <a:ea typeface="楷体" panose="02010609060101010101" charset="-122"/>
              </a:rPr>
              <a:t>缦立远视，而望</a:t>
            </a:r>
            <a:r>
              <a:rPr lang="zh-CN" altLang="en-US" sz="3200" b="1">
                <a:solidFill>
                  <a:srgbClr val="FF0000"/>
                </a:solidFill>
                <a:latin typeface="楷体" panose="02010609060101010101" charset="-122"/>
                <a:ea typeface="楷体" panose="02010609060101010101" charset="-122"/>
              </a:rPr>
              <a:t>幸</a:t>
            </a:r>
            <a:r>
              <a:rPr lang="zh-CN" altLang="en-US" sz="3200" b="1">
                <a:latin typeface="楷体" panose="02010609060101010101" charset="-122"/>
                <a:ea typeface="楷体" panose="02010609060101010101" charset="-122"/>
              </a:rPr>
              <a:t>焉</a:t>
            </a:r>
            <a:endParaRPr lang="zh-CN" altLang="en-US" sz="3200" b="1">
              <a:latin typeface="楷体" panose="02010609060101010101" charset="-122"/>
              <a:ea typeface="楷体" panose="02010609060101010101" charset="-122"/>
            </a:endParaRPr>
          </a:p>
        </p:txBody>
      </p:sp>
      <p:pic>
        <p:nvPicPr>
          <p:cNvPr id="33798" name="New picture"/>
          <p:cNvPicPr/>
          <p:nvPr>
            <p:custDataLst>
              <p:tags r:id="rId6"/>
            </p:custDataLst>
          </p:nvPr>
        </p:nvPicPr>
        <p:blipFill>
          <a:blip r:embed="rId7"/>
          <a:stretch>
            <a:fillRect/>
          </a:stretch>
        </p:blipFill>
        <p:spPr>
          <a:xfrm>
            <a:off x="12484100" y="11137900"/>
            <a:ext cx="342900" cy="2413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p:nvPr>
            <p:custDataLst>
              <p:tags r:id="rId1"/>
            </p:custDataLst>
          </p:nvPr>
        </p:nvPicPr>
        <p:blipFill>
          <a:blip r:embed="rId2"/>
          <a:stretch>
            <a:fillRect/>
          </a:stretch>
        </p:blipFill>
        <p:spPr>
          <a:xfrm>
            <a:off x="1238885" y="584835"/>
            <a:ext cx="9646285" cy="5436870"/>
          </a:xfrm>
          <a:prstGeom prst="rect">
            <a:avLst/>
          </a:prstGeom>
          <a:noFill/>
          <a:ln w="9525">
            <a:noFill/>
          </a:ln>
        </p:spPr>
      </p:pic>
      <p:sp>
        <p:nvSpPr>
          <p:cNvPr id="6146" name="标题 13314"/>
          <p:cNvSpPr>
            <a:spLocks noGrp="1" noRot="1"/>
          </p:cNvSpPr>
          <p:nvPr>
            <p:ph type="title"/>
            <p:custDataLst>
              <p:tags r:id="rId3"/>
            </p:custDataLst>
          </p:nvPr>
        </p:nvSpPr>
        <p:spPr>
          <a:xfrm>
            <a:off x="7175500" y="908050"/>
            <a:ext cx="3240088" cy="5113338"/>
          </a:xfrm>
        </p:spPr>
        <p:txBody>
          <a:bodyPr vert="eaVert" anchor="ctr" anchorCtr="0"/>
          <a:lstStyle/>
          <a:p>
            <a:r>
              <a:rPr lang="zh-CN" altLang="en-US" sz="5400" b="1">
                <a:gradFill>
                  <a:gsLst>
                    <a:gs pos="0">
                      <a:srgbClr val="012D86"/>
                    </a:gs>
                    <a:gs pos="100000">
                      <a:srgbClr val="0E2557"/>
                    </a:gs>
                  </a:gsLst>
                  <a:lin scaled="0"/>
                </a:gra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江南春</a:t>
            </a:r>
            <a:br>
              <a:rPr lang="zh-CN" altLang="en-US">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br>
            <a:r>
              <a:rPr lang="zh-CN" altLang="en-US">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    </a:t>
            </a:r>
            <a:br>
              <a:rPr lang="zh-CN" altLang="en-US">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br>
            <a:r>
              <a:rPr lang="zh-CN" altLang="en-US" sz="32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杜牧</a:t>
            </a:r>
            <a:r>
              <a:rPr lang="zh-CN" altLang="en-US">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 </a:t>
            </a:r>
            <a:endParaRPr lang="zh-CN" altLang="en-US">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endParaRPr>
          </a:p>
        </p:txBody>
      </p:sp>
      <p:sp>
        <p:nvSpPr>
          <p:cNvPr id="13316" name="文本占位符 13315"/>
          <p:cNvSpPr>
            <a:spLocks noGrp="1" noRot="1"/>
          </p:cNvSpPr>
          <p:nvPr>
            <p:ph type="body" sz="half" idx="1"/>
            <p:custDataLst>
              <p:tags r:id="rId4"/>
            </p:custDataLst>
          </p:nvPr>
        </p:nvSpPr>
        <p:spPr>
          <a:xfrm>
            <a:off x="2493328" y="583883"/>
            <a:ext cx="4681538" cy="5761038"/>
          </a:xfrm>
          <a:noFill/>
        </p:spPr>
        <p:txBody>
          <a:bodyPr vert="eaVert" wrap="square" anchor="t"/>
          <a:lstStyle/>
          <a:p>
            <a:pPr marL="342900" marR="0" indent="-342900" algn="ctr" defTabSz="914400" rtl="0" eaLnBrk="1" fontAlgn="base" latinLnBrk="0" hangingPunct="1">
              <a:lnSpc>
                <a:spcPct val="135000"/>
              </a:lnSpc>
              <a:spcBef>
                <a:spcPct val="20000"/>
              </a:spcBef>
              <a:spcAft>
                <a:spcPct val="0"/>
              </a:spcAft>
              <a:buClr>
                <a:schemeClr val="hlink"/>
              </a:buClr>
              <a:buSzPct val="75000"/>
              <a:buFont typeface="Wingdings" panose="05000000000000000000" pitchFamily="2" charset="2"/>
              <a:buNone/>
            </a:pPr>
            <a:r>
              <a:rPr kumimoji="0" lang="zh-CN" altLang="en-US" sz="4400" b="1" i="0" u="none" strike="noStrike" kern="1200" cap="none" spc="0" normalizeH="0" baseline="0" noProof="1">
                <a:gradFill>
                  <a:gsLst>
                    <a:gs pos="0">
                      <a:srgbClr val="012D86"/>
                    </a:gs>
                    <a:gs pos="100000">
                      <a:srgbClr val="0E2557"/>
                    </a:gs>
                  </a:gsLst>
                  <a:lin scaled="0"/>
                </a:gradFill>
                <a:latin typeface="楷体" panose="02010609060101010101" charset="-122"/>
                <a:ea typeface="楷体" panose="02010609060101010101" charset="-122"/>
                <a:cs typeface="+mn-cs"/>
              </a:rPr>
              <a:t>千里莺啼绿映红，</a:t>
            </a:r>
            <a:endParaRPr kumimoji="0" lang="zh-CN" altLang="en-US" sz="4400" b="1" i="0" u="none" strike="noStrike" kern="1200" cap="none" spc="0" normalizeH="0" baseline="0" noProof="1">
              <a:gradFill>
                <a:gsLst>
                  <a:gs pos="0">
                    <a:srgbClr val="012D86"/>
                  </a:gs>
                  <a:gs pos="100000">
                    <a:srgbClr val="0E2557"/>
                  </a:gs>
                </a:gsLst>
                <a:lin scaled="0"/>
              </a:gradFill>
              <a:latin typeface="楷体" panose="02010609060101010101" charset="-122"/>
              <a:ea typeface="楷体" panose="02010609060101010101" charset="-122"/>
              <a:cs typeface="+mn-cs"/>
            </a:endParaRPr>
          </a:p>
          <a:p>
            <a:pPr marL="342900" marR="0" indent="-342900" algn="ctr" defTabSz="914400" rtl="0" eaLnBrk="1" fontAlgn="base" latinLnBrk="0" hangingPunct="1">
              <a:lnSpc>
                <a:spcPct val="135000"/>
              </a:lnSpc>
              <a:spcBef>
                <a:spcPct val="20000"/>
              </a:spcBef>
              <a:spcAft>
                <a:spcPct val="0"/>
              </a:spcAft>
              <a:buClr>
                <a:schemeClr val="hlink"/>
              </a:buClr>
              <a:buSzPct val="75000"/>
              <a:buFont typeface="Wingdings" panose="05000000000000000000" pitchFamily="2" charset="2"/>
              <a:buNone/>
            </a:pPr>
            <a:r>
              <a:rPr kumimoji="0" lang="zh-CN" altLang="en-US" sz="4400" b="1" i="0" u="none" strike="noStrike" kern="1200" cap="none" spc="0" normalizeH="0" baseline="0" noProof="1">
                <a:gradFill>
                  <a:gsLst>
                    <a:gs pos="0">
                      <a:srgbClr val="012D86"/>
                    </a:gs>
                    <a:gs pos="100000">
                      <a:srgbClr val="0E2557"/>
                    </a:gs>
                  </a:gsLst>
                  <a:lin scaled="0"/>
                </a:gradFill>
                <a:latin typeface="楷体" panose="02010609060101010101" charset="-122"/>
                <a:ea typeface="楷体" panose="02010609060101010101" charset="-122"/>
                <a:cs typeface="+mn-cs"/>
              </a:rPr>
              <a:t>水村山郭酒旗风。</a:t>
            </a:r>
            <a:endParaRPr kumimoji="0" lang="zh-CN" altLang="en-US" sz="4400" b="1" i="0" u="none" strike="noStrike" kern="1200" cap="none" spc="0" normalizeH="0" baseline="0" noProof="1">
              <a:gradFill>
                <a:gsLst>
                  <a:gs pos="0">
                    <a:srgbClr val="012D86"/>
                  </a:gs>
                  <a:gs pos="100000">
                    <a:srgbClr val="0E2557"/>
                  </a:gs>
                </a:gsLst>
                <a:lin scaled="0"/>
              </a:gradFill>
              <a:latin typeface="楷体" panose="02010609060101010101" charset="-122"/>
              <a:ea typeface="楷体" panose="02010609060101010101" charset="-122"/>
              <a:cs typeface="+mn-cs"/>
            </a:endParaRPr>
          </a:p>
          <a:p>
            <a:pPr marL="342900" marR="0" indent="-342900" algn="ctr" defTabSz="914400" rtl="0" eaLnBrk="1" fontAlgn="base" latinLnBrk="0" hangingPunct="1">
              <a:lnSpc>
                <a:spcPct val="135000"/>
              </a:lnSpc>
              <a:spcBef>
                <a:spcPct val="20000"/>
              </a:spcBef>
              <a:spcAft>
                <a:spcPct val="0"/>
              </a:spcAft>
              <a:buClr>
                <a:schemeClr val="hlink"/>
              </a:buClr>
              <a:buSzPct val="75000"/>
              <a:buFont typeface="Wingdings" panose="05000000000000000000" pitchFamily="2" charset="2"/>
              <a:buNone/>
            </a:pPr>
            <a:r>
              <a:rPr kumimoji="0" lang="zh-CN" altLang="en-US" sz="4400" b="1" i="0" u="none" strike="noStrike" kern="1200" cap="none" spc="0" normalizeH="0" baseline="0" noProof="1">
                <a:gradFill>
                  <a:gsLst>
                    <a:gs pos="0">
                      <a:srgbClr val="012D86"/>
                    </a:gs>
                    <a:gs pos="100000">
                      <a:srgbClr val="0E2557"/>
                    </a:gs>
                  </a:gsLst>
                  <a:lin scaled="0"/>
                </a:gradFill>
                <a:latin typeface="楷体" panose="02010609060101010101" charset="-122"/>
                <a:ea typeface="楷体" panose="02010609060101010101" charset="-122"/>
                <a:cs typeface="+mn-cs"/>
              </a:rPr>
              <a:t>南朝四百八十寺，</a:t>
            </a:r>
            <a:endParaRPr kumimoji="0" lang="zh-CN" altLang="en-US" sz="4400" b="1" i="0" u="none" strike="noStrike" kern="1200" cap="none" spc="0" normalizeH="0" baseline="0" noProof="1">
              <a:gradFill>
                <a:gsLst>
                  <a:gs pos="0">
                    <a:srgbClr val="012D86"/>
                  </a:gs>
                  <a:gs pos="100000">
                    <a:srgbClr val="0E2557"/>
                  </a:gs>
                </a:gsLst>
                <a:lin scaled="0"/>
              </a:gradFill>
              <a:latin typeface="楷体" panose="02010609060101010101" charset="-122"/>
              <a:ea typeface="楷体" panose="02010609060101010101" charset="-122"/>
              <a:cs typeface="+mn-cs"/>
            </a:endParaRPr>
          </a:p>
          <a:p>
            <a:pPr marL="342900" marR="0" indent="-342900" algn="ctr" defTabSz="914400" rtl="0" eaLnBrk="1" fontAlgn="base" latinLnBrk="0" hangingPunct="1">
              <a:lnSpc>
                <a:spcPct val="135000"/>
              </a:lnSpc>
              <a:spcBef>
                <a:spcPct val="20000"/>
              </a:spcBef>
              <a:spcAft>
                <a:spcPct val="0"/>
              </a:spcAft>
              <a:buClr>
                <a:schemeClr val="hlink"/>
              </a:buClr>
              <a:buSzPct val="75000"/>
              <a:buFont typeface="Wingdings" panose="05000000000000000000" pitchFamily="2" charset="2"/>
              <a:buNone/>
            </a:pPr>
            <a:r>
              <a:rPr kumimoji="0" lang="zh-CN" altLang="en-US" sz="4400" b="1" i="0" u="none" strike="noStrike" kern="1200" cap="none" spc="0" normalizeH="0" baseline="0" noProof="1">
                <a:gradFill>
                  <a:gsLst>
                    <a:gs pos="0">
                      <a:srgbClr val="012D86"/>
                    </a:gs>
                    <a:gs pos="100000">
                      <a:srgbClr val="0E2557"/>
                    </a:gs>
                  </a:gsLst>
                  <a:lin scaled="0"/>
                </a:gradFill>
                <a:latin typeface="楷体" panose="02010609060101010101" charset="-122"/>
                <a:ea typeface="楷体" panose="02010609060101010101" charset="-122"/>
                <a:cs typeface="+mn-cs"/>
              </a:rPr>
              <a:t>多少楼台烟雨中。</a:t>
            </a:r>
            <a:endParaRPr kumimoji="0" lang="zh-CN" altLang="en-US" sz="4400" b="1" i="0" u="none" strike="noStrike" kern="1200" cap="none" spc="0" normalizeH="0" baseline="0" noProof="1">
              <a:gradFill>
                <a:gsLst>
                  <a:gs pos="0">
                    <a:srgbClr val="012D86"/>
                  </a:gs>
                  <a:gs pos="100000">
                    <a:srgbClr val="0E2557"/>
                  </a:gs>
                </a:gsLst>
                <a:lin scaled="0"/>
              </a:gradFill>
              <a:latin typeface="楷体" panose="02010609060101010101" charset="-122"/>
              <a:ea typeface="楷体" panose="02010609060101010101"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checkerboard(down)">
                                      <p:cBhvr>
                                        <p:cTn id="7" dur="20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3316">
                                            <p:txEl>
                                              <p:pRg st="0" end="0"/>
                                            </p:txEl>
                                          </p:spTgt>
                                        </p:tgtEl>
                                        <p:attrNameLst>
                                          <p:attrName>style.visibility</p:attrName>
                                        </p:attrNameLst>
                                      </p:cBhvr>
                                      <p:to>
                                        <p:strVal val="visible"/>
                                      </p:to>
                                    </p:set>
                                    <p:animEffect transition="in" filter="checkerboard(down)">
                                      <p:cBhvr>
                                        <p:cTn id="12" dur="2000"/>
                                        <p:tgtEl>
                                          <p:spTgt spid="13316">
                                            <p:txEl>
                                              <p:pRg st="0" end="0"/>
                                            </p:txEl>
                                          </p:spTgt>
                                        </p:tgtEl>
                                      </p:cBhvr>
                                    </p:animEffect>
                                  </p:childTnLst>
                                </p:cTn>
                              </p:par>
                            </p:childTnLst>
                          </p:cTn>
                        </p:par>
                        <p:par>
                          <p:cTn id="13" fill="hold">
                            <p:stCondLst>
                              <p:cond delay="2000"/>
                            </p:stCondLst>
                            <p:childTnLst>
                              <p:par>
                                <p:cTn id="14" presetID="5" presetClass="entr" presetSubtype="5" fill="hold" grpId="0" nodeType="afterEffect">
                                  <p:stCondLst>
                                    <p:cond delay="0"/>
                                  </p:stCondLst>
                                  <p:childTnLst>
                                    <p:set>
                                      <p:cBhvr>
                                        <p:cTn id="15" dur="1" fill="hold">
                                          <p:stCondLst>
                                            <p:cond delay="0"/>
                                          </p:stCondLst>
                                        </p:cTn>
                                        <p:tgtEl>
                                          <p:spTgt spid="13316">
                                            <p:txEl>
                                              <p:pRg st="1" end="1"/>
                                            </p:txEl>
                                          </p:spTgt>
                                        </p:tgtEl>
                                        <p:attrNameLst>
                                          <p:attrName>style.visibility</p:attrName>
                                        </p:attrNameLst>
                                      </p:cBhvr>
                                      <p:to>
                                        <p:strVal val="visible"/>
                                      </p:to>
                                    </p:set>
                                    <p:animEffect transition="in" filter="checkerboard(down)">
                                      <p:cBhvr>
                                        <p:cTn id="16" dur="2000"/>
                                        <p:tgtEl>
                                          <p:spTgt spid="13316">
                                            <p:txEl>
                                              <p:pRg st="1" end="1"/>
                                            </p:txEl>
                                          </p:spTgt>
                                        </p:tgtEl>
                                      </p:cBhvr>
                                    </p:animEffect>
                                  </p:childTnLst>
                                </p:cTn>
                              </p:par>
                            </p:childTnLst>
                          </p:cTn>
                        </p:par>
                        <p:par>
                          <p:cTn id="17" fill="hold">
                            <p:stCondLst>
                              <p:cond delay="4000"/>
                            </p:stCondLst>
                            <p:childTnLst>
                              <p:par>
                                <p:cTn id="18" presetID="5" presetClass="entr" presetSubtype="5" fill="hold" grpId="0" nodeType="afterEffect">
                                  <p:stCondLst>
                                    <p:cond delay="0"/>
                                  </p:stCondLst>
                                  <p:childTnLst>
                                    <p:set>
                                      <p:cBhvr>
                                        <p:cTn id="19" dur="1" fill="hold">
                                          <p:stCondLst>
                                            <p:cond delay="0"/>
                                          </p:stCondLst>
                                        </p:cTn>
                                        <p:tgtEl>
                                          <p:spTgt spid="13316">
                                            <p:txEl>
                                              <p:pRg st="2" end="2"/>
                                            </p:txEl>
                                          </p:spTgt>
                                        </p:tgtEl>
                                        <p:attrNameLst>
                                          <p:attrName>style.visibility</p:attrName>
                                        </p:attrNameLst>
                                      </p:cBhvr>
                                      <p:to>
                                        <p:strVal val="visible"/>
                                      </p:to>
                                    </p:set>
                                    <p:animEffect transition="in" filter="checkerboard(down)">
                                      <p:cBhvr>
                                        <p:cTn id="20" dur="2000"/>
                                        <p:tgtEl>
                                          <p:spTgt spid="13316">
                                            <p:txEl>
                                              <p:pRg st="2" end="2"/>
                                            </p:txEl>
                                          </p:spTgt>
                                        </p:tgtEl>
                                      </p:cBhvr>
                                    </p:animEffect>
                                  </p:childTnLst>
                                </p:cTn>
                              </p:par>
                            </p:childTnLst>
                          </p:cTn>
                        </p:par>
                        <p:par>
                          <p:cTn id="21" fill="hold">
                            <p:stCondLst>
                              <p:cond delay="6000"/>
                            </p:stCondLst>
                            <p:childTnLst>
                              <p:par>
                                <p:cTn id="22" presetID="5" presetClass="entr" presetSubtype="5" fill="hold" grpId="0" nodeType="afterEffect">
                                  <p:stCondLst>
                                    <p:cond delay="0"/>
                                  </p:stCondLst>
                                  <p:childTnLst>
                                    <p:set>
                                      <p:cBhvr>
                                        <p:cTn id="23" dur="1" fill="hold">
                                          <p:stCondLst>
                                            <p:cond delay="0"/>
                                          </p:stCondLst>
                                        </p:cTn>
                                        <p:tgtEl>
                                          <p:spTgt spid="13316">
                                            <p:txEl>
                                              <p:pRg st="3" end="3"/>
                                            </p:txEl>
                                          </p:spTgt>
                                        </p:tgtEl>
                                        <p:attrNameLst>
                                          <p:attrName>style.visibility</p:attrName>
                                        </p:attrNameLst>
                                      </p:cBhvr>
                                      <p:to>
                                        <p:strVal val="visible"/>
                                      </p:to>
                                    </p:set>
                                    <p:animEffect transition="in" filter="checkerboard(down)">
                                      <p:cBhvr>
                                        <p:cTn id="24" dur="2000"/>
                                        <p:tgtEl>
                                          <p:spTgt spid="133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内容占位符 14337" descr="过清华宫"/>
          <p:cNvPicPr>
            <a:picLocks noGrp="1" noRot="1" noChangeAspect="1"/>
          </p:cNvPicPr>
          <p:nvPr>
            <p:ph sz="half" idx="2"/>
            <p:custDataLst>
              <p:tags r:id="rId1"/>
            </p:custDataLst>
          </p:nvPr>
        </p:nvPicPr>
        <p:blipFill>
          <a:blip r:embed="rId2"/>
          <a:stretch>
            <a:fillRect/>
          </a:stretch>
        </p:blipFill>
        <p:spPr>
          <a:xfrm>
            <a:off x="1607820" y="0"/>
            <a:ext cx="6637655" cy="6717665"/>
          </a:xfrm>
        </p:spPr>
      </p:pic>
      <p:sp>
        <p:nvSpPr>
          <p:cNvPr id="14339" name="文本占位符 14338"/>
          <p:cNvSpPr>
            <a:spLocks noGrp="1" noRot="1"/>
          </p:cNvSpPr>
          <p:nvPr>
            <p:ph type="body" sz="half" idx="1"/>
            <p:custDataLst>
              <p:tags r:id="rId3"/>
            </p:custDataLst>
          </p:nvPr>
        </p:nvSpPr>
        <p:spPr>
          <a:xfrm>
            <a:off x="3491230" y="487680"/>
            <a:ext cx="4321175" cy="5472113"/>
          </a:xfrm>
          <a:solidFill>
            <a:schemeClr val="bg1">
              <a:alpha val="50000"/>
            </a:schemeClr>
          </a:solidFill>
        </p:spPr>
        <p:txBody>
          <a:bodyPr vert="eaVert" wrap="square" anchor="t" anchorCtr="0"/>
          <a:lstStyle/>
          <a:p>
            <a:pPr algn="ctr">
              <a:lnSpc>
                <a:spcPct val="135000"/>
              </a:lnSpc>
              <a:buClr>
                <a:schemeClr val="hlink"/>
              </a:buClr>
              <a:buSzPct val="75000"/>
              <a:buFont typeface="Wingdings" panose="05000000000000000000" pitchFamily="2" charset="2"/>
              <a:buNone/>
            </a:pPr>
            <a:r>
              <a:rPr lang="zh-CN" altLang="en-US" sz="4400" b="1">
                <a:solidFill>
                  <a:srgbClr val="000000"/>
                </a:solidFill>
                <a:latin typeface="楷体" panose="02010609060101010101" charset="-122"/>
                <a:ea typeface="楷体" panose="02010609060101010101" charset="-122"/>
              </a:rPr>
              <a:t>长安回望绣成堆，</a:t>
            </a:r>
            <a:endParaRPr lang="zh-CN" altLang="en-US" sz="4400" b="1">
              <a:solidFill>
                <a:srgbClr val="000000"/>
              </a:solidFill>
              <a:latin typeface="楷体" panose="02010609060101010101" charset="-122"/>
              <a:ea typeface="楷体" panose="02010609060101010101" charset="-122"/>
            </a:endParaRPr>
          </a:p>
          <a:p>
            <a:pPr algn="ctr">
              <a:lnSpc>
                <a:spcPct val="135000"/>
              </a:lnSpc>
              <a:buClr>
                <a:schemeClr val="hlink"/>
              </a:buClr>
              <a:buSzPct val="75000"/>
              <a:buFont typeface="Wingdings" panose="05000000000000000000" pitchFamily="2" charset="2"/>
              <a:buNone/>
            </a:pPr>
            <a:r>
              <a:rPr lang="zh-CN" altLang="en-US" sz="4400" b="1">
                <a:solidFill>
                  <a:srgbClr val="000000"/>
                </a:solidFill>
                <a:latin typeface="楷体" panose="02010609060101010101" charset="-122"/>
                <a:ea typeface="楷体" panose="02010609060101010101" charset="-122"/>
              </a:rPr>
              <a:t>山顶千门次第开。</a:t>
            </a:r>
            <a:endParaRPr lang="zh-CN" altLang="en-US" sz="4400" b="1">
              <a:solidFill>
                <a:srgbClr val="000000"/>
              </a:solidFill>
              <a:latin typeface="楷体" panose="02010609060101010101" charset="-122"/>
              <a:ea typeface="楷体" panose="02010609060101010101" charset="-122"/>
            </a:endParaRPr>
          </a:p>
          <a:p>
            <a:pPr algn="ctr">
              <a:lnSpc>
                <a:spcPct val="135000"/>
              </a:lnSpc>
              <a:buClr>
                <a:schemeClr val="hlink"/>
              </a:buClr>
              <a:buSzPct val="75000"/>
              <a:buFont typeface="Wingdings" panose="05000000000000000000" pitchFamily="2" charset="2"/>
              <a:buNone/>
            </a:pPr>
            <a:r>
              <a:rPr lang="zh-CN" altLang="en-US" sz="4400" b="1">
                <a:solidFill>
                  <a:srgbClr val="000000"/>
                </a:solidFill>
                <a:latin typeface="楷体" panose="02010609060101010101" charset="-122"/>
                <a:ea typeface="楷体" panose="02010609060101010101" charset="-122"/>
              </a:rPr>
              <a:t>一骑红尘妃子笑，</a:t>
            </a:r>
            <a:endParaRPr lang="zh-CN" altLang="en-US" sz="4400" b="1">
              <a:solidFill>
                <a:srgbClr val="000000"/>
              </a:solidFill>
              <a:latin typeface="楷体" panose="02010609060101010101" charset="-122"/>
              <a:ea typeface="楷体" panose="02010609060101010101" charset="-122"/>
            </a:endParaRPr>
          </a:p>
          <a:p>
            <a:pPr algn="ctr">
              <a:lnSpc>
                <a:spcPct val="135000"/>
              </a:lnSpc>
              <a:buClr>
                <a:schemeClr val="hlink"/>
              </a:buClr>
              <a:buSzPct val="75000"/>
              <a:buFont typeface="Wingdings" panose="05000000000000000000" pitchFamily="2" charset="2"/>
              <a:buNone/>
            </a:pPr>
            <a:r>
              <a:rPr lang="zh-CN" altLang="en-US" sz="4400" b="1">
                <a:solidFill>
                  <a:srgbClr val="000000"/>
                </a:solidFill>
                <a:latin typeface="楷体" panose="02010609060101010101" charset="-122"/>
                <a:ea typeface="楷体" panose="02010609060101010101" charset="-122"/>
              </a:rPr>
              <a:t>无人知是荔枝来。</a:t>
            </a:r>
            <a:endParaRPr lang="zh-CN" altLang="en-US" sz="4400" b="1">
              <a:solidFill>
                <a:srgbClr val="000000"/>
              </a:solidFill>
              <a:latin typeface="楷体" panose="02010609060101010101" charset="-122"/>
              <a:ea typeface="楷体" panose="02010609060101010101" charset="-122"/>
            </a:endParaRPr>
          </a:p>
        </p:txBody>
      </p:sp>
      <p:sp>
        <p:nvSpPr>
          <p:cNvPr id="14340" name="矩形 14339"/>
          <p:cNvSpPr>
            <a:spLocks noRot="1"/>
          </p:cNvSpPr>
          <p:nvPr>
            <p:custDataLst>
              <p:tags r:id="rId4"/>
            </p:custDataLst>
          </p:nvPr>
        </p:nvSpPr>
        <p:spPr>
          <a:xfrm>
            <a:off x="7812405" y="0"/>
            <a:ext cx="3549650" cy="6281738"/>
          </a:xfrm>
          <a:prstGeom prst="rect">
            <a:avLst/>
          </a:prstGeom>
          <a:noFill/>
          <a:ln w="9525">
            <a:noFill/>
          </a:ln>
        </p:spPr>
        <p:txBody>
          <a:bodyPr vert="eaVert" anchor="ctr">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Arial" panose="020B0604020202020204" pitchFamily="34" charset="0"/>
                <a:ea typeface="宋体" panose="02010600030101010101" pitchFamily="2" charset="-122"/>
              </a:defRPr>
            </a:lvl1pPr>
          </a:lstStyle>
          <a:p>
            <a:pPr lvl="0" fontAlgn="base">
              <a:lnSpc>
                <a:spcPct val="175000"/>
              </a:lnSpc>
            </a:pPr>
            <a:r>
              <a:rPr lang="zh-CN" altLang="en-US" b="1"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过华清宫绝句</a:t>
            </a:r>
            <a:r>
              <a:rPr lang="zh-CN" altLang="en-US" sz="2800" b="1"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（其一）</a:t>
            </a:r>
            <a:r>
              <a:rPr lang="zh-CN" altLang="en-US" sz="36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a:t>
            </a:r>
            <a:r>
              <a:rPr lang="zh-CN" altLang="en-US" sz="2400" b="1"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杜牧</a:t>
            </a:r>
            <a:r>
              <a:rPr lang="zh-CN" altLang="en-US" sz="36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a:t>
            </a:r>
            <a:endParaRPr lang="zh-CN" altLang="en-US" sz="36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11" dur="1000"/>
                                        <p:tgtEl>
                                          <p:spTgt spid="14339">
                                            <p:txEl>
                                              <p:pRg st="0" end="0"/>
                                            </p:txEl>
                                          </p:spTgt>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5" dur="1000"/>
                                        <p:tgtEl>
                                          <p:spTgt spid="14339">
                                            <p:txEl>
                                              <p:pRg st="1" end="1"/>
                                            </p:txEl>
                                          </p:spTgt>
                                        </p:tgtEl>
                                      </p:cBhvr>
                                    </p:animEffect>
                                  </p:childTnLst>
                                </p:cTn>
                              </p:par>
                            </p:childTnLst>
                          </p:cTn>
                        </p:par>
                        <p:par>
                          <p:cTn id="16" fill="hold">
                            <p:stCondLst>
                              <p:cond delay="2500"/>
                            </p:stCondLst>
                            <p:childTnLst>
                              <p:par>
                                <p:cTn id="17" presetID="3" presetClass="entr" presetSubtype="10" fill="hold" grpId="0" nodeType="after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9" dur="1000"/>
                                        <p:tgtEl>
                                          <p:spTgt spid="14339">
                                            <p:txEl>
                                              <p:pRg st="2" end="2"/>
                                            </p:txEl>
                                          </p:spTgt>
                                        </p:tgtEl>
                                      </p:cBhvr>
                                    </p:animEffect>
                                  </p:childTnLst>
                                </p:cTn>
                              </p:par>
                            </p:childTnLst>
                          </p:cTn>
                        </p:par>
                        <p:par>
                          <p:cTn id="20" fill="hold">
                            <p:stCondLst>
                              <p:cond delay="3500"/>
                            </p:stCondLst>
                            <p:childTnLst>
                              <p:par>
                                <p:cTn id="21" presetID="3" presetClass="entr" presetSubtype="10" fill="hold" grpId="0" nodeType="after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23"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tags/tag1.xml><?xml version="1.0" encoding="utf-8"?>
<p:tagLst xmlns:p="http://schemas.openxmlformats.org/presentationml/2006/main">
  <p:tag name="AS_UNIQUEID" val="1968"/>
</p:tagLst>
</file>

<file path=ppt/tags/tag10.xml><?xml version="1.0" encoding="utf-8"?>
<p:tagLst xmlns:p="http://schemas.openxmlformats.org/presentationml/2006/main">
  <p:tag name="AS_UNIQUEID" val="1978"/>
</p:tagLst>
</file>

<file path=ppt/tags/tag100.xml><?xml version="1.0" encoding="utf-8"?>
<p:tagLst xmlns:p="http://schemas.openxmlformats.org/presentationml/2006/main">
  <p:tag name="AS_UNIQUEID" val="2749"/>
</p:tagLst>
</file>

<file path=ppt/tags/tag101.xml><?xml version="1.0" encoding="utf-8"?>
<p:tagLst xmlns:p="http://schemas.openxmlformats.org/presentationml/2006/main">
  <p:tag name="AS_UNIQUEID" val="2750"/>
</p:tagLst>
</file>

<file path=ppt/tags/tag102.xml><?xml version="1.0" encoding="utf-8"?>
<p:tagLst xmlns:p="http://schemas.openxmlformats.org/presentationml/2006/main">
  <p:tag name="KSO_WM_BEAUTIFY_FLAG" val="#wm#"/>
  <p:tag name="KSO_WM_SLIDE_ID" val="special20163110_2"/>
  <p:tag name="KSO_WM_SLIDE_INDEX" val="2"/>
  <p:tag name="KSO_WM_SLIDE_ITEM_CNT" val="0"/>
  <p:tag name="KSO_WM_TAG_VERSION" val="1.0"/>
  <p:tag name="KSO_WM_TEMPLATE_CATEGORY" val="special"/>
  <p:tag name="KSO_WM_TEMPLATE_INDEX" val="20163110"/>
</p:tagLst>
</file>

<file path=ppt/tags/tag103.xml><?xml version="1.0" encoding="utf-8"?>
<p:tagLst xmlns:p="http://schemas.openxmlformats.org/presentationml/2006/main">
  <p:tag name="AS_UNIQUEID" val="2064"/>
</p:tagLst>
</file>

<file path=ppt/tags/tag104.xml><?xml version="1.0" encoding="utf-8"?>
<p:tagLst xmlns:p="http://schemas.openxmlformats.org/presentationml/2006/main">
  <p:tag name="AS_UNIQUEID" val="2065"/>
</p:tagLst>
</file>

<file path=ppt/tags/tag105.xml><?xml version="1.0" encoding="utf-8"?>
<p:tagLst xmlns:p="http://schemas.openxmlformats.org/presentationml/2006/main">
  <p:tag name="AS_UNIQUEID" val="2066"/>
</p:tagLst>
</file>

<file path=ppt/tags/tag106.xml><?xml version="1.0" encoding="utf-8"?>
<p:tagLst xmlns:p="http://schemas.openxmlformats.org/presentationml/2006/main">
  <p:tag name="AS_UNIQUEID" val="2067"/>
</p:tagLst>
</file>

<file path=ppt/tags/tag107.xml><?xml version="1.0" encoding="utf-8"?>
<p:tagLst xmlns:p="http://schemas.openxmlformats.org/presentationml/2006/main">
  <p:tag name="AS_UNIQUEID" val="2068"/>
</p:tagLst>
</file>

<file path=ppt/tags/tag108.xml><?xml version="1.0" encoding="utf-8"?>
<p:tagLst xmlns:p="http://schemas.openxmlformats.org/presentationml/2006/main">
  <p:tag name="AS_UNIQUEID" val="2069"/>
</p:tagLst>
</file>

<file path=ppt/tags/tag109.xml><?xml version="1.0" encoding="utf-8"?>
<p:tagLst xmlns:p="http://schemas.openxmlformats.org/presentationml/2006/main">
  <p:tag name="AS_UNIQUEID" val="2070"/>
</p:tagLst>
</file>

<file path=ppt/tags/tag11.xml><?xml version="1.0" encoding="utf-8"?>
<p:tagLst xmlns:p="http://schemas.openxmlformats.org/presentationml/2006/main">
  <p:tag name="AS_UNIQUEID" val="1980"/>
</p:tagLst>
</file>

<file path=ppt/tags/tag110.xml><?xml version="1.0" encoding="utf-8"?>
<p:tagLst xmlns:p="http://schemas.openxmlformats.org/presentationml/2006/main">
  <p:tag name="AS_UNIQUEID" val="2071"/>
</p:tagLst>
</file>

<file path=ppt/tags/tag111.xml><?xml version="1.0" encoding="utf-8"?>
<p:tagLst xmlns:p="http://schemas.openxmlformats.org/presentationml/2006/main">
  <p:tag name="AS_UNIQUEID" val="2072"/>
</p:tagLst>
</file>

<file path=ppt/tags/tag112.xml><?xml version="1.0" encoding="utf-8"?>
<p:tagLst xmlns:p="http://schemas.openxmlformats.org/presentationml/2006/main">
  <p:tag name="AS_UNIQUEID" val="2073"/>
</p:tagLst>
</file>

<file path=ppt/tags/tag113.xml><?xml version="1.0" encoding="utf-8"?>
<p:tagLst xmlns:p="http://schemas.openxmlformats.org/presentationml/2006/main">
  <p:tag name="AS_UNIQUEID" val="2074"/>
</p:tagLst>
</file>

<file path=ppt/tags/tag114.xml><?xml version="1.0" encoding="utf-8"?>
<p:tagLst xmlns:p="http://schemas.openxmlformats.org/presentationml/2006/main">
  <p:tag name="AS_UNIQUEID" val="2075"/>
</p:tagLst>
</file>

<file path=ppt/tags/tag115.xml><?xml version="1.0" encoding="utf-8"?>
<p:tagLst xmlns:p="http://schemas.openxmlformats.org/presentationml/2006/main">
  <p:tag name="AS_UNIQUEID" val="2076"/>
</p:tagLst>
</file>

<file path=ppt/tags/tag116.xml><?xml version="1.0" encoding="utf-8"?>
<p:tagLst xmlns:p="http://schemas.openxmlformats.org/presentationml/2006/main">
  <p:tag name="AS_UNIQUEID" val="2077"/>
</p:tagLst>
</file>

<file path=ppt/tags/tag117.xml><?xml version="1.0" encoding="utf-8"?>
<p:tagLst xmlns:p="http://schemas.openxmlformats.org/presentationml/2006/main">
  <p:tag name="AS_UNIQUEID" val="2078"/>
</p:tagLst>
</file>

<file path=ppt/tags/tag118.xml><?xml version="1.0" encoding="utf-8"?>
<p:tagLst xmlns:p="http://schemas.openxmlformats.org/presentationml/2006/main">
  <p:tag name="AS_UNIQUEID" val="2079"/>
</p:tagLst>
</file>

<file path=ppt/tags/tag119.xml><?xml version="1.0" encoding="utf-8"?>
<p:tagLst xmlns:p="http://schemas.openxmlformats.org/presentationml/2006/main">
  <p:tag name="AS_UNIQUEID" val="2080"/>
</p:tagLst>
</file>

<file path=ppt/tags/tag12.xml><?xml version="1.0" encoding="utf-8"?>
<p:tagLst xmlns:p="http://schemas.openxmlformats.org/presentationml/2006/main">
  <p:tag name="AS_UNIQUEID" val="1981"/>
</p:tagLst>
</file>

<file path=ppt/tags/tag120.xml><?xml version="1.0" encoding="utf-8"?>
<p:tagLst xmlns:p="http://schemas.openxmlformats.org/presentationml/2006/main">
  <p:tag name="AS_UNIQUEID" val="2081"/>
</p:tagLst>
</file>

<file path=ppt/tags/tag121.xml><?xml version="1.0" encoding="utf-8"?>
<p:tagLst xmlns:p="http://schemas.openxmlformats.org/presentationml/2006/main">
  <p:tag name="AS_UNIQUEID" val="2082"/>
</p:tagLst>
</file>

<file path=ppt/tags/tag122.xml><?xml version="1.0" encoding="utf-8"?>
<p:tagLst xmlns:p="http://schemas.openxmlformats.org/presentationml/2006/main">
  <p:tag name="AS_UNIQUEID" val="2083"/>
</p:tagLst>
</file>

<file path=ppt/tags/tag123.xml><?xml version="1.0" encoding="utf-8"?>
<p:tagLst xmlns:p="http://schemas.openxmlformats.org/presentationml/2006/main">
  <p:tag name="AS_UNIQUEID" val="2084"/>
</p:tagLst>
</file>

<file path=ppt/tags/tag124.xml><?xml version="1.0" encoding="utf-8"?>
<p:tagLst xmlns:p="http://schemas.openxmlformats.org/presentationml/2006/main">
  <p:tag name="AS_UNIQUEID" val="2085"/>
</p:tagLst>
</file>

<file path=ppt/tags/tag125.xml><?xml version="1.0" encoding="utf-8"?>
<p:tagLst xmlns:p="http://schemas.openxmlformats.org/presentationml/2006/main">
  <p:tag name="AS_UNIQUEID" val="2086"/>
</p:tagLst>
</file>

<file path=ppt/tags/tag126.xml><?xml version="1.0" encoding="utf-8"?>
<p:tagLst xmlns:p="http://schemas.openxmlformats.org/presentationml/2006/main">
  <p:tag name="AS_UNIQUEID" val="2087"/>
</p:tagLst>
</file>

<file path=ppt/tags/tag127.xml><?xml version="1.0" encoding="utf-8"?>
<p:tagLst xmlns:p="http://schemas.openxmlformats.org/presentationml/2006/main">
  <p:tag name="AS_UNIQUEID" val="2088"/>
</p:tagLst>
</file>

<file path=ppt/tags/tag128.xml><?xml version="1.0" encoding="utf-8"?>
<p:tagLst xmlns:p="http://schemas.openxmlformats.org/presentationml/2006/main">
  <p:tag name="AS_UNIQUEID" val="2089"/>
</p:tagLst>
</file>

<file path=ppt/tags/tag129.xml><?xml version="1.0" encoding="utf-8"?>
<p:tagLst xmlns:p="http://schemas.openxmlformats.org/presentationml/2006/main">
  <p:tag name="AS_UNIQUEID" val="2090"/>
</p:tagLst>
</file>

<file path=ppt/tags/tag13.xml><?xml version="1.0" encoding="utf-8"?>
<p:tagLst xmlns:p="http://schemas.openxmlformats.org/presentationml/2006/main">
  <p:tag name="AS_UNIQUEID" val="1982"/>
</p:tagLst>
</file>

<file path=ppt/tags/tag130.xml><?xml version="1.0" encoding="utf-8"?>
<p:tagLst xmlns:p="http://schemas.openxmlformats.org/presentationml/2006/main">
  <p:tag name="AS_UNIQUEID" val="2091"/>
</p:tagLst>
</file>

<file path=ppt/tags/tag131.xml><?xml version="1.0" encoding="utf-8"?>
<p:tagLst xmlns:p="http://schemas.openxmlformats.org/presentationml/2006/main">
  <p:tag name="AS_UNIQUEID" val="2092"/>
</p:tagLst>
</file>

<file path=ppt/tags/tag132.xml><?xml version="1.0" encoding="utf-8"?>
<p:tagLst xmlns:p="http://schemas.openxmlformats.org/presentationml/2006/main">
  <p:tag name="AS_UNIQUEID" val="2094"/>
</p:tagLst>
</file>

<file path=ppt/tags/tag133.xml><?xml version="1.0" encoding="utf-8"?>
<p:tagLst xmlns:p="http://schemas.openxmlformats.org/presentationml/2006/main">
  <p:tag name="AS_UNIQUEID" val="2095"/>
</p:tagLst>
</file>

<file path=ppt/tags/tag134.xml><?xml version="1.0" encoding="utf-8"?>
<p:tagLst xmlns:p="http://schemas.openxmlformats.org/presentationml/2006/main">
  <p:tag name="AS_UNIQUEID" val="2096"/>
</p:tagLst>
</file>

<file path=ppt/tags/tag135.xml><?xml version="1.0" encoding="utf-8"?>
<p:tagLst xmlns:p="http://schemas.openxmlformats.org/presentationml/2006/main">
  <p:tag name="AS_UNIQUEID" val="2097"/>
</p:tagLst>
</file>

<file path=ppt/tags/tag136.xml><?xml version="1.0" encoding="utf-8"?>
<p:tagLst xmlns:p="http://schemas.openxmlformats.org/presentationml/2006/main">
  <p:tag name="AS_UNIQUEID" val="2098"/>
</p:tagLst>
</file>

<file path=ppt/tags/tag137.xml><?xml version="1.0" encoding="utf-8"?>
<p:tagLst xmlns:p="http://schemas.openxmlformats.org/presentationml/2006/main">
  <p:tag name="AS_UNIQUEID" val="2099"/>
</p:tagLst>
</file>

<file path=ppt/tags/tag138.xml><?xml version="1.0" encoding="utf-8"?>
<p:tagLst xmlns:p="http://schemas.openxmlformats.org/presentationml/2006/main">
  <p:tag name="AS_UNIQUEID" val="2101"/>
</p:tagLst>
</file>

<file path=ppt/tags/tag139.xml><?xml version="1.0" encoding="utf-8"?>
<p:tagLst xmlns:p="http://schemas.openxmlformats.org/presentationml/2006/main">
  <p:tag name="AS_UNIQUEID" val="2102"/>
</p:tagLst>
</file>

<file path=ppt/tags/tag14.xml><?xml version="1.0" encoding="utf-8"?>
<p:tagLst xmlns:p="http://schemas.openxmlformats.org/presentationml/2006/main">
  <p:tag name="AS_UNIQUEID" val="1983"/>
</p:tagLst>
</file>

<file path=ppt/tags/tag140.xml><?xml version="1.0" encoding="utf-8"?>
<p:tagLst xmlns:p="http://schemas.openxmlformats.org/presentationml/2006/main">
  <p:tag name="AS_UNIQUEID" val="2103"/>
</p:tagLst>
</file>

<file path=ppt/tags/tag141.xml><?xml version="1.0" encoding="utf-8"?>
<p:tagLst xmlns:p="http://schemas.openxmlformats.org/presentationml/2006/main">
  <p:tag name="AS_UNIQUEID" val="2104"/>
  <p:tag name="KSO_WM_UNIT_PLACING_PICTURE_USER_VIEWPORT" val="{&quot;height&quot;:5216.938582677165,&quot;width&quot;:4238.763779527559}"/>
</p:tagLst>
</file>

<file path=ppt/tags/tag142.xml><?xml version="1.0" encoding="utf-8"?>
<p:tagLst xmlns:p="http://schemas.openxmlformats.org/presentationml/2006/main">
  <p:tag name="AS_UNIQUEID" val="2101"/>
</p:tagLst>
</file>

<file path=ppt/tags/tag143.xml><?xml version="1.0" encoding="utf-8"?>
<p:tagLst xmlns:p="http://schemas.openxmlformats.org/presentationml/2006/main">
  <p:tag name="AS_UNIQUEID" val="2102"/>
</p:tagLst>
</file>

<file path=ppt/tags/tag144.xml><?xml version="1.0" encoding="utf-8"?>
<p:tagLst xmlns:p="http://schemas.openxmlformats.org/presentationml/2006/main">
  <p:tag name="AS_UNIQUEID" val="2103"/>
</p:tagLst>
</file>

<file path=ppt/tags/tag145.xml><?xml version="1.0" encoding="utf-8"?>
<p:tagLst xmlns:p="http://schemas.openxmlformats.org/presentationml/2006/main">
  <p:tag name="AS_UNIQUEID" val="3101"/>
</p:tagLst>
</file>

<file path=ppt/tags/tag146.xml><?xml version="1.0" encoding="utf-8"?>
<p:tagLst xmlns:p="http://schemas.openxmlformats.org/presentationml/2006/main">
  <p:tag name="AS_UNIQUEID" val="3103"/>
  <p:tag name="KSO_WM_UNIT_PLACING_PICTURE_USER_VIEWPORT" val="{&quot;height&quot;:10043,&quot;width&quot;:18665}"/>
</p:tagLst>
</file>

<file path=ppt/tags/tag147.xml><?xml version="1.0" encoding="utf-8"?>
<p:tagLst xmlns:p="http://schemas.openxmlformats.org/presentationml/2006/main">
  <p:tag name="AS_UNIQUEID" val="3104"/>
</p:tagLst>
</file>

<file path=ppt/tags/tag148.xml><?xml version="1.0" encoding="utf-8"?>
<p:tagLst xmlns:p="http://schemas.openxmlformats.org/presentationml/2006/main">
  <p:tag name="AS_UNIQUEID" val="3106"/>
  <p:tag name="KSO_WM_UNIT_PLACING_PICTURE_USER_VIEWPORT" val="{&quot;height&quot;:8562,&quot;width&quot;:15191}"/>
</p:tagLst>
</file>

<file path=ppt/tags/tag149.xml><?xml version="1.0" encoding="utf-8"?>
<p:tagLst xmlns:p="http://schemas.openxmlformats.org/presentationml/2006/main">
  <p:tag name="AS_UNIQUEID" val="3107"/>
</p:tagLst>
</file>

<file path=ppt/tags/tag15.xml><?xml version="1.0" encoding="utf-8"?>
<p:tagLst xmlns:p="http://schemas.openxmlformats.org/presentationml/2006/main">
  <p:tag name="AS_UNIQUEID" val="1984"/>
</p:tagLst>
</file>

<file path=ppt/tags/tag150.xml><?xml version="1.0" encoding="utf-8"?>
<p:tagLst xmlns:p="http://schemas.openxmlformats.org/presentationml/2006/main">
  <p:tag name="AS_UNIQUEID" val="3108"/>
</p:tagLst>
</file>

<file path=ppt/tags/tag151.xml><?xml version="1.0" encoding="utf-8"?>
<p:tagLst xmlns:p="http://schemas.openxmlformats.org/presentationml/2006/main">
  <p:tag name="AS_UNIQUEID" val="3110"/>
</p:tagLst>
</file>

<file path=ppt/tags/tag152.xml><?xml version="1.0" encoding="utf-8"?>
<p:tagLst xmlns:p="http://schemas.openxmlformats.org/presentationml/2006/main">
  <p:tag name="AS_UNIQUEID" val="3111"/>
</p:tagLst>
</file>

<file path=ppt/tags/tag153.xml><?xml version="1.0" encoding="utf-8"?>
<p:tagLst xmlns:p="http://schemas.openxmlformats.org/presentationml/2006/main">
  <p:tag name="AS_UNIQUEID" val="3112"/>
</p:tagLst>
</file>

<file path=ppt/tags/tag154.xml><?xml version="1.0" encoding="utf-8"?>
<p:tagLst xmlns:p="http://schemas.openxmlformats.org/presentationml/2006/main">
  <p:tag name="AS_UNIQUEID" val="3114"/>
</p:tagLst>
</file>

<file path=ppt/tags/tag155.xml><?xml version="1.0" encoding="utf-8"?>
<p:tagLst xmlns:p="http://schemas.openxmlformats.org/presentationml/2006/main">
  <p:tag name="AS_UNIQUEID" val="3115"/>
</p:tagLst>
</file>

<file path=ppt/tags/tag156.xml><?xml version="1.0" encoding="utf-8"?>
<p:tagLst xmlns:p="http://schemas.openxmlformats.org/presentationml/2006/main">
  <p:tag name="AS_UNIQUEID" val="3116"/>
</p:tagLst>
</file>

<file path=ppt/tags/tag157.xml><?xml version="1.0" encoding="utf-8"?>
<p:tagLst xmlns:p="http://schemas.openxmlformats.org/presentationml/2006/main">
  <p:tag name="AS_UNIQUEID" val="3118"/>
</p:tagLst>
</file>

<file path=ppt/tags/tag158.xml><?xml version="1.0" encoding="utf-8"?>
<p:tagLst xmlns:p="http://schemas.openxmlformats.org/presentationml/2006/main">
  <p:tag name="AS_UNIQUEID" val="3120"/>
</p:tagLst>
</file>

<file path=ppt/tags/tag159.xml><?xml version="1.0" encoding="utf-8"?>
<p:tagLst xmlns:p="http://schemas.openxmlformats.org/presentationml/2006/main">
  <p:tag name="AS_UNIQUEID" val="3121"/>
</p:tagLst>
</file>

<file path=ppt/tags/tag16.xml><?xml version="1.0" encoding="utf-8"?>
<p:tagLst xmlns:p="http://schemas.openxmlformats.org/presentationml/2006/main">
  <p:tag name="AS_UNIQUEID" val="1986"/>
</p:tagLst>
</file>

<file path=ppt/tags/tag160.xml><?xml version="1.0" encoding="utf-8"?>
<p:tagLst xmlns:p="http://schemas.openxmlformats.org/presentationml/2006/main">
  <p:tag name="AS_UNIQUEID" val="3122"/>
  <p:tag name="KSO_WM_UNIT_PLACING_PICTURE_USER_VIEWPORT" val="{&quot;height&quot;:3865,&quot;width&quot;:14400}"/>
  <p:tag name="REFSHAPE" val="465825396"/>
</p:tagLst>
</file>

<file path=ppt/tags/tag161.xml><?xml version="1.0" encoding="utf-8"?>
<p:tagLst xmlns:p="http://schemas.openxmlformats.org/presentationml/2006/main">
  <p:tag name="AS_UNIQUEID" val="3124"/>
</p:tagLst>
</file>

<file path=ppt/tags/tag162.xml><?xml version="1.0" encoding="utf-8"?>
<p:tagLst xmlns:p="http://schemas.openxmlformats.org/presentationml/2006/main">
  <p:tag name="AS_UNIQUEID" val="3126"/>
</p:tagLst>
</file>

<file path=ppt/tags/tag163.xml><?xml version="1.0" encoding="utf-8"?>
<p:tagLst xmlns:p="http://schemas.openxmlformats.org/presentationml/2006/main">
  <p:tag name="AS_UNIQUEID" val="3128"/>
</p:tagLst>
</file>

<file path=ppt/tags/tag164.xml><?xml version="1.0" encoding="utf-8"?>
<p:tagLst xmlns:p="http://schemas.openxmlformats.org/presentationml/2006/main">
  <p:tag name="AS_UNIQUEID" val="3129"/>
</p:tagLst>
</file>

<file path=ppt/tags/tag165.xml><?xml version="1.0" encoding="utf-8"?>
<p:tagLst xmlns:p="http://schemas.openxmlformats.org/presentationml/2006/main">
  <p:tag name="AS_UNIQUEID" val="2061"/>
  <p:tag name="KSO_WM_BEAUTIFY_FLAG" val=""/>
</p:tagLst>
</file>

<file path=ppt/tags/tag166.xml><?xml version="1.0" encoding="utf-8"?>
<p:tagLst xmlns:p="http://schemas.openxmlformats.org/presentationml/2006/main">
  <p:tag name="AS_UNIQUEID" val="2121"/>
</p:tagLst>
</file>

<file path=ppt/tags/tag167.xml><?xml version="1.0" encoding="utf-8"?>
<p:tagLst xmlns:p="http://schemas.openxmlformats.org/presentationml/2006/main">
  <p:tag name="AS_UNIQUEID" val="2122"/>
</p:tagLst>
</file>

<file path=ppt/tags/tag168.xml><?xml version="1.0" encoding="utf-8"?>
<p:tagLst xmlns:p="http://schemas.openxmlformats.org/presentationml/2006/main">
  <p:tag name="AS_UNIQUEID" val="2123"/>
</p:tagLst>
</file>

<file path=ppt/tags/tag169.xml><?xml version="1.0" encoding="utf-8"?>
<p:tagLst xmlns:p="http://schemas.openxmlformats.org/presentationml/2006/main">
  <p:tag name="AS_UNIQUEID" val="2124"/>
</p:tagLst>
</file>

<file path=ppt/tags/tag17.xml><?xml version="1.0" encoding="utf-8"?>
<p:tagLst xmlns:p="http://schemas.openxmlformats.org/presentationml/2006/main">
  <p:tag name="AS_UNIQUEID" val="1987"/>
</p:tagLst>
</file>

<file path=ppt/tags/tag170.xml><?xml version="1.0" encoding="utf-8"?>
<p:tagLst xmlns:p="http://schemas.openxmlformats.org/presentationml/2006/main">
  <p:tag name="AS_UNIQUEID" val="2125"/>
</p:tagLst>
</file>

<file path=ppt/tags/tag171.xml><?xml version="1.0" encoding="utf-8"?>
<p:tagLst xmlns:p="http://schemas.openxmlformats.org/presentationml/2006/main">
  <p:tag name="AS_UNIQUEID" val="3026"/>
  <p:tag name="KSO_WM_BEAUTIFY_FLAG" val=""/>
</p:tagLst>
</file>

<file path=ppt/tags/tag172.xml><?xml version="1.0" encoding="utf-8"?>
<p:tagLst xmlns:p="http://schemas.openxmlformats.org/presentationml/2006/main">
  <p:tag name="AS_UNIQUEID" val="2117"/>
</p:tagLst>
</file>

<file path=ppt/tags/tag173.xml><?xml version="1.0" encoding="utf-8"?>
<p:tagLst xmlns:p="http://schemas.openxmlformats.org/presentationml/2006/main">
  <p:tag name="AS_UNIQUEID" val="2118"/>
</p:tagLst>
</file>

<file path=ppt/tags/tag174.xml><?xml version="1.0" encoding="utf-8"?>
<p:tagLst xmlns:p="http://schemas.openxmlformats.org/presentationml/2006/main">
  <p:tag name="AS_UNIQUEID" val="2119"/>
</p:tagLst>
</file>

<file path=ppt/tags/tag175.xml><?xml version="1.0" encoding="utf-8"?>
<p:tagLst xmlns:p="http://schemas.openxmlformats.org/presentationml/2006/main">
  <p:tag name="AS_UNIQUEID" val="2121"/>
</p:tagLst>
</file>

<file path=ppt/tags/tag176.xml><?xml version="1.0" encoding="utf-8"?>
<p:tagLst xmlns:p="http://schemas.openxmlformats.org/presentationml/2006/main">
  <p:tag name="AS_UNIQUEID" val="2122"/>
</p:tagLst>
</file>

<file path=ppt/tags/tag177.xml><?xml version="1.0" encoding="utf-8"?>
<p:tagLst xmlns:p="http://schemas.openxmlformats.org/presentationml/2006/main">
  <p:tag name="AS_UNIQUEID" val="2123"/>
</p:tagLst>
</file>

<file path=ppt/tags/tag178.xml><?xml version="1.0" encoding="utf-8"?>
<p:tagLst xmlns:p="http://schemas.openxmlformats.org/presentationml/2006/main">
  <p:tag name="AS_UNIQUEID" val="2125"/>
</p:tagLst>
</file>

<file path=ppt/tags/tag179.xml><?xml version="1.0" encoding="utf-8"?>
<p:tagLst xmlns:p="http://schemas.openxmlformats.org/presentationml/2006/main">
  <p:tag name="AS_UNIQUEID" val="3134"/>
  <p:tag name="KSO_WM_BEAUTIFY_FLAG" val=""/>
</p:tagLst>
</file>

<file path=ppt/tags/tag18.xml><?xml version="1.0" encoding="utf-8"?>
<p:tagLst xmlns:p="http://schemas.openxmlformats.org/presentationml/2006/main">
  <p:tag name="AS_UNIQUEID" val="1988"/>
</p:tagLst>
</file>

<file path=ppt/tags/tag180.xml><?xml version="1.0" encoding="utf-8"?>
<p:tagLst xmlns:p="http://schemas.openxmlformats.org/presentationml/2006/main">
  <p:tag name="AS_UNIQUEID" val="2117"/>
</p:tagLst>
</file>

<file path=ppt/tags/tag181.xml><?xml version="1.0" encoding="utf-8"?>
<p:tagLst xmlns:p="http://schemas.openxmlformats.org/presentationml/2006/main">
  <p:tag name="AS_UNIQUEID" val="2118"/>
</p:tagLst>
</file>

<file path=ppt/tags/tag182.xml><?xml version="1.0" encoding="utf-8"?>
<p:tagLst xmlns:p="http://schemas.openxmlformats.org/presentationml/2006/main">
  <p:tag name="AS_UNIQUEID" val="2119"/>
</p:tagLst>
</file>

<file path=ppt/tags/tag183.xml><?xml version="1.0" encoding="utf-8"?>
<p:tagLst xmlns:p="http://schemas.openxmlformats.org/presentationml/2006/main">
  <p:tag name="AS_UNIQUEID" val="2127"/>
</p:tagLst>
</file>

<file path=ppt/tags/tag184.xml><?xml version="1.0" encoding="utf-8"?>
<p:tagLst xmlns:p="http://schemas.openxmlformats.org/presentationml/2006/main">
  <p:tag name="AS_UNIQUEID" val="2128"/>
</p:tagLst>
</file>

<file path=ppt/tags/tag185.xml><?xml version="1.0" encoding="utf-8"?>
<p:tagLst xmlns:p="http://schemas.openxmlformats.org/presentationml/2006/main">
  <p:tag name="AS_UNIQUEID" val="2129"/>
</p:tagLst>
</file>

<file path=ppt/tags/tag186.xml><?xml version="1.0" encoding="utf-8"?>
<p:tagLst xmlns:p="http://schemas.openxmlformats.org/presentationml/2006/main">
  <p:tag name="AS_UNIQUEID" val="2130"/>
</p:tagLst>
</file>

<file path=ppt/tags/tag187.xml><?xml version="1.0" encoding="utf-8"?>
<p:tagLst xmlns:p="http://schemas.openxmlformats.org/presentationml/2006/main">
  <p:tag name="AS_UNIQUEID" val="2131"/>
</p:tagLst>
</file>

<file path=ppt/tags/tag188.xml><?xml version="1.0" encoding="utf-8"?>
<p:tagLst xmlns:p="http://schemas.openxmlformats.org/presentationml/2006/main">
  <p:tag name="AS_UNIQUEID" val="2132"/>
</p:tagLst>
</file>

<file path=ppt/tags/tag189.xml><?xml version="1.0" encoding="utf-8"?>
<p:tagLst xmlns:p="http://schemas.openxmlformats.org/presentationml/2006/main">
  <p:tag name="AS_UNIQUEID" val="3137"/>
</p:tagLst>
</file>

<file path=ppt/tags/tag19.xml><?xml version="1.0" encoding="utf-8"?>
<p:tagLst xmlns:p="http://schemas.openxmlformats.org/presentationml/2006/main">
  <p:tag name="AS_UNIQUEID" val="1989"/>
</p:tagLst>
</file>

<file path=ppt/tags/tag190.xml><?xml version="1.0" encoding="utf-8"?>
<p:tagLst xmlns:p="http://schemas.openxmlformats.org/presentationml/2006/main">
  <p:tag name="AS_UNIQUEID" val="3138"/>
</p:tagLst>
</file>

<file path=ppt/tags/tag191.xml><?xml version="1.0" encoding="utf-8"?>
<p:tagLst xmlns:p="http://schemas.openxmlformats.org/presentationml/2006/main">
  <p:tag name="AS_UNIQUEID" val="3139"/>
</p:tagLst>
</file>

<file path=ppt/tags/tag192.xml><?xml version="1.0" encoding="utf-8"?>
<p:tagLst xmlns:p="http://schemas.openxmlformats.org/presentationml/2006/main">
  <p:tag name="AS_UNIQUEID" val="3140"/>
</p:tagLst>
</file>

<file path=ppt/tags/tag193.xml><?xml version="1.0" encoding="utf-8"?>
<p:tagLst xmlns:p="http://schemas.openxmlformats.org/presentationml/2006/main">
  <p:tag name="AS_UNIQUEID" val="3141"/>
</p:tagLst>
</file>

<file path=ppt/tags/tag194.xml><?xml version="1.0" encoding="utf-8"?>
<p:tagLst xmlns:p="http://schemas.openxmlformats.org/presentationml/2006/main">
  <p:tag name="AS_UNIQUEID" val="3142"/>
</p:tagLst>
</file>

<file path=ppt/tags/tag195.xml><?xml version="1.0" encoding="utf-8"?>
<p:tagLst xmlns:p="http://schemas.openxmlformats.org/presentationml/2006/main">
  <p:tag name="AS_UNIQUEID" val="3143"/>
</p:tagLst>
</file>

<file path=ppt/tags/tag196.xml><?xml version="1.0" encoding="utf-8"?>
<p:tagLst xmlns:p="http://schemas.openxmlformats.org/presentationml/2006/main">
  <p:tag name="AS_UNIQUEID" val="3144"/>
</p:tagLst>
</file>

<file path=ppt/tags/tag197.xml><?xml version="1.0" encoding="utf-8"?>
<p:tagLst xmlns:p="http://schemas.openxmlformats.org/presentationml/2006/main">
  <p:tag name="AS_UNIQUEID" val="3145"/>
</p:tagLst>
</file>

<file path=ppt/tags/tag198.xml><?xml version="1.0" encoding="utf-8"?>
<p:tagLst xmlns:p="http://schemas.openxmlformats.org/presentationml/2006/main">
  <p:tag name="AS_UNIQUEID" val="3146"/>
</p:tagLst>
</file>

<file path=ppt/tags/tag199.xml><?xml version="1.0" encoding="utf-8"?>
<p:tagLst xmlns:p="http://schemas.openxmlformats.org/presentationml/2006/main">
  <p:tag name="AS_UNIQUEID" val="3147"/>
</p:tagLst>
</file>

<file path=ppt/tags/tag2.xml><?xml version="1.0" encoding="utf-8"?>
<p:tagLst xmlns:p="http://schemas.openxmlformats.org/presentationml/2006/main">
  <p:tag name="AS_UNIQUEID" val="1969"/>
</p:tagLst>
</file>

<file path=ppt/tags/tag20.xml><?xml version="1.0" encoding="utf-8"?>
<p:tagLst xmlns:p="http://schemas.openxmlformats.org/presentationml/2006/main">
  <p:tag name="AS_UNIQUEID" val="1990"/>
</p:tagLst>
</file>

<file path=ppt/tags/tag200.xml><?xml version="1.0" encoding="utf-8"?>
<p:tagLst xmlns:p="http://schemas.openxmlformats.org/presentationml/2006/main">
  <p:tag name="AS_UNIQUEID" val="3148"/>
</p:tagLst>
</file>

<file path=ppt/tags/tag201.xml><?xml version="1.0" encoding="utf-8"?>
<p:tagLst xmlns:p="http://schemas.openxmlformats.org/presentationml/2006/main">
  <p:tag name="AS_UNIQUEID" val="3149"/>
</p:tagLst>
</file>

<file path=ppt/tags/tag202.xml><?xml version="1.0" encoding="utf-8"?>
<p:tagLst xmlns:p="http://schemas.openxmlformats.org/presentationml/2006/main">
  <p:tag name="AS_UNIQUEID" val="3150"/>
</p:tagLst>
</file>

<file path=ppt/tags/tag203.xml><?xml version="1.0" encoding="utf-8"?>
<p:tagLst xmlns:p="http://schemas.openxmlformats.org/presentationml/2006/main">
  <p:tag name="AS_UNIQUEID" val="3151"/>
</p:tagLst>
</file>

<file path=ppt/tags/tag204.xml><?xml version="1.0" encoding="utf-8"?>
<p:tagLst xmlns:p="http://schemas.openxmlformats.org/presentationml/2006/main">
  <p:tag name="AS_UNIQUEID" val="3152"/>
</p:tagLst>
</file>

<file path=ppt/tags/tag205.xml><?xml version="1.0" encoding="utf-8"?>
<p:tagLst xmlns:p="http://schemas.openxmlformats.org/presentationml/2006/main">
  <p:tag name="AS_UNIQUEID" val="3153"/>
</p:tagLst>
</file>

<file path=ppt/tags/tag206.xml><?xml version="1.0" encoding="utf-8"?>
<p:tagLst xmlns:p="http://schemas.openxmlformats.org/presentationml/2006/main">
  <p:tag name="AS_UNIQUEID" val="3154"/>
</p:tagLst>
</file>

<file path=ppt/tags/tag207.xml><?xml version="1.0" encoding="utf-8"?>
<p:tagLst xmlns:p="http://schemas.openxmlformats.org/presentationml/2006/main">
  <p:tag name="AS_UNIQUEID" val="3155"/>
</p:tagLst>
</file>

<file path=ppt/tags/tag208.xml><?xml version="1.0" encoding="utf-8"?>
<p:tagLst xmlns:p="http://schemas.openxmlformats.org/presentationml/2006/main">
  <p:tag name="AS_UNIQUEID" val="3156"/>
</p:tagLst>
</file>

<file path=ppt/tags/tag209.xml><?xml version="1.0" encoding="utf-8"?>
<p:tagLst xmlns:p="http://schemas.openxmlformats.org/presentationml/2006/main">
  <p:tag name="AS_UNIQUEID" val="3157"/>
</p:tagLst>
</file>

<file path=ppt/tags/tag21.xml><?xml version="1.0" encoding="utf-8"?>
<p:tagLst xmlns:p="http://schemas.openxmlformats.org/presentationml/2006/main">
  <p:tag name="AS_UNIQUEID" val="1991"/>
</p:tagLst>
</file>

<file path=ppt/tags/tag210.xml><?xml version="1.0" encoding="utf-8"?>
<p:tagLst xmlns:p="http://schemas.openxmlformats.org/presentationml/2006/main">
  <p:tag name="AS_UNIQUEID" val="3158"/>
</p:tagLst>
</file>

<file path=ppt/tags/tag211.xml><?xml version="1.0" encoding="utf-8"?>
<p:tagLst xmlns:p="http://schemas.openxmlformats.org/presentationml/2006/main">
  <p:tag name="AS_UNIQUEID" val="3159"/>
</p:tagLst>
</file>

<file path=ppt/tags/tag212.xml><?xml version="1.0" encoding="utf-8"?>
<p:tagLst xmlns:p="http://schemas.openxmlformats.org/presentationml/2006/main">
  <p:tag name="AS_UNIQUEID" val="3160"/>
</p:tagLst>
</file>

<file path=ppt/tags/tag213.xml><?xml version="1.0" encoding="utf-8"?>
<p:tagLst xmlns:p="http://schemas.openxmlformats.org/presentationml/2006/main">
  <p:tag name="AS_UNIQUEID" val="3161"/>
</p:tagLst>
</file>

<file path=ppt/tags/tag214.xml><?xml version="1.0" encoding="utf-8"?>
<p:tagLst xmlns:p="http://schemas.openxmlformats.org/presentationml/2006/main">
  <p:tag name="AS_UNIQUEID" val="3162"/>
</p:tagLst>
</file>

<file path=ppt/tags/tag215.xml><?xml version="1.0" encoding="utf-8"?>
<p:tagLst xmlns:p="http://schemas.openxmlformats.org/presentationml/2006/main">
  <p:tag name="AS_UNIQUEID" val="3163"/>
</p:tagLst>
</file>

<file path=ppt/tags/tag216.xml><?xml version="1.0" encoding="utf-8"?>
<p:tagLst xmlns:p="http://schemas.openxmlformats.org/presentationml/2006/main">
  <p:tag name="AS_UNIQUEID" val="2136"/>
</p:tagLst>
</file>

<file path=ppt/tags/tag217.xml><?xml version="1.0" encoding="utf-8"?>
<p:tagLst xmlns:p="http://schemas.openxmlformats.org/presentationml/2006/main">
  <p:tag name="AS_UNIQUEID" val="2138"/>
</p:tagLst>
</file>

<file path=ppt/tags/tag218.xml><?xml version="1.0" encoding="utf-8"?>
<p:tagLst xmlns:p="http://schemas.openxmlformats.org/presentationml/2006/main">
  <p:tag name="AS_UNIQUEID" val="2139"/>
</p:tagLst>
</file>

<file path=ppt/tags/tag219.xml><?xml version="1.0" encoding="utf-8"?>
<p:tagLst xmlns:p="http://schemas.openxmlformats.org/presentationml/2006/main">
  <p:tag name="AS_UNIQUEID" val="2140"/>
</p:tagLst>
</file>

<file path=ppt/tags/tag22.xml><?xml version="1.0" encoding="utf-8"?>
<p:tagLst xmlns:p="http://schemas.openxmlformats.org/presentationml/2006/main">
  <p:tag name="AS_UNIQUEID" val="1993"/>
</p:tagLst>
</file>

<file path=ppt/tags/tag220.xml><?xml version="1.0" encoding="utf-8"?>
<p:tagLst xmlns:p="http://schemas.openxmlformats.org/presentationml/2006/main">
  <p:tag name="AS_UNIQUEID" val="2141"/>
</p:tagLst>
</file>

<file path=ppt/tags/tag221.xml><?xml version="1.0" encoding="utf-8"?>
<p:tagLst xmlns:p="http://schemas.openxmlformats.org/presentationml/2006/main">
  <p:tag name="AS_UNIQUEID" val="2143"/>
</p:tagLst>
</file>

<file path=ppt/tags/tag222.xml><?xml version="1.0" encoding="utf-8"?>
<p:tagLst xmlns:p="http://schemas.openxmlformats.org/presentationml/2006/main">
  <p:tag name="AS_UNIQUEID" val="2144"/>
</p:tagLst>
</file>

<file path=ppt/tags/tag223.xml><?xml version="1.0" encoding="utf-8"?>
<p:tagLst xmlns:p="http://schemas.openxmlformats.org/presentationml/2006/main">
  <p:tag name="AS_UNIQUEID" val="2145"/>
</p:tagLst>
</file>

<file path=ppt/tags/tag224.xml><?xml version="1.0" encoding="utf-8"?>
<p:tagLst xmlns:p="http://schemas.openxmlformats.org/presentationml/2006/main">
  <p:tag name="AS_UNIQUEID" val="2146"/>
</p:tagLst>
</file>

<file path=ppt/tags/tag225.xml><?xml version="1.0" encoding="utf-8"?>
<p:tagLst xmlns:p="http://schemas.openxmlformats.org/presentationml/2006/main">
  <p:tag name="AS_UNIQUEID" val="2148"/>
</p:tagLst>
</file>

<file path=ppt/tags/tag226.xml><?xml version="1.0" encoding="utf-8"?>
<p:tagLst xmlns:p="http://schemas.openxmlformats.org/presentationml/2006/main">
  <p:tag name="AS_UNIQUEID" val="2149"/>
</p:tagLst>
</file>

<file path=ppt/tags/tag227.xml><?xml version="1.0" encoding="utf-8"?>
<p:tagLst xmlns:p="http://schemas.openxmlformats.org/presentationml/2006/main">
  <p:tag name="AS_UNIQUEID" val="2150"/>
</p:tagLst>
</file>

<file path=ppt/tags/tag228.xml><?xml version="1.0" encoding="utf-8"?>
<p:tagLst xmlns:p="http://schemas.openxmlformats.org/presentationml/2006/main">
  <p:tag name="AS_UNIQUEID" val="2151"/>
</p:tagLst>
</file>

<file path=ppt/tags/tag229.xml><?xml version="1.0" encoding="utf-8"?>
<p:tagLst xmlns:p="http://schemas.openxmlformats.org/presentationml/2006/main">
  <p:tag name="AS_UNIQUEID" val="2152"/>
</p:tagLst>
</file>

<file path=ppt/tags/tag23.xml><?xml version="1.0" encoding="utf-8"?>
<p:tagLst xmlns:p="http://schemas.openxmlformats.org/presentationml/2006/main">
  <p:tag name="AS_UNIQUEID" val="1994"/>
</p:tagLst>
</file>

<file path=ppt/tags/tag230.xml><?xml version="1.0" encoding="utf-8"?>
<p:tagLst xmlns:p="http://schemas.openxmlformats.org/presentationml/2006/main">
  <p:tag name="AS_UNIQUEID" val="2153"/>
</p:tagLst>
</file>

<file path=ppt/tags/tag231.xml><?xml version="1.0" encoding="utf-8"?>
<p:tagLst xmlns:p="http://schemas.openxmlformats.org/presentationml/2006/main">
  <p:tag name="AS_UNIQUEID" val="3168"/>
</p:tagLst>
</file>

<file path=ppt/tags/tag232.xml><?xml version="1.0" encoding="utf-8"?>
<p:tagLst xmlns:p="http://schemas.openxmlformats.org/presentationml/2006/main">
  <p:tag name="AS_UNIQUEID" val="3169"/>
</p:tagLst>
</file>

<file path=ppt/tags/tag233.xml><?xml version="1.0" encoding="utf-8"?>
<p:tagLst xmlns:p="http://schemas.openxmlformats.org/presentationml/2006/main">
  <p:tag name="AS_UNIQUEID" val="3170"/>
</p:tagLst>
</file>

<file path=ppt/tags/tag234.xml><?xml version="1.0" encoding="utf-8"?>
<p:tagLst xmlns:p="http://schemas.openxmlformats.org/presentationml/2006/main">
  <p:tag name="AS_UNIQUEID" val="3171"/>
</p:tagLst>
</file>

<file path=ppt/tags/tag235.xml><?xml version="1.0" encoding="utf-8"?>
<p:tagLst xmlns:p="http://schemas.openxmlformats.org/presentationml/2006/main">
  <p:tag name="AS_UNIQUEID" val="3176"/>
</p:tagLst>
</file>

<file path=ppt/tags/tag236.xml><?xml version="1.0" encoding="utf-8"?>
<p:tagLst xmlns:p="http://schemas.openxmlformats.org/presentationml/2006/main">
  <p:tag name="AS_UNIQUEID" val="3177"/>
</p:tagLst>
</file>

<file path=ppt/tags/tag237.xml><?xml version="1.0" encoding="utf-8"?>
<p:tagLst xmlns:p="http://schemas.openxmlformats.org/presentationml/2006/main">
  <p:tag name="AS_UNIQUEID" val="3178"/>
</p:tagLst>
</file>

<file path=ppt/tags/tag238.xml><?xml version="1.0" encoding="utf-8"?>
<p:tagLst xmlns:p="http://schemas.openxmlformats.org/presentationml/2006/main">
  <p:tag name="AS_UNIQUEID" val="3173"/>
</p:tagLst>
</file>

<file path=ppt/tags/tag239.xml><?xml version="1.0" encoding="utf-8"?>
<p:tagLst xmlns:p="http://schemas.openxmlformats.org/presentationml/2006/main">
  <p:tag name="AS_UNIQUEID" val="3174"/>
</p:tagLst>
</file>

<file path=ppt/tags/tag24.xml><?xml version="1.0" encoding="utf-8"?>
<p:tagLst xmlns:p="http://schemas.openxmlformats.org/presentationml/2006/main">
  <p:tag name="AS_UNIQUEID" val="1995"/>
</p:tagLst>
</file>

<file path=ppt/tags/tag240.xml><?xml version="1.0" encoding="utf-8"?>
<p:tagLst xmlns:p="http://schemas.openxmlformats.org/presentationml/2006/main">
  <p:tag name="AS_UNIQUEID" val="3180"/>
  <p:tag name="TABLE_ENDDRAG_ORIGIN_RECT" val="854*425"/>
  <p:tag name="TABLE_ENDDRAG_RECT" val="41*45*854*425"/>
</p:tagLst>
</file>

<file path=ppt/tags/tag241.xml><?xml version="1.0" encoding="utf-8"?>
<p:tagLst xmlns:p="http://schemas.openxmlformats.org/presentationml/2006/main">
  <p:tag name="AS_UNIQUEID" val="3181"/>
</p:tagLst>
</file>

<file path=ppt/tags/tag242.xml><?xml version="1.0" encoding="utf-8"?>
<p:tagLst xmlns:p="http://schemas.openxmlformats.org/presentationml/2006/main">
  <p:tag name="AS_UNIQUEID" val="2187"/>
</p:tagLst>
</file>

<file path=ppt/tags/tag243.xml><?xml version="1.0" encoding="utf-8"?>
<p:tagLst xmlns:p="http://schemas.openxmlformats.org/presentationml/2006/main">
  <p:tag name="AS_UNIQUEID" val="2188"/>
</p:tagLst>
</file>

<file path=ppt/tags/tag244.xml><?xml version="1.0" encoding="utf-8"?>
<p:tagLst xmlns:p="http://schemas.openxmlformats.org/presentationml/2006/main">
  <p:tag name="AS_UNIQUEID" val="2189"/>
</p:tagLst>
</file>

<file path=ppt/tags/tag245.xml><?xml version="1.0" encoding="utf-8"?>
<p:tagLst xmlns:p="http://schemas.openxmlformats.org/presentationml/2006/main">
  <p:tag name="AS_UNIQUEID" val="2190"/>
</p:tagLst>
</file>

<file path=ppt/tags/tag246.xml><?xml version="1.0" encoding="utf-8"?>
<p:tagLst xmlns:p="http://schemas.openxmlformats.org/presentationml/2006/main">
  <p:tag name="AS_UNIQUEID" val="2191"/>
</p:tagLst>
</file>

<file path=ppt/tags/tag247.xml><?xml version="1.0" encoding="utf-8"?>
<p:tagLst xmlns:p="http://schemas.openxmlformats.org/presentationml/2006/main">
  <p:tag name="AS_UNIQUEID" val="2192"/>
</p:tagLst>
</file>

<file path=ppt/tags/tag248.xml><?xml version="1.0" encoding="utf-8"?>
<p:tagLst xmlns:p="http://schemas.openxmlformats.org/presentationml/2006/main">
  <p:tag name="AS_UNIQUEID" val="2193"/>
</p:tagLst>
</file>

<file path=ppt/tags/tag249.xml><?xml version="1.0" encoding="utf-8"?>
<p:tagLst xmlns:p="http://schemas.openxmlformats.org/presentationml/2006/main">
  <p:tag name="AS_UNIQUEID" val="2194"/>
</p:tagLst>
</file>

<file path=ppt/tags/tag25.xml><?xml version="1.0" encoding="utf-8"?>
<p:tagLst xmlns:p="http://schemas.openxmlformats.org/presentationml/2006/main">
  <p:tag name="AS_UNIQUEID" val="1996"/>
</p:tagLst>
</file>

<file path=ppt/tags/tag250.xml><?xml version="1.0" encoding="utf-8"?>
<p:tagLst xmlns:p="http://schemas.openxmlformats.org/presentationml/2006/main">
  <p:tag name="AS_UNIQUEID" val="2195"/>
</p:tagLst>
</file>

<file path=ppt/tags/tag251.xml><?xml version="1.0" encoding="utf-8"?>
<p:tagLst xmlns:p="http://schemas.openxmlformats.org/presentationml/2006/main">
  <p:tag name="AS_UNIQUEID" val="2196"/>
</p:tagLst>
</file>

<file path=ppt/tags/tag252.xml><?xml version="1.0" encoding="utf-8"?>
<p:tagLst xmlns:p="http://schemas.openxmlformats.org/presentationml/2006/main">
  <p:tag name="AS_UNIQUEID" val="2208"/>
</p:tagLst>
</file>

<file path=ppt/tags/tag253.xml><?xml version="1.0" encoding="utf-8"?>
<p:tagLst xmlns:p="http://schemas.openxmlformats.org/presentationml/2006/main">
  <p:tag name="AS_UNIQUEID" val="2209"/>
</p:tagLst>
</file>

<file path=ppt/tags/tag254.xml><?xml version="1.0" encoding="utf-8"?>
<p:tagLst xmlns:p="http://schemas.openxmlformats.org/presentationml/2006/main">
  <p:tag name="AS_UNIQUEID" val="2210"/>
</p:tagLst>
</file>

<file path=ppt/tags/tag255.xml><?xml version="1.0" encoding="utf-8"?>
<p:tagLst xmlns:p="http://schemas.openxmlformats.org/presentationml/2006/main">
  <p:tag name="AS_UNIQUEID" val="2204"/>
</p:tagLst>
</file>

<file path=ppt/tags/tag256.xml><?xml version="1.0" encoding="utf-8"?>
<p:tagLst xmlns:p="http://schemas.openxmlformats.org/presentationml/2006/main">
  <p:tag name="AS_UNIQUEID" val="2205"/>
</p:tagLst>
</file>

<file path=ppt/tags/tag257.xml><?xml version="1.0" encoding="utf-8"?>
<p:tagLst xmlns:p="http://schemas.openxmlformats.org/presentationml/2006/main">
  <p:tag name="AS_UNIQUEID" val="2206"/>
</p:tagLst>
</file>

<file path=ppt/tags/tag258.xml><?xml version="1.0" encoding="utf-8"?>
<p:tagLst xmlns:p="http://schemas.openxmlformats.org/presentationml/2006/main">
  <p:tag name="AS_UNIQUEID" val="2967"/>
</p:tagLst>
</file>

<file path=ppt/tags/tag259.xml><?xml version="1.0" encoding="utf-8"?>
<p:tagLst xmlns:p="http://schemas.openxmlformats.org/presentationml/2006/main">
  <p:tag name="AS_UNIQUEID" val="2980"/>
</p:tagLst>
</file>

<file path=ppt/tags/tag26.xml><?xml version="1.0" encoding="utf-8"?>
<p:tagLst xmlns:p="http://schemas.openxmlformats.org/presentationml/2006/main">
  <p:tag name="AS_UNIQUEID" val="1997"/>
</p:tagLst>
</file>

<file path=ppt/tags/tag260.xml><?xml version="1.0" encoding="utf-8"?>
<p:tagLst xmlns:p="http://schemas.openxmlformats.org/presentationml/2006/main">
  <p:tag name="AS_UNIQUEID" val="2195"/>
  <p:tag name="KSO_WM_BEAUTIFY_FLAG" val=""/>
</p:tagLst>
</file>

<file path=ppt/tags/tag261.xml><?xml version="1.0" encoding="utf-8"?>
<p:tagLst xmlns:p="http://schemas.openxmlformats.org/presentationml/2006/main">
  <p:tag name="AS_UNIQUEID" val="2984"/>
</p:tagLst>
</file>

<file path=ppt/tags/tag262.xml><?xml version="1.0" encoding="utf-8"?>
<p:tagLst xmlns:p="http://schemas.openxmlformats.org/presentationml/2006/main">
  <p:tag name="AS_UNIQUEID" val="28"/>
</p:tagLst>
</file>

<file path=ppt/tags/tag263.xml><?xml version="1.0" encoding="utf-8"?>
<p:tagLst xmlns:p="http://schemas.openxmlformats.org/presentationml/2006/main">
  <p:tag name="AS_UNIQUEID" val="2195"/>
  <p:tag name="KSO_WM_BEAUTIFY_FLAG" val=""/>
</p:tagLst>
</file>

<file path=ppt/tags/tag264.xml><?xml version="1.0" encoding="utf-8"?>
<p:tagLst xmlns:p="http://schemas.openxmlformats.org/presentationml/2006/main">
  <p:tag name="AS_UNIQUEID" val="3188"/>
</p:tagLst>
</file>

<file path=ppt/tags/tag265.xml><?xml version="1.0" encoding="utf-8"?>
<p:tagLst xmlns:p="http://schemas.openxmlformats.org/presentationml/2006/main">
  <p:tag name="AS_UNIQUEID" val="3189"/>
</p:tagLst>
</file>

<file path=ppt/tags/tag266.xml><?xml version="1.0" encoding="utf-8"?>
<p:tagLst xmlns:p="http://schemas.openxmlformats.org/presentationml/2006/main">
  <p:tag name="AS_UNIQUEID" val="3191"/>
</p:tagLst>
</file>

<file path=ppt/tags/tag267.xml><?xml version="1.0" encoding="utf-8"?>
<p:tagLst xmlns:p="http://schemas.openxmlformats.org/presentationml/2006/main">
  <p:tag name="AS_UNIQUEID" val="3192"/>
</p:tagLst>
</file>

<file path=ppt/tags/tag268.xml><?xml version="1.0" encoding="utf-8"?>
<p:tagLst xmlns:p="http://schemas.openxmlformats.org/presentationml/2006/main">
  <p:tag name="AS_UNIQUEID" val="3193"/>
</p:tagLst>
</file>

<file path=ppt/tags/tag269.xml><?xml version="1.0" encoding="utf-8"?>
<p:tagLst xmlns:p="http://schemas.openxmlformats.org/presentationml/2006/main">
  <p:tag name="AS_UNIQUEID" val="3194"/>
  <p:tag name="KSO_WM_BEAUTIFY_FLAG" val=""/>
</p:tagLst>
</file>

<file path=ppt/tags/tag27.xml><?xml version="1.0" encoding="utf-8"?>
<p:tagLst xmlns:p="http://schemas.openxmlformats.org/presentationml/2006/main">
  <p:tag name="AS_UNIQUEID" val="1998"/>
</p:tagLst>
</file>

<file path=ppt/tags/tag270.xml><?xml version="1.0" encoding="utf-8"?>
<p:tagLst xmlns:p="http://schemas.openxmlformats.org/presentationml/2006/main">
  <p:tag name="AS_UNIQUEID" val="3196"/>
</p:tagLst>
</file>

<file path=ppt/tags/tag271.xml><?xml version="1.0" encoding="utf-8"?>
<p:tagLst xmlns:p="http://schemas.openxmlformats.org/presentationml/2006/main">
  <p:tag name="AS_UNIQUEID" val="3197"/>
</p:tagLst>
</file>

<file path=ppt/tags/tag272.xml><?xml version="1.0" encoding="utf-8"?>
<p:tagLst xmlns:p="http://schemas.openxmlformats.org/presentationml/2006/main">
  <p:tag name="AS_UNIQUEID" val="3198"/>
</p:tagLst>
</file>

<file path=ppt/tags/tag273.xml><?xml version="1.0" encoding="utf-8"?>
<p:tagLst xmlns:p="http://schemas.openxmlformats.org/presentationml/2006/main">
  <p:tag name="AS_UNIQUEID" val="2230"/>
</p:tagLst>
</file>

<file path=ppt/tags/tag274.xml><?xml version="1.0" encoding="utf-8"?>
<p:tagLst xmlns:p="http://schemas.openxmlformats.org/presentationml/2006/main">
  <p:tag name="AS_UNIQUEID" val="2231"/>
</p:tagLst>
</file>

<file path=ppt/tags/tag275.xml><?xml version="1.0" encoding="utf-8"?>
<p:tagLst xmlns:p="http://schemas.openxmlformats.org/presentationml/2006/main">
  <p:tag name="AS_UNIQUEID" val="2232"/>
</p:tagLst>
</file>

<file path=ppt/tags/tag276.xml><?xml version="1.0" encoding="utf-8"?>
<p:tagLst xmlns:p="http://schemas.openxmlformats.org/presentationml/2006/main">
  <p:tag name="AS_UNIQUEID" val="2233"/>
</p:tagLst>
</file>

<file path=ppt/tags/tag277.xml><?xml version="1.0" encoding="utf-8"?>
<p:tagLst xmlns:p="http://schemas.openxmlformats.org/presentationml/2006/main">
  <p:tag name="AS_UNIQUEID" val="2234"/>
</p:tagLst>
</file>

<file path=ppt/tags/tag278.xml><?xml version="1.0" encoding="utf-8"?>
<p:tagLst xmlns:p="http://schemas.openxmlformats.org/presentationml/2006/main">
  <p:tag name="AS_UNIQUEID" val="2235"/>
</p:tagLst>
</file>

<file path=ppt/tags/tag279.xml><?xml version="1.0" encoding="utf-8"?>
<p:tagLst xmlns:p="http://schemas.openxmlformats.org/presentationml/2006/main">
  <p:tag name="AS_UNIQUEID" val="2236"/>
</p:tagLst>
</file>

<file path=ppt/tags/tag28.xml><?xml version="1.0" encoding="utf-8"?>
<p:tagLst xmlns:p="http://schemas.openxmlformats.org/presentationml/2006/main">
  <p:tag name="AS_UNIQUEID" val="1999"/>
</p:tagLst>
</file>

<file path=ppt/tags/tag280.xml><?xml version="1.0" encoding="utf-8"?>
<p:tagLst xmlns:p="http://schemas.openxmlformats.org/presentationml/2006/main">
  <p:tag name="AS_UNIQUEID" val="2237"/>
</p:tagLst>
</file>

<file path=ppt/tags/tag281.xml><?xml version="1.0" encoding="utf-8"?>
<p:tagLst xmlns:p="http://schemas.openxmlformats.org/presentationml/2006/main">
  <p:tag name="AS_UNIQUEID" val="2239"/>
</p:tagLst>
</file>

<file path=ppt/tags/tag282.xml><?xml version="1.0" encoding="utf-8"?>
<p:tagLst xmlns:p="http://schemas.openxmlformats.org/presentationml/2006/main">
  <p:tag name="AS_UNIQUEID" val="2240"/>
</p:tagLst>
</file>

<file path=ppt/tags/tag283.xml><?xml version="1.0" encoding="utf-8"?>
<p:tagLst xmlns:p="http://schemas.openxmlformats.org/presentationml/2006/main">
  <p:tag name="AS_UNIQUEID" val="2241"/>
</p:tagLst>
</file>

<file path=ppt/tags/tag284.xml><?xml version="1.0" encoding="utf-8"?>
<p:tagLst xmlns:p="http://schemas.openxmlformats.org/presentationml/2006/main">
  <p:tag name="AS_UNIQUEID" val="2242"/>
</p:tagLst>
</file>

<file path=ppt/tags/tag285.xml><?xml version="1.0" encoding="utf-8"?>
<p:tagLst xmlns:p="http://schemas.openxmlformats.org/presentationml/2006/main">
  <p:tag name="AS_UNIQUEID" val="2243"/>
</p:tagLst>
</file>

<file path=ppt/tags/tag286.xml><?xml version="1.0" encoding="utf-8"?>
<p:tagLst xmlns:p="http://schemas.openxmlformats.org/presentationml/2006/main">
  <p:tag name="AS_UNIQUEID" val="2244"/>
</p:tagLst>
</file>

<file path=ppt/tags/tag287.xml><?xml version="1.0" encoding="utf-8"?>
<p:tagLst xmlns:p="http://schemas.openxmlformats.org/presentationml/2006/main">
  <p:tag name="AS_UNIQUEID" val="2245"/>
</p:tagLst>
</file>

<file path=ppt/tags/tag288.xml><?xml version="1.0" encoding="utf-8"?>
<p:tagLst xmlns:p="http://schemas.openxmlformats.org/presentationml/2006/main">
  <p:tag name="AS_UNIQUEID" val="2246"/>
</p:tagLst>
</file>

<file path=ppt/tags/tag289.xml><?xml version="1.0" encoding="utf-8"?>
<p:tagLst xmlns:p="http://schemas.openxmlformats.org/presentationml/2006/main">
  <p:tag name="AS_UNIQUEID" val="2247"/>
</p:tagLst>
</file>

<file path=ppt/tags/tag29.xml><?xml version="1.0" encoding="utf-8"?>
<p:tagLst xmlns:p="http://schemas.openxmlformats.org/presentationml/2006/main">
  <p:tag name="AS_UNIQUEID" val="2000"/>
</p:tagLst>
</file>

<file path=ppt/tags/tag290.xml><?xml version="1.0" encoding="utf-8"?>
<p:tagLst xmlns:p="http://schemas.openxmlformats.org/presentationml/2006/main">
  <p:tag name="AS_UNIQUEID" val="2249"/>
</p:tagLst>
</file>

<file path=ppt/tags/tag291.xml><?xml version="1.0" encoding="utf-8"?>
<p:tagLst xmlns:p="http://schemas.openxmlformats.org/presentationml/2006/main">
  <p:tag name="AS_UNIQUEID" val="2250"/>
</p:tagLst>
</file>

<file path=ppt/tags/tag292.xml><?xml version="1.0" encoding="utf-8"?>
<p:tagLst xmlns:p="http://schemas.openxmlformats.org/presentationml/2006/main">
  <p:tag name="AS_UNIQUEID" val="2252"/>
</p:tagLst>
</file>

<file path=ppt/tags/tag293.xml><?xml version="1.0" encoding="utf-8"?>
<p:tagLst xmlns:p="http://schemas.openxmlformats.org/presentationml/2006/main">
  <p:tag name="AS_UNIQUEID" val="2253"/>
</p:tagLst>
</file>

<file path=ppt/tags/tag294.xml><?xml version="1.0" encoding="utf-8"?>
<p:tagLst xmlns:p="http://schemas.openxmlformats.org/presentationml/2006/main">
  <p:tag name="AS_UNIQUEID" val="2254"/>
</p:tagLst>
</file>

<file path=ppt/tags/tag295.xml><?xml version="1.0" encoding="utf-8"?>
<p:tagLst xmlns:p="http://schemas.openxmlformats.org/presentationml/2006/main">
  <p:tag name="AS_UNIQUEID" val="2255"/>
</p:tagLst>
</file>

<file path=ppt/tags/tag296.xml><?xml version="1.0" encoding="utf-8"?>
<p:tagLst xmlns:p="http://schemas.openxmlformats.org/presentationml/2006/main">
  <p:tag name="AS_UNIQUEID" val="2256"/>
</p:tagLst>
</file>

<file path=ppt/tags/tag297.xml><?xml version="1.0" encoding="utf-8"?>
<p:tagLst xmlns:p="http://schemas.openxmlformats.org/presentationml/2006/main">
  <p:tag name="AS_UNIQUEID" val="2258"/>
</p:tagLst>
</file>

<file path=ppt/tags/tag298.xml><?xml version="1.0" encoding="utf-8"?>
<p:tagLst xmlns:p="http://schemas.openxmlformats.org/presentationml/2006/main">
  <p:tag name="AS_UNIQUEID" val="2259"/>
</p:tagLst>
</file>

<file path=ppt/tags/tag299.xml><?xml version="1.0" encoding="utf-8"?>
<p:tagLst xmlns:p="http://schemas.openxmlformats.org/presentationml/2006/main">
  <p:tag name="AS_UNIQUEID" val="2260"/>
</p:tagLst>
</file>

<file path=ppt/tags/tag3.xml><?xml version="1.0" encoding="utf-8"?>
<p:tagLst xmlns:p="http://schemas.openxmlformats.org/presentationml/2006/main">
  <p:tag name="AS_UNIQUEID" val="1970"/>
</p:tagLst>
</file>

<file path=ppt/tags/tag30.xml><?xml version="1.0" encoding="utf-8"?>
<p:tagLst xmlns:p="http://schemas.openxmlformats.org/presentationml/2006/main">
  <p:tag name="AS_UNIQUEID" val="2002"/>
</p:tagLst>
</file>

<file path=ppt/tags/tag300.xml><?xml version="1.0" encoding="utf-8"?>
<p:tagLst xmlns:p="http://schemas.openxmlformats.org/presentationml/2006/main">
  <p:tag name="AS_UNIQUEID" val="2261"/>
</p:tagLst>
</file>

<file path=ppt/tags/tag301.xml><?xml version="1.0" encoding="utf-8"?>
<p:tagLst xmlns:p="http://schemas.openxmlformats.org/presentationml/2006/main">
  <p:tag name="AS_UNIQUEID" val="2263"/>
</p:tagLst>
</file>

<file path=ppt/tags/tag302.xml><?xml version="1.0" encoding="utf-8"?>
<p:tagLst xmlns:p="http://schemas.openxmlformats.org/presentationml/2006/main">
  <p:tag name="AS_UNIQUEID" val="2264"/>
</p:tagLst>
</file>

<file path=ppt/tags/tag303.xml><?xml version="1.0" encoding="utf-8"?>
<p:tagLst xmlns:p="http://schemas.openxmlformats.org/presentationml/2006/main">
  <p:tag name="AS_UNIQUEID" val="2265"/>
</p:tagLst>
</file>

<file path=ppt/tags/tag304.xml><?xml version="1.0" encoding="utf-8"?>
<p:tagLst xmlns:p="http://schemas.openxmlformats.org/presentationml/2006/main">
  <p:tag name="AS_UNIQUEID" val="2266"/>
</p:tagLst>
</file>

<file path=ppt/tags/tag305.xml><?xml version="1.0" encoding="utf-8"?>
<p:tagLst xmlns:p="http://schemas.openxmlformats.org/presentationml/2006/main">
  <p:tag name="AS_UNIQUEID" val="2268"/>
</p:tagLst>
</file>

<file path=ppt/tags/tag306.xml><?xml version="1.0" encoding="utf-8"?>
<p:tagLst xmlns:p="http://schemas.openxmlformats.org/presentationml/2006/main">
  <p:tag name="AS_UNIQUEID" val="2269"/>
</p:tagLst>
</file>

<file path=ppt/tags/tag307.xml><?xml version="1.0" encoding="utf-8"?>
<p:tagLst xmlns:p="http://schemas.openxmlformats.org/presentationml/2006/main">
  <p:tag name="AS_UNIQUEID" val="2270"/>
</p:tagLst>
</file>

<file path=ppt/tags/tag308.xml><?xml version="1.0" encoding="utf-8"?>
<p:tagLst xmlns:p="http://schemas.openxmlformats.org/presentationml/2006/main">
  <p:tag name="AS_UNIQUEID" val="2271"/>
</p:tagLst>
</file>

<file path=ppt/tags/tag309.xml><?xml version="1.0" encoding="utf-8"?>
<p:tagLst xmlns:p="http://schemas.openxmlformats.org/presentationml/2006/main">
  <p:tag name="AS_UNIQUEID" val="2272"/>
</p:tagLst>
</file>

<file path=ppt/tags/tag31.xml><?xml version="1.0" encoding="utf-8"?>
<p:tagLst xmlns:p="http://schemas.openxmlformats.org/presentationml/2006/main">
  <p:tag name="AS_UNIQUEID" val="2003"/>
</p:tagLst>
</file>

<file path=ppt/tags/tag310.xml><?xml version="1.0" encoding="utf-8"?>
<p:tagLst xmlns:p="http://schemas.openxmlformats.org/presentationml/2006/main">
  <p:tag name="AS_UNIQUEID" val="2273"/>
</p:tagLst>
</file>

<file path=ppt/tags/tag311.xml><?xml version="1.0" encoding="utf-8"?>
<p:tagLst xmlns:p="http://schemas.openxmlformats.org/presentationml/2006/main">
  <p:tag name="AS_UNIQUEID" val="2274"/>
</p:tagLst>
</file>

<file path=ppt/tags/tag312.xml><?xml version="1.0" encoding="utf-8"?>
<p:tagLst xmlns:p="http://schemas.openxmlformats.org/presentationml/2006/main">
  <p:tag name="AS_UNIQUEID" val="2275"/>
</p:tagLst>
</file>

<file path=ppt/tags/tag313.xml><?xml version="1.0" encoding="utf-8"?>
<p:tagLst xmlns:p="http://schemas.openxmlformats.org/presentationml/2006/main">
  <p:tag name="AS_UNIQUEID" val="2276"/>
</p:tagLst>
</file>

<file path=ppt/tags/tag314.xml><?xml version="1.0" encoding="utf-8"?>
<p:tagLst xmlns:p="http://schemas.openxmlformats.org/presentationml/2006/main">
  <p:tag name="AS_UNIQUEID" val="2277"/>
</p:tagLst>
</file>

<file path=ppt/tags/tag315.xml><?xml version="1.0" encoding="utf-8"?>
<p:tagLst xmlns:p="http://schemas.openxmlformats.org/presentationml/2006/main">
  <p:tag name="AS_UNIQUEID" val="2278"/>
</p:tagLst>
</file>

<file path=ppt/tags/tag316.xml><?xml version="1.0" encoding="utf-8"?>
<p:tagLst xmlns:p="http://schemas.openxmlformats.org/presentationml/2006/main">
  <p:tag name="AS_UNIQUEID" val="2279"/>
</p:tagLst>
</file>

<file path=ppt/tags/tag317.xml><?xml version="1.0" encoding="utf-8"?>
<p:tagLst xmlns:p="http://schemas.openxmlformats.org/presentationml/2006/main">
  <p:tag name="AS_UNIQUEID" val="2285"/>
</p:tagLst>
</file>

<file path=ppt/tags/tag318.xml><?xml version="1.0" encoding="utf-8"?>
<p:tagLst xmlns:p="http://schemas.openxmlformats.org/presentationml/2006/main">
  <p:tag name="AS_UNIQUEID" val="2286"/>
</p:tagLst>
</file>

<file path=ppt/tags/tag319.xml><?xml version="1.0" encoding="utf-8"?>
<p:tagLst xmlns:p="http://schemas.openxmlformats.org/presentationml/2006/main">
  <p:tag name="AS_UNIQUEID" val="2287"/>
</p:tagLst>
</file>

<file path=ppt/tags/tag32.xml><?xml version="1.0" encoding="utf-8"?>
<p:tagLst xmlns:p="http://schemas.openxmlformats.org/presentationml/2006/main">
  <p:tag name="AS_UNIQUEID" val="2004"/>
</p:tagLst>
</file>

<file path=ppt/tags/tag320.xml><?xml version="1.0" encoding="utf-8"?>
<p:tagLst xmlns:p="http://schemas.openxmlformats.org/presentationml/2006/main">
  <p:tag name="AS_UNIQUEID" val="2281"/>
</p:tagLst>
</file>

<file path=ppt/tags/tag321.xml><?xml version="1.0" encoding="utf-8"?>
<p:tagLst xmlns:p="http://schemas.openxmlformats.org/presentationml/2006/main">
  <p:tag name="AS_UNIQUEID" val="2282"/>
</p:tagLst>
</file>

<file path=ppt/tags/tag322.xml><?xml version="1.0" encoding="utf-8"?>
<p:tagLst xmlns:p="http://schemas.openxmlformats.org/presentationml/2006/main">
  <p:tag name="AS_UNIQUEID" val="2283"/>
</p:tagLst>
</file>

<file path=ppt/tags/tag323.xml><?xml version="1.0" encoding="utf-8"?>
<p:tagLst xmlns:p="http://schemas.openxmlformats.org/presentationml/2006/main">
  <p:tag name="AS_UNIQUEID" val="3208"/>
</p:tagLst>
</file>

<file path=ppt/tags/tag324.xml><?xml version="1.0" encoding="utf-8"?>
<p:tagLst xmlns:p="http://schemas.openxmlformats.org/presentationml/2006/main">
  <p:tag name="AS_UNIQUEID" val="3209"/>
</p:tagLst>
</file>

<file path=ppt/tags/tag325.xml><?xml version="1.0" encoding="utf-8"?>
<p:tagLst xmlns:p="http://schemas.openxmlformats.org/presentationml/2006/main">
  <p:tag name="AS_UNIQUEID" val="3211"/>
</p:tagLst>
</file>

<file path=ppt/tags/tag326.xml><?xml version="1.0" encoding="utf-8"?>
<p:tagLst xmlns:p="http://schemas.openxmlformats.org/presentationml/2006/main">
  <p:tag name="AS_UNIQUEID" val="3212"/>
</p:tagLst>
</file>

<file path=ppt/tags/tag327.xml><?xml version="1.0" encoding="utf-8"?>
<p:tagLst xmlns:p="http://schemas.openxmlformats.org/presentationml/2006/main">
  <p:tag name="AS_UNIQUEID" val="3213"/>
</p:tagLst>
</file>

<file path=ppt/tags/tag328.xml><?xml version="1.0" encoding="utf-8"?>
<p:tagLst xmlns:p="http://schemas.openxmlformats.org/presentationml/2006/main">
  <p:tag name="AS_UNIQUEID" val="3214"/>
</p:tagLst>
</file>

<file path=ppt/tags/tag329.xml><?xml version="1.0" encoding="utf-8"?>
<p:tagLst xmlns:p="http://schemas.openxmlformats.org/presentationml/2006/main">
  <p:tag name="AS_UNIQUEID" val="3215"/>
  <p:tag name="KSO_WM_BEAUTIFY_FLAG" val=""/>
</p:tagLst>
</file>

<file path=ppt/tags/tag33.xml><?xml version="1.0" encoding="utf-8"?>
<p:tagLst xmlns:p="http://schemas.openxmlformats.org/presentationml/2006/main">
  <p:tag name="AS_UNIQUEID" val="2005"/>
</p:tagLst>
</file>

<file path=ppt/tags/tag330.xml><?xml version="1.0" encoding="utf-8"?>
<p:tagLst xmlns:p="http://schemas.openxmlformats.org/presentationml/2006/main">
  <p:tag name="AS_UNIQUEID" val="3217"/>
</p:tagLst>
</file>

<file path=ppt/tags/tag331.xml><?xml version="1.0" encoding="utf-8"?>
<p:tagLst xmlns:p="http://schemas.openxmlformats.org/presentationml/2006/main">
  <p:tag name="AS_UNIQUEID" val="3218"/>
</p:tagLst>
</file>

<file path=ppt/tags/tag332.xml><?xml version="1.0" encoding="utf-8"?>
<p:tagLst xmlns:p="http://schemas.openxmlformats.org/presentationml/2006/main">
  <p:tag name="AS_UNIQUEID" val="3219"/>
</p:tagLst>
</file>

<file path=ppt/tags/tag333.xml><?xml version="1.0" encoding="utf-8"?>
<p:tagLst xmlns:p="http://schemas.openxmlformats.org/presentationml/2006/main">
  <p:tag name="AS_UNIQUEID" val="3220"/>
</p:tagLst>
</file>

<file path=ppt/tags/tag334.xml><?xml version="1.0" encoding="utf-8"?>
<p:tagLst xmlns:p="http://schemas.openxmlformats.org/presentationml/2006/main">
  <p:tag name="AS_UNIQUEID" val="2300"/>
</p:tagLst>
</file>

<file path=ppt/tags/tag335.xml><?xml version="1.0" encoding="utf-8"?>
<p:tagLst xmlns:p="http://schemas.openxmlformats.org/presentationml/2006/main">
  <p:tag name="AS_UNIQUEID" val="2301"/>
</p:tagLst>
</file>

<file path=ppt/tags/tag336.xml><?xml version="1.0" encoding="utf-8"?>
<p:tagLst xmlns:p="http://schemas.openxmlformats.org/presentationml/2006/main">
  <p:tag name="AS_UNIQUEID" val="2302"/>
</p:tagLst>
</file>

<file path=ppt/tags/tag337.xml><?xml version="1.0" encoding="utf-8"?>
<p:tagLst xmlns:p="http://schemas.openxmlformats.org/presentationml/2006/main">
  <p:tag name="AS_UNIQUEID" val="2303"/>
</p:tagLst>
</file>

<file path=ppt/tags/tag338.xml><?xml version="1.0" encoding="utf-8"?>
<p:tagLst xmlns:p="http://schemas.openxmlformats.org/presentationml/2006/main">
  <p:tag name="AS_UNIQUEID" val="2304"/>
</p:tagLst>
</file>

<file path=ppt/tags/tag339.xml><?xml version="1.0" encoding="utf-8"?>
<p:tagLst xmlns:p="http://schemas.openxmlformats.org/presentationml/2006/main">
  <p:tag name="AS_UNIQUEID" val="2305"/>
</p:tagLst>
</file>

<file path=ppt/tags/tag34.xml><?xml version="1.0" encoding="utf-8"?>
<p:tagLst xmlns:p="http://schemas.openxmlformats.org/presentationml/2006/main">
  <p:tag name="AS_UNIQUEID" val="2007"/>
</p:tagLst>
</file>

<file path=ppt/tags/tag340.xml><?xml version="1.0" encoding="utf-8"?>
<p:tagLst xmlns:p="http://schemas.openxmlformats.org/presentationml/2006/main">
  <p:tag name="AS_UNIQUEID" val="2306"/>
</p:tagLst>
</file>

<file path=ppt/tags/tag341.xml><?xml version="1.0" encoding="utf-8"?>
<p:tagLst xmlns:p="http://schemas.openxmlformats.org/presentationml/2006/main">
  <p:tag name="AS_UNIQUEID" val="2307"/>
</p:tagLst>
</file>

<file path=ppt/tags/tag342.xml><?xml version="1.0" encoding="utf-8"?>
<p:tagLst xmlns:p="http://schemas.openxmlformats.org/presentationml/2006/main">
  <p:tag name="AS_UNIQUEID" val="2309"/>
</p:tagLst>
</file>

<file path=ppt/tags/tag343.xml><?xml version="1.0" encoding="utf-8"?>
<p:tagLst xmlns:p="http://schemas.openxmlformats.org/presentationml/2006/main">
  <p:tag name="AS_UNIQUEID" val="2310"/>
</p:tagLst>
</file>

<file path=ppt/tags/tag344.xml><?xml version="1.0" encoding="utf-8"?>
<p:tagLst xmlns:p="http://schemas.openxmlformats.org/presentationml/2006/main">
  <p:tag name="AS_UNIQUEID" val="2311"/>
</p:tagLst>
</file>

<file path=ppt/tags/tag345.xml><?xml version="1.0" encoding="utf-8"?>
<p:tagLst xmlns:p="http://schemas.openxmlformats.org/presentationml/2006/main">
  <p:tag name="AS_UNIQUEID" val="2312"/>
</p:tagLst>
</file>

<file path=ppt/tags/tag346.xml><?xml version="1.0" encoding="utf-8"?>
<p:tagLst xmlns:p="http://schemas.openxmlformats.org/presentationml/2006/main">
  <p:tag name="AS_UNIQUEID" val="2313"/>
</p:tagLst>
</file>

<file path=ppt/tags/tag347.xml><?xml version="1.0" encoding="utf-8"?>
<p:tagLst xmlns:p="http://schemas.openxmlformats.org/presentationml/2006/main">
  <p:tag name="AS_UNIQUEID" val="2319"/>
</p:tagLst>
</file>

<file path=ppt/tags/tag348.xml><?xml version="1.0" encoding="utf-8"?>
<p:tagLst xmlns:p="http://schemas.openxmlformats.org/presentationml/2006/main">
  <p:tag name="AS_UNIQUEID" val="2320"/>
</p:tagLst>
</file>

<file path=ppt/tags/tag349.xml><?xml version="1.0" encoding="utf-8"?>
<p:tagLst xmlns:p="http://schemas.openxmlformats.org/presentationml/2006/main">
  <p:tag name="AS_UNIQUEID" val="2321"/>
</p:tagLst>
</file>

<file path=ppt/tags/tag35.xml><?xml version="1.0" encoding="utf-8"?>
<p:tagLst xmlns:p="http://schemas.openxmlformats.org/presentationml/2006/main">
  <p:tag name="AS_UNIQUEID" val="2008"/>
</p:tagLst>
</file>

<file path=ppt/tags/tag350.xml><?xml version="1.0" encoding="utf-8"?>
<p:tagLst xmlns:p="http://schemas.openxmlformats.org/presentationml/2006/main">
  <p:tag name="AS_UNIQUEID" val="2315"/>
</p:tagLst>
</file>

<file path=ppt/tags/tag351.xml><?xml version="1.0" encoding="utf-8"?>
<p:tagLst xmlns:p="http://schemas.openxmlformats.org/presentationml/2006/main">
  <p:tag name="AS_UNIQUEID" val="2316"/>
</p:tagLst>
</file>

<file path=ppt/tags/tag352.xml><?xml version="1.0" encoding="utf-8"?>
<p:tagLst xmlns:p="http://schemas.openxmlformats.org/presentationml/2006/main">
  <p:tag name="AS_UNIQUEID" val="2317"/>
</p:tagLst>
</file>

<file path=ppt/tags/tag353.xml><?xml version="1.0" encoding="utf-8"?>
<p:tagLst xmlns:p="http://schemas.openxmlformats.org/presentationml/2006/main">
  <p:tag name="AS_UNIQUEID" val="3063"/>
</p:tagLst>
</file>

<file path=ppt/tags/tag354.xml><?xml version="1.0" encoding="utf-8"?>
<p:tagLst xmlns:p="http://schemas.openxmlformats.org/presentationml/2006/main">
  <p:tag name="AS_UNIQUEID" val="3064"/>
</p:tagLst>
</file>

<file path=ppt/tags/tag355.xml><?xml version="1.0" encoding="utf-8"?>
<p:tagLst xmlns:p="http://schemas.openxmlformats.org/presentationml/2006/main">
  <p:tag name="AS_UNIQUEID" val="3065"/>
</p:tagLst>
</file>

<file path=ppt/tags/tag356.xml><?xml version="1.0" encoding="utf-8"?>
<p:tagLst xmlns:p="http://schemas.openxmlformats.org/presentationml/2006/main">
  <p:tag name="AS_UNIQUEID" val="1071"/>
</p:tagLst>
</file>

<file path=ppt/tags/tag357.xml><?xml version="1.0" encoding="utf-8"?>
<p:tagLst xmlns:p="http://schemas.openxmlformats.org/presentationml/2006/main">
  <p:tag name="AS_UNIQUEID" val="1072"/>
</p:tagLst>
</file>

<file path=ppt/tags/tag358.xml><?xml version="1.0" encoding="utf-8"?>
<p:tagLst xmlns:p="http://schemas.openxmlformats.org/presentationml/2006/main">
  <p:tag name="AS_UNIQUEID" val="1073"/>
</p:tagLst>
</file>

<file path=ppt/tags/tag359.xml><?xml version="1.0" encoding="utf-8"?>
<p:tagLst xmlns:p="http://schemas.openxmlformats.org/presentationml/2006/main">
  <p:tag name="AS_UNIQUEID" val="1074"/>
</p:tagLst>
</file>

<file path=ppt/tags/tag36.xml><?xml version="1.0" encoding="utf-8"?>
<p:tagLst xmlns:p="http://schemas.openxmlformats.org/presentationml/2006/main">
  <p:tag name="AS_UNIQUEID" val="2009"/>
</p:tagLst>
</file>

<file path=ppt/tags/tag360.xml><?xml version="1.0" encoding="utf-8"?>
<p:tagLst xmlns:p="http://schemas.openxmlformats.org/presentationml/2006/main">
  <p:tag name="AS_UNIQUEID" val="1075"/>
</p:tagLst>
</file>

<file path=ppt/tags/tag361.xml><?xml version="1.0" encoding="utf-8"?>
<p:tagLst xmlns:p="http://schemas.openxmlformats.org/presentationml/2006/main">
  <p:tag name="AS_UNIQUEID" val="1076"/>
</p:tagLst>
</file>

<file path=ppt/tags/tag362.xml><?xml version="1.0" encoding="utf-8"?>
<p:tagLst xmlns:p="http://schemas.openxmlformats.org/presentationml/2006/main">
  <p:tag name="AS_UNIQUEID" val="1077"/>
</p:tagLst>
</file>

<file path=ppt/tags/tag363.xml><?xml version="1.0" encoding="utf-8"?>
<p:tagLst xmlns:p="http://schemas.openxmlformats.org/presentationml/2006/main">
  <p:tag name="AS_UNIQUEID" val="1078"/>
</p:tagLst>
</file>

<file path=ppt/tags/tag364.xml><?xml version="1.0" encoding="utf-8"?>
<p:tagLst xmlns:p="http://schemas.openxmlformats.org/presentationml/2006/main">
  <p:tag name="AS_UNIQUEID" val="1079"/>
</p:tagLst>
</file>

<file path=ppt/tags/tag365.xml><?xml version="1.0" encoding="utf-8"?>
<p:tagLst xmlns:p="http://schemas.openxmlformats.org/presentationml/2006/main">
  <p:tag name="AS_UNIQUEID" val="1080"/>
</p:tagLst>
</file>

<file path=ppt/tags/tag366.xml><?xml version="1.0" encoding="utf-8"?>
<p:tagLst xmlns:p="http://schemas.openxmlformats.org/presentationml/2006/main">
  <p:tag name="AS_UNIQUEID" val="1081"/>
</p:tagLst>
</file>

<file path=ppt/tags/tag367.xml><?xml version="1.0" encoding="utf-8"?>
<p:tagLst xmlns:p="http://schemas.openxmlformats.org/presentationml/2006/main">
  <p:tag name="AS_UNIQUEID" val="1082"/>
</p:tagLst>
</file>

<file path=ppt/tags/tag368.xml><?xml version="1.0" encoding="utf-8"?>
<p:tagLst xmlns:p="http://schemas.openxmlformats.org/presentationml/2006/main">
  <p:tag name="AS_UNIQUEID" val="1083"/>
</p:tagLst>
</file>

<file path=ppt/tags/tag369.xml><?xml version="1.0" encoding="utf-8"?>
<p:tagLst xmlns:p="http://schemas.openxmlformats.org/presentationml/2006/main">
  <p:tag name="AS_UNIQUEID" val="1084"/>
</p:tagLst>
</file>

<file path=ppt/tags/tag37.xml><?xml version="1.0" encoding="utf-8"?>
<p:tagLst xmlns:p="http://schemas.openxmlformats.org/presentationml/2006/main">
  <p:tag name="AS_UNIQUEID" val="2011"/>
</p:tagLst>
</file>

<file path=ppt/tags/tag370.xml><?xml version="1.0" encoding="utf-8"?>
<p:tagLst xmlns:p="http://schemas.openxmlformats.org/presentationml/2006/main">
  <p:tag name="AS_UNIQUEID" val="1085"/>
</p:tagLst>
</file>

<file path=ppt/tags/tag371.xml><?xml version="1.0" encoding="utf-8"?>
<p:tagLst xmlns:p="http://schemas.openxmlformats.org/presentationml/2006/main">
  <p:tag name="AS_UNIQUEID" val="1086"/>
</p:tagLst>
</file>

<file path=ppt/tags/tag372.xml><?xml version="1.0" encoding="utf-8"?>
<p:tagLst xmlns:p="http://schemas.openxmlformats.org/presentationml/2006/main">
  <p:tag name="AS_UNIQUEID" val="3059"/>
</p:tagLst>
</file>

<file path=ppt/tags/tag373.xml><?xml version="1.0" encoding="utf-8"?>
<p:tagLst xmlns:p="http://schemas.openxmlformats.org/presentationml/2006/main">
  <p:tag name="AS_UNIQUEID" val="3060"/>
</p:tagLst>
</file>

<file path=ppt/tags/tag374.xml><?xml version="1.0" encoding="utf-8"?>
<p:tagLst xmlns:p="http://schemas.openxmlformats.org/presentationml/2006/main">
  <p:tag name="AS_UNIQUEID" val="3061"/>
</p:tagLst>
</file>

<file path=ppt/tags/tag375.xml><?xml version="1.0" encoding="utf-8"?>
<p:tagLst xmlns:p="http://schemas.openxmlformats.org/presentationml/2006/main">
  <p:tag name="AS_UNIQUEID" val="2328"/>
</p:tagLst>
</file>

<file path=ppt/tags/tag376.xml><?xml version="1.0" encoding="utf-8"?>
<p:tagLst xmlns:p="http://schemas.openxmlformats.org/presentationml/2006/main">
  <p:tag name="AS_UNIQUEID" val="2329"/>
</p:tagLst>
</file>

<file path=ppt/tags/tag377.xml><?xml version="1.0" encoding="utf-8"?>
<p:tagLst xmlns:p="http://schemas.openxmlformats.org/presentationml/2006/main">
  <p:tag name="AS_UNIQUEID" val="2330"/>
</p:tagLst>
</file>

<file path=ppt/tags/tag378.xml><?xml version="1.0" encoding="utf-8"?>
<p:tagLst xmlns:p="http://schemas.openxmlformats.org/presentationml/2006/main">
  <p:tag name="AS_UNIQUEID" val="2331"/>
</p:tagLst>
</file>

<file path=ppt/tags/tag379.xml><?xml version="1.0" encoding="utf-8"?>
<p:tagLst xmlns:p="http://schemas.openxmlformats.org/presentationml/2006/main">
  <p:tag name="AS_UNIQUEID" val="3227"/>
  <p:tag name="KSO_WM_BEAUTIFY_FLAG" val=""/>
</p:tagLst>
</file>

<file path=ppt/tags/tag38.xml><?xml version="1.0" encoding="utf-8"?>
<p:tagLst xmlns:p="http://schemas.openxmlformats.org/presentationml/2006/main">
  <p:tag name="AS_UNIQUEID" val="2012"/>
</p:tagLst>
</file>

<file path=ppt/tags/tag380.xml><?xml version="1.0" encoding="utf-8"?>
<p:tagLst xmlns:p="http://schemas.openxmlformats.org/presentationml/2006/main">
  <p:tag name="AS_UNIQUEID" val="2333"/>
</p:tagLst>
</file>

<file path=ppt/tags/tag381.xml><?xml version="1.0" encoding="utf-8"?>
<p:tagLst xmlns:p="http://schemas.openxmlformats.org/presentationml/2006/main">
  <p:tag name="AS_UNIQUEID" val="2334"/>
</p:tagLst>
</file>

<file path=ppt/tags/tag382.xml><?xml version="1.0" encoding="utf-8"?>
<p:tagLst xmlns:p="http://schemas.openxmlformats.org/presentationml/2006/main">
  <p:tag name="AS_UNIQUEID" val="2335"/>
</p:tagLst>
</file>

<file path=ppt/tags/tag383.xml><?xml version="1.0" encoding="utf-8"?>
<p:tagLst xmlns:p="http://schemas.openxmlformats.org/presentationml/2006/main">
  <p:tag name="AS_UNIQUEID" val="2336"/>
</p:tagLst>
</file>

<file path=ppt/tags/tag384.xml><?xml version="1.0" encoding="utf-8"?>
<p:tagLst xmlns:p="http://schemas.openxmlformats.org/presentationml/2006/main">
  <p:tag name="AS_UNIQUEID" val="50"/>
</p:tagLst>
</file>

<file path=ppt/tags/tag385.xml><?xml version="1.0" encoding="utf-8"?>
<p:tagLst xmlns:p="http://schemas.openxmlformats.org/presentationml/2006/main">
  <p:tag name="AS_UNIQUEID" val="2143"/>
</p:tagLst>
</file>

<file path=ppt/tags/tag386.xml><?xml version="1.0" encoding="utf-8"?>
<p:tagLst xmlns:p="http://schemas.openxmlformats.org/presentationml/2006/main">
  <p:tag name="AS_UNIQUEID" val="2144"/>
</p:tagLst>
</file>

<file path=ppt/tags/tag387.xml><?xml version="1.0" encoding="utf-8"?>
<p:tagLst xmlns:p="http://schemas.openxmlformats.org/presentationml/2006/main">
  <p:tag name="AS_UNIQUEID" val="2145"/>
</p:tagLst>
</file>

<file path=ppt/tags/tag388.xml><?xml version="1.0" encoding="utf-8"?>
<p:tagLst xmlns:p="http://schemas.openxmlformats.org/presentationml/2006/main">
  <p:tag name="AS_UNIQUEID" val="2146"/>
</p:tagLst>
</file>

<file path=ppt/tags/tag389.xml><?xml version="1.0" encoding="utf-8"?>
<p:tagLst xmlns:p="http://schemas.openxmlformats.org/presentationml/2006/main">
  <p:tag name="AS_UNIQUEID" val="2148"/>
</p:tagLst>
</file>

<file path=ppt/tags/tag39.xml><?xml version="1.0" encoding="utf-8"?>
<p:tagLst xmlns:p="http://schemas.openxmlformats.org/presentationml/2006/main">
  <p:tag name="AS_UNIQUEID" val="2013"/>
</p:tagLst>
</file>

<file path=ppt/tags/tag390.xml><?xml version="1.0" encoding="utf-8"?>
<p:tagLst xmlns:p="http://schemas.openxmlformats.org/presentationml/2006/main">
  <p:tag name="AS_UNIQUEID" val="2149"/>
</p:tagLst>
</file>

<file path=ppt/tags/tag391.xml><?xml version="1.0" encoding="utf-8"?>
<p:tagLst xmlns:p="http://schemas.openxmlformats.org/presentationml/2006/main">
  <p:tag name="AS_UNIQUEID" val="2150"/>
</p:tagLst>
</file>

<file path=ppt/tags/tag392.xml><?xml version="1.0" encoding="utf-8"?>
<p:tagLst xmlns:p="http://schemas.openxmlformats.org/presentationml/2006/main">
  <p:tag name="AS_UNIQUEID" val="2151"/>
</p:tagLst>
</file>

<file path=ppt/tags/tag393.xml><?xml version="1.0" encoding="utf-8"?>
<p:tagLst xmlns:p="http://schemas.openxmlformats.org/presentationml/2006/main">
  <p:tag name="KSO_WM_BEAUTIFY_FLAG" val="#wm#"/>
  <p:tag name="KSO_WM_SPECIAL_SOURCE" val="bdnull"/>
  <p:tag name="KSO_WM_TEMPLATE_CATEGORY" val="custom"/>
  <p:tag name="KSO_WM_TEMPLATE_INDEX" val="20202829"/>
</p:tagLst>
</file>

<file path=ppt/tags/tag394.xml><?xml version="1.0" encoding="utf-8"?>
<p:tagLst xmlns:p="http://schemas.openxmlformats.org/presentationml/2006/main">
  <p:tag name="AS_UNIQUEID" val="3231"/>
</p:tagLst>
</file>

<file path=ppt/tags/tag395.xml><?xml version="1.0" encoding="utf-8"?>
<p:tagLst xmlns:p="http://schemas.openxmlformats.org/presentationml/2006/main">
  <p:tag name="AS_UNIQUEID" val="3232"/>
</p:tagLst>
</file>

<file path=ppt/tags/tag396.xml><?xml version="1.0" encoding="utf-8"?>
<p:tagLst xmlns:p="http://schemas.openxmlformats.org/presentationml/2006/main">
  <p:tag name="AS_UNIQUEID" val="3233"/>
</p:tagLst>
</file>

<file path=ppt/tags/tag397.xml><?xml version="1.0" encoding="utf-8"?>
<p:tagLst xmlns:p="http://schemas.openxmlformats.org/presentationml/2006/main">
  <p:tag name="AS_UNIQUEID" val="3234"/>
</p:tagLst>
</file>

<file path=ppt/tags/tag398.xml><?xml version="1.0" encoding="utf-8"?>
<p:tagLst xmlns:p="http://schemas.openxmlformats.org/presentationml/2006/main">
  <p:tag name="AS_UNIQUEID" val="2344"/>
</p:tagLst>
</file>

<file path=ppt/tags/tag399.xml><?xml version="1.0" encoding="utf-8"?>
<p:tagLst xmlns:p="http://schemas.openxmlformats.org/presentationml/2006/main">
  <p:tag name="AS_UNIQUEID" val="2345"/>
</p:tagLst>
</file>

<file path=ppt/tags/tag4.xml><?xml version="1.0" encoding="utf-8"?>
<p:tagLst xmlns:p="http://schemas.openxmlformats.org/presentationml/2006/main">
  <p:tag name="AS_UNIQUEID" val="1971"/>
</p:tagLst>
</file>

<file path=ppt/tags/tag40.xml><?xml version="1.0" encoding="utf-8"?>
<p:tagLst xmlns:p="http://schemas.openxmlformats.org/presentationml/2006/main">
  <p:tag name="AS_UNIQUEID" val="2014"/>
</p:tagLst>
</file>

<file path=ppt/tags/tag400.xml><?xml version="1.0" encoding="utf-8"?>
<p:tagLst xmlns:p="http://schemas.openxmlformats.org/presentationml/2006/main">
  <p:tag name="AS_UNIQUEID" val="2346"/>
</p:tagLst>
</file>

<file path=ppt/tags/tag401.xml><?xml version="1.0" encoding="utf-8"?>
<p:tagLst xmlns:p="http://schemas.openxmlformats.org/presentationml/2006/main">
  <p:tag name="AS_UNIQUEID" val="2347"/>
</p:tagLst>
</file>

<file path=ppt/tags/tag402.xml><?xml version="1.0" encoding="utf-8"?>
<p:tagLst xmlns:p="http://schemas.openxmlformats.org/presentationml/2006/main">
  <p:tag name="AS_UNIQUEID" val="2349"/>
</p:tagLst>
</file>

<file path=ppt/tags/tag403.xml><?xml version="1.0" encoding="utf-8"?>
<p:tagLst xmlns:p="http://schemas.openxmlformats.org/presentationml/2006/main">
  <p:tag name="AS_UNIQUEID" val="2350"/>
</p:tagLst>
</file>

<file path=ppt/tags/tag404.xml><?xml version="1.0" encoding="utf-8"?>
<p:tagLst xmlns:p="http://schemas.openxmlformats.org/presentationml/2006/main">
  <p:tag name="AS_UNIQUEID" val="3237"/>
</p:tagLst>
</file>

<file path=ppt/tags/tag405.xml><?xml version="1.0" encoding="utf-8"?>
<p:tagLst xmlns:p="http://schemas.openxmlformats.org/presentationml/2006/main">
  <p:tag name="AS_UNIQUEID" val="3238"/>
</p:tagLst>
</file>

<file path=ppt/tags/tag406.xml><?xml version="1.0" encoding="utf-8"?>
<p:tagLst xmlns:p="http://schemas.openxmlformats.org/presentationml/2006/main">
  <p:tag name="AS_UNIQUEID" val="3239"/>
</p:tagLst>
</file>

<file path=ppt/tags/tag407.xml><?xml version="1.0" encoding="utf-8"?>
<p:tagLst xmlns:p="http://schemas.openxmlformats.org/presentationml/2006/main">
  <p:tag name="AS_UNIQUEID" val="3240"/>
</p:tagLst>
</file>

<file path=ppt/tags/tag408.xml><?xml version="1.0" encoding="utf-8"?>
<p:tagLst xmlns:p="http://schemas.openxmlformats.org/presentationml/2006/main">
  <p:tag name="AS_UNIQUEID" val="3241"/>
</p:tagLst>
</file>

<file path=ppt/tags/tag409.xml><?xml version="1.0" encoding="utf-8"?>
<p:tagLst xmlns:p="http://schemas.openxmlformats.org/presentationml/2006/main">
  <p:tag name="AS_UNIQUEID" val="2353"/>
</p:tagLst>
</file>

<file path=ppt/tags/tag41.xml><?xml version="1.0" encoding="utf-8"?>
<p:tagLst xmlns:p="http://schemas.openxmlformats.org/presentationml/2006/main">
  <p:tag name="AS_UNIQUEID" val="2015"/>
</p:tagLst>
</file>

<file path=ppt/tags/tag410.xml><?xml version="1.0" encoding="utf-8"?>
<p:tagLst xmlns:p="http://schemas.openxmlformats.org/presentationml/2006/main">
  <p:tag name="AS_UNIQUEID" val="1954"/>
</p:tagLst>
</file>

<file path=ppt/tags/tag411.xml><?xml version="1.0" encoding="utf-8"?>
<p:tagLst xmlns:p="http://schemas.openxmlformats.org/presentationml/2006/main">
  <p:tag name="AS_UNIQUEID" val="1955"/>
</p:tagLst>
</file>

<file path=ppt/tags/tag412.xml><?xml version="1.0" encoding="utf-8"?>
<p:tagLst xmlns:p="http://schemas.openxmlformats.org/presentationml/2006/main">
  <p:tag name="AS_UNIQUEID" val="2354"/>
</p:tagLst>
</file>

<file path=ppt/tags/tag413.xml><?xml version="1.0" encoding="utf-8"?>
<p:tagLst xmlns:p="http://schemas.openxmlformats.org/presentationml/2006/main">
  <p:tag name="AS_UNIQUEID" val="1957"/>
</p:tagLst>
</file>

<file path=ppt/tags/tag414.xml><?xml version="1.0" encoding="utf-8"?>
<p:tagLst xmlns:p="http://schemas.openxmlformats.org/presentationml/2006/main">
  <p:tag name="AS_UNIQUEID" val="1958"/>
</p:tagLst>
</file>

<file path=ppt/tags/tag415.xml><?xml version="1.0" encoding="utf-8"?>
<p:tagLst xmlns:p="http://schemas.openxmlformats.org/presentationml/2006/main">
  <p:tag name="AS_UNIQUEID" val="1959"/>
</p:tagLst>
</file>

<file path=ppt/tags/tag416.xml><?xml version="1.0" encoding="utf-8"?>
<p:tagLst xmlns:p="http://schemas.openxmlformats.org/presentationml/2006/main">
  <p:tag name="AS_UNIQUEID" val="1960"/>
</p:tagLst>
</file>

<file path=ppt/tags/tag417.xml><?xml version="1.0" encoding="utf-8"?>
<p:tagLst xmlns:p="http://schemas.openxmlformats.org/presentationml/2006/main">
  <p:tag name="AS_UNIQUEID" val="1961"/>
</p:tagLst>
</file>

<file path=ppt/tags/tag418.xml><?xml version="1.0" encoding="utf-8"?>
<p:tagLst xmlns:p="http://schemas.openxmlformats.org/presentationml/2006/main">
  <p:tag name="AS_UNIQUEID" val="1962"/>
</p:tagLst>
</file>

<file path=ppt/tags/tag419.xml><?xml version="1.0" encoding="utf-8"?>
<p:tagLst xmlns:p="http://schemas.openxmlformats.org/presentationml/2006/main">
  <p:tag name="AS_UNIQUEID" val="1963"/>
</p:tagLst>
</file>

<file path=ppt/tags/tag42.xml><?xml version="1.0" encoding="utf-8"?>
<p:tagLst xmlns:p="http://schemas.openxmlformats.org/presentationml/2006/main">
  <p:tag name="AS_UNIQUEID" val="2016"/>
</p:tagLst>
</file>

<file path=ppt/tags/tag420.xml><?xml version="1.0" encoding="utf-8"?>
<p:tagLst xmlns:p="http://schemas.openxmlformats.org/presentationml/2006/main">
  <p:tag name="AS_UNIQUEID" val="2355"/>
</p:tagLst>
</file>

<file path=ppt/tags/tag421.xml><?xml version="1.0" encoding="utf-8"?>
<p:tagLst xmlns:p="http://schemas.openxmlformats.org/presentationml/2006/main">
  <p:tag name="AS_UNIQUEID" val="1965"/>
</p:tagLst>
</file>

<file path=ppt/tags/tag422.xml><?xml version="1.0" encoding="utf-8"?>
<p:tagLst xmlns:p="http://schemas.openxmlformats.org/presentationml/2006/main">
  <p:tag name="AS_UNIQUEID" val="1966"/>
</p:tagLst>
</file>

<file path=ppt/tags/tag423.xml><?xml version="1.0" encoding="utf-8"?>
<p:tagLst xmlns:p="http://schemas.openxmlformats.org/presentationml/2006/main">
  <p:tag name="AS_UNIQUEID" val="2356"/>
</p:tagLst>
</file>

<file path=ppt/tags/tag424.xml><?xml version="1.0" encoding="utf-8"?>
<p:tagLst xmlns:p="http://schemas.openxmlformats.org/presentationml/2006/main">
  <p:tag name="AS_UNIQUEID" val="1948"/>
</p:tagLst>
</file>

<file path=ppt/tags/tag425.xml><?xml version="1.0" encoding="utf-8"?>
<p:tagLst xmlns:p="http://schemas.openxmlformats.org/presentationml/2006/main">
  <p:tag name="AS_UNIQUEID" val="1949"/>
</p:tagLst>
</file>

<file path=ppt/tags/tag426.xml><?xml version="1.0" encoding="utf-8"?>
<p:tagLst xmlns:p="http://schemas.openxmlformats.org/presentationml/2006/main">
  <p:tag name="AS_UNIQUEID" val="1950"/>
</p:tagLst>
</file>

<file path=ppt/tags/tag427.xml><?xml version="1.0" encoding="utf-8"?>
<p:tagLst xmlns:p="http://schemas.openxmlformats.org/presentationml/2006/main">
  <p:tag name="AS_UNIQUEID" val="3245"/>
</p:tagLst>
</file>

<file path=ppt/tags/tag428.xml><?xml version="1.0" encoding="utf-8"?>
<p:tagLst xmlns:p="http://schemas.openxmlformats.org/presentationml/2006/main">
  <p:tag name="AS_UNIQUEID" val="3246"/>
</p:tagLst>
</file>

<file path=ppt/tags/tag429.xml><?xml version="1.0" encoding="utf-8"?>
<p:tagLst xmlns:p="http://schemas.openxmlformats.org/presentationml/2006/main">
  <p:tag name="AS_UNIQUEID" val="1602"/>
</p:tagLst>
</file>

<file path=ppt/tags/tag43.xml><?xml version="1.0" encoding="utf-8"?>
<p:tagLst xmlns:p="http://schemas.openxmlformats.org/presentationml/2006/main">
  <p:tag name="AS_UNIQUEID" val="2018"/>
</p:tagLst>
</file>

<file path=ppt/tags/tag430.xml><?xml version="1.0" encoding="utf-8"?>
<p:tagLst xmlns:p="http://schemas.openxmlformats.org/presentationml/2006/main">
  <p:tag name="AS_UNIQUEID" val="1953"/>
</p:tagLst>
</file>

<file path=ppt/tags/tag431.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432.xml><?xml version="1.0" encoding="utf-8"?>
<p:tagLst xmlns:p="http://schemas.openxmlformats.org/presentationml/2006/main">
  <p:tag name="AS_UNIQUEID" val="1602"/>
</p:tagLst>
</file>

<file path=ppt/tags/tag433.xml><?xml version="1.0" encoding="utf-8"?>
<p:tagLst xmlns:p="http://schemas.openxmlformats.org/presentationml/2006/main">
  <p:tag name="AS_UNIQUEID" val="1953"/>
</p:tagLst>
</file>

<file path=ppt/tags/tag434.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435.xml><?xml version="1.0" encoding="utf-8"?>
<p:tagLst xmlns:p="http://schemas.openxmlformats.org/presentationml/2006/main">
  <p:tag name="AS_UNIQUEID" val="3250"/>
</p:tagLst>
</file>

<file path=ppt/tags/tag436.xml><?xml version="1.0" encoding="utf-8"?>
<p:tagLst xmlns:p="http://schemas.openxmlformats.org/presentationml/2006/main">
  <p:tag name="AS_UNIQUEID" val="1953"/>
  <p:tag name="KSO_WM_BEAUTIFY_FLAG" val=""/>
</p:tagLst>
</file>

<file path=ppt/tags/tag437.xml><?xml version="1.0" encoding="utf-8"?>
<p:tagLst xmlns:p="http://schemas.openxmlformats.org/presentationml/2006/main">
  <p:tag name="KSO_WM_BEAUTIFY_FLAG" val="#wm#"/>
  <p:tag name="KSO_WM_TEMPLATE_CATEGORY" val="custom"/>
  <p:tag name="KSO_WM_TEMPLATE_INDEX" val="20205081"/>
</p:tagLst>
</file>

<file path=ppt/tags/tag438.xml><?xml version="1.0" encoding="utf-8"?>
<p:tagLst xmlns:p="http://schemas.openxmlformats.org/presentationml/2006/main">
  <p:tag name="AS_UNIQUEID" val="3252"/>
</p:tagLst>
</file>

<file path=ppt/tags/tag439.xml><?xml version="1.0" encoding="utf-8"?>
<p:tagLst xmlns:p="http://schemas.openxmlformats.org/presentationml/2006/main">
  <p:tag name="AS_UNIQUEID" val="1953"/>
  <p:tag name="KSO_WM_BEAUTIFY_FLAG" val=""/>
</p:tagLst>
</file>

<file path=ppt/tags/tag44.xml><?xml version="1.0" encoding="utf-8"?>
<p:tagLst xmlns:p="http://schemas.openxmlformats.org/presentationml/2006/main">
  <p:tag name="AS_UNIQUEID" val="2019"/>
</p:tagLst>
</file>

<file path=ppt/tags/tag440.xml><?xml version="1.0" encoding="utf-8"?>
<p:tagLst xmlns:p="http://schemas.openxmlformats.org/presentationml/2006/main">
  <p:tag name="KSO_WM_BEAUTIFY_FLAG" val="#wm#"/>
  <p:tag name="KSO_WM_TEMPLATE_CATEGORY" val="custom"/>
  <p:tag name="KSO_WM_TEMPLATE_INDEX" val="20205081"/>
</p:tagLst>
</file>

<file path=ppt/tags/tag441.xml><?xml version="1.0" encoding="utf-8"?>
<p:tagLst xmlns:p="http://schemas.openxmlformats.org/presentationml/2006/main">
  <p:tag name="AS_UNIQUEID" val="2379"/>
</p:tagLst>
</file>

<file path=ppt/tags/tag442.xml><?xml version="1.0" encoding="utf-8"?>
<p:tagLst xmlns:p="http://schemas.openxmlformats.org/presentationml/2006/main">
  <p:tag name="AS_UNIQUEID" val="2380"/>
</p:tagLst>
</file>

<file path=ppt/tags/tag443.xml><?xml version="1.0" encoding="utf-8"?>
<p:tagLst xmlns:p="http://schemas.openxmlformats.org/presentationml/2006/main">
  <p:tag name="AS_UNIQUEID" val="2381"/>
</p:tagLst>
</file>

<file path=ppt/tags/tag444.xml><?xml version="1.0" encoding="utf-8"?>
<p:tagLst xmlns:p="http://schemas.openxmlformats.org/presentationml/2006/main">
  <p:tag name="AS_UNIQUEID" val="2382"/>
</p:tagLst>
</file>

<file path=ppt/tags/tag445.xml><?xml version="1.0" encoding="utf-8"?>
<p:tagLst xmlns:p="http://schemas.openxmlformats.org/presentationml/2006/main">
  <p:tag name="AS_UNIQUEID" val="2383"/>
</p:tagLst>
</file>

<file path=ppt/tags/tag446.xml><?xml version="1.0" encoding="utf-8"?>
<p:tagLst xmlns:p="http://schemas.openxmlformats.org/presentationml/2006/main">
  <p:tag name="AS_UNIQUEID" val="2384"/>
</p:tagLst>
</file>

<file path=ppt/tags/tag447.xml><?xml version="1.0" encoding="utf-8"?>
<p:tagLst xmlns:p="http://schemas.openxmlformats.org/presentationml/2006/main">
  <p:tag name="AS_UNIQUEID" val="2386"/>
</p:tagLst>
</file>

<file path=ppt/tags/tag448.xml><?xml version="1.0" encoding="utf-8"?>
<p:tagLst xmlns:p="http://schemas.openxmlformats.org/presentationml/2006/main">
  <p:tag name="AS_UNIQUEID" val="2387"/>
</p:tagLst>
</file>

<file path=ppt/tags/tag449.xml><?xml version="1.0" encoding="utf-8"?>
<p:tagLst xmlns:p="http://schemas.openxmlformats.org/presentationml/2006/main">
  <p:tag name="AS_UNIQUEID" val="2388"/>
</p:tagLst>
</file>

<file path=ppt/tags/tag45.xml><?xml version="1.0" encoding="utf-8"?>
<p:tagLst xmlns:p="http://schemas.openxmlformats.org/presentationml/2006/main">
  <p:tag name="AS_UNIQUEID" val="2020"/>
</p:tagLst>
</file>

<file path=ppt/tags/tag450.xml><?xml version="1.0" encoding="utf-8"?>
<p:tagLst xmlns:p="http://schemas.openxmlformats.org/presentationml/2006/main">
  <p:tag name="AS_UNIQUEID" val="2499"/>
  <p:tag name="KSO_WM_BEAUTIFY_FLAG" val=""/>
</p:tagLst>
</file>

<file path=ppt/tags/tag451.xml><?xml version="1.0" encoding="utf-8"?>
<p:tagLst xmlns:p="http://schemas.openxmlformats.org/presentationml/2006/main">
  <p:tag name="AS_UNIQUEID" val="2418"/>
</p:tagLst>
</file>

<file path=ppt/tags/tag452.xml><?xml version="1.0" encoding="utf-8"?>
<p:tagLst xmlns:p="http://schemas.openxmlformats.org/presentationml/2006/main">
  <p:tag name="AS_UNIQUEID" val="2419"/>
</p:tagLst>
</file>

<file path=ppt/tags/tag453.xml><?xml version="1.0" encoding="utf-8"?>
<p:tagLst xmlns:p="http://schemas.openxmlformats.org/presentationml/2006/main">
  <p:tag name="AS_UNIQUEID" val="2420"/>
</p:tagLst>
</file>

<file path=ppt/tags/tag454.xml><?xml version="1.0" encoding="utf-8"?>
<p:tagLst xmlns:p="http://schemas.openxmlformats.org/presentationml/2006/main">
  <p:tag name="AS_UNIQUEID" val="2421"/>
</p:tagLst>
</file>

<file path=ppt/tags/tag455.xml><?xml version="1.0" encoding="utf-8"?>
<p:tagLst xmlns:p="http://schemas.openxmlformats.org/presentationml/2006/main">
  <p:tag name="AS_UNIQUEID" val="2422"/>
</p:tagLst>
</file>

<file path=ppt/tags/tag456.xml><?xml version="1.0" encoding="utf-8"?>
<p:tagLst xmlns:p="http://schemas.openxmlformats.org/presentationml/2006/main">
  <p:tag name="AS_UNIQUEID" val="2423"/>
</p:tagLst>
</file>

<file path=ppt/tags/tag457.xml><?xml version="1.0" encoding="utf-8"?>
<p:tagLst xmlns:p="http://schemas.openxmlformats.org/presentationml/2006/main">
  <p:tag name="AS_UNIQUEID" val="2424"/>
</p:tagLst>
</file>

<file path=ppt/tags/tag458.xml><?xml version="1.0" encoding="utf-8"?>
<p:tagLst xmlns:p="http://schemas.openxmlformats.org/presentationml/2006/main">
  <p:tag name="AS_UNIQUEID" val="2425"/>
</p:tagLst>
</file>

<file path=ppt/tags/tag459.xml><?xml version="1.0" encoding="utf-8"?>
<p:tagLst xmlns:p="http://schemas.openxmlformats.org/presentationml/2006/main">
  <p:tag name="AS_UNIQUEID" val="2426"/>
</p:tagLst>
</file>

<file path=ppt/tags/tag46.xml><?xml version="1.0" encoding="utf-8"?>
<p:tagLst xmlns:p="http://schemas.openxmlformats.org/presentationml/2006/main">
  <p:tag name="AS_UNIQUEID" val="2021"/>
</p:tagLst>
</file>

<file path=ppt/tags/tag460.xml><?xml version="1.0" encoding="utf-8"?>
<p:tagLst xmlns:p="http://schemas.openxmlformats.org/presentationml/2006/main">
  <p:tag name="AS_UNIQUEID" val="2414"/>
</p:tagLst>
</file>

<file path=ppt/tags/tag461.xml><?xml version="1.0" encoding="utf-8"?>
<p:tagLst xmlns:p="http://schemas.openxmlformats.org/presentationml/2006/main">
  <p:tag name="AS_UNIQUEID" val="2415"/>
</p:tagLst>
</file>

<file path=ppt/tags/tag462.xml><?xml version="1.0" encoding="utf-8"?>
<p:tagLst xmlns:p="http://schemas.openxmlformats.org/presentationml/2006/main">
  <p:tag name="AS_UNIQUEID" val="2416"/>
</p:tagLst>
</file>

<file path=ppt/tags/tag463.xml><?xml version="1.0" encoding="utf-8"?>
<p:tagLst xmlns:p="http://schemas.openxmlformats.org/presentationml/2006/main">
  <p:tag name="AS_UNIQUEID" val="2428"/>
</p:tagLst>
</file>

<file path=ppt/tags/tag464.xml><?xml version="1.0" encoding="utf-8"?>
<p:tagLst xmlns:p="http://schemas.openxmlformats.org/presentationml/2006/main">
  <p:tag name="AS_UNIQUEID" val="2429"/>
</p:tagLst>
</file>

<file path=ppt/tags/tag465.xml><?xml version="1.0" encoding="utf-8"?>
<p:tagLst xmlns:p="http://schemas.openxmlformats.org/presentationml/2006/main">
  <p:tag name="AS_UNIQUEID" val="2430"/>
</p:tagLst>
</file>

<file path=ppt/tags/tag466.xml><?xml version="1.0" encoding="utf-8"?>
<p:tagLst xmlns:p="http://schemas.openxmlformats.org/presentationml/2006/main">
  <p:tag name="AS_UNIQUEID" val="2431"/>
</p:tagLst>
</file>

<file path=ppt/tags/tag467.xml><?xml version="1.0" encoding="utf-8"?>
<p:tagLst xmlns:p="http://schemas.openxmlformats.org/presentationml/2006/main">
  <p:tag name="AS_UNIQUEID" val="2432"/>
</p:tagLst>
</file>

<file path=ppt/tags/tag468.xml><?xml version="1.0" encoding="utf-8"?>
<p:tagLst xmlns:p="http://schemas.openxmlformats.org/presentationml/2006/main">
  <p:tag name="AS_UNIQUEID" val="2433"/>
</p:tagLst>
</file>

<file path=ppt/tags/tag469.xml><?xml version="1.0" encoding="utf-8"?>
<p:tagLst xmlns:p="http://schemas.openxmlformats.org/presentationml/2006/main">
  <p:tag name="AS_UNIQUEID" val="2434"/>
</p:tagLst>
</file>

<file path=ppt/tags/tag47.xml><?xml version="1.0" encoding="utf-8"?>
<p:tagLst xmlns:p="http://schemas.openxmlformats.org/presentationml/2006/main">
  <p:tag name="AS_UNIQUEID" val="2022"/>
</p:tagLst>
</file>

<file path=ppt/tags/tag470.xml><?xml version="1.0" encoding="utf-8"?>
<p:tagLst xmlns:p="http://schemas.openxmlformats.org/presentationml/2006/main">
  <p:tag name="AS_UNIQUEID" val="2436"/>
</p:tagLst>
</file>

<file path=ppt/tags/tag471.xml><?xml version="1.0" encoding="utf-8"?>
<p:tagLst xmlns:p="http://schemas.openxmlformats.org/presentationml/2006/main">
  <p:tag name="AS_UNIQUEID" val="2437"/>
</p:tagLst>
</file>

<file path=ppt/tags/tag472.xml><?xml version="1.0" encoding="utf-8"?>
<p:tagLst xmlns:p="http://schemas.openxmlformats.org/presentationml/2006/main">
  <p:tag name="AS_UNIQUEID" val="2438"/>
</p:tagLst>
</file>

<file path=ppt/tags/tag473.xml><?xml version="1.0" encoding="utf-8"?>
<p:tagLst xmlns:p="http://schemas.openxmlformats.org/presentationml/2006/main">
  <p:tag name="AS_UNIQUEID" val="2439"/>
</p:tagLst>
</file>

<file path=ppt/tags/tag474.xml><?xml version="1.0" encoding="utf-8"?>
<p:tagLst xmlns:p="http://schemas.openxmlformats.org/presentationml/2006/main">
  <p:tag name="AS_UNIQUEID" val="2440"/>
</p:tagLst>
</file>

<file path=ppt/tags/tag475.xml><?xml version="1.0" encoding="utf-8"?>
<p:tagLst xmlns:p="http://schemas.openxmlformats.org/presentationml/2006/main">
  <p:tag name="AS_UNIQUEID" val="2441"/>
</p:tagLst>
</file>

<file path=ppt/tags/tag476.xml><?xml version="1.0" encoding="utf-8"?>
<p:tagLst xmlns:p="http://schemas.openxmlformats.org/presentationml/2006/main">
  <p:tag name="AS_UNIQUEID" val="2442"/>
</p:tagLst>
</file>

<file path=ppt/tags/tag477.xml><?xml version="1.0" encoding="utf-8"?>
<p:tagLst xmlns:p="http://schemas.openxmlformats.org/presentationml/2006/main">
  <p:tag name="AS_UNIQUEID" val="2443"/>
</p:tagLst>
</file>

<file path=ppt/tags/tag478.xml><?xml version="1.0" encoding="utf-8"?>
<p:tagLst xmlns:p="http://schemas.openxmlformats.org/presentationml/2006/main">
  <p:tag name="AS_UNIQUEID" val="2445"/>
</p:tagLst>
</file>

<file path=ppt/tags/tag479.xml><?xml version="1.0" encoding="utf-8"?>
<p:tagLst xmlns:p="http://schemas.openxmlformats.org/presentationml/2006/main">
  <p:tag name="AS_UNIQUEID" val="2446"/>
</p:tagLst>
</file>

<file path=ppt/tags/tag48.xml><?xml version="1.0" encoding="utf-8"?>
<p:tagLst xmlns:p="http://schemas.openxmlformats.org/presentationml/2006/main">
  <p:tag name="AS_UNIQUEID" val="2024"/>
</p:tagLst>
</file>

<file path=ppt/tags/tag480.xml><?xml version="1.0" encoding="utf-8"?>
<p:tagLst xmlns:p="http://schemas.openxmlformats.org/presentationml/2006/main">
  <p:tag name="AS_UNIQUEID" val="2447"/>
</p:tagLst>
</file>

<file path=ppt/tags/tag481.xml><?xml version="1.0" encoding="utf-8"?>
<p:tagLst xmlns:p="http://schemas.openxmlformats.org/presentationml/2006/main">
  <p:tag name="AS_UNIQUEID" val="2448"/>
</p:tagLst>
</file>

<file path=ppt/tags/tag482.xml><?xml version="1.0" encoding="utf-8"?>
<p:tagLst xmlns:p="http://schemas.openxmlformats.org/presentationml/2006/main">
  <p:tag name="AS_UNIQUEID" val="2449"/>
</p:tagLst>
</file>

<file path=ppt/tags/tag483.xml><?xml version="1.0" encoding="utf-8"?>
<p:tagLst xmlns:p="http://schemas.openxmlformats.org/presentationml/2006/main">
  <p:tag name="AS_UNIQUEID" val="2450"/>
</p:tagLst>
</file>

<file path=ppt/tags/tag484.xml><?xml version="1.0" encoding="utf-8"?>
<p:tagLst xmlns:p="http://schemas.openxmlformats.org/presentationml/2006/main">
  <p:tag name="AS_UNIQUEID" val="2452"/>
</p:tagLst>
</file>

<file path=ppt/tags/tag485.xml><?xml version="1.0" encoding="utf-8"?>
<p:tagLst xmlns:p="http://schemas.openxmlformats.org/presentationml/2006/main">
  <p:tag name="AS_UNIQUEID" val="2453"/>
</p:tagLst>
</file>

<file path=ppt/tags/tag486.xml><?xml version="1.0" encoding="utf-8"?>
<p:tagLst xmlns:p="http://schemas.openxmlformats.org/presentationml/2006/main">
  <p:tag name="AS_UNIQUEID" val="2454"/>
</p:tagLst>
</file>

<file path=ppt/tags/tag487.xml><?xml version="1.0" encoding="utf-8"?>
<p:tagLst xmlns:p="http://schemas.openxmlformats.org/presentationml/2006/main">
  <p:tag name="AS_UNIQUEID" val="2455"/>
</p:tagLst>
</file>

<file path=ppt/tags/tag488.xml><?xml version="1.0" encoding="utf-8"?>
<p:tagLst xmlns:p="http://schemas.openxmlformats.org/presentationml/2006/main">
  <p:tag name="AS_UNIQUEID" val="2456"/>
</p:tagLst>
</file>

<file path=ppt/tags/tag489.xml><?xml version="1.0" encoding="utf-8"?>
<p:tagLst xmlns:p="http://schemas.openxmlformats.org/presentationml/2006/main">
  <p:tag name="AS_UNIQUEID" val="2457"/>
</p:tagLst>
</file>

<file path=ppt/tags/tag49.xml><?xml version="1.0" encoding="utf-8"?>
<p:tagLst xmlns:p="http://schemas.openxmlformats.org/presentationml/2006/main">
  <p:tag name="AS_UNIQUEID" val="2025"/>
</p:tagLst>
</file>

<file path=ppt/tags/tag490.xml><?xml version="1.0" encoding="utf-8"?>
<p:tagLst xmlns:p="http://schemas.openxmlformats.org/presentationml/2006/main">
  <p:tag name="AS_UNIQUEID" val="2468"/>
</p:tagLst>
</file>

<file path=ppt/tags/tag491.xml><?xml version="1.0" encoding="utf-8"?>
<p:tagLst xmlns:p="http://schemas.openxmlformats.org/presentationml/2006/main">
  <p:tag name="AS_UNIQUEID" val="2469"/>
</p:tagLst>
</file>

<file path=ppt/tags/tag492.xml><?xml version="1.0" encoding="utf-8"?>
<p:tagLst xmlns:p="http://schemas.openxmlformats.org/presentationml/2006/main">
  <p:tag name="AS_UNIQUEID" val="2499"/>
  <p:tag name="KSO_WM_BEAUTIFY_FLAG" val=""/>
</p:tagLst>
</file>

<file path=ppt/tags/tag493.xml><?xml version="1.0" encoding="utf-8"?>
<p:tagLst xmlns:p="http://schemas.openxmlformats.org/presentationml/2006/main">
  <p:tag name="AS_UNIQUEID" val="2471"/>
</p:tagLst>
</file>

<file path=ppt/tags/tag494.xml><?xml version="1.0" encoding="utf-8"?>
<p:tagLst xmlns:p="http://schemas.openxmlformats.org/presentationml/2006/main">
  <p:tag name="AS_UNIQUEID" val="2472"/>
</p:tagLst>
</file>

<file path=ppt/tags/tag495.xml><?xml version="1.0" encoding="utf-8"?>
<p:tagLst xmlns:p="http://schemas.openxmlformats.org/presentationml/2006/main">
  <p:tag name="AS_UNIQUEID" val="2473"/>
</p:tagLst>
</file>

<file path=ppt/tags/tag496.xml><?xml version="1.0" encoding="utf-8"?>
<p:tagLst xmlns:p="http://schemas.openxmlformats.org/presentationml/2006/main">
  <p:tag name="AS_UNIQUEID" val="2474"/>
</p:tagLst>
</file>

<file path=ppt/tags/tag497.xml><?xml version="1.0" encoding="utf-8"?>
<p:tagLst xmlns:p="http://schemas.openxmlformats.org/presentationml/2006/main">
  <p:tag name="AS_UNIQUEID" val="2475"/>
</p:tagLst>
</file>

<file path=ppt/tags/tag498.xml><?xml version="1.0" encoding="utf-8"?>
<p:tagLst xmlns:p="http://schemas.openxmlformats.org/presentationml/2006/main">
  <p:tag name="AS_UNIQUEID" val="2476"/>
</p:tagLst>
</file>

<file path=ppt/tags/tag499.xml><?xml version="1.0" encoding="utf-8"?>
<p:tagLst xmlns:p="http://schemas.openxmlformats.org/presentationml/2006/main">
  <p:tag name="AS_UNIQUEID" val="2477"/>
</p:tagLst>
</file>

<file path=ppt/tags/tag5.xml><?xml version="1.0" encoding="utf-8"?>
<p:tagLst xmlns:p="http://schemas.openxmlformats.org/presentationml/2006/main">
  <p:tag name="AS_UNIQUEID" val="1972"/>
</p:tagLst>
</file>

<file path=ppt/tags/tag50.xml><?xml version="1.0" encoding="utf-8"?>
<p:tagLst xmlns:p="http://schemas.openxmlformats.org/presentationml/2006/main">
  <p:tag name="AS_UNIQUEID" val="2026"/>
</p:tagLst>
</file>

<file path=ppt/tags/tag500.xml><?xml version="1.0" encoding="utf-8"?>
<p:tagLst xmlns:p="http://schemas.openxmlformats.org/presentationml/2006/main">
  <p:tag name="AS_UNIQUEID" val="2478"/>
</p:tagLst>
</file>

<file path=ppt/tags/tag501.xml><?xml version="1.0" encoding="utf-8"?>
<p:tagLst xmlns:p="http://schemas.openxmlformats.org/presentationml/2006/main">
  <p:tag name="AS_UNIQUEID" val="2479"/>
</p:tagLst>
</file>

<file path=ppt/tags/tag502.xml><?xml version="1.0" encoding="utf-8"?>
<p:tagLst xmlns:p="http://schemas.openxmlformats.org/presentationml/2006/main">
  <p:tag name="AS_UNIQUEID" val="2481"/>
</p:tagLst>
</file>

<file path=ppt/tags/tag503.xml><?xml version="1.0" encoding="utf-8"?>
<p:tagLst xmlns:p="http://schemas.openxmlformats.org/presentationml/2006/main">
  <p:tag name="AS_UNIQUEID" val="2482"/>
</p:tagLst>
</file>

<file path=ppt/tags/tag504.xml><?xml version="1.0" encoding="utf-8"?>
<p:tagLst xmlns:p="http://schemas.openxmlformats.org/presentationml/2006/main">
  <p:tag name="AS_UNIQUEID" val="2483"/>
</p:tagLst>
</file>

<file path=ppt/tags/tag505.xml><?xml version="1.0" encoding="utf-8"?>
<p:tagLst xmlns:p="http://schemas.openxmlformats.org/presentationml/2006/main">
  <p:tag name="AS_UNIQUEID" val="2484"/>
</p:tagLst>
</file>

<file path=ppt/tags/tag506.xml><?xml version="1.0" encoding="utf-8"?>
<p:tagLst xmlns:p="http://schemas.openxmlformats.org/presentationml/2006/main">
  <p:tag name="AS_UNIQUEID" val="2485"/>
</p:tagLst>
</file>

<file path=ppt/tags/tag507.xml><?xml version="1.0" encoding="utf-8"?>
<p:tagLst xmlns:p="http://schemas.openxmlformats.org/presentationml/2006/main">
  <p:tag name="AS_UNIQUEID" val="2486"/>
</p:tagLst>
</file>

<file path=ppt/tags/tag508.xml><?xml version="1.0" encoding="utf-8"?>
<p:tagLst xmlns:p="http://schemas.openxmlformats.org/presentationml/2006/main">
  <p:tag name="AS_UNIQUEID" val="2488"/>
</p:tagLst>
</file>

<file path=ppt/tags/tag509.xml><?xml version="1.0" encoding="utf-8"?>
<p:tagLst xmlns:p="http://schemas.openxmlformats.org/presentationml/2006/main">
  <p:tag name="AS_UNIQUEID" val="2489"/>
</p:tagLst>
</file>

<file path=ppt/tags/tag51.xml><?xml version="1.0" encoding="utf-8"?>
<p:tagLst xmlns:p="http://schemas.openxmlformats.org/presentationml/2006/main">
  <p:tag name="AS_UNIQUEID" val="2027"/>
</p:tagLst>
</file>

<file path=ppt/tags/tag510.xml><?xml version="1.0" encoding="utf-8"?>
<p:tagLst xmlns:p="http://schemas.openxmlformats.org/presentationml/2006/main">
  <p:tag name="AS_UNIQUEID" val="2490"/>
</p:tagLst>
</file>

<file path=ppt/tags/tag511.xml><?xml version="1.0" encoding="utf-8"?>
<p:tagLst xmlns:p="http://schemas.openxmlformats.org/presentationml/2006/main">
  <p:tag name="AS_UNIQUEID" val="2491"/>
</p:tagLst>
</file>

<file path=ppt/tags/tag512.xml><?xml version="1.0" encoding="utf-8"?>
<p:tagLst xmlns:p="http://schemas.openxmlformats.org/presentationml/2006/main">
  <p:tag name="AS_UNIQUEID" val="2492"/>
</p:tagLst>
</file>

<file path=ppt/tags/tag513.xml><?xml version="1.0" encoding="utf-8"?>
<p:tagLst xmlns:p="http://schemas.openxmlformats.org/presentationml/2006/main">
  <p:tag name="AS_UNIQUEID" val="2500"/>
</p:tagLst>
</file>

<file path=ppt/tags/tag514.xml><?xml version="1.0" encoding="utf-8"?>
<p:tagLst xmlns:p="http://schemas.openxmlformats.org/presentationml/2006/main">
  <p:tag name="AS_UNIQUEID" val="2501"/>
</p:tagLst>
</file>

<file path=ppt/tags/tag515.xml><?xml version="1.0" encoding="utf-8"?>
<p:tagLst xmlns:p="http://schemas.openxmlformats.org/presentationml/2006/main">
  <p:tag name="AS_UNIQUEID" val="2502"/>
</p:tagLst>
</file>

<file path=ppt/tags/tag516.xml><?xml version="1.0" encoding="utf-8"?>
<p:tagLst xmlns:p="http://schemas.openxmlformats.org/presentationml/2006/main">
  <p:tag name="AS_UNIQUEID" val="2503"/>
</p:tagLst>
</file>

<file path=ppt/tags/tag517.xml><?xml version="1.0" encoding="utf-8"?>
<p:tagLst xmlns:p="http://schemas.openxmlformats.org/presentationml/2006/main">
  <p:tag name="AS_UNIQUEID" val="2504"/>
</p:tagLst>
</file>

<file path=ppt/tags/tag518.xml><?xml version="1.0" encoding="utf-8"?>
<p:tagLst xmlns:p="http://schemas.openxmlformats.org/presentationml/2006/main">
  <p:tag name="AS_UNIQUEID" val="2506"/>
</p:tagLst>
</file>

<file path=ppt/tags/tag519.xml><?xml version="1.0" encoding="utf-8"?>
<p:tagLst xmlns:p="http://schemas.openxmlformats.org/presentationml/2006/main">
  <p:tag name="AS_UNIQUEID" val="2507"/>
</p:tagLst>
</file>

<file path=ppt/tags/tag52.xml><?xml version="1.0" encoding="utf-8"?>
<p:tagLst xmlns:p="http://schemas.openxmlformats.org/presentationml/2006/main">
  <p:tag name="AS_UNIQUEID" val="1682"/>
</p:tagLst>
</file>

<file path=ppt/tags/tag520.xml><?xml version="1.0" encoding="utf-8"?>
<p:tagLst xmlns:p="http://schemas.openxmlformats.org/presentationml/2006/main">
  <p:tag name="AS_UNIQUEID" val="2499"/>
  <p:tag name="KSO_WM_BEAUTIFY_FLAG" val=""/>
</p:tagLst>
</file>

<file path=ppt/tags/tag521.xml><?xml version="1.0" encoding="utf-8"?>
<p:tagLst xmlns:p="http://schemas.openxmlformats.org/presentationml/2006/main">
  <p:tag name="AS_UNIQUEID" val="2509"/>
</p:tagLst>
</file>

<file path=ppt/tags/tag522.xml><?xml version="1.0" encoding="utf-8"?>
<p:tagLst xmlns:p="http://schemas.openxmlformats.org/presentationml/2006/main">
  <p:tag name="AS_UNIQUEID" val="2510"/>
</p:tagLst>
</file>

<file path=ppt/tags/tag523.xml><?xml version="1.0" encoding="utf-8"?>
<p:tagLst xmlns:p="http://schemas.openxmlformats.org/presentationml/2006/main">
  <p:tag name="AS_UNIQUEID" val="2512"/>
</p:tagLst>
</file>

<file path=ppt/tags/tag524.xml><?xml version="1.0" encoding="utf-8"?>
<p:tagLst xmlns:p="http://schemas.openxmlformats.org/presentationml/2006/main">
  <p:tag name="AS_UNIQUEID" val="2513"/>
</p:tagLst>
</file>

<file path=ppt/tags/tag525.xml><?xml version="1.0" encoding="utf-8"?>
<p:tagLst xmlns:p="http://schemas.openxmlformats.org/presentationml/2006/main">
  <p:tag name="AS_UNIQUEID" val="2515"/>
</p:tagLst>
</file>

<file path=ppt/tags/tag526.xml><?xml version="1.0" encoding="utf-8"?>
<p:tagLst xmlns:p="http://schemas.openxmlformats.org/presentationml/2006/main">
  <p:tag name="AS_UNIQUEID" val="2516"/>
</p:tagLst>
</file>

<file path=ppt/tags/tag527.xml><?xml version="1.0" encoding="utf-8"?>
<p:tagLst xmlns:p="http://schemas.openxmlformats.org/presentationml/2006/main">
  <p:tag name="AS_UNIQUEID" val="2517"/>
</p:tagLst>
</file>

<file path=ppt/tags/tag528.xml><?xml version="1.0" encoding="utf-8"?>
<p:tagLst xmlns:p="http://schemas.openxmlformats.org/presentationml/2006/main">
  <p:tag name="AS_UNIQUEID" val="2499"/>
  <p:tag name="KSO_WM_BEAUTIFY_FLAG" val=""/>
</p:tagLst>
</file>

<file path=ppt/tags/tag529.xml><?xml version="1.0" encoding="utf-8"?>
<p:tagLst xmlns:p="http://schemas.openxmlformats.org/presentationml/2006/main">
  <p:tag name="AS_UNIQUEID" val="2519"/>
</p:tagLst>
</file>

<file path=ppt/tags/tag53.xml><?xml version="1.0" encoding="utf-8"?>
<p:tagLst xmlns:p="http://schemas.openxmlformats.org/presentationml/2006/main">
  <p:tag name="AS_UNIQUEID" val="1683"/>
</p:tagLst>
</file>

<file path=ppt/tags/tag530.xml><?xml version="1.0" encoding="utf-8"?>
<p:tagLst xmlns:p="http://schemas.openxmlformats.org/presentationml/2006/main">
  <p:tag name="AS_UNIQUEID" val="2520"/>
</p:tagLst>
</file>

<file path=ppt/tags/tag531.xml><?xml version="1.0" encoding="utf-8"?>
<p:tagLst xmlns:p="http://schemas.openxmlformats.org/presentationml/2006/main">
  <p:tag name="AS_UNIQUEID" val="2521"/>
</p:tagLst>
</file>

<file path=ppt/tags/tag532.xml><?xml version="1.0" encoding="utf-8"?>
<p:tagLst xmlns:p="http://schemas.openxmlformats.org/presentationml/2006/main">
  <p:tag name="AS_UNIQUEID" val="2522"/>
</p:tagLst>
</file>

<file path=ppt/tags/tag533.xml><?xml version="1.0" encoding="utf-8"?>
<p:tagLst xmlns:p="http://schemas.openxmlformats.org/presentationml/2006/main">
  <p:tag name="AS_UNIQUEID" val="2524"/>
</p:tagLst>
</file>

<file path=ppt/tags/tag534.xml><?xml version="1.0" encoding="utf-8"?>
<p:tagLst xmlns:p="http://schemas.openxmlformats.org/presentationml/2006/main">
  <p:tag name="AS_UNIQUEID" val="2525"/>
</p:tagLst>
</file>

<file path=ppt/tags/tag535.xml><?xml version="1.0" encoding="utf-8"?>
<p:tagLst xmlns:p="http://schemas.openxmlformats.org/presentationml/2006/main">
  <p:tag name="AS_UNIQUEID" val="2526"/>
</p:tagLst>
</file>

<file path=ppt/tags/tag536.xml><?xml version="1.0" encoding="utf-8"?>
<p:tagLst xmlns:p="http://schemas.openxmlformats.org/presentationml/2006/main">
  <p:tag name="AS_UNIQUEID" val="2527"/>
</p:tagLst>
</file>

<file path=ppt/tags/tag537.xml><?xml version="1.0" encoding="utf-8"?>
<p:tagLst xmlns:p="http://schemas.openxmlformats.org/presentationml/2006/main">
  <p:tag name="AS_UNIQUEID" val="2529"/>
</p:tagLst>
</file>

<file path=ppt/tags/tag538.xml><?xml version="1.0" encoding="utf-8"?>
<p:tagLst xmlns:p="http://schemas.openxmlformats.org/presentationml/2006/main">
  <p:tag name="AS_UNIQUEID" val="2530"/>
</p:tagLst>
</file>

<file path=ppt/tags/tag539.xml><?xml version="1.0" encoding="utf-8"?>
<p:tagLst xmlns:p="http://schemas.openxmlformats.org/presentationml/2006/main">
  <p:tag name="AS_UNIQUEID" val="2531"/>
</p:tagLst>
</file>

<file path=ppt/tags/tag54.xml><?xml version="1.0" encoding="utf-8"?>
<p:tagLst xmlns:p="http://schemas.openxmlformats.org/presentationml/2006/main">
  <p:tag name="AS_UNIQUEID" val="2029"/>
</p:tagLst>
</file>

<file path=ppt/tags/tag540.xml><?xml version="1.0" encoding="utf-8"?>
<p:tagLst xmlns:p="http://schemas.openxmlformats.org/presentationml/2006/main">
  <p:tag name="AS_UNIQUEID" val="2532"/>
</p:tagLst>
</file>

<file path=ppt/tags/tag541.xml><?xml version="1.0" encoding="utf-8"?>
<p:tagLst xmlns:p="http://schemas.openxmlformats.org/presentationml/2006/main">
  <p:tag name="AS_UNIQUEID" val="3273"/>
</p:tagLst>
</file>

<file path=ppt/tags/tag542.xml><?xml version="1.0" encoding="utf-8"?>
<p:tagLst xmlns:p="http://schemas.openxmlformats.org/presentationml/2006/main">
  <p:tag name="AS_UNIQUEID" val="2046"/>
</p:tagLst>
</file>

<file path=ppt/tags/tag543.xml><?xml version="1.0" encoding="utf-8"?>
<p:tagLst xmlns:p="http://schemas.openxmlformats.org/presentationml/2006/main">
  <p:tag name="AS_UNIQUEID" val="2047"/>
</p:tagLst>
</file>

<file path=ppt/tags/tag544.xml><?xml version="1.0" encoding="utf-8"?>
<p:tagLst xmlns:p="http://schemas.openxmlformats.org/presentationml/2006/main">
  <p:tag name="AS_UNIQUEID" val="2048"/>
</p:tagLst>
</file>

<file path=ppt/tags/tag545.xml><?xml version="1.0" encoding="utf-8"?>
<p:tagLst xmlns:p="http://schemas.openxmlformats.org/presentationml/2006/main">
  <p:tag name="AS_UNIQUEID" val="2049"/>
</p:tagLst>
</file>

<file path=ppt/tags/tag546.xml><?xml version="1.0" encoding="utf-8"?>
<p:tagLst xmlns:p="http://schemas.openxmlformats.org/presentationml/2006/main">
  <p:tag name="AS_UNIQUEID" val="2050"/>
</p:tagLst>
</file>

<file path=ppt/tags/tag547.xml><?xml version="1.0" encoding="utf-8"?>
<p:tagLst xmlns:p="http://schemas.openxmlformats.org/presentationml/2006/main">
  <p:tag name="AS_UNIQUEID" val="2051"/>
</p:tagLst>
</file>

<file path=ppt/tags/tag548.xml><?xml version="1.0" encoding="utf-8"?>
<p:tagLst xmlns:p="http://schemas.openxmlformats.org/presentationml/2006/main">
  <p:tag name="AS_NET" val="4.0.30319.42000"/>
  <p:tag name="AS_OS" val="Unix 3.10 unknown"/>
  <p:tag name="AS_RELEASE_DATE" val="2020.11.30"/>
  <p:tag name="AS_TITLE" val="Aspose.Slides for Java"/>
  <p:tag name="AS_VERSION" val="20.11"/>
  <p:tag name="COMMONDATA" val="eyJoZGlkIjoiM2UyYjU2MjVkNWRmNjU4OWMxNTM4MTE2ZmI3ZTE1N2YifQ=="/>
  <p:tag name="KSO_WPP_MARK_KEY" val="a69704b6-9647-4185-8d95-9e2aa88092d5"/>
</p:tagLst>
</file>

<file path=ppt/tags/tag55.xml><?xml version="1.0" encoding="utf-8"?>
<p:tagLst xmlns:p="http://schemas.openxmlformats.org/presentationml/2006/main">
  <p:tag name="AS_UNIQUEID" val="2030"/>
</p:tagLst>
</file>

<file path=ppt/tags/tag56.xml><?xml version="1.0" encoding="utf-8"?>
<p:tagLst xmlns:p="http://schemas.openxmlformats.org/presentationml/2006/main">
  <p:tag name="AS_UNIQUEID" val="2031"/>
</p:tagLst>
</file>

<file path=ppt/tags/tag57.xml><?xml version="1.0" encoding="utf-8"?>
<p:tagLst xmlns:p="http://schemas.openxmlformats.org/presentationml/2006/main">
  <p:tag name="AS_UNIQUEID" val="2032"/>
</p:tagLst>
</file>

<file path=ppt/tags/tag58.xml><?xml version="1.0" encoding="utf-8"?>
<p:tagLst xmlns:p="http://schemas.openxmlformats.org/presentationml/2006/main">
  <p:tag name="AS_UNIQUEID" val="2035"/>
</p:tagLst>
</file>

<file path=ppt/tags/tag59.xml><?xml version="1.0" encoding="utf-8"?>
<p:tagLst xmlns:p="http://schemas.openxmlformats.org/presentationml/2006/main">
  <p:tag name="AS_UNIQUEID" val="2036"/>
</p:tagLst>
</file>

<file path=ppt/tags/tag6.xml><?xml version="1.0" encoding="utf-8"?>
<p:tagLst xmlns:p="http://schemas.openxmlformats.org/presentationml/2006/main">
  <p:tag name="AS_UNIQUEID" val="1974"/>
</p:tagLst>
</file>

<file path=ppt/tags/tag60.xml><?xml version="1.0" encoding="utf-8"?>
<p:tagLst xmlns:p="http://schemas.openxmlformats.org/presentationml/2006/main">
  <p:tag name="AS_UNIQUEID" val="2037"/>
</p:tagLst>
</file>

<file path=ppt/tags/tag61.xml><?xml version="1.0" encoding="utf-8"?>
<p:tagLst xmlns:p="http://schemas.openxmlformats.org/presentationml/2006/main">
  <p:tag name="AS_UNIQUEID" val="3080"/>
</p:tagLst>
</file>

<file path=ppt/tags/tag62.xml><?xml version="1.0" encoding="utf-8"?>
<p:tagLst xmlns:p="http://schemas.openxmlformats.org/presentationml/2006/main">
  <p:tag name="AS_UNIQUEID" val="3081"/>
</p:tagLst>
</file>

<file path=ppt/tags/tag63.xml><?xml version="1.0" encoding="utf-8"?>
<p:tagLst xmlns:p="http://schemas.openxmlformats.org/presentationml/2006/main">
  <p:tag name="AS_UNIQUEID" val="3082"/>
</p:tagLst>
</file>

<file path=ppt/tags/tag64.xml><?xml version="1.0" encoding="utf-8"?>
<p:tagLst xmlns:p="http://schemas.openxmlformats.org/presentationml/2006/main">
  <p:tag name="AS_UNIQUEID" val="3083"/>
</p:tagLst>
</file>

<file path=ppt/tags/tag65.xml><?xml version="1.0" encoding="utf-8"?>
<p:tagLst xmlns:p="http://schemas.openxmlformats.org/presentationml/2006/main">
  <p:tag name="AS_UNIQUEID" val="3084"/>
</p:tagLst>
</file>

<file path=ppt/tags/tag66.xml><?xml version="1.0" encoding="utf-8"?>
<p:tagLst xmlns:p="http://schemas.openxmlformats.org/presentationml/2006/main">
  <p:tag name="AS_UNIQUEID" val="3085"/>
</p:tagLst>
</file>

<file path=ppt/tags/tag67.xml><?xml version="1.0" encoding="utf-8"?>
<p:tagLst xmlns:p="http://schemas.openxmlformats.org/presentationml/2006/main">
  <p:tag name="AS_UNIQUEID" val="3087"/>
</p:tagLst>
</file>

<file path=ppt/tags/tag68.xml><?xml version="1.0" encoding="utf-8"?>
<p:tagLst xmlns:p="http://schemas.openxmlformats.org/presentationml/2006/main">
  <p:tag name="AS_UNIQUEID" val="3088"/>
</p:tagLst>
</file>

<file path=ppt/tags/tag69.xml><?xml version="1.0" encoding="utf-8"?>
<p:tagLst xmlns:p="http://schemas.openxmlformats.org/presentationml/2006/main">
  <p:tag name="AS_UNIQUEID" val="3089"/>
</p:tagLst>
</file>

<file path=ppt/tags/tag7.xml><?xml version="1.0" encoding="utf-8"?>
<p:tagLst xmlns:p="http://schemas.openxmlformats.org/presentationml/2006/main">
  <p:tag name="AS_UNIQUEID" val="1975"/>
</p:tagLst>
</file>

<file path=ppt/tags/tag70.xml><?xml version="1.0" encoding="utf-8"?>
<p:tagLst xmlns:p="http://schemas.openxmlformats.org/presentationml/2006/main">
  <p:tag name="AS_UNIQUEID" val="2039"/>
</p:tagLst>
</file>

<file path=ppt/tags/tag71.xml><?xml version="1.0" encoding="utf-8"?>
<p:tagLst xmlns:p="http://schemas.openxmlformats.org/presentationml/2006/main">
  <p:tag name="AS_UNIQUEID" val="2040"/>
</p:tagLst>
</file>

<file path=ppt/tags/tag72.xml><?xml version="1.0" encoding="utf-8"?>
<p:tagLst xmlns:p="http://schemas.openxmlformats.org/presentationml/2006/main">
  <p:tag name="AS_UNIQUEID" val="2041"/>
</p:tagLst>
</file>

<file path=ppt/tags/tag73.xml><?xml version="1.0" encoding="utf-8"?>
<p:tagLst xmlns:p="http://schemas.openxmlformats.org/presentationml/2006/main">
  <p:tag name="AS_UNIQUEID" val="2042"/>
</p:tagLst>
</file>

<file path=ppt/tags/tag74.xml><?xml version="1.0" encoding="utf-8"?>
<p:tagLst xmlns:p="http://schemas.openxmlformats.org/presentationml/2006/main">
  <p:tag name="AS_UNIQUEID" val="2043"/>
</p:tagLst>
</file>

<file path=ppt/tags/tag75.xml><?xml version="1.0" encoding="utf-8"?>
<p:tagLst xmlns:p="http://schemas.openxmlformats.org/presentationml/2006/main">
  <p:tag name="AS_UNIQUEID" val="2044"/>
</p:tagLst>
</file>

<file path=ppt/tags/tag76.xml><?xml version="1.0" encoding="utf-8"?>
<p:tagLst xmlns:p="http://schemas.openxmlformats.org/presentationml/2006/main">
  <p:tag name="AS_UNIQUEID" val="3091"/>
</p:tagLst>
</file>

<file path=ppt/tags/tag77.xml><?xml version="1.0" encoding="utf-8"?>
<p:tagLst xmlns:p="http://schemas.openxmlformats.org/presentationml/2006/main">
  <p:tag name="AS_UNIQUEID" val="3094"/>
</p:tagLst>
</file>

<file path=ppt/tags/tag78.xml><?xml version="1.0" encoding="utf-8"?>
<p:tagLst xmlns:p="http://schemas.openxmlformats.org/presentationml/2006/main">
  <p:tag name="AS_UNIQUEID" val="2058"/>
</p:tagLst>
</file>

<file path=ppt/tags/tag79.xml><?xml version="1.0" encoding="utf-8"?>
<p:tagLst xmlns:p="http://schemas.openxmlformats.org/presentationml/2006/main">
  <p:tag name="AS_UNIQUEID" val="3095"/>
</p:tagLst>
</file>

<file path=ppt/tags/tag8.xml><?xml version="1.0" encoding="utf-8"?>
<p:tagLst xmlns:p="http://schemas.openxmlformats.org/presentationml/2006/main">
  <p:tag name="AS_UNIQUEID" val="1976"/>
</p:tagLst>
</file>

<file path=ppt/tags/tag80.xml><?xml version="1.0" encoding="utf-8"?>
<p:tagLst xmlns:p="http://schemas.openxmlformats.org/presentationml/2006/main">
  <p:tag name="AS_UNIQUEID" val="2729"/>
  <p:tag name="KSO_WM_BEAUTIFY_FLAG" val="#wm#"/>
  <p:tag name="KSO_WM_TAG_VERSION" val="1.0"/>
  <p:tag name="KSO_WM_TEMPLATE_CATEGORY" val="special"/>
  <p:tag name="KSO_WM_TEMPLATE_INDEX" val="20163110"/>
  <p:tag name="KSO_WM_UNIT_ID" val="special20163110_2*i*0"/>
  <p:tag name="KSO_WM_UNIT_INDEX" val="0"/>
  <p:tag name="KSO_WM_UNIT_TYPE" val="i"/>
</p:tagLst>
</file>

<file path=ppt/tags/tag81.xml><?xml version="1.0" encoding="utf-8"?>
<p:tagLst xmlns:p="http://schemas.openxmlformats.org/presentationml/2006/main">
  <p:tag name="AS_UNIQUEID" val="2730"/>
  <p:tag name="KSO_WM_BEAUTIFY_FLAG" val="#wm#"/>
  <p:tag name="KSO_WM_TAG_VERSION" val="1.0"/>
  <p:tag name="KSO_WM_TEMPLATE_CATEGORY" val="special"/>
  <p:tag name="KSO_WM_TEMPLATE_INDEX" val="20163110"/>
  <p:tag name="KSO_WM_UNIT_ID" val="special20163110_2*i*1"/>
  <p:tag name="KSO_WM_UNIT_INDEX" val="1"/>
  <p:tag name="KSO_WM_UNIT_TYPE" val="i"/>
</p:tagLst>
</file>

<file path=ppt/tags/tag82.xml><?xml version="1.0" encoding="utf-8"?>
<p:tagLst xmlns:p="http://schemas.openxmlformats.org/presentationml/2006/main">
  <p:tag name="AS_UNIQUEID" val="2731"/>
  <p:tag name="KSO_WM_BEAUTIFY_FLAG" val="#wm#"/>
  <p:tag name="KSO_WM_TAG_VERSION" val="1.0"/>
  <p:tag name="KSO_WM_TEMPLATE_CATEGORY" val="special"/>
  <p:tag name="KSO_WM_TEMPLATE_INDEX" val="20163110"/>
  <p:tag name="KSO_WM_UNIT_ID" val="special20163110_2*i*2"/>
  <p:tag name="KSO_WM_UNIT_INDEX" val="2"/>
  <p:tag name="KSO_WM_UNIT_TYPE" val="i"/>
</p:tagLst>
</file>

<file path=ppt/tags/tag83.xml><?xml version="1.0" encoding="utf-8"?>
<p:tagLst xmlns:p="http://schemas.openxmlformats.org/presentationml/2006/main">
  <p:tag name="AS_UNIQUEID" val="2732"/>
  <p:tag name="KSO_WM_BEAUTIFY_FLAG" val="#wm#"/>
  <p:tag name="KSO_WM_TAG_VERSION" val="1.0"/>
  <p:tag name="KSO_WM_TEMPLATE_CATEGORY" val="special"/>
  <p:tag name="KSO_WM_TEMPLATE_INDEX" val="20163110"/>
  <p:tag name="KSO_WM_UNIT_ID" val="special20163110_2*i*3"/>
  <p:tag name="KSO_WM_UNIT_INDEX" val="3"/>
  <p:tag name="KSO_WM_UNIT_TYPE" val="i"/>
</p:tagLst>
</file>

<file path=ppt/tags/tag84.xml><?xml version="1.0" encoding="utf-8"?>
<p:tagLst xmlns:p="http://schemas.openxmlformats.org/presentationml/2006/main">
  <p:tag name="AS_UNIQUEID" val="2733"/>
  <p:tag name="KSO_WM_BEAUTIFY_FLAG" val="#wm#"/>
  <p:tag name="KSO_WM_TAG_VERSION" val="1.0"/>
  <p:tag name="KSO_WM_TEMPLATE_CATEGORY" val="special"/>
  <p:tag name="KSO_WM_TEMPLATE_INDEX" val="20163110"/>
  <p:tag name="KSO_WM_UNIT_ID" val="special20163110_2*i*4"/>
  <p:tag name="KSO_WM_UNIT_INDEX" val="4"/>
  <p:tag name="KSO_WM_UNIT_TYPE" val="i"/>
</p:tagLst>
</file>

<file path=ppt/tags/tag85.xml><?xml version="1.0" encoding="utf-8"?>
<p:tagLst xmlns:p="http://schemas.openxmlformats.org/presentationml/2006/main">
  <p:tag name="AS_UNIQUEID" val="2734"/>
  <p:tag name="KSO_WM_BEAUTIFY_FLAG" val="#wm#"/>
  <p:tag name="KSO_WM_TAG_VERSION" val="1.0"/>
  <p:tag name="KSO_WM_TEMPLATE_CATEGORY" val="special"/>
  <p:tag name="KSO_WM_TEMPLATE_INDEX" val="20163110"/>
  <p:tag name="KSO_WM_UNIT_ID" val="special20163110_2*i*5"/>
  <p:tag name="KSO_WM_UNIT_INDEX" val="5"/>
  <p:tag name="KSO_WM_UNIT_TYPE" val="i"/>
</p:tagLst>
</file>

<file path=ppt/tags/tag86.xml><?xml version="1.0" encoding="utf-8"?>
<p:tagLst xmlns:p="http://schemas.openxmlformats.org/presentationml/2006/main">
  <p:tag name="AS_UNIQUEID" val="2735"/>
  <p:tag name="KSO_WM_BEAUTIFY_FLAG" val="#wm#"/>
  <p:tag name="KSO_WM_TAG_VERSION" val="1.0"/>
  <p:tag name="KSO_WM_TEMPLATE_CATEGORY" val="special"/>
  <p:tag name="KSO_WM_TEMPLATE_INDEX" val="20163110"/>
  <p:tag name="KSO_WM_UNIT_ID" val="special20163110_2*i*18"/>
  <p:tag name="KSO_WM_UNIT_INDEX" val="18"/>
  <p:tag name="KSO_WM_UNIT_TYPE" val="i"/>
</p:tagLst>
</file>

<file path=ppt/tags/tag87.xml><?xml version="1.0" encoding="utf-8"?>
<p:tagLst xmlns:p="http://schemas.openxmlformats.org/presentationml/2006/main">
  <p:tag name="AS_UNIQUEID" val="2736"/>
  <p:tag name="KSO_WM_BEAUTIFY_FLAG" val="#wm#"/>
  <p:tag name="KSO_WM_TAG_VERSION" val="1.0"/>
  <p:tag name="KSO_WM_TEMPLATE_CATEGORY" val="special"/>
  <p:tag name="KSO_WM_TEMPLATE_INDEX" val="20163110"/>
  <p:tag name="KSO_WM_UNIT_ID" val="special20163110_2*i*19"/>
  <p:tag name="KSO_WM_UNIT_INDEX" val="19"/>
  <p:tag name="KSO_WM_UNIT_TYPE" val="i"/>
</p:tagLst>
</file>

<file path=ppt/tags/tag88.xml><?xml version="1.0" encoding="utf-8"?>
<p:tagLst xmlns:p="http://schemas.openxmlformats.org/presentationml/2006/main">
  <p:tag name="AS_UNIQUEID" val="2737"/>
</p:tagLst>
</file>

<file path=ppt/tags/tag89.xml><?xml version="1.0" encoding="utf-8"?>
<p:tagLst xmlns:p="http://schemas.openxmlformats.org/presentationml/2006/main">
  <p:tag name="AS_UNIQUEID" val="2738"/>
</p:tagLst>
</file>

<file path=ppt/tags/tag9.xml><?xml version="1.0" encoding="utf-8"?>
<p:tagLst xmlns:p="http://schemas.openxmlformats.org/presentationml/2006/main">
  <p:tag name="AS_UNIQUEID" val="1977"/>
</p:tagLst>
</file>

<file path=ppt/tags/tag90.xml><?xml version="1.0" encoding="utf-8"?>
<p:tagLst xmlns:p="http://schemas.openxmlformats.org/presentationml/2006/main">
  <p:tag name="AS_UNIQUEID" val="2739"/>
</p:tagLst>
</file>

<file path=ppt/tags/tag91.xml><?xml version="1.0" encoding="utf-8"?>
<p:tagLst xmlns:p="http://schemas.openxmlformats.org/presentationml/2006/main">
  <p:tag name="AS_UNIQUEID" val="2740"/>
</p:tagLst>
</file>

<file path=ppt/tags/tag92.xml><?xml version="1.0" encoding="utf-8"?>
<p:tagLst xmlns:p="http://schemas.openxmlformats.org/presentationml/2006/main">
  <p:tag name="AS_UNIQUEID" val="2741"/>
</p:tagLst>
</file>

<file path=ppt/tags/tag93.xml><?xml version="1.0" encoding="utf-8"?>
<p:tagLst xmlns:p="http://schemas.openxmlformats.org/presentationml/2006/main">
  <p:tag name="AS_UNIQUEID" val="2742"/>
</p:tagLst>
</file>

<file path=ppt/tags/tag94.xml><?xml version="1.0" encoding="utf-8"?>
<p:tagLst xmlns:p="http://schemas.openxmlformats.org/presentationml/2006/main">
  <p:tag name="AS_UNIQUEID" val="2743"/>
</p:tagLst>
</file>

<file path=ppt/tags/tag95.xml><?xml version="1.0" encoding="utf-8"?>
<p:tagLst xmlns:p="http://schemas.openxmlformats.org/presentationml/2006/main">
  <p:tag name="AS_UNIQUEID" val="2744"/>
</p:tagLst>
</file>

<file path=ppt/tags/tag96.xml><?xml version="1.0" encoding="utf-8"?>
<p:tagLst xmlns:p="http://schemas.openxmlformats.org/presentationml/2006/main">
  <p:tag name="AS_UNIQUEID" val="2745"/>
</p:tagLst>
</file>

<file path=ppt/tags/tag97.xml><?xml version="1.0" encoding="utf-8"?>
<p:tagLst xmlns:p="http://schemas.openxmlformats.org/presentationml/2006/main">
  <p:tag name="AS_UNIQUEID" val="2746"/>
</p:tagLst>
</file>

<file path=ppt/tags/tag98.xml><?xml version="1.0" encoding="utf-8"?>
<p:tagLst xmlns:p="http://schemas.openxmlformats.org/presentationml/2006/main">
  <p:tag name="AS_UNIQUEID" val="2747"/>
</p:tagLst>
</file>

<file path=ppt/tags/tag99.xml><?xml version="1.0" encoding="utf-8"?>
<p:tagLst xmlns:p="http://schemas.openxmlformats.org/presentationml/2006/main">
  <p:tag name="AS_UNIQUEID" val="27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9950</Words>
  <Application>WPS 演示</Application>
  <PresentationFormat/>
  <Paragraphs>720</Paragraphs>
  <Slides>76</Slides>
  <Notes>9</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76</vt:i4>
      </vt:variant>
    </vt:vector>
  </HeadingPairs>
  <TitlesOfParts>
    <vt:vector size="105" baseType="lpstr">
      <vt:lpstr>Arial</vt:lpstr>
      <vt:lpstr>宋体</vt:lpstr>
      <vt:lpstr>Wingdings</vt:lpstr>
      <vt:lpstr>微软雅黑</vt:lpstr>
      <vt:lpstr>华文中宋</vt:lpstr>
      <vt:lpstr>华文宋体</vt:lpstr>
      <vt:lpstr>黑体</vt:lpstr>
      <vt:lpstr>汉仪长宋简</vt:lpstr>
      <vt:lpstr>方正魏碑简体</vt:lpstr>
      <vt:lpstr>Calibri</vt:lpstr>
      <vt:lpstr>Times New Roman</vt:lpstr>
      <vt:lpstr>楷体</vt:lpstr>
      <vt:lpstr>Arial Unicode MS</vt:lpstr>
      <vt:lpstr>Calibri Light</vt:lpstr>
      <vt:lpstr>等线</vt:lpstr>
      <vt:lpstr>华文行楷</vt:lpstr>
      <vt:lpstr>方正粗黑宋简体</vt:lpstr>
      <vt:lpstr>新宋体</vt:lpstr>
      <vt:lpstr>Garamond</vt:lpstr>
      <vt:lpstr>楷体_GB2312</vt:lpstr>
      <vt:lpstr>MComic PRC Medium</vt:lpstr>
      <vt:lpstr>幼圆</vt:lpstr>
      <vt:lpstr>Arial</vt:lpstr>
      <vt:lpstr>Tahoma</vt:lpstr>
      <vt:lpstr>华文彩云</vt:lpstr>
      <vt:lpstr>隶书</vt:lpstr>
      <vt:lpstr>华文楷体</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江南春      杜牧 </vt:lpstr>
      <vt:lpstr>PowerPoint 演示文稿</vt:lpstr>
      <vt:lpstr>泊秦淮  杜牧</vt:lpstr>
      <vt:lpstr>PowerPoint 演示文稿</vt:lpstr>
      <vt:lpstr>看到题目,你会产生哪些疑问?</vt:lpstr>
      <vt:lpstr>PowerPoint 演示文稿</vt:lpstr>
      <vt:lpstr>PowerPoint 演示文稿</vt:lpstr>
      <vt:lpstr>为什么要写这篇“赋”？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第二段背诵提示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内容理解：“秦人不暇自哀，而后人①哀之；后人②哀之而不鉴之，亦使后人③而复哀后人④也”一句中的四个“后人”，各指什么？这句话有什么深意？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jjh</cp:lastModifiedBy>
  <cp:revision>2</cp:revision>
  <cp:lastPrinted>2023-01-16T14:07:00Z</cp:lastPrinted>
  <dcterms:created xsi:type="dcterms:W3CDTF">2023-01-16T14:07:00Z</dcterms:created>
  <dcterms:modified xsi:type="dcterms:W3CDTF">2023-02-04T00:35:35Z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5CDCEEA5FDA04D1983847E8574C75941</vt:lpwstr>
  </property>
  <property fmtid="{D5CDD505-2E9C-101B-9397-08002B2CF9AE}" pid="7" name="KSOProductBuildVer">
    <vt:lpwstr>2052-11.1.0.12980</vt:lpwstr>
  </property>
</Properties>
</file>