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customXml/itemProps326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2" r:id="rId3"/>
  </p:sldMasterIdLst>
  <p:notesMasterIdLst>
    <p:notesMasterId r:id="rId6"/>
  </p:notesMasterIdLst>
  <p:sldIdLst>
    <p:sldId id="533" r:id="rId4"/>
    <p:sldId id="507" r:id="rId5"/>
    <p:sldId id="506" r:id="rId7"/>
    <p:sldId id="728" r:id="rId8"/>
    <p:sldId id="732" r:id="rId9"/>
    <p:sldId id="748" r:id="rId10"/>
    <p:sldId id="761" r:id="rId11"/>
    <p:sldId id="733" r:id="rId12"/>
    <p:sldId id="735" r:id="rId13"/>
    <p:sldId id="731" r:id="rId14"/>
    <p:sldId id="736" r:id="rId15"/>
    <p:sldId id="737" r:id="rId16"/>
    <p:sldId id="719" r:id="rId17"/>
    <p:sldId id="720" r:id="rId18"/>
    <p:sldId id="726" r:id="rId19"/>
  </p:sldIdLst>
  <p:sldSz cx="12192000" cy="6858000"/>
  <p:notesSz cx="6858000" cy="9144000"/>
  <p:embeddedFontLst>
    <p:embeddedFont>
      <p:font typeface="黑体" panose="02010609060101010101" pitchFamily="2" charset="-122"/>
      <p:regular r:id="rId26"/>
    </p:embeddedFont>
    <p:embeddedFont>
      <p:font typeface="方正隶二简体" panose="03000509000000000000" charset="-122"/>
      <p:regular r:id="rId27"/>
    </p:embeddedFont>
    <p:embeddedFont>
      <p:font typeface="楷体" panose="02010609060101010101" charset="-122"/>
      <p:regular r:id="rId28"/>
    </p:embeddedFont>
    <p:embeddedFont>
      <p:font typeface="微软雅黑" panose="020B0503020204020204" charset="-122"/>
      <p:regular r:id="rId29"/>
    </p:embeddedFont>
    <p:embeddedFont>
      <p:font typeface="华文中宋" panose="02010600040101010101" pitchFamily="2" charset="-122"/>
      <p:regular r:id="rId30"/>
    </p:embeddedFont>
    <p:embeddedFont>
      <p:font typeface="隶书" panose="02010509060101010101" pitchFamily="49" charset="-122"/>
      <p:regular r:id="rId31"/>
    </p:embeddedFont>
    <p:embeddedFont>
      <p:font typeface="仿宋" panose="02010609060101010101" pitchFamily="49" charset="-122"/>
      <p:regular r:id="rId32"/>
    </p:embeddedFont>
    <p:embeddedFont>
      <p:font typeface="等线" panose="02010600030101010101" charset="-122"/>
      <p:regular r:id="rId33"/>
    </p:embeddedFont>
    <p:embeddedFont>
      <p:font typeface="Calibri" panose="020F0502020204030204" charset="0"/>
      <p:regular r:id="rId34"/>
      <p:bold r:id="rId35"/>
      <p:italic r:id="rId36"/>
      <p:boldItalic r:id="rId37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0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 showGuides="1">
      <p:cViewPr varScale="1">
        <p:scale>
          <a:sx n="89" d="100"/>
          <a:sy n="89" d="100"/>
        </p:scale>
        <p:origin x="-168" y="-96"/>
      </p:cViewPr>
      <p:guideLst>
        <p:guide orient="horz" pos="1924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7" Type="http://schemas.openxmlformats.org/officeDocument/2006/relationships/font" Target="fonts/font12.fntdata"/><Relationship Id="rId36" Type="http://schemas.openxmlformats.org/officeDocument/2006/relationships/font" Target="fonts/font11.fntdata"/><Relationship Id="rId35" Type="http://schemas.openxmlformats.org/officeDocument/2006/relationships/font" Target="fonts/font10.fntdata"/><Relationship Id="rId34" Type="http://schemas.openxmlformats.org/officeDocument/2006/relationships/font" Target="fonts/font9.fntdata"/><Relationship Id="rId33" Type="http://schemas.openxmlformats.org/officeDocument/2006/relationships/font" Target="fonts/font8.fntdata"/><Relationship Id="rId32" Type="http://schemas.openxmlformats.org/officeDocument/2006/relationships/font" Target="fonts/font7.fntdata"/><Relationship Id="rId31" Type="http://schemas.openxmlformats.org/officeDocument/2006/relationships/font" Target="fonts/font6.fntdata"/><Relationship Id="rId30" Type="http://schemas.openxmlformats.org/officeDocument/2006/relationships/font" Target="fonts/font5.fntdata"/><Relationship Id="rId3" Type="http://schemas.openxmlformats.org/officeDocument/2006/relationships/slideMaster" Target="slideMasters/slideMaster2.xml"/><Relationship Id="rId29" Type="http://schemas.openxmlformats.org/officeDocument/2006/relationships/font" Target="fonts/font4.fntdata"/><Relationship Id="rId28" Type="http://schemas.openxmlformats.org/officeDocument/2006/relationships/font" Target="fonts/font3.fntdata"/><Relationship Id="rId27" Type="http://schemas.openxmlformats.org/officeDocument/2006/relationships/font" Target="fonts/font2.fntdata"/><Relationship Id="rId26" Type="http://schemas.openxmlformats.org/officeDocument/2006/relationships/font" Target="fonts/font1.fntdata"/><Relationship Id="rId25" Type="http://schemas.openxmlformats.org/officeDocument/2006/relationships/customXml" Target="../customXml/item1.xml"/><Relationship Id="rId24" Type="http://schemas.openxmlformats.org/officeDocument/2006/relationships/customXmlProps" Target="../customXml/itemProps326.xml"/><Relationship Id="rId23" Type="http://schemas.openxmlformats.org/officeDocument/2006/relationships/commentAuthors" Target="commentAuthors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3.xml"/><Relationship Id="rId6" Type="http://schemas.openxmlformats.org/officeDocument/2006/relationships/tags" Target="../tags/tag325.xml"/><Relationship Id="rId5" Type="http://schemas.openxmlformats.org/officeDocument/2006/relationships/tags" Target="../tags/tag324.xml"/><Relationship Id="rId4" Type="http://schemas.openxmlformats.org/officeDocument/2006/relationships/tags" Target="../tags/tag323.xml"/><Relationship Id="rId3" Type="http://schemas.openxmlformats.org/officeDocument/2006/relationships/tags" Target="../tags/tag322.xml"/><Relationship Id="rId2" Type="http://schemas.openxmlformats.org/officeDocument/2006/relationships/tags" Target="../tags/tag321.xml"/><Relationship Id="rId1" Type="http://schemas.openxmlformats.org/officeDocument/2006/relationships/tags" Target="../tags/tag3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2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3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5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5" Type="http://schemas.openxmlformats.org/officeDocument/2006/relationships/tags" Target="../tags/tag165.xml"/><Relationship Id="rId4" Type="http://schemas.openxmlformats.org/officeDocument/2006/relationships/tags" Target="../tags/tag164.xml"/><Relationship Id="rId3" Type="http://schemas.openxmlformats.org/officeDocument/2006/relationships/tags" Target="../tags/tag163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5" Type="http://schemas.openxmlformats.org/officeDocument/2006/relationships/tags" Target="../tags/tag277.xml"/><Relationship Id="rId4" Type="http://schemas.openxmlformats.org/officeDocument/2006/relationships/tags" Target="../tags/tag276.xml"/><Relationship Id="rId3" Type="http://schemas.openxmlformats.org/officeDocument/2006/relationships/tags" Target="../tags/tag275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5" Type="http://schemas.openxmlformats.org/officeDocument/2006/relationships/tags" Target="../tags/tag289.xml"/><Relationship Id="rId4" Type="http://schemas.openxmlformats.org/officeDocument/2006/relationships/tags" Target="../tags/tag288.xml"/><Relationship Id="rId3" Type="http://schemas.openxmlformats.org/officeDocument/2006/relationships/tags" Target="../tags/tag287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4" Type="http://schemas.openxmlformats.org/officeDocument/2006/relationships/tags" Target="../tags/tag301.xml"/><Relationship Id="rId3" Type="http://schemas.openxmlformats.org/officeDocument/2006/relationships/tags" Target="../tags/tag300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5" Type="http://schemas.openxmlformats.org/officeDocument/2006/relationships/tags" Target="../tags/tag180.xml"/><Relationship Id="rId4" Type="http://schemas.openxmlformats.org/officeDocument/2006/relationships/tags" Target="../tags/tag179.xml"/><Relationship Id="rId3" Type="http://schemas.openxmlformats.org/officeDocument/2006/relationships/tags" Target="../tags/tag178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5" Type="http://schemas.openxmlformats.org/officeDocument/2006/relationships/tags" Target="../tags/tag193.xml"/><Relationship Id="rId4" Type="http://schemas.openxmlformats.org/officeDocument/2006/relationships/tags" Target="../tags/tag192.xml"/><Relationship Id="rId3" Type="http://schemas.openxmlformats.org/officeDocument/2006/relationships/tags" Target="../tags/tag191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5" Type="http://schemas.openxmlformats.org/officeDocument/2006/relationships/tags" Target="../tags/tag206.xml"/><Relationship Id="rId4" Type="http://schemas.openxmlformats.org/officeDocument/2006/relationships/tags" Target="../tags/tag205.xml"/><Relationship Id="rId3" Type="http://schemas.openxmlformats.org/officeDocument/2006/relationships/tags" Target="../tags/tag204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5" Type="http://schemas.openxmlformats.org/officeDocument/2006/relationships/tags" Target="../tags/tag221.xml"/><Relationship Id="rId4" Type="http://schemas.openxmlformats.org/officeDocument/2006/relationships/tags" Target="../tags/tag220.xml"/><Relationship Id="rId3" Type="http://schemas.openxmlformats.org/officeDocument/2006/relationships/tags" Target="../tags/tag219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5" Type="http://schemas.openxmlformats.org/officeDocument/2006/relationships/tags" Target="../tags/tag232.xml"/><Relationship Id="rId4" Type="http://schemas.openxmlformats.org/officeDocument/2006/relationships/tags" Target="../tags/tag231.xml"/><Relationship Id="rId3" Type="http://schemas.openxmlformats.org/officeDocument/2006/relationships/tags" Target="../tags/tag230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5" Type="http://schemas.openxmlformats.org/officeDocument/2006/relationships/tags" Target="../tags/tag244.xml"/><Relationship Id="rId4" Type="http://schemas.openxmlformats.org/officeDocument/2006/relationships/tags" Target="../tags/tag243.xml"/><Relationship Id="rId3" Type="http://schemas.openxmlformats.org/officeDocument/2006/relationships/tags" Target="../tags/tag242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5" Type="http://schemas.openxmlformats.org/officeDocument/2006/relationships/tags" Target="../tags/tag256.xml"/><Relationship Id="rId4" Type="http://schemas.openxmlformats.org/officeDocument/2006/relationships/tags" Target="../tags/tag255.xml"/><Relationship Id="rId3" Type="http://schemas.openxmlformats.org/officeDocument/2006/relationships/tags" Target="../tags/tag254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5" Type="http://schemas.openxmlformats.org/officeDocument/2006/relationships/tags" Target="../tags/tag268.xml"/><Relationship Id="rId4" Type="http://schemas.openxmlformats.org/officeDocument/2006/relationships/tags" Target="../tags/tag267.xml"/><Relationship Id="rId3" Type="http://schemas.openxmlformats.org/officeDocument/2006/relationships/tags" Target="../tags/tag266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B57D7478-39AF-487E-86C3-6BF52D1D38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B57D7478-39AF-487E-86C3-6BF52D1D38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B57D7478-39AF-487E-86C3-6BF52D1D38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3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B57D7478-39AF-487E-86C3-6BF52D1D38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B57D7478-39AF-487E-86C3-6BF52D1D38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B57D7478-39AF-487E-86C3-6BF52D1D38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B57D7478-39AF-487E-86C3-6BF52D1D38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B57D7478-39AF-487E-86C3-6BF52D1D38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B57D7478-39AF-487E-86C3-6BF52D1D38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B57D7478-39AF-487E-86C3-6BF52D1D38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B57D7478-39AF-487E-86C3-6BF52D1D38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8.xml"/><Relationship Id="rId5" Type="http://schemas.openxmlformats.org/officeDocument/2006/relationships/tags" Target="../tags/tag57.xml"/><Relationship Id="rId4" Type="http://schemas.openxmlformats.org/officeDocument/2006/relationships/tags" Target="../tags/tag56.xml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75.xml"/><Relationship Id="rId5" Type="http://schemas.openxmlformats.org/officeDocument/2006/relationships/tags" Target="../tags/tag74.xml"/><Relationship Id="rId4" Type="http://schemas.openxmlformats.org/officeDocument/2006/relationships/tags" Target="../tags/tag73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4" Type="http://schemas.openxmlformats.org/officeDocument/2006/relationships/tags" Target="../tags/tag78.xml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7" Type="http://schemas.openxmlformats.org/officeDocument/2006/relationships/tags" Target="../tags/tag91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tags" Target="../tags/tag88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99.xml"/><Relationship Id="rId8" Type="http://schemas.openxmlformats.org/officeDocument/2006/relationships/tags" Target="../tags/tag98.xml"/><Relationship Id="rId7" Type="http://schemas.openxmlformats.org/officeDocument/2006/relationships/tags" Target="../tags/tag97.xml"/><Relationship Id="rId6" Type="http://schemas.openxmlformats.org/officeDocument/2006/relationships/tags" Target="../tags/tag96.xml"/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5" Type="http://schemas.openxmlformats.org/officeDocument/2006/relationships/tags" Target="../tags/tag103.xml"/><Relationship Id="rId4" Type="http://schemas.openxmlformats.org/officeDocument/2006/relationships/tags" Target="../tags/tag102.xml"/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4" Type="http://schemas.openxmlformats.org/officeDocument/2006/relationships/tags" Target="../tags/tag106.xml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7" Type="http://schemas.openxmlformats.org/officeDocument/2006/relationships/tags" Target="../tags/tag112.xml"/><Relationship Id="rId6" Type="http://schemas.openxmlformats.org/officeDocument/2006/relationships/tags" Target="../tags/tag111.xml"/><Relationship Id="rId5" Type="http://schemas.openxmlformats.org/officeDocument/2006/relationships/tags" Target="../tags/tag110.xml"/><Relationship Id="rId4" Type="http://schemas.openxmlformats.org/officeDocument/2006/relationships/tags" Target="../tags/tag109.xml"/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7" Type="http://schemas.openxmlformats.org/officeDocument/2006/relationships/tags" Target="../tags/tag118.xml"/><Relationship Id="rId6" Type="http://schemas.openxmlformats.org/officeDocument/2006/relationships/tags" Target="../tags/tag117.xml"/><Relationship Id="rId5" Type="http://schemas.openxmlformats.org/officeDocument/2006/relationships/tags" Target="../tags/tag116.xml"/><Relationship Id="rId4" Type="http://schemas.openxmlformats.org/officeDocument/2006/relationships/tags" Target="../tags/tag115.xml"/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6" Type="http://schemas.openxmlformats.org/officeDocument/2006/relationships/tags" Target="../tags/tag123.xml"/><Relationship Id="rId5" Type="http://schemas.openxmlformats.org/officeDocument/2006/relationships/tags" Target="../tags/tag122.xml"/><Relationship Id="rId4" Type="http://schemas.openxmlformats.org/officeDocument/2006/relationships/tags" Target="../tags/tag121.xml"/><Relationship Id="rId3" Type="http://schemas.openxmlformats.org/officeDocument/2006/relationships/tags" Target="../tags/tag120.xml"/><Relationship Id="rId2" Type="http://schemas.openxmlformats.org/officeDocument/2006/relationships/tags" Target="../tags/tag119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6" Type="http://schemas.openxmlformats.org/officeDocument/2006/relationships/tags" Target="../tags/tag128.xml"/><Relationship Id="rId5" Type="http://schemas.openxmlformats.org/officeDocument/2006/relationships/tags" Target="../tags/tag127.xml"/><Relationship Id="rId4" Type="http://schemas.openxmlformats.org/officeDocument/2006/relationships/tags" Target="../tags/tag126.xml"/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134.xml"/><Relationship Id="rId8" Type="http://schemas.openxmlformats.org/officeDocument/2006/relationships/image" Target="../media/image4.png"/><Relationship Id="rId7" Type="http://schemas.openxmlformats.org/officeDocument/2006/relationships/tags" Target="../tags/tag133.xml"/><Relationship Id="rId6" Type="http://schemas.openxmlformats.org/officeDocument/2006/relationships/tags" Target="../tags/tag132.xml"/><Relationship Id="rId5" Type="http://schemas.openxmlformats.org/officeDocument/2006/relationships/image" Target="../media/image3.png"/><Relationship Id="rId4" Type="http://schemas.openxmlformats.org/officeDocument/2006/relationships/tags" Target="../tags/tag131.xml"/><Relationship Id="rId3" Type="http://schemas.openxmlformats.org/officeDocument/2006/relationships/tags" Target="../tags/tag130.xml"/><Relationship Id="rId2" Type="http://schemas.openxmlformats.org/officeDocument/2006/relationships/tags" Target="../tags/tag129.xml"/><Relationship Id="rId11" Type="http://schemas.openxmlformats.org/officeDocument/2006/relationships/tags" Target="../tags/tag136.xml"/><Relationship Id="rId10" Type="http://schemas.openxmlformats.org/officeDocument/2006/relationships/tags" Target="../tags/tag135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4" Type="http://schemas.openxmlformats.org/officeDocument/2006/relationships/tags" Target="../tags/tag139.xml"/><Relationship Id="rId3" Type="http://schemas.openxmlformats.org/officeDocument/2006/relationships/tags" Target="../tags/tag138.xml"/><Relationship Id="rId2" Type="http://schemas.openxmlformats.org/officeDocument/2006/relationships/tags" Target="../tags/tag137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tags" Target="../tags/tag48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>
            <p:custDataLst>
              <p:tags r:id="rId2"/>
            </p:custDataLst>
          </p:nvPr>
        </p:nvSpPr>
        <p:spPr>
          <a:xfrm>
            <a:off x="0" y="392399"/>
            <a:ext cx="1046115" cy="5430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1046115" y="435337"/>
            <a:ext cx="11145885" cy="45720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>
              <a:lnSpc>
                <a:spcPct val="100000"/>
              </a:lnSpc>
              <a:spcBef>
                <a:spcPct val="0"/>
              </a:spcBef>
              <a:buNone/>
              <a:defRPr b="1">
                <a:solidFill>
                  <a:srgbClr val="C00000"/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cxnSp>
        <p:nvCxnSpPr>
          <p:cNvPr id="4" name="直接连接符 3"/>
          <p:cNvCxnSpPr/>
          <p:nvPr userDrawn="1">
            <p:custDataLst>
              <p:tags r:id="rId4"/>
            </p:custDataLst>
          </p:nvPr>
        </p:nvCxnSpPr>
        <p:spPr>
          <a:xfrm>
            <a:off x="1046115" y="410687"/>
            <a:ext cx="11145885" cy="0"/>
          </a:xfrm>
          <a:prstGeom prst="line">
            <a:avLst/>
          </a:prstGeom>
          <a:ln w="95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>
            <p:custDataLst>
              <p:tags r:id="rId5"/>
            </p:custDataLst>
          </p:nvPr>
        </p:nvCxnSpPr>
        <p:spPr>
          <a:xfrm>
            <a:off x="1046115" y="917186"/>
            <a:ext cx="11145885" cy="0"/>
          </a:xfrm>
          <a:prstGeom prst="line">
            <a:avLst/>
          </a:prstGeom>
          <a:ln w="95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栏目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 userDrawn="1">
            <p:custDataLst>
              <p:tags r:id="rId2"/>
            </p:custDataLst>
          </p:nvPr>
        </p:nvGrpSpPr>
        <p:grpSpPr>
          <a:xfrm>
            <a:off x="5135895" y="112561"/>
            <a:ext cx="627380" cy="479524"/>
            <a:chOff x="366968" y="1037555"/>
            <a:chExt cx="470535" cy="399603"/>
          </a:xfrm>
        </p:grpSpPr>
        <p:sp>
          <p:nvSpPr>
            <p:cNvPr id="23" name="TextBox 22">
              <a:hlinkClick r:id="" action="ppaction://noaction"/>
            </p:cNvPr>
            <p:cNvSpPr txBox="1"/>
            <p:nvPr userDrawn="1">
              <p:custDataLst>
                <p:tags r:id="rId3"/>
              </p:custDataLst>
            </p:nvPr>
          </p:nvSpPr>
          <p:spPr>
            <a:xfrm>
              <a:off x="366968" y="1181571"/>
              <a:ext cx="470535" cy="2555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smtClean="0">
                  <a:solidFill>
                    <a:srgbClr val="333333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首 页</a:t>
              </a:r>
              <a:endParaRPr lang="zh-CN" altLang="en-US" sz="1400">
                <a:solidFill>
                  <a:srgbClr val="333333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pic>
          <p:nvPicPr>
            <p:cNvPr id="24" name="图片 23"/>
            <p:cNvPicPr>
              <a:picLocks noChangeAspect="1"/>
            </p:cNvPicPr>
            <p:nvPr userDrawn="1">
              <p:custDataLst>
                <p:tags r:id="rId4"/>
              </p:custData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213" y="1037555"/>
              <a:ext cx="142875" cy="133350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 userDrawn="1">
            <p:custDataLst>
              <p:tags r:id="rId6"/>
            </p:custDataLst>
          </p:nvPr>
        </p:nvGrpSpPr>
        <p:grpSpPr>
          <a:xfrm>
            <a:off x="6469552" y="-27379"/>
            <a:ext cx="1924049" cy="880111"/>
            <a:chOff x="4852164" y="-27379"/>
            <a:chExt cx="1443037" cy="880111"/>
          </a:xfrm>
        </p:grpSpPr>
        <p:pic>
          <p:nvPicPr>
            <p:cNvPr id="18" name="图片 17"/>
            <p:cNvPicPr>
              <a:picLocks noChangeAspect="1"/>
            </p:cNvPicPr>
            <p:nvPr userDrawn="1">
              <p:custDataLst>
                <p:tags r:id="rId7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2164" y="-27379"/>
              <a:ext cx="1443037" cy="880111"/>
            </a:xfrm>
            <a:prstGeom prst="rect">
              <a:avLst/>
            </a:prstGeom>
          </p:spPr>
        </p:pic>
        <p:sp>
          <p:nvSpPr>
            <p:cNvPr id="19" name="TextBox 16">
              <a:hlinkClick r:id="" action="ppaction://noaction"/>
            </p:cNvPr>
            <p:cNvSpPr txBox="1"/>
            <p:nvPr userDrawn="1">
              <p:custDataLst>
                <p:tags r:id="rId9"/>
              </p:custDataLst>
            </p:nvPr>
          </p:nvSpPr>
          <p:spPr>
            <a:xfrm>
              <a:off x="5099075" y="213252"/>
              <a:ext cx="670560" cy="306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smtClean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新知导学</a:t>
              </a:r>
              <a:endParaRPr lang="zh-CN" altLang="en-US" sz="140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sp>
        <p:nvSpPr>
          <p:cNvPr id="10" name="TextBox 34">
            <a:hlinkClick r:id="" action="ppaction://noaction"/>
          </p:cNvPr>
          <p:cNvSpPr txBox="1"/>
          <p:nvPr userDrawn="1">
            <p:custDataLst>
              <p:tags r:id="rId10"/>
            </p:custDataLst>
          </p:nvPr>
        </p:nvSpPr>
        <p:spPr>
          <a:xfrm>
            <a:off x="8568055" y="210299"/>
            <a:ext cx="8940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smtClean="0">
                <a:solidFill>
                  <a:srgbClr val="333333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重难探究</a:t>
            </a:r>
            <a:endParaRPr lang="zh-CN" altLang="en-US" sz="1400">
              <a:solidFill>
                <a:srgbClr val="333333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1" name="TextBox 40">
            <a:hlinkClick r:id="" action="ppaction://noaction"/>
          </p:cNvPr>
          <p:cNvSpPr txBox="1"/>
          <p:nvPr userDrawn="1">
            <p:custDataLst>
              <p:tags r:id="rId11"/>
            </p:custDataLst>
          </p:nvPr>
        </p:nvSpPr>
        <p:spPr>
          <a:xfrm>
            <a:off x="10364860" y="210298"/>
            <a:ext cx="8940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smtClean="0">
                <a:solidFill>
                  <a:srgbClr val="333333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读写拓展</a:t>
            </a:r>
            <a:endParaRPr lang="zh-CN" altLang="en-US" sz="1400">
              <a:solidFill>
                <a:srgbClr val="333333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标题，内容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5" Type="http://schemas.openxmlformats.org/officeDocument/2006/relationships/theme" Target="../theme/theme1.xml"/><Relationship Id="rId24" Type="http://schemas.openxmlformats.org/officeDocument/2006/relationships/tags" Target="../tags/tag70.xml"/><Relationship Id="rId23" Type="http://schemas.openxmlformats.org/officeDocument/2006/relationships/tags" Target="../tags/tag69.xml"/><Relationship Id="rId22" Type="http://schemas.openxmlformats.org/officeDocument/2006/relationships/image" Target="file:///D:\qq&#25991;&#20214;\712321467\Image\C2C\Image2\%7b75232B38-A165-1FB7-499C-2E1C792CACB5%7d.png" TargetMode="External"/><Relationship Id="rId21" Type="http://schemas.openxmlformats.org/officeDocument/2006/relationships/image" Target="../media/image2.png"/><Relationship Id="rId20" Type="http://schemas.openxmlformats.org/officeDocument/2006/relationships/tags" Target="../tags/tag68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67.xml"/><Relationship Id="rId18" Type="http://schemas.openxmlformats.org/officeDocument/2006/relationships/tags" Target="../tags/tag66.xml"/><Relationship Id="rId17" Type="http://schemas.openxmlformats.org/officeDocument/2006/relationships/tags" Target="../tags/tag65.xml"/><Relationship Id="rId16" Type="http://schemas.openxmlformats.org/officeDocument/2006/relationships/tags" Target="../tags/tag64.xml"/><Relationship Id="rId15" Type="http://schemas.openxmlformats.org/officeDocument/2006/relationships/tags" Target="../tags/tag63.xml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5" Type="http://schemas.openxmlformats.org/officeDocument/2006/relationships/theme" Target="../theme/theme2.xml"/><Relationship Id="rId24" Type="http://schemas.openxmlformats.org/officeDocument/2006/relationships/tags" Target="../tags/tag147.xml"/><Relationship Id="rId23" Type="http://schemas.openxmlformats.org/officeDocument/2006/relationships/tags" Target="../tags/tag146.xml"/><Relationship Id="rId22" Type="http://schemas.openxmlformats.org/officeDocument/2006/relationships/image" Target="file:///D:\qq&#25991;&#20214;\712321467\Image\C2C\Image2\%7b75232B38-A165-1FB7-499C-2E1C792CACB5%7d.png" TargetMode="External"/><Relationship Id="rId21" Type="http://schemas.openxmlformats.org/officeDocument/2006/relationships/image" Target="../media/image2.png"/><Relationship Id="rId20" Type="http://schemas.openxmlformats.org/officeDocument/2006/relationships/tags" Target="../tags/tag145.xml"/><Relationship Id="rId2" Type="http://schemas.openxmlformats.org/officeDocument/2006/relationships/slideLayout" Target="../slideLayouts/slideLayout15.xml"/><Relationship Id="rId19" Type="http://schemas.openxmlformats.org/officeDocument/2006/relationships/tags" Target="../tags/tag144.xml"/><Relationship Id="rId18" Type="http://schemas.openxmlformats.org/officeDocument/2006/relationships/tags" Target="../tags/tag143.xml"/><Relationship Id="rId17" Type="http://schemas.openxmlformats.org/officeDocument/2006/relationships/tags" Target="../tags/tag142.xml"/><Relationship Id="rId16" Type="http://schemas.openxmlformats.org/officeDocument/2006/relationships/tags" Target="../tags/tag141.xml"/><Relationship Id="rId15" Type="http://schemas.openxmlformats.org/officeDocument/2006/relationships/tags" Target="../tags/tag140.xml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1073743875" descr="学科网 zxxk.com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1" r:link="rId22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8" name="图片 1073743875" descr="学科网 zxxk.com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21" r:link="rId22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9" name="图片 1073743875" descr="学科网 zxxk.com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21" r:link="rId22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1073743875" descr="学科网 zxxk.com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1" r:link="rId22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8" name="图片 1073743875" descr="学科网 zxxk.com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21" r:link="rId22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9" name="图片 1073743875" descr="学科网 zxxk.com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21" r:link="rId22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5.xml"/><Relationship Id="rId4" Type="http://schemas.openxmlformats.org/officeDocument/2006/relationships/tags" Target="../tags/tag150.xml"/><Relationship Id="rId3" Type="http://schemas.openxmlformats.org/officeDocument/2006/relationships/image" Target="../media/image5.png"/><Relationship Id="rId2" Type="http://schemas.openxmlformats.org/officeDocument/2006/relationships/tags" Target="../tags/tag149.xml"/><Relationship Id="rId1" Type="http://schemas.openxmlformats.org/officeDocument/2006/relationships/tags" Target="../tags/tag148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265.xml"/><Relationship Id="rId8" Type="http://schemas.openxmlformats.org/officeDocument/2006/relationships/tags" Target="../tags/tag264.xml"/><Relationship Id="rId7" Type="http://schemas.openxmlformats.org/officeDocument/2006/relationships/tags" Target="../tags/tag263.xml"/><Relationship Id="rId6" Type="http://schemas.openxmlformats.org/officeDocument/2006/relationships/tags" Target="../tags/tag262.xml"/><Relationship Id="rId5" Type="http://schemas.openxmlformats.org/officeDocument/2006/relationships/tags" Target="../tags/tag261.xml"/><Relationship Id="rId4" Type="http://schemas.openxmlformats.org/officeDocument/2006/relationships/tags" Target="../tags/tag260.xml"/><Relationship Id="rId3" Type="http://schemas.openxmlformats.org/officeDocument/2006/relationships/tags" Target="../tags/tag259.xml"/><Relationship Id="rId2" Type="http://schemas.openxmlformats.org/officeDocument/2006/relationships/tags" Target="../tags/tag258.xml"/><Relationship Id="rId11" Type="http://schemas.openxmlformats.org/officeDocument/2006/relationships/notesSlide" Target="../notesSlides/notesSlide9.xml"/><Relationship Id="rId10" Type="http://schemas.openxmlformats.org/officeDocument/2006/relationships/slideLayout" Target="../slideLayouts/slideLayout13.xml"/><Relationship Id="rId1" Type="http://schemas.openxmlformats.org/officeDocument/2006/relationships/tags" Target="../tags/tag25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7" Type="http://schemas.openxmlformats.org/officeDocument/2006/relationships/slideLayout" Target="../slideLayouts/slideLayout13.xml"/><Relationship Id="rId6" Type="http://schemas.openxmlformats.org/officeDocument/2006/relationships/tags" Target="../tags/tag274.xml"/><Relationship Id="rId5" Type="http://schemas.openxmlformats.org/officeDocument/2006/relationships/tags" Target="../tags/tag273.xml"/><Relationship Id="rId4" Type="http://schemas.openxmlformats.org/officeDocument/2006/relationships/tags" Target="../tags/tag272.xml"/><Relationship Id="rId3" Type="http://schemas.openxmlformats.org/officeDocument/2006/relationships/tags" Target="../tags/tag271.xml"/><Relationship Id="rId2" Type="http://schemas.openxmlformats.org/officeDocument/2006/relationships/tags" Target="../tags/tag270.xml"/><Relationship Id="rId1" Type="http://schemas.openxmlformats.org/officeDocument/2006/relationships/tags" Target="../tags/tag269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286.xml"/><Relationship Id="rId8" Type="http://schemas.openxmlformats.org/officeDocument/2006/relationships/tags" Target="../tags/tag285.xml"/><Relationship Id="rId7" Type="http://schemas.openxmlformats.org/officeDocument/2006/relationships/tags" Target="../tags/tag284.xml"/><Relationship Id="rId6" Type="http://schemas.openxmlformats.org/officeDocument/2006/relationships/tags" Target="../tags/tag283.xml"/><Relationship Id="rId5" Type="http://schemas.openxmlformats.org/officeDocument/2006/relationships/tags" Target="../tags/tag282.xml"/><Relationship Id="rId4" Type="http://schemas.openxmlformats.org/officeDocument/2006/relationships/tags" Target="../tags/tag281.xml"/><Relationship Id="rId3" Type="http://schemas.openxmlformats.org/officeDocument/2006/relationships/tags" Target="../tags/tag280.xml"/><Relationship Id="rId2" Type="http://schemas.openxmlformats.org/officeDocument/2006/relationships/tags" Target="../tags/tag279.xml"/><Relationship Id="rId11" Type="http://schemas.openxmlformats.org/officeDocument/2006/relationships/notesSlide" Target="../notesSlides/notesSlide11.xml"/><Relationship Id="rId10" Type="http://schemas.openxmlformats.org/officeDocument/2006/relationships/slideLayout" Target="../slideLayouts/slideLayout13.xml"/><Relationship Id="rId1" Type="http://schemas.openxmlformats.org/officeDocument/2006/relationships/tags" Target="../tags/tag278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298.xml"/><Relationship Id="rId8" Type="http://schemas.openxmlformats.org/officeDocument/2006/relationships/tags" Target="../tags/tag297.xml"/><Relationship Id="rId7" Type="http://schemas.openxmlformats.org/officeDocument/2006/relationships/tags" Target="../tags/tag296.xml"/><Relationship Id="rId6" Type="http://schemas.openxmlformats.org/officeDocument/2006/relationships/tags" Target="../tags/tag295.xml"/><Relationship Id="rId5" Type="http://schemas.openxmlformats.org/officeDocument/2006/relationships/tags" Target="../tags/tag294.xml"/><Relationship Id="rId4" Type="http://schemas.openxmlformats.org/officeDocument/2006/relationships/tags" Target="../tags/tag293.xml"/><Relationship Id="rId3" Type="http://schemas.openxmlformats.org/officeDocument/2006/relationships/tags" Target="../tags/tag292.xml"/><Relationship Id="rId2" Type="http://schemas.openxmlformats.org/officeDocument/2006/relationships/tags" Target="../tags/tag291.xml"/><Relationship Id="rId12" Type="http://schemas.openxmlformats.org/officeDocument/2006/relationships/notesSlide" Target="../notesSlides/notesSlide12.xml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299.xml"/><Relationship Id="rId1" Type="http://schemas.openxmlformats.org/officeDocument/2006/relationships/tags" Target="../tags/tag290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310.xml"/><Relationship Id="rId8" Type="http://schemas.openxmlformats.org/officeDocument/2006/relationships/tags" Target="../tags/tag309.xml"/><Relationship Id="rId7" Type="http://schemas.openxmlformats.org/officeDocument/2006/relationships/tags" Target="../tags/tag308.xml"/><Relationship Id="rId6" Type="http://schemas.openxmlformats.org/officeDocument/2006/relationships/tags" Target="../tags/tag307.xml"/><Relationship Id="rId5" Type="http://schemas.openxmlformats.org/officeDocument/2006/relationships/tags" Target="../tags/tag306.xml"/><Relationship Id="rId4" Type="http://schemas.openxmlformats.org/officeDocument/2006/relationships/tags" Target="../tags/tag305.xml"/><Relationship Id="rId3" Type="http://schemas.openxmlformats.org/officeDocument/2006/relationships/tags" Target="../tags/tag304.xml"/><Relationship Id="rId2" Type="http://schemas.openxmlformats.org/officeDocument/2006/relationships/tags" Target="../tags/tag303.x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6.png"/><Relationship Id="rId10" Type="http://schemas.openxmlformats.org/officeDocument/2006/relationships/tags" Target="../tags/tag311.xml"/><Relationship Id="rId1" Type="http://schemas.openxmlformats.org/officeDocument/2006/relationships/tags" Target="../tags/tag302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319.xml"/><Relationship Id="rId7" Type="http://schemas.openxmlformats.org/officeDocument/2006/relationships/tags" Target="../tags/tag318.xml"/><Relationship Id="rId6" Type="http://schemas.openxmlformats.org/officeDocument/2006/relationships/tags" Target="../tags/tag317.xml"/><Relationship Id="rId5" Type="http://schemas.openxmlformats.org/officeDocument/2006/relationships/tags" Target="../tags/tag316.xml"/><Relationship Id="rId4" Type="http://schemas.openxmlformats.org/officeDocument/2006/relationships/tags" Target="../tags/tag315.xml"/><Relationship Id="rId3" Type="http://schemas.openxmlformats.org/officeDocument/2006/relationships/tags" Target="../tags/tag314.xml"/><Relationship Id="rId2" Type="http://schemas.openxmlformats.org/officeDocument/2006/relationships/tags" Target="../tags/tag313.xml"/><Relationship Id="rId1" Type="http://schemas.openxmlformats.org/officeDocument/2006/relationships/tags" Target="../tags/tag312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59.xml"/><Relationship Id="rId8" Type="http://schemas.openxmlformats.org/officeDocument/2006/relationships/tags" Target="../tags/tag158.xml"/><Relationship Id="rId7" Type="http://schemas.openxmlformats.org/officeDocument/2006/relationships/tags" Target="../tags/tag157.xml"/><Relationship Id="rId6" Type="http://schemas.openxmlformats.org/officeDocument/2006/relationships/tags" Target="../tags/tag156.xml"/><Relationship Id="rId5" Type="http://schemas.openxmlformats.org/officeDocument/2006/relationships/tags" Target="../tags/tag155.xml"/><Relationship Id="rId4" Type="http://schemas.openxmlformats.org/officeDocument/2006/relationships/tags" Target="../tags/tag154.xml"/><Relationship Id="rId3" Type="http://schemas.openxmlformats.org/officeDocument/2006/relationships/tags" Target="../tags/tag153.xml"/><Relationship Id="rId2" Type="http://schemas.openxmlformats.org/officeDocument/2006/relationships/tags" Target="../tags/tag152.xml"/><Relationship Id="rId14" Type="http://schemas.openxmlformats.org/officeDocument/2006/relationships/notesSlide" Target="../notesSlides/notesSlide1.xml"/><Relationship Id="rId13" Type="http://schemas.openxmlformats.org/officeDocument/2006/relationships/slideLayout" Target="../slideLayouts/slideLayout13.xml"/><Relationship Id="rId12" Type="http://schemas.openxmlformats.org/officeDocument/2006/relationships/tags" Target="../tags/tag162.xml"/><Relationship Id="rId11" Type="http://schemas.openxmlformats.org/officeDocument/2006/relationships/tags" Target="../tags/tag161.xml"/><Relationship Id="rId10" Type="http://schemas.openxmlformats.org/officeDocument/2006/relationships/tags" Target="../tags/tag160.xml"/><Relationship Id="rId1" Type="http://schemas.openxmlformats.org/officeDocument/2006/relationships/tags" Target="../tags/tag151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74.xml"/><Relationship Id="rId8" Type="http://schemas.openxmlformats.org/officeDocument/2006/relationships/tags" Target="../tags/tag173.xml"/><Relationship Id="rId7" Type="http://schemas.openxmlformats.org/officeDocument/2006/relationships/tags" Target="../tags/tag172.xml"/><Relationship Id="rId6" Type="http://schemas.openxmlformats.org/officeDocument/2006/relationships/tags" Target="../tags/tag171.xml"/><Relationship Id="rId5" Type="http://schemas.openxmlformats.org/officeDocument/2006/relationships/tags" Target="../tags/tag170.xml"/><Relationship Id="rId4" Type="http://schemas.openxmlformats.org/officeDocument/2006/relationships/tags" Target="../tags/tag169.xml"/><Relationship Id="rId3" Type="http://schemas.openxmlformats.org/officeDocument/2006/relationships/tags" Target="../tags/tag168.xml"/><Relationship Id="rId2" Type="http://schemas.openxmlformats.org/officeDocument/2006/relationships/tags" Target="../tags/tag167.xml"/><Relationship Id="rId14" Type="http://schemas.openxmlformats.org/officeDocument/2006/relationships/notesSlide" Target="../notesSlides/notesSlide2.xml"/><Relationship Id="rId13" Type="http://schemas.openxmlformats.org/officeDocument/2006/relationships/slideLayout" Target="../slideLayouts/slideLayout13.xml"/><Relationship Id="rId12" Type="http://schemas.openxmlformats.org/officeDocument/2006/relationships/tags" Target="../tags/tag177.xml"/><Relationship Id="rId11" Type="http://schemas.openxmlformats.org/officeDocument/2006/relationships/tags" Target="../tags/tag176.xml"/><Relationship Id="rId10" Type="http://schemas.openxmlformats.org/officeDocument/2006/relationships/tags" Target="../tags/tag175.xml"/><Relationship Id="rId1" Type="http://schemas.openxmlformats.org/officeDocument/2006/relationships/tags" Target="../tags/tag166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89.xml"/><Relationship Id="rId8" Type="http://schemas.openxmlformats.org/officeDocument/2006/relationships/tags" Target="../tags/tag188.xml"/><Relationship Id="rId7" Type="http://schemas.openxmlformats.org/officeDocument/2006/relationships/tags" Target="../tags/tag187.xml"/><Relationship Id="rId6" Type="http://schemas.openxmlformats.org/officeDocument/2006/relationships/tags" Target="../tags/tag186.xml"/><Relationship Id="rId5" Type="http://schemas.openxmlformats.org/officeDocument/2006/relationships/tags" Target="../tags/tag185.xml"/><Relationship Id="rId4" Type="http://schemas.openxmlformats.org/officeDocument/2006/relationships/tags" Target="../tags/tag184.xml"/><Relationship Id="rId3" Type="http://schemas.openxmlformats.org/officeDocument/2006/relationships/tags" Target="../tags/tag183.xml"/><Relationship Id="rId2" Type="http://schemas.openxmlformats.org/officeDocument/2006/relationships/tags" Target="../tags/tag182.xml"/><Relationship Id="rId12" Type="http://schemas.openxmlformats.org/officeDocument/2006/relationships/notesSlide" Target="../notesSlides/notesSlide3.xml"/><Relationship Id="rId11" Type="http://schemas.openxmlformats.org/officeDocument/2006/relationships/slideLayout" Target="../slideLayouts/slideLayout13.xml"/><Relationship Id="rId10" Type="http://schemas.openxmlformats.org/officeDocument/2006/relationships/tags" Target="../tags/tag190.xml"/><Relationship Id="rId1" Type="http://schemas.openxmlformats.org/officeDocument/2006/relationships/tags" Target="../tags/tag181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202.xml"/><Relationship Id="rId8" Type="http://schemas.openxmlformats.org/officeDocument/2006/relationships/tags" Target="../tags/tag201.xml"/><Relationship Id="rId7" Type="http://schemas.openxmlformats.org/officeDocument/2006/relationships/tags" Target="../tags/tag200.xml"/><Relationship Id="rId6" Type="http://schemas.openxmlformats.org/officeDocument/2006/relationships/tags" Target="../tags/tag199.xml"/><Relationship Id="rId5" Type="http://schemas.openxmlformats.org/officeDocument/2006/relationships/tags" Target="../tags/tag198.xml"/><Relationship Id="rId4" Type="http://schemas.openxmlformats.org/officeDocument/2006/relationships/tags" Target="../tags/tag197.xml"/><Relationship Id="rId3" Type="http://schemas.openxmlformats.org/officeDocument/2006/relationships/tags" Target="../tags/tag196.xml"/><Relationship Id="rId2" Type="http://schemas.openxmlformats.org/officeDocument/2006/relationships/tags" Target="../tags/tag195.xml"/><Relationship Id="rId12" Type="http://schemas.openxmlformats.org/officeDocument/2006/relationships/notesSlide" Target="../notesSlides/notesSlide4.xml"/><Relationship Id="rId11" Type="http://schemas.openxmlformats.org/officeDocument/2006/relationships/slideLayout" Target="../slideLayouts/slideLayout13.xml"/><Relationship Id="rId10" Type="http://schemas.openxmlformats.org/officeDocument/2006/relationships/tags" Target="../tags/tag203.xml"/><Relationship Id="rId1" Type="http://schemas.openxmlformats.org/officeDocument/2006/relationships/tags" Target="../tags/tag194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215.xml"/><Relationship Id="rId8" Type="http://schemas.openxmlformats.org/officeDocument/2006/relationships/tags" Target="../tags/tag214.xml"/><Relationship Id="rId7" Type="http://schemas.openxmlformats.org/officeDocument/2006/relationships/tags" Target="../tags/tag213.xml"/><Relationship Id="rId6" Type="http://schemas.openxmlformats.org/officeDocument/2006/relationships/tags" Target="../tags/tag212.xml"/><Relationship Id="rId5" Type="http://schemas.openxmlformats.org/officeDocument/2006/relationships/tags" Target="../tags/tag211.xml"/><Relationship Id="rId4" Type="http://schemas.openxmlformats.org/officeDocument/2006/relationships/tags" Target="../tags/tag210.xml"/><Relationship Id="rId3" Type="http://schemas.openxmlformats.org/officeDocument/2006/relationships/tags" Target="../tags/tag209.xml"/><Relationship Id="rId2" Type="http://schemas.openxmlformats.org/officeDocument/2006/relationships/tags" Target="../tags/tag208.xml"/><Relationship Id="rId14" Type="http://schemas.openxmlformats.org/officeDocument/2006/relationships/notesSlide" Target="../notesSlides/notesSlide5.xml"/><Relationship Id="rId13" Type="http://schemas.openxmlformats.org/officeDocument/2006/relationships/slideLayout" Target="../slideLayouts/slideLayout13.xml"/><Relationship Id="rId12" Type="http://schemas.openxmlformats.org/officeDocument/2006/relationships/tags" Target="../tags/tag218.xml"/><Relationship Id="rId11" Type="http://schemas.openxmlformats.org/officeDocument/2006/relationships/tags" Target="../tags/tag217.xml"/><Relationship Id="rId10" Type="http://schemas.openxmlformats.org/officeDocument/2006/relationships/tags" Target="../tags/tag216.xml"/><Relationship Id="rId1" Type="http://schemas.openxmlformats.org/officeDocument/2006/relationships/tags" Target="../tags/tag207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tags" Target="../tags/tag229.xml"/><Relationship Id="rId7" Type="http://schemas.openxmlformats.org/officeDocument/2006/relationships/tags" Target="../tags/tag228.xml"/><Relationship Id="rId6" Type="http://schemas.openxmlformats.org/officeDocument/2006/relationships/tags" Target="../tags/tag227.xml"/><Relationship Id="rId5" Type="http://schemas.openxmlformats.org/officeDocument/2006/relationships/tags" Target="../tags/tag226.xml"/><Relationship Id="rId4" Type="http://schemas.openxmlformats.org/officeDocument/2006/relationships/tags" Target="../tags/tag225.xml"/><Relationship Id="rId3" Type="http://schemas.openxmlformats.org/officeDocument/2006/relationships/tags" Target="../tags/tag224.xml"/><Relationship Id="rId2" Type="http://schemas.openxmlformats.org/officeDocument/2006/relationships/tags" Target="../tags/tag223.xml"/><Relationship Id="rId10" Type="http://schemas.openxmlformats.org/officeDocument/2006/relationships/notesSlide" Target="../notesSlides/notesSlide6.xml"/><Relationship Id="rId1" Type="http://schemas.openxmlformats.org/officeDocument/2006/relationships/tags" Target="../tags/tag222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241.xml"/><Relationship Id="rId8" Type="http://schemas.openxmlformats.org/officeDocument/2006/relationships/tags" Target="../tags/tag240.xml"/><Relationship Id="rId7" Type="http://schemas.openxmlformats.org/officeDocument/2006/relationships/tags" Target="../tags/tag239.xml"/><Relationship Id="rId6" Type="http://schemas.openxmlformats.org/officeDocument/2006/relationships/tags" Target="../tags/tag238.xml"/><Relationship Id="rId5" Type="http://schemas.openxmlformats.org/officeDocument/2006/relationships/tags" Target="../tags/tag237.xml"/><Relationship Id="rId4" Type="http://schemas.openxmlformats.org/officeDocument/2006/relationships/tags" Target="../tags/tag236.xml"/><Relationship Id="rId3" Type="http://schemas.openxmlformats.org/officeDocument/2006/relationships/tags" Target="../tags/tag235.xml"/><Relationship Id="rId2" Type="http://schemas.openxmlformats.org/officeDocument/2006/relationships/tags" Target="../tags/tag234.xml"/><Relationship Id="rId11" Type="http://schemas.openxmlformats.org/officeDocument/2006/relationships/notesSlide" Target="../notesSlides/notesSlide7.xml"/><Relationship Id="rId10" Type="http://schemas.openxmlformats.org/officeDocument/2006/relationships/slideLayout" Target="../slideLayouts/slideLayout13.xml"/><Relationship Id="rId1" Type="http://schemas.openxmlformats.org/officeDocument/2006/relationships/tags" Target="../tags/tag233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253.xml"/><Relationship Id="rId8" Type="http://schemas.openxmlformats.org/officeDocument/2006/relationships/tags" Target="../tags/tag252.xml"/><Relationship Id="rId7" Type="http://schemas.openxmlformats.org/officeDocument/2006/relationships/tags" Target="../tags/tag251.xml"/><Relationship Id="rId6" Type="http://schemas.openxmlformats.org/officeDocument/2006/relationships/tags" Target="../tags/tag250.xml"/><Relationship Id="rId5" Type="http://schemas.openxmlformats.org/officeDocument/2006/relationships/tags" Target="../tags/tag249.xml"/><Relationship Id="rId4" Type="http://schemas.openxmlformats.org/officeDocument/2006/relationships/tags" Target="../tags/tag248.xml"/><Relationship Id="rId3" Type="http://schemas.openxmlformats.org/officeDocument/2006/relationships/tags" Target="../tags/tag247.xml"/><Relationship Id="rId2" Type="http://schemas.openxmlformats.org/officeDocument/2006/relationships/tags" Target="../tags/tag246.xml"/><Relationship Id="rId11" Type="http://schemas.openxmlformats.org/officeDocument/2006/relationships/notesSlide" Target="../notesSlides/notesSlide8.xml"/><Relationship Id="rId10" Type="http://schemas.openxmlformats.org/officeDocument/2006/relationships/slideLayout" Target="../slideLayouts/slideLayout13.xml"/><Relationship Id="rId1" Type="http://schemas.openxmlformats.org/officeDocument/2006/relationships/tags" Target="../tags/tag2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2811780" y="1450340"/>
            <a:ext cx="9395460" cy="5307330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indent="0" fontAlgn="auto">
              <a:lnSpc>
                <a:spcPct val="130000"/>
              </a:lnSpc>
              <a:buNone/>
            </a:pPr>
            <a:r>
              <a:rPr lang="en-US" sz="2400">
                <a:solidFill>
                  <a:srgbClr val="FFFF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    </a:t>
            </a:r>
            <a:r>
              <a:rPr sz="240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孟子，名轲，战国中期鲁国邹人，著名的思想家、政治家、教育家，儒家的代表人物，被称为“亚圣”，与孔子合称为“孔孟”。重要思想：①民本；②仁政；③王道；④性善。</a:t>
            </a:r>
            <a:endParaRPr sz="2400"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  <a:sym typeface="+mn-ea"/>
            </a:endParaRPr>
          </a:p>
          <a:p>
            <a:pPr indent="0" fontAlgn="auto">
              <a:lnSpc>
                <a:spcPct val="130000"/>
              </a:lnSpc>
              <a:buNone/>
            </a:pPr>
            <a:r>
              <a:rPr sz="240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    《孟子》对话精彩，思辨性强，是四书之一，十三经之一。</a:t>
            </a:r>
            <a:endParaRPr sz="2400"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  <a:sym typeface="+mn-ea"/>
            </a:endParaRPr>
          </a:p>
          <a:p>
            <a:pPr indent="0" fontAlgn="auto">
              <a:lnSpc>
                <a:spcPct val="130000"/>
              </a:lnSpc>
              <a:buNone/>
            </a:pPr>
            <a:r>
              <a:rPr sz="240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    春秋五霸：通常指齐桓公、宋襄公、晋文公、秦穆公、楚庄公。</a:t>
            </a:r>
            <a:endParaRPr sz="2400"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  <a:sym typeface="+mn-ea"/>
            </a:endParaRPr>
          </a:p>
          <a:p>
            <a:pPr indent="0" fontAlgn="auto">
              <a:lnSpc>
                <a:spcPct val="130000"/>
              </a:lnSpc>
              <a:buNone/>
            </a:pPr>
            <a:r>
              <a:rPr sz="240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    王道是儒家提出的以仁义治天下的政治主张；霸道指君主凭借武力、刑法、权势等进行统治。</a:t>
            </a:r>
            <a:endParaRPr sz="2400"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  <a:sym typeface="+mn-ea"/>
            </a:endParaRPr>
          </a:p>
          <a:p>
            <a:pPr indent="0" fontAlgn="auto">
              <a:lnSpc>
                <a:spcPct val="130000"/>
              </a:lnSpc>
              <a:buNone/>
            </a:pPr>
            <a:r>
              <a:rPr sz="240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    寡人：即寡德之人，是古代君主、诸侯对自己的谦称。诸侯夫人也有自称寡人的。</a:t>
            </a:r>
            <a:endParaRPr sz="2400"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-43815" y="1978025"/>
            <a:ext cx="2855595" cy="351409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988060" y="51435"/>
            <a:ext cx="10216515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zh-CN" sz="9600">
                <a:latin typeface="方正隶二简体" panose="03000509000000000000" charset="-122"/>
                <a:ea typeface="方正隶二简体" panose="03000509000000000000" charset="-122"/>
                <a:cs typeface="方正隶二简体" panose="03000509000000000000" charset="-122"/>
                <a:sym typeface="+mn-ea"/>
              </a:rPr>
              <a:t>齐桓晋文之事</a:t>
            </a:r>
            <a:endParaRPr lang="zh-CN" altLang="zh-CN" sz="5400">
              <a:latin typeface="方正隶二简体" panose="03000509000000000000" charset="-122"/>
              <a:ea typeface="方正隶二简体" panose="03000509000000000000" charset="-122"/>
              <a:cs typeface="方正隶二简体" panose="03000509000000000000" charset="-122"/>
              <a:sym typeface="+mn-ea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>
            <p:custDataLst>
              <p:tags r:id="rId1"/>
            </p:custDataLst>
          </p:nvPr>
        </p:nvSpPr>
        <p:spPr>
          <a:xfrm>
            <a:off x="1706880" y="1216660"/>
            <a:ext cx="4645025" cy="50374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lnSpc>
                <a:spcPct val="110000"/>
              </a:lnSpc>
              <a:defRPr/>
            </a:pPr>
            <a:r>
              <a:rPr kumimoji="1" lang="en-US" altLang="zh-CN" sz="2800" b="1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        </a:t>
            </a:r>
            <a:r>
              <a:rPr kumimoji="1" lang="zh-CN" altLang="en-US" sz="2800" b="1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是乃仁术</a:t>
            </a:r>
            <a:r>
              <a:rPr kumimoji="1" lang="zh-CN" altLang="en-US" sz="2800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也</a:t>
            </a:r>
            <a:endParaRPr kumimoji="1" lang="zh-CN" altLang="en-US" sz="2800" b="1">
              <a:solidFill>
                <a:srgbClr val="000000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仿宋" panose="02010609060101010101" pitchFamily="49" charset="-122"/>
              <a:sym typeface="+mn-ea"/>
            </a:endParaRPr>
          </a:p>
          <a:p>
            <a:pPr algn="l">
              <a:lnSpc>
                <a:spcPct val="110000"/>
              </a:lnSpc>
              <a:defRPr/>
            </a:pPr>
            <a:r>
              <a:rPr kumimoji="1" lang="en-US" altLang="zh-CN" sz="2800" b="1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        夫子之谓</a:t>
            </a:r>
            <a:r>
              <a:rPr kumimoji="1" lang="en-US" altLang="zh-CN" sz="2800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也</a:t>
            </a:r>
            <a:endParaRPr kumimoji="1" lang="en-US" altLang="zh-CN" sz="2800" b="1">
              <a:solidFill>
                <a:srgbClr val="000000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仿宋" panose="02010609060101010101" pitchFamily="49" charset="-122"/>
              <a:sym typeface="+mn-ea"/>
            </a:endParaRPr>
          </a:p>
          <a:p>
            <a:pPr algn="l">
              <a:lnSpc>
                <a:spcPct val="110000"/>
              </a:lnSpc>
              <a:defRPr/>
            </a:pPr>
            <a:endParaRPr kumimoji="1" lang="zh-CN" altLang="en-US" sz="2800" b="1">
              <a:solidFill>
                <a:srgbClr val="000000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仿宋" panose="02010609060101010101" pitchFamily="49" charset="-122"/>
              <a:sym typeface="+mn-ea"/>
            </a:endParaRPr>
          </a:p>
          <a:p>
            <a:pPr algn="l">
              <a:lnSpc>
                <a:spcPct val="110000"/>
              </a:lnSpc>
              <a:defRPr/>
            </a:pPr>
            <a:r>
              <a:rPr kumimoji="1" lang="en-US" altLang="zh-CN" sz="2800" b="1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        </a:t>
            </a:r>
            <a:r>
              <a:rPr kumimoji="1" lang="zh-CN" altLang="en-US" sz="2800" b="1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百姓之不</a:t>
            </a:r>
            <a:r>
              <a:rPr kumimoji="1" lang="zh-CN" altLang="en-US" sz="2800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见</a:t>
            </a:r>
            <a:r>
              <a:rPr kumimoji="1" lang="zh-CN" altLang="en-US" sz="2800" b="1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保</a:t>
            </a:r>
            <a:r>
              <a:rPr kumimoji="1" lang="en-US" altLang="zh-CN" sz="2800" b="1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   </a:t>
            </a:r>
            <a:endParaRPr kumimoji="1" lang="zh-CN" altLang="en-US" sz="2800" b="1">
              <a:solidFill>
                <a:srgbClr val="000000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仿宋" panose="02010609060101010101" pitchFamily="49" charset="-122"/>
              <a:sym typeface="+mn-ea"/>
            </a:endParaRPr>
          </a:p>
          <a:p>
            <a:pPr algn="l">
              <a:lnSpc>
                <a:spcPct val="110000"/>
              </a:lnSpc>
              <a:defRPr/>
            </a:pPr>
            <a:endParaRPr kumimoji="1" lang="zh-CN" altLang="en-US" sz="2800" b="1">
              <a:solidFill>
                <a:srgbClr val="000000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仿宋" panose="02010609060101010101" pitchFamily="49" charset="-122"/>
              <a:sym typeface="+mn-ea"/>
            </a:endParaRPr>
          </a:p>
          <a:p>
            <a:pPr algn="l">
              <a:lnSpc>
                <a:spcPct val="110000"/>
              </a:lnSpc>
              <a:defRPr/>
            </a:pPr>
            <a:r>
              <a:rPr kumimoji="1" lang="en-US" altLang="zh-CN" sz="2800" b="1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        </a:t>
            </a:r>
            <a:r>
              <a:rPr kumimoji="1" lang="zh-CN" altLang="en-US" sz="2800" b="1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臣闻之</a:t>
            </a:r>
            <a:r>
              <a:rPr kumimoji="1" lang="en-US" altLang="zh-CN" sz="2800" b="1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 </a:t>
            </a:r>
            <a:r>
              <a:rPr kumimoji="1" lang="zh-CN" altLang="en-US" sz="2800" b="1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胡屹曰</a:t>
            </a:r>
            <a:endParaRPr kumimoji="1" lang="zh-CN" altLang="en-US" sz="2800" b="1">
              <a:solidFill>
                <a:srgbClr val="000000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仿宋" panose="02010609060101010101" pitchFamily="49" charset="-122"/>
              <a:sym typeface="+mn-ea"/>
            </a:endParaRPr>
          </a:p>
          <a:p>
            <a:pPr algn="l">
              <a:lnSpc>
                <a:spcPct val="110000"/>
              </a:lnSpc>
              <a:defRPr/>
            </a:pPr>
            <a:r>
              <a:rPr kumimoji="1" lang="en-US" altLang="zh-CN" sz="2800" b="1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        </a:t>
            </a:r>
            <a:r>
              <a:rPr kumimoji="1" lang="zh-CN" altLang="en-US" sz="2800" b="1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将以</a:t>
            </a:r>
            <a:r>
              <a:rPr kumimoji="1" lang="en-US" altLang="zh-CN" sz="2800" b="1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 </a:t>
            </a:r>
            <a:r>
              <a:rPr kumimoji="1" lang="zh-CN" altLang="en-US" sz="2800" b="1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求吾所大欲也</a:t>
            </a:r>
            <a:endParaRPr kumimoji="1" lang="zh-CN" altLang="en-US" sz="2800" b="1">
              <a:solidFill>
                <a:srgbClr val="000000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仿宋" panose="02010609060101010101" pitchFamily="49" charset="-122"/>
              <a:sym typeface="+mn-ea"/>
            </a:endParaRPr>
          </a:p>
          <a:p>
            <a:pPr algn="l">
              <a:lnSpc>
                <a:spcPct val="110000"/>
              </a:lnSpc>
              <a:defRPr/>
            </a:pPr>
            <a:r>
              <a:rPr kumimoji="1" lang="en-US" altLang="zh-CN" sz="2800" b="1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        </a:t>
            </a:r>
            <a:r>
              <a:rPr kumimoji="1" lang="zh-CN" altLang="en-US" sz="2800" b="1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及</a:t>
            </a:r>
            <a:r>
              <a:rPr kumimoji="1" lang="en-US" altLang="zh-CN" sz="2800" b="1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 </a:t>
            </a:r>
            <a:r>
              <a:rPr kumimoji="1" lang="zh-CN" altLang="en-US" sz="2800" b="1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陷于罪</a:t>
            </a:r>
            <a:endParaRPr kumimoji="1" lang="zh-CN" altLang="en-US" sz="2800" b="1">
              <a:solidFill>
                <a:srgbClr val="000000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仿宋" panose="02010609060101010101" pitchFamily="49" charset="-122"/>
              <a:sym typeface="+mn-ea"/>
            </a:endParaRPr>
          </a:p>
          <a:p>
            <a:pPr algn="l">
              <a:lnSpc>
                <a:spcPct val="110000"/>
              </a:lnSpc>
              <a:defRPr/>
            </a:pPr>
            <a:r>
              <a:rPr kumimoji="1" lang="en-US" altLang="zh-CN" sz="2800" b="1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        </a:t>
            </a:r>
            <a:r>
              <a:rPr kumimoji="1" lang="zh-CN" altLang="en-US" sz="2800" b="1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必使</a:t>
            </a:r>
            <a:r>
              <a:rPr kumimoji="1" lang="en-US" altLang="zh-CN" sz="2800" b="1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 </a:t>
            </a:r>
            <a:r>
              <a:rPr kumimoji="1" lang="zh-CN" altLang="en-US" sz="2800" b="1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仰足以事父母</a:t>
            </a:r>
            <a:endParaRPr kumimoji="1" lang="zh-CN" altLang="en-US" sz="2800" b="1">
              <a:solidFill>
                <a:srgbClr val="FF0000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仿宋" panose="02010609060101010101" pitchFamily="49" charset="-122"/>
              <a:sym typeface="+mn-ea"/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0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zh-CN" altLang="en-US"/>
              <a:t>特殊句式</a:t>
            </a:r>
            <a:endParaRPr lang="zh-CN" altLang="en-US"/>
          </a:p>
        </p:txBody>
      </p:sp>
      <p:sp>
        <p:nvSpPr>
          <p:cNvPr id="2" name="文本框 1" hidden="1"/>
          <p:cNvSpPr txBox="1"/>
          <p:nvPr>
            <p:custDataLst>
              <p:tags r:id="rId3"/>
            </p:custDataLst>
          </p:nvPr>
        </p:nvSpPr>
        <p:spPr>
          <a:xfrm>
            <a:off x="1046115" y="1926028"/>
            <a:ext cx="98796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>
                <a:latin typeface="胡敬礼毛笔行书简" panose="02010600030101010101" pitchFamily="2" charset="-122"/>
                <a:ea typeface="胡敬礼毛笔行书简" panose="02010600030101010101" pitchFamily="2" charset="-122"/>
              </a:rPr>
              <a:t>子路、曾皙、冉有、公西华侍坐</a:t>
            </a:r>
            <a:endParaRPr lang="zh-CN" altLang="en-US" sz="5400">
              <a:latin typeface="胡敬礼毛笔行书简" panose="02010600030101010101" pitchFamily="2" charset="-122"/>
              <a:ea typeface="胡敬礼毛笔行书简" panose="02010600030101010101" pitchFamily="2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1045845" y="4582160"/>
            <a:ext cx="128397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kumimoji="1" lang="zh-CN" altLang="en-US" sz="2800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省略句</a:t>
            </a:r>
            <a:endParaRPr kumimoji="1" lang="zh-CN" altLang="en-US" sz="2800" b="1">
              <a:solidFill>
                <a:srgbClr val="FF0000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仿宋" panose="02010609060101010101" pitchFamily="49" charset="-122"/>
              <a:sym typeface="+mn-ea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714875" y="1217295"/>
            <a:ext cx="6496685" cy="483552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lnSpc>
                <a:spcPct val="110000"/>
              </a:lnSpc>
              <a:defRPr/>
            </a:pPr>
            <a:r>
              <a:rPr kumimoji="1" lang="en-US" altLang="zh-CN" sz="2800" b="1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          </a:t>
            </a:r>
            <a:r>
              <a:rPr kumimoji="1" lang="zh-CN" altLang="en-US" sz="2800" b="1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“</a:t>
            </a:r>
            <a:r>
              <a:rPr kumimoji="1" lang="zh-CN" altLang="en-US" sz="2800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……也</a:t>
            </a:r>
            <a:r>
              <a:rPr kumimoji="1" lang="zh-CN" altLang="en-US" sz="2800" b="1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”，表判断</a:t>
            </a:r>
            <a:endParaRPr kumimoji="1" lang="zh-CN" altLang="en-US" sz="2800" b="1">
              <a:solidFill>
                <a:srgbClr val="000000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仿宋" panose="02010609060101010101" pitchFamily="49" charset="-122"/>
              <a:sym typeface="+mn-ea"/>
            </a:endParaRPr>
          </a:p>
          <a:p>
            <a:pPr algn="l">
              <a:lnSpc>
                <a:spcPct val="110000"/>
              </a:lnSpc>
              <a:defRPr/>
            </a:pPr>
            <a:r>
              <a:rPr kumimoji="1" lang="en-US" altLang="zh-CN" sz="2400" b="1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            </a:t>
            </a:r>
            <a:r>
              <a:rPr kumimoji="1" lang="zh-CN" altLang="en-US" sz="2800" b="1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“</a:t>
            </a:r>
            <a:r>
              <a:rPr kumimoji="1" lang="zh-CN" altLang="en-US" sz="2800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……也</a:t>
            </a:r>
            <a:r>
              <a:rPr kumimoji="1" lang="zh-CN" altLang="en-US" sz="2800" b="1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”，表判断</a:t>
            </a:r>
            <a:endParaRPr kumimoji="1" lang="zh-CN" altLang="en-US" sz="2800" b="1">
              <a:solidFill>
                <a:srgbClr val="000000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仿宋" panose="02010609060101010101" pitchFamily="49" charset="-122"/>
              <a:sym typeface="+mn-ea"/>
            </a:endParaRPr>
          </a:p>
          <a:p>
            <a:pPr algn="l">
              <a:lnSpc>
                <a:spcPct val="110000"/>
              </a:lnSpc>
              <a:defRPr/>
            </a:pPr>
            <a:endParaRPr kumimoji="1" lang="zh-CN" altLang="en-US" sz="2800" b="1">
              <a:solidFill>
                <a:srgbClr val="000000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仿宋" panose="02010609060101010101" pitchFamily="49" charset="-122"/>
              <a:sym typeface="+mn-ea"/>
            </a:endParaRPr>
          </a:p>
          <a:p>
            <a:pPr algn="l">
              <a:lnSpc>
                <a:spcPct val="110000"/>
              </a:lnSpc>
              <a:defRPr/>
            </a:pPr>
            <a:r>
              <a:rPr kumimoji="1" lang="en-US" altLang="zh-CN" sz="2800" b="1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          </a:t>
            </a:r>
            <a:r>
              <a:rPr kumimoji="1" lang="zh-CN" altLang="en-US" sz="2800" b="1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“</a:t>
            </a:r>
            <a:r>
              <a:rPr kumimoji="1" lang="zh-CN" altLang="en-US" sz="2800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见</a:t>
            </a:r>
            <a:r>
              <a:rPr kumimoji="1" lang="zh-CN" altLang="en-US" sz="2800" b="1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”，表示被动</a:t>
            </a:r>
            <a:endParaRPr kumimoji="1" lang="zh-CN" altLang="en-US" sz="2800" b="1">
              <a:solidFill>
                <a:srgbClr val="000000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仿宋" panose="02010609060101010101" pitchFamily="49" charset="-122"/>
              <a:sym typeface="+mn-ea"/>
            </a:endParaRPr>
          </a:p>
          <a:p>
            <a:pPr algn="l">
              <a:lnSpc>
                <a:spcPct val="110000"/>
              </a:lnSpc>
              <a:defRPr/>
            </a:pPr>
            <a:endParaRPr kumimoji="1" lang="zh-CN" altLang="en-US" sz="2800" b="1">
              <a:solidFill>
                <a:srgbClr val="000000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仿宋" panose="02010609060101010101" pitchFamily="49" charset="-122"/>
              <a:sym typeface="+mn-ea"/>
            </a:endParaRPr>
          </a:p>
          <a:p>
            <a:pPr algn="l">
              <a:lnSpc>
                <a:spcPct val="110000"/>
              </a:lnSpc>
              <a:defRPr/>
            </a:pPr>
            <a:r>
              <a:rPr kumimoji="1" lang="en-US" altLang="zh-CN" sz="2800" b="1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           “</a:t>
            </a:r>
            <a:r>
              <a:rPr kumimoji="1" lang="zh-CN" altLang="en-US" sz="2800" b="1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臣闻之</a:t>
            </a:r>
            <a:r>
              <a:rPr kumimoji="1" lang="zh-CN" altLang="en-US" sz="2800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（于）</a:t>
            </a:r>
            <a:r>
              <a:rPr kumimoji="1" lang="zh-CN" altLang="en-US" sz="2800" b="1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胡屹曰</a:t>
            </a:r>
            <a:r>
              <a:rPr kumimoji="1" lang="en-US" altLang="zh-CN" sz="2800" b="1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”</a:t>
            </a:r>
            <a:endParaRPr kumimoji="1" lang="zh-CN" altLang="en-US" sz="2800" b="1">
              <a:solidFill>
                <a:srgbClr val="000000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仿宋" panose="02010609060101010101" pitchFamily="49" charset="-122"/>
              <a:sym typeface="+mn-ea"/>
            </a:endParaRPr>
          </a:p>
          <a:p>
            <a:pPr algn="l">
              <a:lnSpc>
                <a:spcPct val="110000"/>
              </a:lnSpc>
              <a:defRPr/>
            </a:pPr>
            <a:r>
              <a:rPr kumimoji="1" lang="en-US" altLang="zh-CN" sz="2800" b="1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           “</a:t>
            </a:r>
            <a:r>
              <a:rPr kumimoji="1" lang="zh-CN" altLang="en-US" sz="2800" b="1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将以</a:t>
            </a:r>
            <a:r>
              <a:rPr kumimoji="1" lang="zh-CN" altLang="en-US" sz="2800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（之）</a:t>
            </a:r>
            <a:r>
              <a:rPr kumimoji="1" lang="zh-CN" altLang="en-US" sz="2800" b="1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求吾所大欲也</a:t>
            </a:r>
            <a:r>
              <a:rPr kumimoji="1" lang="en-US" altLang="zh-CN" sz="2800" b="1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”</a:t>
            </a:r>
            <a:endParaRPr kumimoji="1" lang="zh-CN" altLang="en-US" sz="2800" b="1">
              <a:solidFill>
                <a:srgbClr val="000000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仿宋" panose="02010609060101010101" pitchFamily="49" charset="-122"/>
              <a:sym typeface="+mn-ea"/>
            </a:endParaRPr>
          </a:p>
          <a:p>
            <a:pPr algn="l">
              <a:lnSpc>
                <a:spcPct val="110000"/>
              </a:lnSpc>
              <a:defRPr/>
            </a:pPr>
            <a:r>
              <a:rPr kumimoji="1" lang="en-US" altLang="zh-CN" sz="2800" b="1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           “</a:t>
            </a:r>
            <a:r>
              <a:rPr kumimoji="1" lang="zh-CN" altLang="en-US" sz="2800" b="1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及</a:t>
            </a:r>
            <a:r>
              <a:rPr kumimoji="1" lang="zh-CN" altLang="en-US" sz="2800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（其）</a:t>
            </a:r>
            <a:r>
              <a:rPr kumimoji="1" lang="zh-CN" altLang="en-US" sz="2800" b="1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陷于罪</a:t>
            </a:r>
            <a:r>
              <a:rPr kumimoji="1" lang="en-US" altLang="zh-CN" sz="2800" b="1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”</a:t>
            </a:r>
            <a:endParaRPr kumimoji="1" lang="zh-CN" altLang="en-US" sz="2800" b="1">
              <a:solidFill>
                <a:srgbClr val="000000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仿宋" panose="02010609060101010101" pitchFamily="49" charset="-122"/>
              <a:sym typeface="+mn-ea"/>
            </a:endParaRPr>
          </a:p>
          <a:p>
            <a:pPr algn="l">
              <a:lnSpc>
                <a:spcPct val="110000"/>
              </a:lnSpc>
              <a:defRPr/>
            </a:pPr>
            <a:r>
              <a:rPr kumimoji="1" lang="en-US" altLang="zh-CN" sz="2800" b="1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           “</a:t>
            </a:r>
            <a:r>
              <a:rPr kumimoji="1" lang="zh-CN" altLang="en-US" sz="2800" b="1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必使</a:t>
            </a:r>
            <a:r>
              <a:rPr kumimoji="1" lang="zh-CN" altLang="en-US" sz="2800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（之）</a:t>
            </a:r>
            <a:r>
              <a:rPr kumimoji="1" lang="zh-CN" altLang="en-US" sz="2800" b="1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仰足以事父母</a:t>
            </a:r>
            <a:r>
              <a:rPr kumimoji="1" lang="en-US" altLang="zh-CN" sz="2800" b="1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”</a:t>
            </a:r>
            <a:endParaRPr kumimoji="1" lang="zh-CN" altLang="en-US" sz="2800" b="1">
              <a:solidFill>
                <a:srgbClr val="000000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仿宋" panose="02010609060101010101" pitchFamily="49" charset="-122"/>
              <a:sym typeface="+mn-ea"/>
            </a:endParaRPr>
          </a:p>
        </p:txBody>
      </p:sp>
      <p:sp>
        <p:nvSpPr>
          <p:cNvPr id="16" name="右大括号 15"/>
          <p:cNvSpPr/>
          <p:nvPr>
            <p:custDataLst>
              <p:tags r:id="rId6"/>
            </p:custDataLst>
          </p:nvPr>
        </p:nvSpPr>
        <p:spPr>
          <a:xfrm rot="10800000">
            <a:off x="2367915" y="3808730"/>
            <a:ext cx="215265" cy="1538605"/>
          </a:xfrm>
          <a:prstGeom prst="rightBrace">
            <a:avLst>
              <a:gd name="adj1" fmla="val 8333"/>
              <a:gd name="adj2" fmla="val 50475"/>
            </a:avLst>
          </a:prstGeom>
          <a:ln w="31750" cap="rnd">
            <a:solidFill>
              <a:prstClr val="black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7"/>
            </p:custDataLst>
          </p:nvPr>
        </p:nvSpPr>
        <p:spPr>
          <a:xfrm>
            <a:off x="959485" y="2653030"/>
            <a:ext cx="155575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kumimoji="1" lang="zh-CN" altLang="en-US" sz="2800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被动句</a:t>
            </a:r>
            <a:endParaRPr kumimoji="1" lang="zh-CN" altLang="en-US" sz="2800" b="1">
              <a:solidFill>
                <a:srgbClr val="FF0000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仿宋" panose="02010609060101010101" pitchFamily="49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8"/>
            </p:custDataLst>
          </p:nvPr>
        </p:nvSpPr>
        <p:spPr>
          <a:xfrm>
            <a:off x="959485" y="1511935"/>
            <a:ext cx="137033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kumimoji="1" lang="zh-CN" altLang="en-US" sz="2800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判断句</a:t>
            </a:r>
            <a:endParaRPr kumimoji="1" lang="zh-CN" altLang="en-US" sz="2800" b="1">
              <a:solidFill>
                <a:srgbClr val="FF0000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仿宋" panose="02010609060101010101" pitchFamily="49" charset="-122"/>
              <a:sym typeface="+mn-ea"/>
            </a:endParaRPr>
          </a:p>
        </p:txBody>
      </p:sp>
      <p:sp>
        <p:nvSpPr>
          <p:cNvPr id="5" name="右大括号 4"/>
          <p:cNvSpPr/>
          <p:nvPr>
            <p:custDataLst>
              <p:tags r:id="rId9"/>
            </p:custDataLst>
          </p:nvPr>
        </p:nvSpPr>
        <p:spPr>
          <a:xfrm rot="10800000">
            <a:off x="2312035" y="1359535"/>
            <a:ext cx="215265" cy="768350"/>
          </a:xfrm>
          <a:prstGeom prst="rightBrace">
            <a:avLst>
              <a:gd name="adj1" fmla="val 8333"/>
              <a:gd name="adj2" fmla="val 50475"/>
            </a:avLst>
          </a:prstGeom>
          <a:ln w="31750" cap="rnd">
            <a:solidFill>
              <a:prstClr val="black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animBg="1"/>
      <p:bldP spid="5" grpId="0" animBg="1"/>
      <p:bldP spid="4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zh-CN" altLang="en-US"/>
              <a:t>特殊句式</a:t>
            </a:r>
            <a:endParaRPr lang="zh-CN" altLang="en-US"/>
          </a:p>
        </p:txBody>
      </p:sp>
      <p:sp>
        <p:nvSpPr>
          <p:cNvPr id="2" name="文本框 1" hidden="1"/>
          <p:cNvSpPr txBox="1"/>
          <p:nvPr>
            <p:custDataLst>
              <p:tags r:id="rId2"/>
            </p:custDataLst>
          </p:nvPr>
        </p:nvSpPr>
        <p:spPr>
          <a:xfrm>
            <a:off x="1046115" y="1926028"/>
            <a:ext cx="98796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>
                <a:latin typeface="胡敬礼毛笔行书简" panose="02010600030101010101" pitchFamily="2" charset="-122"/>
                <a:ea typeface="胡敬礼毛笔行书简" panose="02010600030101010101" pitchFamily="2" charset="-122"/>
              </a:rPr>
              <a:t>子路、曾皙、冉有、公西华侍坐</a:t>
            </a:r>
            <a:endParaRPr lang="zh-CN" altLang="en-US" sz="5400">
              <a:latin typeface="胡敬礼毛笔行书简" panose="02010600030101010101" pitchFamily="2" charset="-122"/>
              <a:ea typeface="胡敬礼毛笔行书简" panose="02010600030101010101" pitchFamily="2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2663825" y="1511300"/>
            <a:ext cx="7570470" cy="42691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lnSpc>
                <a:spcPct val="110000"/>
              </a:lnSpc>
              <a:defRPr/>
            </a:pPr>
            <a:r>
              <a:rPr kumimoji="1" sz="2800" b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臣未</a:t>
            </a:r>
            <a:r>
              <a:rPr kumimoji="1" sz="2800" b="1">
                <a:solidFill>
                  <a:srgbClr val="FF0000"/>
                </a:solidFill>
                <a:highlight>
                  <a:srgbClr val="000000">
                    <a:alpha val="0"/>
                  </a:srgbClr>
                </a:highlight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之闻</a:t>
            </a:r>
            <a:r>
              <a:rPr kumimoji="1" sz="2800" b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也</a:t>
            </a:r>
            <a:endParaRPr kumimoji="1" sz="2800" b="1">
              <a:solidFill>
                <a:srgbClr val="000000"/>
              </a:solidFill>
              <a:highlight>
                <a:srgbClr val="000000">
                  <a:alpha val="0"/>
                </a:srgbClr>
              </a:highlight>
              <a:latin typeface="华文中宋" panose="02010600040101010101" pitchFamily="2" charset="-122"/>
              <a:ea typeface="华文中宋" panose="02010600040101010101" pitchFamily="2" charset="-122"/>
              <a:cs typeface="仿宋" panose="02010609060101010101" pitchFamily="49" charset="-122"/>
              <a:sym typeface="+mn-ea"/>
            </a:endParaRPr>
          </a:p>
          <a:p>
            <a:pPr algn="l">
              <a:lnSpc>
                <a:spcPct val="110000"/>
              </a:lnSpc>
              <a:defRPr/>
            </a:pPr>
            <a:r>
              <a:rPr kumimoji="1" sz="2800" b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莫</a:t>
            </a:r>
            <a:r>
              <a:rPr kumimoji="1" sz="2800" b="1">
                <a:solidFill>
                  <a:srgbClr val="FF0000"/>
                </a:solidFill>
                <a:highlight>
                  <a:srgbClr val="000000">
                    <a:alpha val="0"/>
                  </a:srgbClr>
                </a:highlight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之能御</a:t>
            </a:r>
            <a:r>
              <a:rPr kumimoji="1" sz="2800" b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也</a:t>
            </a:r>
            <a:endParaRPr kumimoji="1" sz="2800" b="1">
              <a:solidFill>
                <a:srgbClr val="000000"/>
              </a:solidFill>
              <a:highlight>
                <a:srgbClr val="000000">
                  <a:alpha val="0"/>
                </a:srgbClr>
              </a:highlight>
              <a:latin typeface="华文中宋" panose="02010600040101010101" pitchFamily="2" charset="-122"/>
              <a:ea typeface="华文中宋" panose="02010600040101010101" pitchFamily="2" charset="-122"/>
              <a:cs typeface="仿宋" panose="02010609060101010101" pitchFamily="49" charset="-122"/>
              <a:sym typeface="+mn-ea"/>
            </a:endParaRPr>
          </a:p>
          <a:p>
            <a:pPr algn="l">
              <a:lnSpc>
                <a:spcPct val="110000"/>
              </a:lnSpc>
              <a:defRPr/>
            </a:pPr>
            <a:r>
              <a:rPr kumimoji="1" sz="2800" b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未</a:t>
            </a:r>
            <a:r>
              <a:rPr kumimoji="1" sz="2800" b="1">
                <a:solidFill>
                  <a:srgbClr val="FF0000"/>
                </a:solidFill>
                <a:highlight>
                  <a:srgbClr val="000000">
                    <a:alpha val="0"/>
                  </a:srgbClr>
                </a:highlight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之</a:t>
            </a:r>
            <a:r>
              <a:rPr kumimoji="1" sz="2800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有</a:t>
            </a:r>
            <a:r>
              <a:rPr kumimoji="1" sz="2800" b="1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也 </a:t>
            </a:r>
            <a:endParaRPr kumimoji="1" sz="2800" b="1">
              <a:solidFill>
                <a:srgbClr val="000000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仿宋" panose="02010609060101010101" pitchFamily="49" charset="-122"/>
              <a:sym typeface="+mn-ea"/>
            </a:endParaRPr>
          </a:p>
          <a:p>
            <a:pPr algn="l">
              <a:lnSpc>
                <a:spcPct val="110000"/>
              </a:lnSpc>
              <a:defRPr/>
            </a:pPr>
            <a:r>
              <a:rPr kumimoji="1" sz="2800" b="1">
                <a:solidFill>
                  <a:srgbClr val="FF0000"/>
                </a:solidFill>
                <a:highlight>
                  <a:srgbClr val="FFFF00"/>
                </a:highlight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何</a:t>
            </a:r>
            <a:r>
              <a:rPr kumimoji="1" sz="2800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由</a:t>
            </a:r>
            <a:r>
              <a:rPr kumimoji="1" sz="2800" b="1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知吾可也 </a:t>
            </a:r>
            <a:endParaRPr kumimoji="1" sz="2800" b="1">
              <a:solidFill>
                <a:srgbClr val="000000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仿宋" panose="02010609060101010101" pitchFamily="49" charset="-122"/>
              <a:sym typeface="+mn-ea"/>
            </a:endParaRPr>
          </a:p>
          <a:p>
            <a:pPr algn="l">
              <a:lnSpc>
                <a:spcPct val="110000"/>
              </a:lnSpc>
              <a:defRPr/>
            </a:pPr>
            <a:r>
              <a:rPr kumimoji="1" sz="2800" b="1">
                <a:solidFill>
                  <a:srgbClr val="FF0000"/>
                </a:solidFill>
                <a:highlight>
                  <a:srgbClr val="FFFF00"/>
                </a:highlight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何</a:t>
            </a:r>
            <a:r>
              <a:rPr kumimoji="1" sz="2800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以</a:t>
            </a:r>
            <a:r>
              <a:rPr kumimoji="1" sz="2800" b="1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异</a:t>
            </a:r>
            <a:endParaRPr kumimoji="1" sz="2800" b="1">
              <a:solidFill>
                <a:srgbClr val="000000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仿宋" panose="02010609060101010101" pitchFamily="49" charset="-122"/>
              <a:sym typeface="+mn-ea"/>
            </a:endParaRPr>
          </a:p>
          <a:p>
            <a:pPr algn="l">
              <a:lnSpc>
                <a:spcPct val="110000"/>
              </a:lnSpc>
              <a:defRPr/>
            </a:pPr>
            <a:r>
              <a:rPr kumimoji="1" sz="2800" b="1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牛</a:t>
            </a:r>
            <a:r>
              <a:rPr kumimoji="1" sz="2800" b="1">
                <a:solidFill>
                  <a:srgbClr val="FF0000"/>
                </a:solidFill>
                <a:highlight>
                  <a:srgbClr val="FFFF00"/>
                </a:highlight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何</a:t>
            </a:r>
            <a:r>
              <a:rPr kumimoji="1" sz="2800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之</a:t>
            </a:r>
            <a:r>
              <a:rPr kumimoji="1" sz="2800" b="1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 </a:t>
            </a:r>
            <a:endParaRPr kumimoji="1" sz="2800" b="1">
              <a:solidFill>
                <a:srgbClr val="000000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仿宋" panose="02010609060101010101" pitchFamily="49" charset="-122"/>
              <a:sym typeface="+mn-ea"/>
            </a:endParaRPr>
          </a:p>
          <a:p>
            <a:pPr algn="l">
              <a:lnSpc>
                <a:spcPct val="110000"/>
              </a:lnSpc>
              <a:defRPr/>
            </a:pPr>
            <a:r>
              <a:rPr kumimoji="1" sz="2800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夫子</a:t>
            </a:r>
            <a:r>
              <a:rPr kumimoji="1" sz="2800" b="1">
                <a:solidFill>
                  <a:srgbClr val="FF0000"/>
                </a:solidFill>
                <a:highlight>
                  <a:srgbClr val="FFFF00"/>
                </a:highlight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之</a:t>
            </a:r>
            <a:r>
              <a:rPr kumimoji="1" sz="2800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谓</a:t>
            </a:r>
            <a:r>
              <a:rPr kumimoji="1" sz="2800" b="1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也 </a:t>
            </a:r>
            <a:endParaRPr kumimoji="1" sz="2800" b="1">
              <a:solidFill>
                <a:srgbClr val="000000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仿宋" panose="02010609060101010101" pitchFamily="49" charset="-122"/>
              <a:sym typeface="+mn-ea"/>
            </a:endParaRPr>
          </a:p>
          <a:p>
            <a:pPr algn="l">
              <a:lnSpc>
                <a:spcPct val="110000"/>
              </a:lnSpc>
              <a:defRPr/>
            </a:pPr>
            <a:r>
              <a:rPr kumimoji="1" sz="2800" b="1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然则</a:t>
            </a:r>
            <a:r>
              <a:rPr kumimoji="1" sz="2800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一羽</a:t>
            </a:r>
            <a:r>
              <a:rPr kumimoji="1" sz="2800" b="1">
                <a:solidFill>
                  <a:srgbClr val="FF0000"/>
                </a:solidFill>
                <a:highlight>
                  <a:srgbClr val="FFFF00"/>
                </a:highlight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之</a:t>
            </a:r>
            <a:r>
              <a:rPr kumimoji="1" sz="2800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不举</a:t>
            </a:r>
            <a:endParaRPr kumimoji="1" sz="2800" b="1">
              <a:solidFill>
                <a:srgbClr val="000000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仿宋" panose="02010609060101010101" pitchFamily="49" charset="-122"/>
              <a:sym typeface="+mn-ea"/>
            </a:endParaRPr>
          </a:p>
          <a:p>
            <a:pPr algn="l">
              <a:lnSpc>
                <a:spcPct val="110000"/>
              </a:lnSpc>
              <a:defRPr/>
            </a:pPr>
            <a:r>
              <a:rPr kumimoji="1" sz="2800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舆薪</a:t>
            </a:r>
            <a:r>
              <a:rPr kumimoji="1" sz="2800" b="1">
                <a:solidFill>
                  <a:srgbClr val="FF0000"/>
                </a:solidFill>
                <a:highlight>
                  <a:srgbClr val="FFFF00"/>
                </a:highlight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之</a:t>
            </a:r>
            <a:r>
              <a:rPr kumimoji="1" sz="2800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不见</a:t>
            </a:r>
            <a:r>
              <a:rPr kumimoji="1" sz="2800" b="1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 </a:t>
            </a:r>
            <a:endParaRPr kumimoji="1" sz="2800" b="1">
              <a:solidFill>
                <a:srgbClr val="000000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仿宋" panose="02010609060101010101" pitchFamily="49" charset="-122"/>
              <a:sym typeface="+mn-ea"/>
            </a:endParaRPr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986155" y="2953385"/>
            <a:ext cx="981075" cy="13290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kumimoji="1" lang="zh-CN" altLang="en-US" sz="2800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宾语</a:t>
            </a:r>
            <a:endParaRPr kumimoji="1" lang="zh-CN" altLang="en-US" sz="2800" b="1">
              <a:solidFill>
                <a:srgbClr val="FF0000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仿宋" panose="02010609060101010101" pitchFamily="49" charset="-122"/>
              <a:sym typeface="+mn-ea"/>
            </a:endParaRPr>
          </a:p>
          <a:p>
            <a:r>
              <a:rPr kumimoji="1" lang="zh-CN" altLang="en-US" sz="2800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前置</a:t>
            </a:r>
            <a:endParaRPr kumimoji="1" lang="zh-CN" altLang="en-US" sz="2800" b="1">
              <a:solidFill>
                <a:srgbClr val="FF0000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仿宋" panose="02010609060101010101" pitchFamily="49" charset="-122"/>
              <a:sym typeface="+mn-ea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6236970" y="1510665"/>
            <a:ext cx="8128000" cy="45415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lnSpc>
                <a:spcPct val="110000"/>
              </a:lnSpc>
              <a:defRPr/>
            </a:pPr>
            <a:r>
              <a:rPr kumimoji="1" sz="2800" b="1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应为“臣未</a:t>
            </a:r>
            <a:r>
              <a:rPr kumimoji="1" sz="2800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闻之</a:t>
            </a:r>
            <a:r>
              <a:rPr kumimoji="1" sz="2800" b="1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也”</a:t>
            </a:r>
            <a:endParaRPr kumimoji="1" sz="2800" b="1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仿宋" panose="02010609060101010101" pitchFamily="49" charset="-122"/>
              <a:sym typeface="+mn-ea"/>
            </a:endParaRPr>
          </a:p>
          <a:p>
            <a:pPr algn="l">
              <a:lnSpc>
                <a:spcPct val="110000"/>
              </a:lnSpc>
              <a:defRPr/>
            </a:pPr>
            <a:r>
              <a:rPr kumimoji="1" sz="2800" b="1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应为“莫</a:t>
            </a:r>
            <a:r>
              <a:rPr kumimoji="1" sz="2800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能御之</a:t>
            </a:r>
            <a:r>
              <a:rPr kumimoji="1" sz="2800" b="1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也”</a:t>
            </a:r>
            <a:endParaRPr kumimoji="1" sz="2800" b="1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仿宋" panose="02010609060101010101" pitchFamily="49" charset="-122"/>
              <a:sym typeface="+mn-ea"/>
            </a:endParaRPr>
          </a:p>
          <a:p>
            <a:pPr algn="l">
              <a:lnSpc>
                <a:spcPct val="110000"/>
              </a:lnSpc>
              <a:defRPr/>
            </a:pPr>
            <a:r>
              <a:rPr kumimoji="1" sz="2800" b="1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应为“未</a:t>
            </a:r>
            <a:r>
              <a:rPr kumimoji="1" sz="2800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有之</a:t>
            </a:r>
            <a:r>
              <a:rPr kumimoji="1" sz="2800" b="1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也”</a:t>
            </a:r>
            <a:endParaRPr kumimoji="1" sz="2800" b="1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仿宋" panose="02010609060101010101" pitchFamily="49" charset="-122"/>
              <a:sym typeface="+mn-ea"/>
            </a:endParaRPr>
          </a:p>
          <a:p>
            <a:pPr algn="l">
              <a:lnSpc>
                <a:spcPct val="110000"/>
              </a:lnSpc>
              <a:defRPr/>
            </a:pPr>
            <a:r>
              <a:rPr kumimoji="1" sz="2800" b="1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应为“</a:t>
            </a:r>
            <a:r>
              <a:rPr kumimoji="1" sz="2800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由何</a:t>
            </a:r>
            <a:r>
              <a:rPr kumimoji="1" sz="2800" b="1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知吾可也”</a:t>
            </a:r>
            <a:endParaRPr kumimoji="1" sz="2800" b="1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仿宋" panose="02010609060101010101" pitchFamily="49" charset="-122"/>
              <a:sym typeface="+mn-ea"/>
            </a:endParaRPr>
          </a:p>
          <a:p>
            <a:pPr algn="l">
              <a:lnSpc>
                <a:spcPct val="110000"/>
              </a:lnSpc>
              <a:defRPr/>
            </a:pPr>
            <a:r>
              <a:rPr kumimoji="1" sz="2800" b="1"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应为“</a:t>
            </a:r>
            <a:r>
              <a:rPr kumimoji="1" sz="2800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以何</a:t>
            </a:r>
            <a:r>
              <a:rPr kumimoji="1" sz="2800" b="1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异</a:t>
            </a:r>
            <a:r>
              <a:rPr kumimoji="1" sz="2800" b="1"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”</a:t>
            </a:r>
            <a:endParaRPr kumimoji="1" sz="2800" b="1">
              <a:latin typeface="华文中宋" panose="02010600040101010101" pitchFamily="2" charset="-122"/>
              <a:ea typeface="华文中宋" panose="02010600040101010101" pitchFamily="2" charset="-122"/>
              <a:cs typeface="仿宋" panose="02010609060101010101" pitchFamily="49" charset="-122"/>
              <a:sym typeface="+mn-ea"/>
            </a:endParaRPr>
          </a:p>
          <a:p>
            <a:pPr algn="l">
              <a:lnSpc>
                <a:spcPct val="110000"/>
              </a:lnSpc>
              <a:defRPr/>
            </a:pPr>
            <a:r>
              <a:rPr kumimoji="1" sz="2800" b="1"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应为“牛</a:t>
            </a:r>
            <a:r>
              <a:rPr kumimoji="1" sz="2800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之何</a:t>
            </a:r>
            <a:r>
              <a:rPr kumimoji="1" sz="2800" b="1"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”</a:t>
            </a:r>
            <a:endParaRPr kumimoji="1" sz="2800" b="1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仿宋" panose="02010609060101010101" pitchFamily="49" charset="-122"/>
              <a:sym typeface="+mn-ea"/>
            </a:endParaRPr>
          </a:p>
          <a:p>
            <a:pPr algn="l">
              <a:lnSpc>
                <a:spcPct val="110000"/>
              </a:lnSpc>
              <a:defRPr/>
            </a:pPr>
            <a:r>
              <a:rPr kumimoji="1" sz="2800" b="1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应为“</a:t>
            </a:r>
            <a:r>
              <a:rPr kumimoji="1" sz="2800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谓夫子</a:t>
            </a:r>
            <a:r>
              <a:rPr kumimoji="1" sz="2800" b="1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也”</a:t>
            </a:r>
            <a:endParaRPr kumimoji="1" sz="2800" b="1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仿宋" panose="02010609060101010101" pitchFamily="49" charset="-122"/>
              <a:sym typeface="+mn-ea"/>
            </a:endParaRPr>
          </a:p>
          <a:p>
            <a:pPr algn="l">
              <a:lnSpc>
                <a:spcPct val="110000"/>
              </a:lnSpc>
              <a:defRPr/>
            </a:pPr>
            <a:r>
              <a:rPr kumimoji="1" sz="2800" b="1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应为“然则</a:t>
            </a:r>
            <a:r>
              <a:rPr kumimoji="1" sz="2800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不举一羽</a:t>
            </a:r>
            <a:r>
              <a:rPr kumimoji="1" sz="2800" b="1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”</a:t>
            </a:r>
            <a:endParaRPr kumimoji="1" sz="2800" b="1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仿宋" panose="02010609060101010101" pitchFamily="49" charset="-122"/>
              <a:sym typeface="+mn-ea"/>
            </a:endParaRPr>
          </a:p>
          <a:p>
            <a:pPr algn="l">
              <a:lnSpc>
                <a:spcPct val="110000"/>
              </a:lnSpc>
              <a:defRPr/>
            </a:pPr>
            <a:r>
              <a:rPr kumimoji="1" sz="2800" b="1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应为“</a:t>
            </a:r>
            <a:r>
              <a:rPr kumimoji="1" sz="2800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不见舆薪</a:t>
            </a:r>
            <a:r>
              <a:rPr kumimoji="1" sz="2800" b="1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”</a:t>
            </a:r>
            <a:endParaRPr kumimoji="1" lang="zh-CN" altLang="en-US" sz="2800" b="1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仿宋" panose="02010609060101010101" pitchFamily="49" charset="-122"/>
              <a:sym typeface="+mn-ea"/>
            </a:endParaRPr>
          </a:p>
        </p:txBody>
      </p:sp>
      <p:sp>
        <p:nvSpPr>
          <p:cNvPr id="16" name="右大括号 15"/>
          <p:cNvSpPr/>
          <p:nvPr>
            <p:custDataLst>
              <p:tags r:id="rId6"/>
            </p:custDataLst>
          </p:nvPr>
        </p:nvSpPr>
        <p:spPr>
          <a:xfrm rot="10800000">
            <a:off x="2152650" y="1598295"/>
            <a:ext cx="215265" cy="3723005"/>
          </a:xfrm>
          <a:prstGeom prst="rightBrace">
            <a:avLst>
              <a:gd name="adj1" fmla="val 8333"/>
              <a:gd name="adj2" fmla="val 50475"/>
            </a:avLst>
          </a:prstGeom>
          <a:ln w="31750" cap="rnd">
            <a:solidFill>
              <a:prstClr val="black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zh-CN" altLang="en-US"/>
              <a:t>特殊句式</a:t>
            </a:r>
            <a:endParaRPr lang="zh-CN" altLang="en-US"/>
          </a:p>
        </p:txBody>
      </p:sp>
      <p:sp>
        <p:nvSpPr>
          <p:cNvPr id="2" name="文本框 1" hidden="1"/>
          <p:cNvSpPr txBox="1"/>
          <p:nvPr>
            <p:custDataLst>
              <p:tags r:id="rId2"/>
            </p:custDataLst>
          </p:nvPr>
        </p:nvSpPr>
        <p:spPr>
          <a:xfrm>
            <a:off x="1046115" y="1926028"/>
            <a:ext cx="98796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>
                <a:latin typeface="胡敬礼毛笔行书简" panose="02010600030101010101" pitchFamily="2" charset="-122"/>
                <a:ea typeface="胡敬礼毛笔行书简" panose="02010600030101010101" pitchFamily="2" charset="-122"/>
              </a:rPr>
              <a:t>子路、曾皙、冉有、公西华侍坐</a:t>
            </a:r>
            <a:endParaRPr lang="zh-CN" altLang="en-US" sz="5400">
              <a:latin typeface="胡敬礼毛笔行书简" panose="02010600030101010101" pitchFamily="2" charset="-122"/>
              <a:ea typeface="胡敬礼毛笔行书简" panose="02010600030101010101" pitchFamily="2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1909445" y="1822450"/>
            <a:ext cx="4951095" cy="20720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lnSpc>
                <a:spcPct val="110000"/>
              </a:lnSpc>
              <a:defRPr/>
            </a:pPr>
            <a:r>
              <a:rPr kumimoji="1" sz="2800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构怨</a:t>
            </a:r>
            <a:r>
              <a:rPr kumimoji="1" sz="2800" b="1">
                <a:solidFill>
                  <a:srgbClr val="FF0000"/>
                </a:solidFill>
                <a:highlight>
                  <a:srgbClr val="FFFF00"/>
                </a:highlight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于</a:t>
            </a:r>
            <a:r>
              <a:rPr kumimoji="1" sz="2800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诸侯</a:t>
            </a:r>
            <a:endParaRPr kumimoji="1" sz="2800" b="1">
              <a:solidFill>
                <a:srgbClr val="000000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仿宋" panose="02010609060101010101" pitchFamily="49" charset="-122"/>
              <a:sym typeface="+mn-ea"/>
            </a:endParaRPr>
          </a:p>
          <a:p>
            <a:pPr algn="l">
              <a:lnSpc>
                <a:spcPct val="110000"/>
              </a:lnSpc>
              <a:defRPr/>
            </a:pPr>
            <a:r>
              <a:rPr kumimoji="1" sz="2800" b="1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使天下仕者皆欲</a:t>
            </a:r>
            <a:r>
              <a:rPr kumimoji="1" sz="2800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立</a:t>
            </a:r>
            <a:r>
              <a:rPr kumimoji="1" sz="2800" b="1">
                <a:solidFill>
                  <a:srgbClr val="FF0000"/>
                </a:solidFill>
                <a:highlight>
                  <a:srgbClr val="FFFF00"/>
                </a:highlight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于</a:t>
            </a:r>
            <a:r>
              <a:rPr kumimoji="1" sz="2800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王之朝</a:t>
            </a:r>
            <a:endParaRPr kumimoji="1" sz="2800" b="1">
              <a:solidFill>
                <a:srgbClr val="000000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仿宋" panose="02010609060101010101" pitchFamily="49" charset="-122"/>
              <a:sym typeface="+mn-ea"/>
            </a:endParaRPr>
          </a:p>
          <a:p>
            <a:pPr algn="l">
              <a:lnSpc>
                <a:spcPct val="110000"/>
              </a:lnSpc>
              <a:defRPr/>
            </a:pPr>
            <a:r>
              <a:rPr kumimoji="1" sz="2800" b="1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我非爱其财而</a:t>
            </a:r>
            <a:r>
              <a:rPr kumimoji="1" sz="2800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易之</a:t>
            </a:r>
            <a:r>
              <a:rPr kumimoji="1" sz="2800" b="1">
                <a:solidFill>
                  <a:srgbClr val="FF0000"/>
                </a:solidFill>
                <a:highlight>
                  <a:srgbClr val="FFFF00"/>
                </a:highlight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以</a:t>
            </a:r>
            <a:r>
              <a:rPr kumimoji="1" sz="2800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羊</a:t>
            </a:r>
            <a:r>
              <a:rPr kumimoji="1" sz="2800" b="1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也</a:t>
            </a:r>
            <a:endParaRPr kumimoji="1" sz="2800" b="1">
              <a:solidFill>
                <a:srgbClr val="000000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仿宋" panose="02010609060101010101" pitchFamily="49" charset="-122"/>
              <a:sym typeface="+mn-ea"/>
            </a:endParaRPr>
          </a:p>
          <a:p>
            <a:pPr algn="l">
              <a:lnSpc>
                <a:spcPct val="110000"/>
              </a:lnSpc>
              <a:defRPr/>
            </a:pPr>
            <a:r>
              <a:rPr kumimoji="1" sz="2800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树之</a:t>
            </a:r>
            <a:r>
              <a:rPr kumimoji="1" sz="2800" b="1">
                <a:solidFill>
                  <a:srgbClr val="FF0000"/>
                </a:solidFill>
                <a:highlight>
                  <a:srgbClr val="FFFF00"/>
                </a:highlight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以</a:t>
            </a:r>
            <a:r>
              <a:rPr kumimoji="1" sz="2800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桑</a:t>
            </a:r>
            <a:endParaRPr kumimoji="1" sz="2800" b="1">
              <a:solidFill>
                <a:srgbClr val="FF0000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仿宋" panose="02010609060101010101" pitchFamily="49" charset="-122"/>
              <a:sym typeface="+mn-ea"/>
            </a:endParaRPr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624840" y="2348230"/>
            <a:ext cx="981075" cy="12192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kumimoji="1" lang="zh-CN" altLang="en-US" sz="2800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状语后置</a:t>
            </a:r>
            <a:endParaRPr kumimoji="1" lang="zh-CN" altLang="en-US" sz="2800" b="1">
              <a:solidFill>
                <a:srgbClr val="FF0000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仿宋" panose="02010609060101010101" pitchFamily="49" charset="-122"/>
              <a:sym typeface="+mn-ea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6534150" y="1821815"/>
            <a:ext cx="5657850" cy="20726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lnSpc>
                <a:spcPct val="110000"/>
              </a:lnSpc>
              <a:defRPr/>
            </a:pPr>
            <a:r>
              <a:rPr kumimoji="1" sz="2800" b="1"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即“</a:t>
            </a:r>
            <a:r>
              <a:rPr kumimoji="1" sz="2800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于诸侯构怨</a:t>
            </a:r>
            <a:r>
              <a:rPr kumimoji="1" sz="2800" b="1"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”</a:t>
            </a:r>
            <a:endParaRPr kumimoji="1" sz="2800" b="1">
              <a:latin typeface="华文中宋" panose="02010600040101010101" pitchFamily="2" charset="-122"/>
              <a:ea typeface="华文中宋" panose="02010600040101010101" pitchFamily="2" charset="-122"/>
              <a:cs typeface="仿宋" panose="02010609060101010101" pitchFamily="49" charset="-122"/>
              <a:sym typeface="+mn-ea"/>
            </a:endParaRPr>
          </a:p>
          <a:p>
            <a:pPr algn="l">
              <a:lnSpc>
                <a:spcPct val="110000"/>
              </a:lnSpc>
              <a:defRPr/>
            </a:pPr>
            <a:r>
              <a:rPr kumimoji="1" sz="2800" b="1"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即“使天下仕者皆欲</a:t>
            </a:r>
            <a:r>
              <a:rPr kumimoji="1" sz="2800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于王之朝立</a:t>
            </a:r>
            <a:r>
              <a:rPr kumimoji="1" sz="2800" b="1"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”</a:t>
            </a:r>
            <a:endParaRPr kumimoji="1" sz="2800" b="1">
              <a:latin typeface="华文中宋" panose="02010600040101010101" pitchFamily="2" charset="-122"/>
              <a:ea typeface="华文中宋" panose="02010600040101010101" pitchFamily="2" charset="-122"/>
              <a:cs typeface="仿宋" panose="02010609060101010101" pitchFamily="49" charset="-122"/>
              <a:sym typeface="+mn-ea"/>
            </a:endParaRPr>
          </a:p>
          <a:p>
            <a:pPr algn="l">
              <a:lnSpc>
                <a:spcPct val="110000"/>
              </a:lnSpc>
              <a:defRPr/>
            </a:pPr>
            <a:r>
              <a:rPr kumimoji="1" sz="2800" b="1"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即“我非爱其财而</a:t>
            </a:r>
            <a:r>
              <a:rPr kumimoji="1" sz="2800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以羊易之</a:t>
            </a:r>
            <a:r>
              <a:rPr kumimoji="1" sz="2800" b="1"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也”</a:t>
            </a:r>
            <a:endParaRPr kumimoji="1" sz="2800" b="1">
              <a:latin typeface="华文中宋" panose="02010600040101010101" pitchFamily="2" charset="-122"/>
              <a:ea typeface="华文中宋" panose="02010600040101010101" pitchFamily="2" charset="-122"/>
              <a:cs typeface="仿宋" panose="02010609060101010101" pitchFamily="49" charset="-122"/>
              <a:sym typeface="+mn-ea"/>
            </a:endParaRPr>
          </a:p>
          <a:p>
            <a:pPr algn="l">
              <a:lnSpc>
                <a:spcPct val="110000"/>
              </a:lnSpc>
              <a:defRPr/>
            </a:pPr>
            <a:r>
              <a:rPr kumimoji="1" sz="2800" b="1"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即“</a:t>
            </a:r>
            <a:r>
              <a:rPr kumimoji="1" sz="2800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以桑树之</a:t>
            </a:r>
            <a:r>
              <a:rPr kumimoji="1" sz="2800" b="1"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”</a:t>
            </a:r>
            <a:endParaRPr kumimoji="1" sz="2800" b="1">
              <a:solidFill>
                <a:srgbClr val="000000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仿宋" panose="02010609060101010101" pitchFamily="49" charset="-122"/>
              <a:sym typeface="+mn-ea"/>
            </a:endParaRPr>
          </a:p>
          <a:p>
            <a:pPr algn="l">
              <a:lnSpc>
                <a:spcPct val="110000"/>
              </a:lnSpc>
              <a:defRPr/>
            </a:pPr>
            <a:endParaRPr kumimoji="1" sz="2800" b="1">
              <a:latin typeface="华文中宋" panose="02010600040101010101" pitchFamily="2" charset="-122"/>
              <a:ea typeface="华文中宋" panose="02010600040101010101" pitchFamily="2" charset="-122"/>
              <a:cs typeface="仿宋" panose="02010609060101010101" pitchFamily="49" charset="-122"/>
              <a:sym typeface="+mn-ea"/>
            </a:endParaRPr>
          </a:p>
        </p:txBody>
      </p:sp>
      <p:sp>
        <p:nvSpPr>
          <p:cNvPr id="16" name="右大括号 15"/>
          <p:cNvSpPr/>
          <p:nvPr>
            <p:custDataLst>
              <p:tags r:id="rId6"/>
            </p:custDataLst>
          </p:nvPr>
        </p:nvSpPr>
        <p:spPr>
          <a:xfrm rot="10800000">
            <a:off x="1601470" y="1977390"/>
            <a:ext cx="215265" cy="1750695"/>
          </a:xfrm>
          <a:prstGeom prst="rightBrace">
            <a:avLst>
              <a:gd name="adj1" fmla="val 8333"/>
              <a:gd name="adj2" fmla="val 50475"/>
            </a:avLst>
          </a:prstGeom>
          <a:ln w="31750" cap="rnd">
            <a:solidFill>
              <a:prstClr val="black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>
            <p:custDataLst>
              <p:tags r:id="rId7"/>
            </p:custDataLst>
          </p:nvPr>
        </p:nvSpPr>
        <p:spPr>
          <a:xfrm>
            <a:off x="6534150" y="4664710"/>
            <a:ext cx="4857115" cy="5715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kumimoji="1" sz="2800" b="1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即“</a:t>
            </a:r>
            <a:r>
              <a:rPr kumimoji="1" sz="2800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百姓之谓我爱也，宜乎</a:t>
            </a:r>
            <a:r>
              <a:rPr kumimoji="1" sz="2800" b="1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”</a:t>
            </a:r>
            <a:endParaRPr kumimoji="1" lang="zh-CN" altLang="en-US" sz="2800" b="1">
              <a:solidFill>
                <a:srgbClr val="FF0000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仿宋" panose="02010609060101010101" pitchFamily="49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8"/>
            </p:custDataLst>
          </p:nvPr>
        </p:nvSpPr>
        <p:spPr>
          <a:xfrm>
            <a:off x="2447925" y="4664710"/>
            <a:ext cx="408622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kumimoji="1" sz="2800" b="1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宜乎百姓之谓我爱也</a:t>
            </a:r>
            <a:endParaRPr kumimoji="1" lang="zh-CN" altLang="en-US" sz="2800" b="1">
              <a:solidFill>
                <a:srgbClr val="000000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仿宋" panose="02010609060101010101" pitchFamily="49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9"/>
            </p:custDataLst>
          </p:nvPr>
        </p:nvSpPr>
        <p:spPr>
          <a:xfrm>
            <a:off x="624840" y="4664710"/>
            <a:ext cx="171577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kumimoji="1" lang="zh-CN" altLang="en-US" sz="2800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主谓倒装</a:t>
            </a:r>
            <a:endParaRPr kumimoji="1" lang="zh-CN" altLang="en-US" sz="2800" b="1">
              <a:solidFill>
                <a:srgbClr val="FF0000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仿宋" panose="02010609060101010101" pitchFamily="49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animBg="1"/>
      <p:bldP spid="4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>
            <p:custDataLst>
              <p:tags r:id="rId1"/>
            </p:custDataLst>
          </p:nvPr>
        </p:nvGrpSpPr>
        <p:grpSpPr>
          <a:xfrm>
            <a:off x="249555" y="214630"/>
            <a:ext cx="2439035" cy="854710"/>
            <a:chOff x="1865454" y="840646"/>
            <a:chExt cx="3516743" cy="973715"/>
          </a:xfrm>
        </p:grpSpPr>
        <p:grpSp>
          <p:nvGrpSpPr>
            <p:cNvPr id="17" name="组合 16"/>
            <p:cNvGrpSpPr/>
            <p:nvPr>
              <p:custDataLst>
                <p:tags r:id="rId2"/>
              </p:custDataLst>
            </p:nvPr>
          </p:nvGrpSpPr>
          <p:grpSpPr>
            <a:xfrm flipV="1">
              <a:off x="1865454" y="889142"/>
              <a:ext cx="1902981" cy="925219"/>
              <a:chOff x="1972491" y="1467045"/>
              <a:chExt cx="1854926" cy="906294"/>
            </a:xfrm>
            <a:solidFill>
              <a:srgbClr val="C00000"/>
            </a:solidFill>
          </p:grpSpPr>
          <p:sp>
            <p:nvSpPr>
              <p:cNvPr id="18" name="矩形 17"/>
              <p:cNvSpPr/>
              <p:nvPr>
                <p:custDataLst>
                  <p:tags r:id="rId3"/>
                </p:custDataLst>
              </p:nvPr>
            </p:nvSpPr>
            <p:spPr>
              <a:xfrm rot="5400000">
                <a:off x="1615648" y="1940324"/>
                <a:ext cx="797284" cy="6874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80"/>
              </a:p>
            </p:txBody>
          </p:sp>
          <p:sp>
            <p:nvSpPr>
              <p:cNvPr id="19" name="矩形 18"/>
              <p:cNvSpPr/>
              <p:nvPr>
                <p:custDataLst>
                  <p:tags r:id="rId4"/>
                </p:custDataLst>
              </p:nvPr>
            </p:nvSpPr>
            <p:spPr>
              <a:xfrm>
                <a:off x="1972491" y="1467045"/>
                <a:ext cx="1854926" cy="7810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80"/>
              </a:p>
            </p:txBody>
          </p:sp>
          <p:sp>
            <p:nvSpPr>
              <p:cNvPr id="20" name="矩形 19"/>
              <p:cNvSpPr/>
              <p:nvPr>
                <p:custDataLst>
                  <p:tags r:id="rId5"/>
                </p:custDataLst>
              </p:nvPr>
            </p:nvSpPr>
            <p:spPr>
              <a:xfrm rot="5400000" flipV="1">
                <a:off x="1804940" y="1952228"/>
                <a:ext cx="698116" cy="4571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80"/>
              </a:p>
            </p:txBody>
          </p:sp>
        </p:grpSp>
        <p:sp>
          <p:nvSpPr>
            <p:cNvPr id="21" name="矩形 20"/>
            <p:cNvSpPr/>
            <p:nvPr>
              <p:custDataLst>
                <p:tags r:id="rId6"/>
              </p:custDataLst>
            </p:nvPr>
          </p:nvSpPr>
          <p:spPr>
            <a:xfrm>
              <a:off x="2159725" y="840646"/>
              <a:ext cx="3058819" cy="81141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16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24" name="矩形 23"/>
            <p:cNvSpPr/>
            <p:nvPr>
              <p:custDataLst>
                <p:tags r:id="rId7"/>
              </p:custDataLst>
            </p:nvPr>
          </p:nvSpPr>
          <p:spPr>
            <a:xfrm>
              <a:off x="2159842" y="968673"/>
              <a:ext cx="3222355" cy="55478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</a:bodyPr>
            <a:lstStyle/>
            <a:p>
              <a:pPr algn="ctr"/>
              <a:r>
                <a:rPr lang="zh-CN" altLang="en-US" sz="2810">
                  <a:solidFill>
                    <a:srgbClr val="C0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华文中宋" panose="02010600040101010101" pitchFamily="2" charset="-122"/>
                  <a:ea typeface="华文中宋" panose="02010600040101010101" pitchFamily="2" charset="-122"/>
                </a:rPr>
                <a:t>析文本</a:t>
              </a:r>
              <a:endParaRPr lang="zh-CN" altLang="en-US" sz="2810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sp>
        <p:nvSpPr>
          <p:cNvPr id="100" name="文本框 99"/>
          <p:cNvSpPr txBox="1"/>
          <p:nvPr>
            <p:custDataLst>
              <p:tags r:id="rId8"/>
            </p:custDataLst>
          </p:nvPr>
        </p:nvSpPr>
        <p:spPr>
          <a:xfrm>
            <a:off x="916305" y="2211070"/>
            <a:ext cx="10560685" cy="296799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 inden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sz="3200" b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中心论点是“保民而王”。</a:t>
            </a:r>
            <a:endParaRPr lang="zh-CN" sz="3200" b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  <a:p>
            <a:pPr inden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sz="2800" b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文章首先指出齐桓、晋文之事不足道，提出“保民而王”的主张；</a:t>
            </a:r>
            <a:endParaRPr lang="zh-CN" sz="2800" b="0"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  <a:p>
            <a:pPr inden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sz="2800" b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接着论述齐宣王未实行王道，不是不能，而是不为；</a:t>
            </a:r>
            <a:endParaRPr lang="zh-CN" sz="2800" b="0"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  <a:p>
            <a:pPr inden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sz="2800" b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然后从反面论述“霸道”的危害，促使齐宣王放弃霸道，实行王道；</a:t>
            </a:r>
            <a:endParaRPr lang="zh-CN" sz="2800" b="0"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  <a:p>
            <a:pPr inden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sz="2800" b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最后举出实现“保民而王”这一主张的根本措施。</a:t>
            </a:r>
            <a:endParaRPr lang="zh-CN" sz="2800" b="0"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9"/>
            </p:custDataLst>
          </p:nvPr>
        </p:nvSpPr>
        <p:spPr>
          <a:xfrm>
            <a:off x="394970" y="1382395"/>
            <a:ext cx="1157795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3200" b="1">
                <a:ea typeface="宋体" panose="02010600030101010101" pitchFamily="2" charset="-122"/>
              </a:rPr>
              <a:t>1、本文的中心论点是什么？请简要分析一下文章的论证思路。</a:t>
            </a:r>
            <a:endParaRPr lang="zh-CN" altLang="en-US" sz="3200" b="1">
              <a:ea typeface="宋体" panose="02010600030101010101" pitchFamily="2" charset="-122"/>
            </a:endParaRPr>
          </a:p>
        </p:txBody>
      </p:sp>
    </p:spTree>
    <p:custDataLst>
      <p:tags r:id="rId10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>
            <p:custDataLst>
              <p:tags r:id="rId1"/>
            </p:custDataLst>
          </p:nvPr>
        </p:nvGrpSpPr>
        <p:grpSpPr>
          <a:xfrm>
            <a:off x="249555" y="214630"/>
            <a:ext cx="2439035" cy="854710"/>
            <a:chOff x="1865454" y="840646"/>
            <a:chExt cx="3516743" cy="973715"/>
          </a:xfrm>
        </p:grpSpPr>
        <p:grpSp>
          <p:nvGrpSpPr>
            <p:cNvPr id="17" name="组合 16"/>
            <p:cNvGrpSpPr/>
            <p:nvPr>
              <p:custDataLst>
                <p:tags r:id="rId2"/>
              </p:custDataLst>
            </p:nvPr>
          </p:nvGrpSpPr>
          <p:grpSpPr>
            <a:xfrm flipV="1">
              <a:off x="1865454" y="889142"/>
              <a:ext cx="1902981" cy="925219"/>
              <a:chOff x="1972491" y="1467045"/>
              <a:chExt cx="1854926" cy="906294"/>
            </a:xfrm>
            <a:solidFill>
              <a:srgbClr val="C00000"/>
            </a:solidFill>
          </p:grpSpPr>
          <p:sp>
            <p:nvSpPr>
              <p:cNvPr id="18" name="矩形 17"/>
              <p:cNvSpPr/>
              <p:nvPr>
                <p:custDataLst>
                  <p:tags r:id="rId3"/>
                </p:custDataLst>
              </p:nvPr>
            </p:nvSpPr>
            <p:spPr>
              <a:xfrm rot="5400000">
                <a:off x="1615648" y="1940324"/>
                <a:ext cx="797284" cy="6874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80"/>
              </a:p>
            </p:txBody>
          </p:sp>
          <p:sp>
            <p:nvSpPr>
              <p:cNvPr id="19" name="矩形 18"/>
              <p:cNvSpPr/>
              <p:nvPr>
                <p:custDataLst>
                  <p:tags r:id="rId4"/>
                </p:custDataLst>
              </p:nvPr>
            </p:nvSpPr>
            <p:spPr>
              <a:xfrm>
                <a:off x="1972491" y="1467045"/>
                <a:ext cx="1854926" cy="7810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80"/>
              </a:p>
            </p:txBody>
          </p:sp>
          <p:sp>
            <p:nvSpPr>
              <p:cNvPr id="20" name="矩形 19"/>
              <p:cNvSpPr/>
              <p:nvPr>
                <p:custDataLst>
                  <p:tags r:id="rId5"/>
                </p:custDataLst>
              </p:nvPr>
            </p:nvSpPr>
            <p:spPr>
              <a:xfrm rot="5400000" flipV="1">
                <a:off x="1804940" y="1952228"/>
                <a:ext cx="698116" cy="4571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80"/>
              </a:p>
            </p:txBody>
          </p:sp>
        </p:grpSp>
        <p:sp>
          <p:nvSpPr>
            <p:cNvPr id="21" name="矩形 20"/>
            <p:cNvSpPr/>
            <p:nvPr>
              <p:custDataLst>
                <p:tags r:id="rId6"/>
              </p:custDataLst>
            </p:nvPr>
          </p:nvSpPr>
          <p:spPr>
            <a:xfrm>
              <a:off x="2159725" y="840646"/>
              <a:ext cx="3058819" cy="81141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16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24" name="矩形 23"/>
            <p:cNvSpPr/>
            <p:nvPr>
              <p:custDataLst>
                <p:tags r:id="rId7"/>
              </p:custDataLst>
            </p:nvPr>
          </p:nvSpPr>
          <p:spPr>
            <a:xfrm>
              <a:off x="2159842" y="968673"/>
              <a:ext cx="3222355" cy="55478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</a:bodyPr>
            <a:lstStyle/>
            <a:p>
              <a:pPr algn="ctr"/>
              <a:r>
                <a:rPr lang="zh-CN" altLang="en-US" sz="2810">
                  <a:solidFill>
                    <a:srgbClr val="C0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华文中宋" panose="02010600040101010101" pitchFamily="2" charset="-122"/>
                  <a:ea typeface="华文中宋" panose="02010600040101010101" pitchFamily="2" charset="-122"/>
                </a:rPr>
                <a:t>析文本</a:t>
              </a:r>
              <a:endParaRPr lang="zh-CN" altLang="en-US" sz="2810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sp>
        <p:nvSpPr>
          <p:cNvPr id="100" name="文本框 99"/>
          <p:cNvSpPr txBox="1"/>
          <p:nvPr>
            <p:custDataLst>
              <p:tags r:id="rId8"/>
            </p:custDataLst>
          </p:nvPr>
        </p:nvSpPr>
        <p:spPr>
          <a:xfrm>
            <a:off x="518160" y="1254760"/>
            <a:ext cx="997394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3200" b="1">
                <a:ea typeface="宋体" panose="02010600030101010101" pitchFamily="2" charset="-122"/>
              </a:rPr>
              <a:t>2、孟子提出施行王道的具体措施是什么？试概括。</a:t>
            </a:r>
            <a:endParaRPr lang="zh-CN" sz="3200" b="1"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9"/>
            </p:custDataLst>
          </p:nvPr>
        </p:nvSpPr>
        <p:spPr>
          <a:xfrm>
            <a:off x="518160" y="2165985"/>
            <a:ext cx="10730865" cy="38106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 inden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    </a:t>
            </a:r>
            <a:r>
              <a:rPr lang="zh-CN" sz="2800" b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①“</a:t>
            </a:r>
            <a:r>
              <a:rPr lang="zh-CN" sz="2800" b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制民之产</a:t>
            </a:r>
            <a:r>
              <a:rPr lang="zh-CN" sz="2800" b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”，</a:t>
            </a:r>
            <a:r>
              <a:rPr lang="zh-CN" sz="28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规定人民的产业</a:t>
            </a:r>
            <a:r>
              <a:rPr lang="zh-CN" sz="280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，</a:t>
            </a:r>
            <a:r>
              <a:rPr lang="zh-CN" sz="28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改善人民生活</a:t>
            </a:r>
            <a:r>
              <a:rPr lang="zh-CN" sz="2800" b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。使百姓住有房，耕有田，吃饱穿暖，使百姓有恒产，足以饱身养家</a:t>
            </a:r>
            <a:r>
              <a:rPr lang="zh-CN" sz="280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，</a:t>
            </a:r>
            <a:r>
              <a:rPr lang="zh-CN" sz="2800" b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使人民甘愿为国家出全力。孟子非常重视人心的背向，只有人和，才会团结一致，众志成城，所以</a:t>
            </a:r>
            <a:r>
              <a:rPr lang="zh-CN" sz="280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“人和”是施行王道的根本</a:t>
            </a:r>
            <a:r>
              <a:rPr lang="zh-CN" sz="2800" b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。</a:t>
            </a:r>
            <a:endParaRPr lang="zh-CN" sz="2800" b="0"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  <a:p>
            <a:pPr inden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    </a:t>
            </a:r>
            <a:r>
              <a:rPr lang="zh-CN" sz="2800" b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②“</a:t>
            </a:r>
            <a:r>
              <a:rPr lang="zh-CN" sz="2800" b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谨庠序之教</a:t>
            </a:r>
            <a:r>
              <a:rPr lang="zh-CN" sz="2800" b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”，</a:t>
            </a:r>
            <a:r>
              <a:rPr lang="zh-CN" sz="28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重视教育</a:t>
            </a:r>
            <a:r>
              <a:rPr lang="zh-CN" sz="2800" b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。让老百姓懂得礼仪，对他们施以礼义道德的教育。特别注重教化，注重加强公民思想道德建设，提高人民的思想品德修养</a:t>
            </a:r>
            <a:r>
              <a:rPr lang="zh-CN" b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。</a:t>
            </a:r>
            <a:endParaRPr lang="zh-CN" altLang="en-US" b="0"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pic>
        <p:nvPicPr>
          <p:cNvPr id="2" name="Picture 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 flipH="1">
            <a:off x="11074400" y="123825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652780" y="1843405"/>
            <a:ext cx="11127105" cy="2999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20090" eaLnBrk="1" fontAlgn="auto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zh-CN" sz="2800"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这篇文章记</a:t>
            </a:r>
            <a:r>
              <a:rPr lang="zh-CN" altLang="zh-CN" sz="2800">
                <a:solidFill>
                  <a:srgbClr val="FF0000"/>
                </a:solidFill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孟子游说宣王行仁政</a:t>
            </a:r>
            <a:r>
              <a:rPr lang="zh-CN" altLang="zh-CN" sz="2800"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。说明人皆有不忍之心，为国君者，只要能发扬心中这种善端，推己及人，恩及百姓，就不难保民而王。文章通过孟子与齐宣王的对话，表现了孟子</a:t>
            </a:r>
            <a:r>
              <a:rPr lang="zh-CN" altLang="zh-CN" sz="2800">
                <a:solidFill>
                  <a:srgbClr val="FF0000"/>
                </a:solidFill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“保民而王”的王道思想</a:t>
            </a:r>
            <a:r>
              <a:rPr lang="zh-CN" altLang="zh-CN" sz="2800"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和</a:t>
            </a:r>
            <a:r>
              <a:rPr lang="zh-CN" altLang="zh-CN" sz="2800">
                <a:solidFill>
                  <a:srgbClr val="FF0000"/>
                </a:solidFill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富民、教民的政治主张</a:t>
            </a:r>
            <a:r>
              <a:rPr lang="zh-CN" altLang="zh-CN" sz="2800"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，也表现了孟子善辩的性格和高超的论辩技巧。</a:t>
            </a:r>
            <a:endParaRPr lang="zh-CN" altLang="zh-CN" sz="2800"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grpSp>
        <p:nvGrpSpPr>
          <p:cNvPr id="16" name="组合 15"/>
          <p:cNvGrpSpPr/>
          <p:nvPr>
            <p:custDataLst>
              <p:tags r:id="rId2"/>
            </p:custDataLst>
          </p:nvPr>
        </p:nvGrpSpPr>
        <p:grpSpPr>
          <a:xfrm>
            <a:off x="333375" y="498475"/>
            <a:ext cx="2419350" cy="880110"/>
            <a:chOff x="1865454" y="840646"/>
            <a:chExt cx="3516743" cy="973715"/>
          </a:xfrm>
        </p:grpSpPr>
        <p:grpSp>
          <p:nvGrpSpPr>
            <p:cNvPr id="17" name="组合 16"/>
            <p:cNvGrpSpPr/>
            <p:nvPr>
              <p:custDataLst>
                <p:tags r:id="rId3"/>
              </p:custDataLst>
            </p:nvPr>
          </p:nvGrpSpPr>
          <p:grpSpPr>
            <a:xfrm flipV="1">
              <a:off x="1865454" y="889142"/>
              <a:ext cx="1902981" cy="925219"/>
              <a:chOff x="1972491" y="1467045"/>
              <a:chExt cx="1854926" cy="906294"/>
            </a:xfrm>
            <a:solidFill>
              <a:srgbClr val="C00000"/>
            </a:solidFill>
          </p:grpSpPr>
          <p:sp>
            <p:nvSpPr>
              <p:cNvPr id="18" name="矩形 17"/>
              <p:cNvSpPr/>
              <p:nvPr>
                <p:custDataLst>
                  <p:tags r:id="rId4"/>
                </p:custDataLst>
              </p:nvPr>
            </p:nvSpPr>
            <p:spPr>
              <a:xfrm rot="5400000">
                <a:off x="1615648" y="1940324"/>
                <a:ext cx="797284" cy="6874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80"/>
              </a:p>
            </p:txBody>
          </p:sp>
          <p:sp>
            <p:nvSpPr>
              <p:cNvPr id="19" name="矩形 18"/>
              <p:cNvSpPr/>
              <p:nvPr>
                <p:custDataLst>
                  <p:tags r:id="rId5"/>
                </p:custDataLst>
              </p:nvPr>
            </p:nvSpPr>
            <p:spPr>
              <a:xfrm>
                <a:off x="1972491" y="1467045"/>
                <a:ext cx="1854926" cy="7810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80"/>
              </a:p>
            </p:txBody>
          </p:sp>
          <p:sp>
            <p:nvSpPr>
              <p:cNvPr id="20" name="矩形 19"/>
              <p:cNvSpPr/>
              <p:nvPr>
                <p:custDataLst>
                  <p:tags r:id="rId6"/>
                </p:custDataLst>
              </p:nvPr>
            </p:nvSpPr>
            <p:spPr>
              <a:xfrm rot="5400000" flipV="1">
                <a:off x="1804940" y="1952228"/>
                <a:ext cx="698116" cy="4571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80"/>
              </a:p>
            </p:txBody>
          </p:sp>
        </p:grpSp>
        <p:sp>
          <p:nvSpPr>
            <p:cNvPr id="21" name="矩形 20"/>
            <p:cNvSpPr/>
            <p:nvPr>
              <p:custDataLst>
                <p:tags r:id="rId7"/>
              </p:custDataLst>
            </p:nvPr>
          </p:nvSpPr>
          <p:spPr>
            <a:xfrm>
              <a:off x="2159725" y="840646"/>
              <a:ext cx="3058819" cy="81141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16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24" name="矩形 23"/>
            <p:cNvSpPr/>
            <p:nvPr>
              <p:custDataLst>
                <p:tags r:id="rId8"/>
              </p:custDataLst>
            </p:nvPr>
          </p:nvSpPr>
          <p:spPr>
            <a:xfrm>
              <a:off x="2159842" y="968673"/>
              <a:ext cx="3222355" cy="55478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</a:bodyPr>
            <a:lstStyle/>
            <a:p>
              <a:pPr algn="ctr"/>
              <a:r>
                <a:rPr lang="zh-CN" altLang="en-US" sz="2810">
                  <a:solidFill>
                    <a:srgbClr val="C0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华文中宋" panose="02010600040101010101" pitchFamily="2" charset="-122"/>
                  <a:ea typeface="华文中宋" panose="02010600040101010101" pitchFamily="2" charset="-122"/>
                </a:rPr>
                <a:t>主旨</a:t>
              </a:r>
              <a:endParaRPr lang="zh-CN" altLang="en-US" sz="2810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zh-CN" altLang="en-US"/>
              <a:t>字词整理回顾</a:t>
            </a:r>
            <a:endParaRPr lang="zh-CN" altLang="en-US"/>
          </a:p>
        </p:txBody>
      </p:sp>
      <p:sp>
        <p:nvSpPr>
          <p:cNvPr id="2" name="文本框 1" hidden="1"/>
          <p:cNvSpPr txBox="1"/>
          <p:nvPr>
            <p:custDataLst>
              <p:tags r:id="rId2"/>
            </p:custDataLst>
          </p:nvPr>
        </p:nvSpPr>
        <p:spPr>
          <a:xfrm>
            <a:off x="1046115" y="1926028"/>
            <a:ext cx="98796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>
                <a:latin typeface="胡敬礼毛笔行书简" panose="02010600030101010101" pitchFamily="2" charset="-122"/>
                <a:ea typeface="胡敬礼毛笔行书简" panose="02010600030101010101" pitchFamily="2" charset="-122"/>
              </a:rPr>
              <a:t>子路、曾皙、冉有、公西华侍坐</a:t>
            </a:r>
            <a:endParaRPr lang="zh-CN" altLang="en-US" sz="5400">
              <a:latin typeface="胡敬礼毛笔行书简" panose="02010600030101010101" pitchFamily="2" charset="-122"/>
              <a:ea typeface="胡敬礼毛笔行书简" panose="02010600030101010101" pitchFamily="2" charset="-122"/>
            </a:endParaRPr>
          </a:p>
        </p:txBody>
      </p:sp>
      <p:sp>
        <p:nvSpPr>
          <p:cNvPr id="3" name="矩形 2"/>
          <p:cNvSpPr/>
          <p:nvPr>
            <p:custDataLst>
              <p:tags r:id="rId3"/>
            </p:custDataLst>
          </p:nvPr>
        </p:nvSpPr>
        <p:spPr>
          <a:xfrm>
            <a:off x="1045845" y="1261745"/>
            <a:ext cx="10748645" cy="730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>
                <a:latin typeface="楷体" panose="02010609060101010101" charset="-122"/>
                <a:ea typeface="楷体" panose="02010609060101010101" charset="-122"/>
              </a:rPr>
              <a:t>  </a:t>
            </a:r>
            <a:endParaRPr lang="zh-CN" altLang="en-US" sz="32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999549" y="1261841"/>
            <a:ext cx="5426769" cy="70057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lnSpc>
                <a:spcPct val="120000"/>
              </a:lnSpc>
              <a:spcAft>
                <a:spcPts val="1000"/>
              </a:spcAft>
              <a:buClr>
                <a:schemeClr val="bg1"/>
              </a:buClr>
              <a:buFontTx/>
              <a:buNone/>
            </a:pPr>
            <a:r>
              <a:rPr kumimoji="1" lang="zh-CN" altLang="en-US" sz="3600" b="1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古今异义词</a:t>
            </a:r>
            <a:endParaRPr kumimoji="1" lang="zh-CN" altLang="en-US" sz="3600" b="1">
              <a:solidFill>
                <a:srgbClr val="000000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仿宋" panose="02010609060101010101" pitchFamily="49" charset="-122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5"/>
            </p:custDataLst>
          </p:nvPr>
        </p:nvSpPr>
        <p:spPr>
          <a:xfrm>
            <a:off x="1045904" y="2137523"/>
            <a:ext cx="3472815" cy="3709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zh-CN" altLang="en-US" sz="28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  <a:sym typeface="+mn-ea"/>
              </a:rPr>
              <a:t>吾何</a:t>
            </a:r>
            <a:r>
              <a:rPr lang="zh-CN" altLang="en-US" sz="2800" b="1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  <a:sym typeface="+mn-ea"/>
              </a:rPr>
              <a:t>爱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  <a:sym typeface="+mn-ea"/>
              </a:rPr>
              <a:t>一牛 </a:t>
            </a:r>
            <a:endParaRPr lang="zh-CN" altLang="en-US" sz="2800" b="1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  <a:cs typeface="楷体" panose="02010609060101010101" charset="-122"/>
              <a:sym typeface="+mn-ea"/>
            </a:endParaRPr>
          </a:p>
          <a:p>
            <a:pPr fontAlgn="base">
              <a:lnSpc>
                <a:spcPct val="120000"/>
              </a:lnSpc>
            </a:pPr>
            <a:r>
              <a:rPr lang="zh-CN" altLang="en-US" sz="28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  <a:sym typeface="+mn-ea"/>
              </a:rPr>
              <a:t>此心之</a:t>
            </a:r>
            <a:r>
              <a:rPr lang="zh-CN" altLang="en-US" sz="2800" b="1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  <a:sym typeface="+mn-ea"/>
              </a:rPr>
              <a:t>所以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  <a:sym typeface="+mn-ea"/>
              </a:rPr>
              <a:t>合于王者 </a:t>
            </a:r>
            <a:endParaRPr lang="zh-CN" altLang="en-US" sz="2800" b="1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  <a:cs typeface="楷体" panose="02010609060101010101" charset="-122"/>
              <a:sym typeface="+mn-ea"/>
            </a:endParaRPr>
          </a:p>
          <a:p>
            <a:pPr fontAlgn="base">
              <a:lnSpc>
                <a:spcPct val="120000"/>
              </a:lnSpc>
            </a:pPr>
            <a:r>
              <a:rPr lang="zh-CN" altLang="en-US" sz="2800" b="1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  <a:sym typeface="+mn-ea"/>
              </a:rPr>
              <a:t>明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  <a:sym typeface="+mn-ea"/>
              </a:rPr>
              <a:t>足以察秋毫之末 </a:t>
            </a:r>
            <a:endParaRPr lang="zh-CN" altLang="en-US" sz="2800" b="1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  <a:cs typeface="楷体" panose="02010609060101010101" charset="-122"/>
              <a:sym typeface="+mn-ea"/>
            </a:endParaRPr>
          </a:p>
          <a:p>
            <a:pPr fontAlgn="base">
              <a:lnSpc>
                <a:spcPct val="120000"/>
              </a:lnSpc>
            </a:pPr>
            <a:r>
              <a:rPr lang="zh-CN" altLang="en-US" sz="28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  <a:sym typeface="+mn-ea"/>
              </a:rPr>
              <a:t>不推恩无以保</a:t>
            </a:r>
            <a:r>
              <a:rPr lang="zh-CN" altLang="en-US" sz="2800" b="1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  <a:sym typeface="+mn-ea"/>
              </a:rPr>
              <a:t>妻子</a:t>
            </a:r>
            <a:endParaRPr lang="zh-CN" altLang="en-US" sz="2800" b="1">
              <a:solidFill>
                <a:srgbClr val="C00000"/>
              </a:solidFill>
              <a:latin typeface="黑体" panose="02010609060101010101" pitchFamily="2" charset="-122"/>
              <a:ea typeface="黑体" panose="02010609060101010101" pitchFamily="2" charset="-122"/>
              <a:cs typeface="楷体" panose="02010609060101010101" charset="-122"/>
              <a:sym typeface="+mn-ea"/>
            </a:endParaRPr>
          </a:p>
          <a:p>
            <a:pPr fontAlgn="base">
              <a:lnSpc>
                <a:spcPct val="120000"/>
              </a:lnSpc>
            </a:pPr>
            <a:r>
              <a:rPr lang="zh-CN" altLang="en-US" sz="28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  <a:sym typeface="+mn-ea"/>
              </a:rPr>
              <a:t>莅</a:t>
            </a:r>
            <a:r>
              <a:rPr lang="zh-CN" altLang="en-US" sz="2800" b="1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  <a:sym typeface="+mn-ea"/>
              </a:rPr>
              <a:t>中国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  <a:sym typeface="+mn-ea"/>
              </a:rPr>
              <a:t>而抚四夷也</a:t>
            </a:r>
            <a:endParaRPr lang="zh-CN" altLang="en-US" sz="2800" b="1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  <a:cs typeface="楷体" panose="02010609060101010101" charset="-122"/>
              <a:sym typeface="+mn-ea"/>
            </a:endParaRPr>
          </a:p>
          <a:p>
            <a:pPr fontAlgn="base">
              <a:lnSpc>
                <a:spcPct val="120000"/>
              </a:lnSpc>
            </a:pPr>
            <a:r>
              <a:rPr lang="zh-CN" altLang="en-US" sz="28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  <a:sym typeface="+mn-ea"/>
              </a:rPr>
              <a:t>挟太山以超</a:t>
            </a:r>
            <a:r>
              <a:rPr lang="zh-CN" altLang="en-US" sz="2800" b="1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  <a:sym typeface="+mn-ea"/>
              </a:rPr>
              <a:t>北海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  <a:sym typeface="+mn-ea"/>
              </a:rPr>
              <a:t>  </a:t>
            </a:r>
            <a:endParaRPr lang="zh-CN" altLang="en-US" sz="2800" b="1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  <a:cs typeface="楷体" panose="02010609060101010101" charset="-122"/>
              <a:sym typeface="+mn-ea"/>
            </a:endParaRPr>
          </a:p>
          <a:p>
            <a:pPr fontAlgn="base">
              <a:lnSpc>
                <a:spcPct val="120000"/>
              </a:lnSpc>
            </a:pPr>
            <a:r>
              <a:rPr lang="zh-CN" altLang="en-US" sz="28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  <a:sym typeface="+mn-ea"/>
              </a:rPr>
              <a:t>不能进</a:t>
            </a:r>
            <a:r>
              <a:rPr lang="zh-CN" altLang="en-US" sz="2800" b="1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  <a:sym typeface="+mn-ea"/>
              </a:rPr>
              <a:t>于是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  <a:sym typeface="+mn-ea"/>
              </a:rPr>
              <a:t> </a:t>
            </a:r>
            <a:endParaRPr lang="zh-CN" altLang="en-US" sz="2800" b="1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0" name="文本框 9"/>
          <p:cNvSpPr txBox="1"/>
          <p:nvPr>
            <p:custDataLst>
              <p:tags r:id="rId6"/>
            </p:custDataLst>
          </p:nvPr>
        </p:nvSpPr>
        <p:spPr>
          <a:xfrm>
            <a:off x="4948614" y="2137256"/>
            <a:ext cx="3048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C00000"/>
                </a:solidFill>
                <a:latin typeface="宋体" panose="02010600030101010101" pitchFamily="2" charset="-122"/>
                <a:cs typeface="等线" panose="02010600030101010101" charset="-122"/>
              </a:rPr>
              <a:t>吝惜，舍不得</a:t>
            </a:r>
            <a:endParaRPr lang="zh-CN" altLang="en-US" sz="2800" b="1">
              <a:solidFill>
                <a:srgbClr val="C00000"/>
              </a:solidFill>
              <a:latin typeface="宋体" panose="02010600030101010101" pitchFamily="2" charset="-122"/>
              <a:cs typeface="等线" panose="02010600030101010101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7"/>
            </p:custDataLst>
          </p:nvPr>
        </p:nvSpPr>
        <p:spPr>
          <a:xfrm>
            <a:off x="4948614" y="2659574"/>
            <a:ext cx="3281362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C00000"/>
                </a:solidFill>
                <a:latin typeface="宋体" panose="02010600030101010101" pitchFamily="2" charset="-122"/>
                <a:cs typeface="等线" panose="02010600030101010101" charset="-122"/>
              </a:rPr>
              <a:t>……</a:t>
            </a:r>
            <a:r>
              <a:rPr lang="zh-CN" altLang="en-US" sz="2800" b="1">
                <a:solidFill>
                  <a:srgbClr val="C00000"/>
                </a:solidFill>
                <a:latin typeface="宋体" panose="02010600030101010101" pitchFamily="2" charset="-122"/>
                <a:cs typeface="等线" panose="02010600030101010101" charset="-122"/>
              </a:rPr>
              <a:t>的原因</a:t>
            </a:r>
            <a:endParaRPr lang="zh-CN" altLang="en-US" sz="2800" b="1">
              <a:solidFill>
                <a:srgbClr val="C00000"/>
              </a:solidFill>
              <a:latin typeface="宋体" panose="02010600030101010101" pitchFamily="2" charset="-122"/>
              <a:cs typeface="等线" panose="02010600030101010101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8"/>
            </p:custDataLst>
          </p:nvPr>
        </p:nvSpPr>
        <p:spPr>
          <a:xfrm>
            <a:off x="4948614" y="3181892"/>
            <a:ext cx="33528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C00000"/>
                </a:solidFill>
                <a:latin typeface="宋体" panose="02010600030101010101" pitchFamily="2" charset="-122"/>
                <a:cs typeface="等线" panose="02010600030101010101" charset="-122"/>
              </a:rPr>
              <a:t>视力</a:t>
            </a:r>
            <a:endParaRPr lang="zh-CN" altLang="en-US" sz="2800" b="1">
              <a:solidFill>
                <a:srgbClr val="C00000"/>
              </a:solidFill>
              <a:latin typeface="宋体" panose="02010600030101010101" pitchFamily="2" charset="-122"/>
              <a:cs typeface="等线" panose="02010600030101010101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9"/>
            </p:custDataLst>
          </p:nvPr>
        </p:nvSpPr>
        <p:spPr>
          <a:xfrm>
            <a:off x="4948614" y="3704558"/>
            <a:ext cx="51054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C00000"/>
                </a:solidFill>
                <a:latin typeface="+mj-ea"/>
                <a:ea typeface="+mj-ea"/>
                <a:cs typeface="等线" panose="02010600030101010101" charset="-122"/>
              </a:rPr>
              <a:t>妻子儿女</a:t>
            </a:r>
            <a:endParaRPr lang="zh-CN" altLang="en-US" sz="2800" b="1">
              <a:solidFill>
                <a:srgbClr val="C00000"/>
              </a:solidFill>
              <a:latin typeface="+mj-ea"/>
              <a:ea typeface="+mj-ea"/>
              <a:cs typeface="等线" panose="02010600030101010101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10"/>
            </p:custDataLst>
          </p:nvPr>
        </p:nvSpPr>
        <p:spPr>
          <a:xfrm>
            <a:off x="4948614" y="4226876"/>
            <a:ext cx="214312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C00000"/>
                </a:solidFill>
                <a:latin typeface="宋体" panose="02010600030101010101" pitchFamily="2" charset="-122"/>
                <a:cs typeface="等线" panose="02010600030101010101" charset="-122"/>
              </a:rPr>
              <a:t>中原地区</a:t>
            </a:r>
            <a:endParaRPr lang="zh-CN" altLang="en-US" sz="2800" b="1">
              <a:solidFill>
                <a:srgbClr val="C00000"/>
              </a:solidFill>
              <a:latin typeface="宋体" panose="02010600030101010101" pitchFamily="2" charset="-122"/>
              <a:cs typeface="等线" panose="02010600030101010101" charset="-122"/>
            </a:endParaRPr>
          </a:p>
        </p:txBody>
      </p:sp>
      <p:sp>
        <p:nvSpPr>
          <p:cNvPr id="16" name="文本框 15"/>
          <p:cNvSpPr txBox="1"/>
          <p:nvPr>
            <p:custDataLst>
              <p:tags r:id="rId11"/>
            </p:custDataLst>
          </p:nvPr>
        </p:nvSpPr>
        <p:spPr>
          <a:xfrm>
            <a:off x="4948555" y="4749165"/>
            <a:ext cx="33528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C00000"/>
                </a:solidFill>
                <a:latin typeface="宋体" panose="02010600030101010101" pitchFamily="2" charset="-122"/>
                <a:cs typeface="等线" panose="02010600030101010101" charset="-122"/>
              </a:rPr>
              <a:t>齐国北边的渤海</a:t>
            </a:r>
            <a:endParaRPr lang="zh-CN" altLang="en-US" sz="2800" b="1">
              <a:solidFill>
                <a:srgbClr val="C00000"/>
              </a:solidFill>
              <a:latin typeface="宋体" panose="02010600030101010101" pitchFamily="2" charset="-122"/>
              <a:cs typeface="等线" panose="02010600030101010101" charset="-122"/>
            </a:endParaRPr>
          </a:p>
        </p:txBody>
      </p:sp>
      <p:sp>
        <p:nvSpPr>
          <p:cNvPr id="17" name="文本框 16"/>
          <p:cNvSpPr txBox="1"/>
          <p:nvPr>
            <p:custDataLst>
              <p:tags r:id="rId12"/>
            </p:custDataLst>
          </p:nvPr>
        </p:nvSpPr>
        <p:spPr>
          <a:xfrm>
            <a:off x="4948614" y="5271512"/>
            <a:ext cx="50292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C00000"/>
                </a:solidFill>
                <a:latin typeface="宋体" panose="02010600030101010101" pitchFamily="2" charset="-122"/>
                <a:cs typeface="等线" panose="02010600030101010101" charset="-122"/>
                <a:sym typeface="+mn-ea"/>
              </a:rPr>
              <a:t>在这方面</a:t>
            </a:r>
            <a:endParaRPr lang="zh-CN" altLang="en-US" sz="2800" b="1">
              <a:solidFill>
                <a:srgbClr val="C00000"/>
              </a:solidFill>
              <a:latin typeface="宋体" panose="02010600030101010101" pitchFamily="2" charset="-122"/>
              <a:cs typeface="等线" panose="0201060003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15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zh-CN" altLang="en-US"/>
              <a:t>字词整理回顾</a:t>
            </a:r>
            <a:endParaRPr lang="zh-CN" altLang="en-US"/>
          </a:p>
        </p:txBody>
      </p:sp>
      <p:sp>
        <p:nvSpPr>
          <p:cNvPr id="2" name="文本框 1" hidden="1"/>
          <p:cNvSpPr txBox="1"/>
          <p:nvPr>
            <p:custDataLst>
              <p:tags r:id="rId2"/>
            </p:custDataLst>
          </p:nvPr>
        </p:nvSpPr>
        <p:spPr>
          <a:xfrm>
            <a:off x="1046115" y="1926028"/>
            <a:ext cx="98796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>
                <a:latin typeface="胡敬礼毛笔行书简" panose="02010600030101010101" pitchFamily="2" charset="-122"/>
                <a:ea typeface="胡敬礼毛笔行书简" panose="02010600030101010101" pitchFamily="2" charset="-122"/>
              </a:rPr>
              <a:t>子路、曾皙、冉有、公西华侍坐</a:t>
            </a:r>
            <a:endParaRPr lang="zh-CN" altLang="en-US" sz="5400">
              <a:latin typeface="胡敬礼毛笔行书简" panose="02010600030101010101" pitchFamily="2" charset="-122"/>
              <a:ea typeface="胡敬礼毛笔行书简" panose="02010600030101010101" pitchFamily="2" charset="-122"/>
            </a:endParaRPr>
          </a:p>
        </p:txBody>
      </p:sp>
      <p:sp>
        <p:nvSpPr>
          <p:cNvPr id="3" name="矩形 2"/>
          <p:cNvSpPr/>
          <p:nvPr>
            <p:custDataLst>
              <p:tags r:id="rId3"/>
            </p:custDataLst>
          </p:nvPr>
        </p:nvSpPr>
        <p:spPr>
          <a:xfrm>
            <a:off x="1162685" y="1271905"/>
            <a:ext cx="10748645" cy="730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>
                <a:latin typeface="楷体" panose="02010609060101010101" charset="-122"/>
                <a:ea typeface="楷体" panose="02010609060101010101" charset="-122"/>
              </a:rPr>
              <a:t>  </a:t>
            </a:r>
            <a:endParaRPr lang="zh-CN" altLang="en-US" sz="32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999549" y="1129761"/>
            <a:ext cx="5426769" cy="70057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lnSpc>
                <a:spcPct val="120000"/>
              </a:lnSpc>
              <a:spcAft>
                <a:spcPts val="1000"/>
              </a:spcAft>
              <a:buClr>
                <a:schemeClr val="bg1"/>
              </a:buClr>
              <a:buFontTx/>
              <a:buNone/>
            </a:pPr>
            <a:r>
              <a:rPr kumimoji="1" lang="zh-CN" altLang="en-US" sz="3600" b="1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通假字</a:t>
            </a:r>
            <a:endParaRPr kumimoji="1" lang="zh-CN" altLang="en-US" sz="3600" b="1">
              <a:solidFill>
                <a:srgbClr val="000000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仿宋" panose="02010609060101010101" pitchFamily="49" charset="-122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5"/>
            </p:custDataLst>
          </p:nvPr>
        </p:nvSpPr>
        <p:spPr>
          <a:xfrm>
            <a:off x="1116330" y="2025015"/>
            <a:ext cx="3472815" cy="473837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 fontAlgn="base">
              <a:lnSpc>
                <a:spcPct val="120000"/>
              </a:lnSpc>
            </a:pPr>
            <a:r>
              <a:rPr lang="zh-CN" altLang="en-US" sz="28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  <a:sym typeface="+mn-ea"/>
              </a:rPr>
              <a:t>为长者折</a:t>
            </a:r>
            <a:r>
              <a:rPr lang="zh-CN" altLang="en-US" sz="2800" b="1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  <a:sym typeface="+mn-ea"/>
              </a:rPr>
              <a:t>枝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  <a:sym typeface="+mn-ea"/>
              </a:rPr>
              <a:t> </a:t>
            </a:r>
            <a:endParaRPr lang="zh-CN" altLang="en-US" sz="2800" b="1">
              <a:latin typeface="黑体" panose="02010609060101010101" pitchFamily="2" charset="-122"/>
              <a:ea typeface="黑体" panose="02010609060101010101" pitchFamily="2" charset="-122"/>
              <a:cs typeface="楷体" panose="02010609060101010101" charset="-122"/>
            </a:endParaRPr>
          </a:p>
          <a:p>
            <a:pPr algn="l" fontAlgn="base">
              <a:lnSpc>
                <a:spcPct val="120000"/>
              </a:lnSpc>
            </a:pPr>
            <a:r>
              <a:rPr lang="zh-CN" altLang="en-US" sz="28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  <a:sym typeface="+mn-ea"/>
              </a:rPr>
              <a:t>王</a:t>
            </a:r>
            <a:r>
              <a:rPr lang="zh-CN" altLang="en-US" sz="2800" b="1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  <a:sym typeface="+mn-ea"/>
              </a:rPr>
              <a:t>说</a:t>
            </a:r>
            <a:r>
              <a:rPr lang="zh-CN" altLang="en-US" sz="2800" b="1">
                <a:solidFill>
                  <a:srgbClr val="990099"/>
                </a:solidFill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  <a:sym typeface="+mn-ea"/>
              </a:rPr>
              <a:t> </a:t>
            </a:r>
            <a:endParaRPr lang="zh-CN" altLang="en-US" sz="2800" b="1">
              <a:solidFill>
                <a:srgbClr val="990099"/>
              </a:solidFill>
              <a:latin typeface="黑体" panose="02010609060101010101" pitchFamily="2" charset="-122"/>
              <a:ea typeface="黑体" panose="02010609060101010101" pitchFamily="2" charset="-122"/>
              <a:cs typeface="楷体" panose="02010609060101010101" charset="-122"/>
            </a:endParaRPr>
          </a:p>
          <a:p>
            <a:pPr algn="l" fontAlgn="base">
              <a:lnSpc>
                <a:spcPct val="120000"/>
              </a:lnSpc>
            </a:pPr>
            <a:r>
              <a:rPr lang="zh-CN" altLang="en-US" sz="2800" b="1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  <a:sym typeface="+mn-ea"/>
              </a:rPr>
              <a:t>刑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  <a:sym typeface="+mn-ea"/>
              </a:rPr>
              <a:t>于寡妻 </a:t>
            </a:r>
            <a:endParaRPr lang="zh-CN" altLang="en-US" sz="2800" b="1">
              <a:latin typeface="黑体" panose="02010609060101010101" pitchFamily="2" charset="-122"/>
              <a:ea typeface="黑体" panose="02010609060101010101" pitchFamily="2" charset="-122"/>
              <a:cs typeface="楷体" panose="02010609060101010101" charset="-122"/>
            </a:endParaRPr>
          </a:p>
          <a:p>
            <a:pPr algn="l" fontAlgn="base">
              <a:lnSpc>
                <a:spcPct val="120000"/>
              </a:lnSpc>
            </a:pPr>
            <a:r>
              <a:rPr lang="zh-CN" altLang="en-US" sz="2800" b="1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  <a:sym typeface="+mn-ea"/>
              </a:rPr>
              <a:t>盖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  <a:sym typeface="+mn-ea"/>
              </a:rPr>
              <a:t>亦</a:t>
            </a:r>
            <a:r>
              <a:rPr lang="zh-CN" altLang="en-US" sz="2800" b="1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  <a:sym typeface="+mn-ea"/>
              </a:rPr>
              <a:t>反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  <a:sym typeface="+mn-ea"/>
              </a:rPr>
              <a:t>其本矣 </a:t>
            </a:r>
            <a:endParaRPr lang="zh-CN" altLang="en-US" sz="2800" b="1">
              <a:latin typeface="黑体" panose="02010609060101010101" pitchFamily="2" charset="-122"/>
              <a:ea typeface="黑体" panose="02010609060101010101" pitchFamily="2" charset="-122"/>
              <a:cs typeface="楷体" panose="02010609060101010101" charset="-122"/>
            </a:endParaRPr>
          </a:p>
          <a:p>
            <a:pPr algn="l" fontAlgn="base">
              <a:lnSpc>
                <a:spcPct val="120000"/>
              </a:lnSpc>
            </a:pPr>
            <a:r>
              <a:rPr lang="zh-CN" altLang="en-US" sz="2800" b="1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  <a:sym typeface="+mn-ea"/>
              </a:rPr>
              <a:t>颁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  <a:sym typeface="+mn-ea"/>
              </a:rPr>
              <a:t>白者不负戴于道路</a:t>
            </a:r>
            <a:r>
              <a:rPr lang="zh-CN" altLang="en-US" sz="2800" b="1">
                <a:solidFill>
                  <a:srgbClr val="990099"/>
                </a:solidFill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  <a:sym typeface="+mn-ea"/>
              </a:rPr>
              <a:t> </a:t>
            </a:r>
            <a:endParaRPr lang="zh-CN" altLang="en-US" sz="2800" b="1">
              <a:solidFill>
                <a:srgbClr val="990099"/>
              </a:solidFill>
              <a:latin typeface="黑体" panose="02010609060101010101" pitchFamily="2" charset="-122"/>
              <a:ea typeface="黑体" panose="02010609060101010101" pitchFamily="2" charset="-122"/>
              <a:cs typeface="楷体" panose="02010609060101010101" charset="-122"/>
            </a:endParaRPr>
          </a:p>
          <a:p>
            <a:pPr algn="l" fontAlgn="base">
              <a:lnSpc>
                <a:spcPct val="120000"/>
              </a:lnSpc>
            </a:pPr>
            <a:r>
              <a:rPr lang="zh-CN" altLang="en-US" sz="28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  <a:sym typeface="+mn-ea"/>
              </a:rPr>
              <a:t>行旅皆欲出于王之</a:t>
            </a:r>
            <a:r>
              <a:rPr lang="zh-CN" altLang="en-US" sz="2800" b="1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  <a:sym typeface="+mn-ea"/>
              </a:rPr>
              <a:t>涂</a:t>
            </a:r>
            <a:r>
              <a:rPr lang="zh-CN" altLang="en-US" sz="2800" b="1">
                <a:solidFill>
                  <a:srgbClr val="990099"/>
                </a:solidFill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  <a:sym typeface="+mn-ea"/>
              </a:rPr>
              <a:t> </a:t>
            </a:r>
            <a:endParaRPr lang="zh-CN" altLang="en-US" sz="2800" b="1">
              <a:solidFill>
                <a:srgbClr val="990099"/>
              </a:solidFill>
              <a:latin typeface="黑体" panose="02010609060101010101" pitchFamily="2" charset="-122"/>
              <a:ea typeface="黑体" panose="02010609060101010101" pitchFamily="2" charset="-122"/>
              <a:cs typeface="楷体" panose="02010609060101010101" charset="-122"/>
            </a:endParaRPr>
          </a:p>
          <a:p>
            <a:pPr algn="l" fontAlgn="base">
              <a:lnSpc>
                <a:spcPct val="120000"/>
              </a:lnSpc>
            </a:pPr>
            <a:r>
              <a:rPr lang="zh-CN" altLang="en-US" sz="28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  <a:sym typeface="+mn-ea"/>
              </a:rPr>
              <a:t>是</a:t>
            </a:r>
            <a:r>
              <a:rPr lang="zh-CN" altLang="en-US" sz="2800" b="1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  <a:sym typeface="+mn-ea"/>
              </a:rPr>
              <a:t>罔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  <a:sym typeface="+mn-ea"/>
              </a:rPr>
              <a:t>民也 </a:t>
            </a:r>
            <a:endParaRPr lang="zh-CN" altLang="en-US" sz="2800" b="1">
              <a:latin typeface="黑体" panose="02010609060101010101" pitchFamily="2" charset="-122"/>
              <a:ea typeface="黑体" panose="02010609060101010101" pitchFamily="2" charset="-122"/>
              <a:cs typeface="楷体" panose="02010609060101010101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6"/>
            </p:custDataLst>
          </p:nvPr>
        </p:nvSpPr>
        <p:spPr>
          <a:xfrm>
            <a:off x="5026719" y="2067030"/>
            <a:ext cx="3291701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同</a:t>
            </a:r>
            <a:r>
              <a:rPr lang="zh-CN" altLang="en-US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“肢”，肢体</a:t>
            </a:r>
            <a:endParaRPr lang="zh-CN" altLang="en-US" sz="28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7"/>
            </p:custDataLst>
          </p:nvPr>
        </p:nvSpPr>
        <p:spPr>
          <a:xfrm>
            <a:off x="5026719" y="2590994"/>
            <a:ext cx="3363364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同“悦”，高兴</a:t>
            </a:r>
            <a:r>
              <a:rPr lang="zh-CN" altLang="en-US" sz="28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zh-CN" altLang="en-US" sz="28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8"/>
            </p:custDataLst>
          </p:nvPr>
        </p:nvSpPr>
        <p:spPr>
          <a:xfrm>
            <a:off x="5026660" y="3114702"/>
            <a:ext cx="555910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同</a:t>
            </a:r>
            <a:r>
              <a:rPr lang="zh-CN" altLang="en-US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“型”，名作动，</a:t>
            </a:r>
            <a:r>
              <a:rPr lang="zh-CN" altLang="en-US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做</a:t>
            </a:r>
            <a:r>
              <a:rPr lang="zh-CN" altLang="en-US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榜样</a:t>
            </a:r>
            <a:r>
              <a:rPr lang="zh-CN" altLang="en-US" sz="28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zh-CN" altLang="en-US" sz="28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9"/>
            </p:custDataLst>
          </p:nvPr>
        </p:nvSpPr>
        <p:spPr>
          <a:xfrm>
            <a:off x="5026660" y="3638953"/>
            <a:ext cx="62674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同</a:t>
            </a:r>
            <a:r>
              <a:rPr lang="zh-CN" altLang="en-US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“盍”，何不</a:t>
            </a:r>
            <a:r>
              <a:rPr lang="en-US" altLang="zh-CN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lang="zh-CN" altLang="en-US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同</a:t>
            </a:r>
            <a:r>
              <a:rPr lang="zh-CN" altLang="en-US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“返”，返回 </a:t>
            </a:r>
            <a:endParaRPr lang="zh-CN" altLang="en-US" sz="28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10"/>
            </p:custDataLst>
          </p:nvPr>
        </p:nvSpPr>
        <p:spPr>
          <a:xfrm>
            <a:off x="5026719" y="4162885"/>
            <a:ext cx="2149877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同</a:t>
            </a:r>
            <a:r>
              <a:rPr lang="zh-CN" altLang="en-US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“斑”</a:t>
            </a:r>
            <a:endParaRPr lang="zh-CN" altLang="en-US" sz="28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>
            <p:custDataLst>
              <p:tags r:id="rId11"/>
            </p:custDataLst>
          </p:nvPr>
        </p:nvSpPr>
        <p:spPr>
          <a:xfrm>
            <a:off x="5026660" y="4686935"/>
            <a:ext cx="34277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同</a:t>
            </a:r>
            <a:r>
              <a:rPr lang="zh-CN" altLang="en-US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“途”，</a:t>
            </a:r>
            <a:r>
              <a:rPr lang="zh-CN" altLang="en-US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道路</a:t>
            </a:r>
            <a:endParaRPr lang="zh-CN" altLang="en-US" sz="28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12"/>
            </p:custDataLst>
          </p:nvPr>
        </p:nvSpPr>
        <p:spPr>
          <a:xfrm>
            <a:off x="5026660" y="5211445"/>
            <a:ext cx="688530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同“网”，名作动，张网捕捉，比喻陷害</a:t>
            </a:r>
            <a:endParaRPr lang="zh-CN" altLang="en-US" sz="28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pPr algn="l">
              <a:buClrTx/>
              <a:buSzTx/>
            </a:pPr>
            <a:r>
              <a:rPr lang="zh-CN" altLang="en-US"/>
              <a:t>字词整理回顾</a:t>
            </a:r>
            <a:endParaRPr lang="zh-CN" altLang="en-US"/>
          </a:p>
        </p:txBody>
      </p:sp>
      <p:sp>
        <p:nvSpPr>
          <p:cNvPr id="2" name="文本框 1" hidden="1"/>
          <p:cNvSpPr txBox="1"/>
          <p:nvPr>
            <p:custDataLst>
              <p:tags r:id="rId2"/>
            </p:custDataLst>
          </p:nvPr>
        </p:nvSpPr>
        <p:spPr>
          <a:xfrm>
            <a:off x="1046115" y="1926028"/>
            <a:ext cx="98796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>
                <a:latin typeface="胡敬礼毛笔行书简" panose="02010600030101010101" pitchFamily="2" charset="-122"/>
                <a:ea typeface="胡敬礼毛笔行书简" panose="02010600030101010101" pitchFamily="2" charset="-122"/>
              </a:rPr>
              <a:t>子路、曾皙、冉有、公西华侍坐</a:t>
            </a:r>
            <a:endParaRPr lang="zh-CN" altLang="en-US" sz="5400">
              <a:latin typeface="胡敬礼毛笔行书简" panose="02010600030101010101" pitchFamily="2" charset="-122"/>
              <a:ea typeface="胡敬礼毛笔行书简" panose="02010600030101010101" pitchFamily="2" charset="-122"/>
            </a:endParaRPr>
          </a:p>
        </p:txBody>
      </p:sp>
      <p:sp>
        <p:nvSpPr>
          <p:cNvPr id="3" name="矩形 2"/>
          <p:cNvSpPr/>
          <p:nvPr>
            <p:custDataLst>
              <p:tags r:id="rId3"/>
            </p:custDataLst>
          </p:nvPr>
        </p:nvSpPr>
        <p:spPr>
          <a:xfrm>
            <a:off x="1045845" y="1261745"/>
            <a:ext cx="10748645" cy="730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>
                <a:latin typeface="楷体" panose="02010609060101010101" charset="-122"/>
                <a:ea typeface="楷体" panose="02010609060101010101" charset="-122"/>
              </a:rPr>
              <a:t>  </a:t>
            </a:r>
            <a:endParaRPr lang="zh-CN" altLang="en-US" sz="32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999549" y="1006571"/>
            <a:ext cx="5426769" cy="7556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lnSpc>
                <a:spcPct val="120000"/>
              </a:lnSpc>
              <a:spcAft>
                <a:spcPts val="1000"/>
              </a:spcAft>
              <a:buClr>
                <a:schemeClr val="bg1"/>
              </a:buClr>
              <a:buFontTx/>
              <a:buNone/>
            </a:pPr>
            <a:r>
              <a:rPr kumimoji="1" lang="zh-CN" altLang="en-US" sz="3600" b="1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一词多义</a:t>
            </a:r>
            <a:endParaRPr kumimoji="1" lang="zh-CN" altLang="en-US" sz="3600" b="1">
              <a:solidFill>
                <a:srgbClr val="000000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仿宋" panose="02010609060101010101" pitchFamily="49" charset="-122"/>
              <a:sym typeface="+mn-ea"/>
            </a:endParaRPr>
          </a:p>
        </p:txBody>
      </p:sp>
      <p:sp>
        <p:nvSpPr>
          <p:cNvPr id="21" name="文本框 20"/>
          <p:cNvSpPr txBox="1"/>
          <p:nvPr>
            <p:custDataLst>
              <p:tags r:id="rId5"/>
            </p:custDataLst>
          </p:nvPr>
        </p:nvSpPr>
        <p:spPr>
          <a:xfrm>
            <a:off x="859790" y="2668905"/>
            <a:ext cx="54038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  <a:sym typeface="+mn-ea"/>
              </a:rPr>
              <a:t>道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cs typeface="楷体" panose="02010609060101010101" charset="-122"/>
              <a:sym typeface="+mn-ea"/>
            </a:endParaRPr>
          </a:p>
        </p:txBody>
      </p:sp>
      <p:sp>
        <p:nvSpPr>
          <p:cNvPr id="22" name="左大括号 21"/>
          <p:cNvSpPr/>
          <p:nvPr>
            <p:custDataLst>
              <p:tags r:id="rId6"/>
            </p:custDataLst>
          </p:nvPr>
        </p:nvSpPr>
        <p:spPr>
          <a:xfrm>
            <a:off x="1595120" y="2021840"/>
            <a:ext cx="267335" cy="2200275"/>
          </a:xfrm>
          <a:prstGeom prst="leftBrace">
            <a:avLst/>
          </a:prstGeom>
          <a:ln w="31750">
            <a:gradFill>
              <a:gsLst>
                <a:gs pos="0">
                  <a:prstClr val="black">
                    <a:hueOff val="-4200000"/>
                  </a:prstClr>
                </a:gs>
                <a:gs pos="100000">
                  <a:prstClr val="black"/>
                </a:gs>
              </a:gsLst>
            </a:gradFill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占位符 48130"/>
          <p:cNvSpPr>
            <a:spLocks noGrp="1"/>
          </p:cNvSpPr>
          <p:nvPr>
            <p:custDataLst>
              <p:tags r:id="rId7"/>
            </p:custDataLst>
          </p:nvPr>
        </p:nvSpPr>
        <p:spPr>
          <a:xfrm>
            <a:off x="1689100" y="1875790"/>
            <a:ext cx="10739120" cy="45307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None/>
            </a:pPr>
            <a:r>
              <a:rPr lang="zh-CN" altLang="en-US" sz="28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</a:rPr>
              <a:t>（1）仲尼之徒无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</a:rPr>
              <a:t>道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</a:rPr>
              <a:t>桓文之事者</a:t>
            </a:r>
            <a:endParaRPr lang="zh-CN" altLang="en-US" sz="2800" b="1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  <a:cs typeface="楷体" panose="02010609060101010101" charset="-122"/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sz="28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</a:rPr>
              <a:t>（2）</a:t>
            </a:r>
            <a:r>
              <a:rPr lang="zh-CN" altLang="en-US" sz="2800" b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</a:rPr>
              <a:t>呼尔而与之，行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  <a:sym typeface="+mn-ea"/>
              </a:rPr>
              <a:t>道</a:t>
            </a:r>
            <a:r>
              <a:rPr lang="zh-CN" altLang="en-US" sz="2800" b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</a:rPr>
              <a:t>之人弗受</a:t>
            </a:r>
            <a:endParaRPr lang="zh-CN" altLang="en-US" sz="2800" b="1">
              <a:latin typeface="黑体" panose="02010609060101010101" pitchFamily="2" charset="-122"/>
              <a:ea typeface="黑体" panose="02010609060101010101" pitchFamily="2" charset="-122"/>
              <a:cs typeface="楷体" panose="02010609060101010101" charset="-122"/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sz="28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</a:rPr>
              <a:t>（3）师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</a:rPr>
              <a:t>道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</a:rPr>
              <a:t>之不传也久矣</a:t>
            </a:r>
            <a:endParaRPr lang="zh-CN" altLang="en-US" sz="2800" b="1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  <a:cs typeface="楷体" panose="02010609060101010101" charset="-122"/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sz="28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</a:rPr>
              <a:t>（</a:t>
            </a:r>
            <a:r>
              <a:rPr lang="en-US" altLang="zh-CN" sz="28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</a:rPr>
              <a:t>4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</a:rPr>
              <a:t>）</a:t>
            </a:r>
            <a:r>
              <a:rPr lang="zh-CN" altLang="en-US" sz="2800" b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</a:rPr>
              <a:t>闻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  <a:sym typeface="+mn-ea"/>
              </a:rPr>
              <a:t>道</a:t>
            </a:r>
            <a:r>
              <a:rPr lang="zh-CN" altLang="en-US" sz="2800" b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</a:rPr>
              <a:t>有先后，术业有专攻</a:t>
            </a:r>
            <a:endParaRPr lang="zh-CN" altLang="en-US" sz="2800" b="1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  <a:cs typeface="楷体" panose="02010609060101010101" charset="-122"/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sz="2800" b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</a:rPr>
              <a:t>（5）益慕圣贤之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  <a:sym typeface="+mn-ea"/>
              </a:rPr>
              <a:t>道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cs typeface="楷体" panose="02010609060101010101" charset="-122"/>
              <a:sym typeface="+mn-ea"/>
            </a:endParaRPr>
          </a:p>
          <a:p>
            <a:pPr>
              <a:lnSpc>
                <a:spcPct val="90000"/>
              </a:lnSpc>
              <a:buNone/>
            </a:pPr>
            <a:endParaRPr lang="zh-CN" altLang="en-US" sz="2800" b="1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  <a:cs typeface="楷体" panose="02010609060101010101" charset="-122"/>
              <a:sym typeface="+mn-ea"/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sz="28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  <a:sym typeface="+mn-ea"/>
              </a:rPr>
              <a:t>（1）齐桓晋文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  <a:sym typeface="+mn-ea"/>
              </a:rPr>
              <a:t>之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  <a:sym typeface="+mn-ea"/>
              </a:rPr>
              <a:t>事可得闻乎</a:t>
            </a:r>
            <a:endParaRPr lang="zh-CN" altLang="en-US" sz="2800" b="1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  <a:cs typeface="楷体" panose="02010609060101010101" charset="-122"/>
              <a:sym typeface="+mn-ea"/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sz="28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  <a:sym typeface="+mn-ea"/>
              </a:rPr>
              <a:t>（2）牛何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  <a:sym typeface="+mn-ea"/>
              </a:rPr>
              <a:t>之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cs typeface="楷体" panose="02010609060101010101" charset="-122"/>
              <a:sym typeface="+mn-ea"/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sz="28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  <a:sym typeface="+mn-ea"/>
              </a:rPr>
              <a:t>（3）故王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  <a:sym typeface="+mn-ea"/>
              </a:rPr>
              <a:t>之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  <a:sym typeface="+mn-ea"/>
              </a:rPr>
              <a:t>不王</a:t>
            </a:r>
            <a:endParaRPr lang="zh-CN" altLang="en-US" sz="2800" b="1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  <a:cs typeface="楷体" panose="02010609060101010101" charset="-122"/>
              <a:sym typeface="+mn-ea"/>
            </a:endParaRPr>
          </a:p>
        </p:txBody>
      </p:sp>
      <p:sp>
        <p:nvSpPr>
          <p:cNvPr id="24" name="文本框 23"/>
          <p:cNvSpPr txBox="1"/>
          <p:nvPr>
            <p:custDataLst>
              <p:tags r:id="rId8"/>
            </p:custDataLst>
          </p:nvPr>
        </p:nvSpPr>
        <p:spPr>
          <a:xfrm>
            <a:off x="923290" y="5397500"/>
            <a:ext cx="54038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  <a:sym typeface="+mn-ea"/>
              </a:rPr>
              <a:t>之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cs typeface="楷体" panose="02010609060101010101" charset="-122"/>
              <a:sym typeface="+mn-ea"/>
            </a:endParaRPr>
          </a:p>
        </p:txBody>
      </p:sp>
      <p:sp>
        <p:nvSpPr>
          <p:cNvPr id="25" name="左大括号 24"/>
          <p:cNvSpPr/>
          <p:nvPr>
            <p:custDataLst>
              <p:tags r:id="rId9"/>
            </p:custDataLst>
          </p:nvPr>
        </p:nvSpPr>
        <p:spPr>
          <a:xfrm>
            <a:off x="1595120" y="5093970"/>
            <a:ext cx="267335" cy="1129665"/>
          </a:xfrm>
          <a:prstGeom prst="leftBrace">
            <a:avLst/>
          </a:prstGeom>
          <a:ln w="31750">
            <a:gradFill>
              <a:gsLst>
                <a:gs pos="0">
                  <a:prstClr val="black">
                    <a:hueOff val="-4200000"/>
                  </a:prstClr>
                </a:gs>
                <a:gs pos="100000">
                  <a:prstClr val="black"/>
                </a:gs>
              </a:gsLst>
            </a:gradFill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占位符 48130"/>
          <p:cNvSpPr>
            <a:spLocks noGrp="1"/>
          </p:cNvSpPr>
          <p:nvPr>
            <p:custDataLst>
              <p:tags r:id="rId10"/>
            </p:custDataLst>
          </p:nvPr>
        </p:nvSpPr>
        <p:spPr>
          <a:xfrm>
            <a:off x="7399020" y="1875790"/>
            <a:ext cx="4792980" cy="45307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None/>
            </a:pPr>
            <a:r>
              <a:rPr lang="zh-CN" altLang="en-US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</a:rPr>
              <a:t>谈论</a:t>
            </a:r>
            <a:endParaRPr lang="zh-CN" altLang="en-US" sz="28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</a:rPr>
              <a:t>道路</a:t>
            </a:r>
            <a:endParaRPr lang="zh-CN" altLang="en-US" sz="28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</a:rPr>
              <a:t>风尚</a:t>
            </a:r>
            <a:endParaRPr lang="zh-CN" altLang="en-US" sz="28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</a:rPr>
              <a:t>道理</a:t>
            </a:r>
            <a:endParaRPr lang="zh-CN" altLang="en-US" sz="28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学说</a:t>
            </a:r>
            <a:endParaRPr lang="zh-CN" altLang="en-US" sz="28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  <a:sym typeface="+mn-ea"/>
            </a:endParaRPr>
          </a:p>
          <a:p>
            <a:pPr>
              <a:lnSpc>
                <a:spcPct val="90000"/>
              </a:lnSpc>
              <a:buNone/>
            </a:pPr>
            <a:endParaRPr lang="zh-CN" altLang="en-US" sz="28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  <a:sym typeface="+mn-ea"/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的</a:t>
            </a:r>
            <a:endParaRPr lang="zh-CN" altLang="en-US" sz="28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  <a:sym typeface="+mn-ea"/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去、往</a:t>
            </a:r>
            <a:endParaRPr lang="zh-CN" altLang="en-US" sz="28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  <a:sym typeface="+mn-ea"/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主谓间取独</a:t>
            </a:r>
            <a:endParaRPr lang="zh-CN" altLang="en-US" sz="28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pPr algn="l">
              <a:buClrTx/>
              <a:buSzTx/>
            </a:pPr>
            <a:r>
              <a:rPr lang="zh-CN" altLang="en-US"/>
              <a:t>字词整理回顾</a:t>
            </a:r>
            <a:endParaRPr lang="zh-CN" altLang="en-US"/>
          </a:p>
        </p:txBody>
      </p:sp>
      <p:sp>
        <p:nvSpPr>
          <p:cNvPr id="2" name="文本框 1" hidden="1"/>
          <p:cNvSpPr txBox="1"/>
          <p:nvPr>
            <p:custDataLst>
              <p:tags r:id="rId2"/>
            </p:custDataLst>
          </p:nvPr>
        </p:nvSpPr>
        <p:spPr>
          <a:xfrm>
            <a:off x="1046115" y="1926028"/>
            <a:ext cx="98796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>
                <a:latin typeface="胡敬礼毛笔行书简" panose="02010600030101010101" pitchFamily="2" charset="-122"/>
                <a:ea typeface="胡敬礼毛笔行书简" panose="02010600030101010101" pitchFamily="2" charset="-122"/>
              </a:rPr>
              <a:t>子路、曾皙、冉有、公西华侍坐</a:t>
            </a:r>
            <a:endParaRPr lang="zh-CN" altLang="en-US" sz="5400">
              <a:latin typeface="胡敬礼毛笔行书简" panose="02010600030101010101" pitchFamily="2" charset="-122"/>
              <a:ea typeface="胡敬礼毛笔行书简" panose="02010600030101010101" pitchFamily="2" charset="-122"/>
            </a:endParaRPr>
          </a:p>
        </p:txBody>
      </p:sp>
      <p:sp>
        <p:nvSpPr>
          <p:cNvPr id="3" name="矩形 2"/>
          <p:cNvSpPr/>
          <p:nvPr>
            <p:custDataLst>
              <p:tags r:id="rId3"/>
            </p:custDataLst>
          </p:nvPr>
        </p:nvSpPr>
        <p:spPr>
          <a:xfrm>
            <a:off x="1045845" y="1261745"/>
            <a:ext cx="10748645" cy="730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>
                <a:latin typeface="楷体" panose="02010609060101010101" charset="-122"/>
                <a:ea typeface="楷体" panose="02010609060101010101" charset="-122"/>
              </a:rPr>
              <a:t>  </a:t>
            </a:r>
            <a:endParaRPr lang="zh-CN" altLang="en-US" sz="32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999549" y="1006571"/>
            <a:ext cx="5426769" cy="7556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lnSpc>
                <a:spcPct val="120000"/>
              </a:lnSpc>
              <a:spcAft>
                <a:spcPts val="1000"/>
              </a:spcAft>
              <a:buClr>
                <a:schemeClr val="bg1"/>
              </a:buClr>
              <a:buFontTx/>
              <a:buNone/>
            </a:pPr>
            <a:r>
              <a:rPr kumimoji="1" lang="zh-CN" altLang="en-US" sz="3600" b="1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一词多义</a:t>
            </a:r>
            <a:endParaRPr kumimoji="1" lang="zh-CN" altLang="en-US" sz="3600" b="1">
              <a:solidFill>
                <a:srgbClr val="000000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仿宋" panose="02010609060101010101" pitchFamily="49" charset="-122"/>
              <a:sym typeface="+mn-ea"/>
            </a:endParaRPr>
          </a:p>
        </p:txBody>
      </p:sp>
      <p:sp>
        <p:nvSpPr>
          <p:cNvPr id="48131" name="文本占位符 48130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1625600" y="1798320"/>
            <a:ext cx="7088505" cy="45307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None/>
            </a:pPr>
            <a:r>
              <a:rPr lang="zh-CN" altLang="en-US" sz="28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</a:rPr>
              <a:t>（1）shè屋</a:t>
            </a:r>
            <a:r>
              <a:rPr lang="zh-CN" altLang="en-US" sz="2800" b="1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</a:rPr>
              <a:t>舍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</a:rPr>
              <a:t>俨然</a:t>
            </a:r>
            <a:endParaRPr lang="zh-CN" altLang="en-US" sz="2800" b="1">
              <a:latin typeface="黑体" panose="02010609060101010101" pitchFamily="2" charset="-122"/>
              <a:ea typeface="黑体" panose="02010609060101010101" pitchFamily="2" charset="-122"/>
              <a:cs typeface="楷体" panose="02010609060101010101" charset="-122"/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sz="28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</a:rPr>
              <a:t>（2）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  <a:sym typeface="+mn-ea"/>
              </a:rPr>
              <a:t>shè</a:t>
            </a:r>
            <a:r>
              <a:rPr lang="zh-CN" altLang="en-US" sz="2800" b="1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  <a:sym typeface="+mn-ea"/>
              </a:rPr>
              <a:t>舍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  <a:sym typeface="+mn-ea"/>
              </a:rPr>
              <a:t>于故人之家</a:t>
            </a:r>
            <a:endParaRPr lang="zh-CN" altLang="en-US" sz="2800" b="1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  <a:cs typeface="楷体" panose="02010609060101010101" charset="-122"/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sz="28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</a:rPr>
              <a:t>（3）shě逝者如斯夫，不</a:t>
            </a:r>
            <a:r>
              <a:rPr lang="zh-CN" altLang="en-US" sz="2800" b="1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</a:rPr>
              <a:t>舍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</a:rPr>
              <a:t>昼夜</a:t>
            </a:r>
            <a:endParaRPr lang="zh-CN" altLang="en-US" sz="2800" b="1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  <a:cs typeface="楷体" panose="02010609060101010101" charset="-122"/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sz="28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</a:rPr>
              <a:t>（4）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  <a:sym typeface="+mn-ea"/>
              </a:rPr>
              <a:t>shě锲而不</a:t>
            </a:r>
            <a:r>
              <a:rPr lang="zh-CN" altLang="en-US" sz="2800" b="1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  <a:sym typeface="+mn-ea"/>
              </a:rPr>
              <a:t>舍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  <a:sym typeface="+mn-ea"/>
              </a:rPr>
              <a:t>，金石可镂</a:t>
            </a:r>
            <a:endParaRPr lang="zh-CN" altLang="en-US" sz="2800" b="1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  <a:cs typeface="楷体" panose="02010609060101010101" charset="-122"/>
              <a:sym typeface="+mn-ea"/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sz="28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</a:rPr>
              <a:t>（5）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  <a:sym typeface="+mn-ea"/>
              </a:rPr>
              <a:t>shě</a:t>
            </a:r>
            <a:r>
              <a:rPr lang="zh-CN" altLang="en-US" sz="2800" b="1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  <a:sym typeface="+mn-ea"/>
              </a:rPr>
              <a:t>舍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  <a:sym typeface="+mn-ea"/>
              </a:rPr>
              <a:t>之!吾不忍其觳觫</a:t>
            </a:r>
            <a:endParaRPr lang="zh-CN" altLang="en-US" sz="2800" b="1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  <a:cs typeface="楷体" panose="02010609060101010101" charset="-122"/>
            </a:endParaRPr>
          </a:p>
          <a:p>
            <a:pPr>
              <a:lnSpc>
                <a:spcPct val="90000"/>
              </a:lnSpc>
              <a:buNone/>
            </a:pPr>
            <a:endParaRPr lang="zh-CN" altLang="en-US" sz="2800" b="1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  <a:cs typeface="楷体" panose="02010609060101010101" charset="-122"/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sz="28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  <a:sym typeface="+mn-ea"/>
              </a:rPr>
              <a:t>（1）</a:t>
            </a:r>
            <a:r>
              <a:rPr lang="zh-CN" altLang="en-US" sz="2800" b="1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  <a:sym typeface="+mn-ea"/>
              </a:rPr>
              <a:t>诚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  <a:sym typeface="+mn-ea"/>
              </a:rPr>
              <a:t>有百姓者</a:t>
            </a:r>
            <a:endParaRPr lang="zh-CN" altLang="en-US" sz="2800" b="1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  <a:cs typeface="楷体" panose="02010609060101010101" charset="-122"/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sz="28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  <a:sym typeface="+mn-ea"/>
              </a:rPr>
              <a:t>（2）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</a:rPr>
              <a:t>帝感其</a:t>
            </a:r>
            <a:r>
              <a:rPr lang="zh-CN" altLang="en-US" sz="2800" b="1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</a:rPr>
              <a:t>诚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</a:rPr>
              <a:t>，命夸娥氏二子负二山</a:t>
            </a:r>
            <a:endParaRPr lang="zh-CN" altLang="en-US" sz="2800" b="1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  <a:cs typeface="楷体" panose="02010609060101010101" charset="-122"/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sz="28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  <a:sym typeface="+mn-ea"/>
              </a:rPr>
              <a:t>（3）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</a:rPr>
              <a:t>今</a:t>
            </a:r>
            <a:r>
              <a:rPr lang="zh-CN" altLang="en-US" sz="2800" b="1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  <a:sym typeface="+mn-ea"/>
              </a:rPr>
              <a:t>诚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</a:rPr>
              <a:t>以吾众诈自称公子扶苏、项燕</a:t>
            </a:r>
            <a:endParaRPr lang="zh-CN" altLang="en-US" sz="2800" b="1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  <a:cs typeface="楷体" panose="02010609060101010101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6"/>
            </p:custDataLst>
          </p:nvPr>
        </p:nvSpPr>
        <p:spPr>
          <a:xfrm>
            <a:off x="891540" y="2641600"/>
            <a:ext cx="54038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  <a:sym typeface="+mn-ea"/>
              </a:rPr>
              <a:t>舍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7"/>
            </p:custDataLst>
          </p:nvPr>
        </p:nvSpPr>
        <p:spPr>
          <a:xfrm>
            <a:off x="891540" y="5120640"/>
            <a:ext cx="54038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  <a:sym typeface="+mn-ea"/>
              </a:rPr>
              <a:t>诚</a:t>
            </a:r>
            <a:endParaRPr lang="zh-CN" altLang="en-US" sz="2800" b="1">
              <a:solidFill>
                <a:srgbClr val="C00000"/>
              </a:solidFill>
              <a:latin typeface="黑体" panose="02010609060101010101" pitchFamily="2" charset="-122"/>
              <a:ea typeface="黑体" panose="02010609060101010101" pitchFamily="2" charset="-122"/>
              <a:cs typeface="楷体" panose="02010609060101010101" charset="-122"/>
              <a:sym typeface="+mn-ea"/>
            </a:endParaRPr>
          </a:p>
        </p:txBody>
      </p:sp>
      <p:sp>
        <p:nvSpPr>
          <p:cNvPr id="7" name="左大括号 6"/>
          <p:cNvSpPr/>
          <p:nvPr>
            <p:custDataLst>
              <p:tags r:id="rId8"/>
            </p:custDataLst>
          </p:nvPr>
        </p:nvSpPr>
        <p:spPr>
          <a:xfrm>
            <a:off x="1550035" y="1875790"/>
            <a:ext cx="76200" cy="2319655"/>
          </a:xfrm>
          <a:prstGeom prst="leftBrace">
            <a:avLst/>
          </a:prstGeom>
          <a:ln w="31750">
            <a:gradFill>
              <a:gsLst>
                <a:gs pos="0">
                  <a:prstClr val="black">
                    <a:hueOff val="-4200000"/>
                  </a:prstClr>
                </a:gs>
                <a:gs pos="100000">
                  <a:prstClr val="black"/>
                </a:gs>
              </a:gsLst>
            </a:gradFill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左大括号 8"/>
          <p:cNvSpPr/>
          <p:nvPr>
            <p:custDataLst>
              <p:tags r:id="rId9"/>
            </p:custDataLst>
          </p:nvPr>
        </p:nvSpPr>
        <p:spPr>
          <a:xfrm>
            <a:off x="1524635" y="4930775"/>
            <a:ext cx="101600" cy="1320800"/>
          </a:xfrm>
          <a:prstGeom prst="leftBrace">
            <a:avLst/>
          </a:prstGeom>
          <a:ln w="31750">
            <a:gradFill>
              <a:gsLst>
                <a:gs pos="0">
                  <a:prstClr val="black">
                    <a:hueOff val="-4200000"/>
                  </a:prstClr>
                </a:gs>
                <a:gs pos="100000">
                  <a:prstClr val="black"/>
                </a:gs>
              </a:gsLst>
            </a:gradFill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占位符 48130"/>
          <p:cNvSpPr>
            <a:spLocks noGrp="1"/>
          </p:cNvSpPr>
          <p:nvPr>
            <p:custDataLst>
              <p:tags r:id="rId10"/>
            </p:custDataLst>
          </p:nvPr>
        </p:nvSpPr>
        <p:spPr>
          <a:xfrm>
            <a:off x="7911465" y="1762125"/>
            <a:ext cx="3506470" cy="45307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None/>
            </a:pPr>
            <a:r>
              <a:rPr lang="zh-CN" altLang="en-US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</a:rPr>
              <a:t>房屋</a:t>
            </a:r>
            <a:endParaRPr lang="zh-CN" altLang="en-US" sz="28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居住</a:t>
            </a:r>
            <a:endParaRPr lang="zh-CN" altLang="en-US" sz="28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</a:rPr>
              <a:t>停止</a:t>
            </a:r>
            <a:endParaRPr lang="zh-CN" altLang="en-US" sz="28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舍弃，放弃</a:t>
            </a:r>
            <a:endParaRPr lang="zh-CN" altLang="en-US" sz="28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释放</a:t>
            </a:r>
            <a:endParaRPr lang="zh-CN" altLang="en-US" sz="28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</a:endParaRPr>
          </a:p>
          <a:p>
            <a:pPr>
              <a:lnSpc>
                <a:spcPct val="90000"/>
              </a:lnSpc>
              <a:buNone/>
            </a:pPr>
            <a:endParaRPr lang="zh-CN" altLang="en-US" sz="28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zh-CN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  </a:t>
            </a:r>
            <a:r>
              <a:rPr lang="zh-CN" altLang="en-US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确实，的确</a:t>
            </a:r>
            <a:endParaRPr lang="zh-CN" altLang="en-US" sz="28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zh-CN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</a:rPr>
              <a:t>  </a:t>
            </a:r>
            <a:r>
              <a:rPr lang="zh-CN" altLang="en-US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</a:rPr>
              <a:t>真诚，诚心</a:t>
            </a:r>
            <a:endParaRPr lang="zh-CN" altLang="en-US" sz="28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zh-CN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</a:rPr>
              <a:t>        </a:t>
            </a:r>
            <a:r>
              <a:rPr lang="zh-CN" altLang="en-US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如果</a:t>
            </a:r>
            <a:endParaRPr lang="zh-CN" altLang="en-US" sz="28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pPr algn="l">
              <a:buClrTx/>
              <a:buSzTx/>
            </a:pPr>
            <a:r>
              <a:rPr lang="zh-CN" altLang="en-US"/>
              <a:t>字词整理回顾</a:t>
            </a:r>
            <a:endParaRPr lang="zh-CN" altLang="en-US"/>
          </a:p>
        </p:txBody>
      </p:sp>
      <p:sp>
        <p:nvSpPr>
          <p:cNvPr id="2" name="文本框 1" hidden="1"/>
          <p:cNvSpPr txBox="1"/>
          <p:nvPr>
            <p:custDataLst>
              <p:tags r:id="rId2"/>
            </p:custDataLst>
          </p:nvPr>
        </p:nvSpPr>
        <p:spPr>
          <a:xfrm>
            <a:off x="1046115" y="1926028"/>
            <a:ext cx="98796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>
                <a:latin typeface="胡敬礼毛笔行书简" panose="02010600030101010101" pitchFamily="2" charset="-122"/>
                <a:ea typeface="胡敬礼毛笔行书简" panose="02010600030101010101" pitchFamily="2" charset="-122"/>
              </a:rPr>
              <a:t>子路、曾皙、冉有、公西华侍坐</a:t>
            </a:r>
            <a:endParaRPr lang="zh-CN" altLang="en-US" sz="5400">
              <a:latin typeface="胡敬礼毛笔行书简" panose="02010600030101010101" pitchFamily="2" charset="-122"/>
              <a:ea typeface="胡敬礼毛笔行书简" panose="02010600030101010101" pitchFamily="2" charset="-122"/>
            </a:endParaRPr>
          </a:p>
        </p:txBody>
      </p:sp>
      <p:sp>
        <p:nvSpPr>
          <p:cNvPr id="3" name="矩形 2"/>
          <p:cNvSpPr/>
          <p:nvPr>
            <p:custDataLst>
              <p:tags r:id="rId3"/>
            </p:custDataLst>
          </p:nvPr>
        </p:nvSpPr>
        <p:spPr>
          <a:xfrm>
            <a:off x="1045845" y="1261745"/>
            <a:ext cx="10748645" cy="730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>
                <a:latin typeface="楷体" panose="02010609060101010101" charset="-122"/>
                <a:ea typeface="楷体" panose="02010609060101010101" charset="-122"/>
              </a:rPr>
              <a:t>  </a:t>
            </a:r>
            <a:endParaRPr lang="zh-CN" altLang="en-US" sz="32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999549" y="1006571"/>
            <a:ext cx="5426769" cy="7556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lnSpc>
                <a:spcPct val="120000"/>
              </a:lnSpc>
              <a:spcAft>
                <a:spcPts val="1000"/>
              </a:spcAft>
              <a:buClr>
                <a:schemeClr val="bg1"/>
              </a:buClr>
              <a:buFontTx/>
              <a:buNone/>
            </a:pPr>
            <a:r>
              <a:rPr kumimoji="1" lang="zh-CN" altLang="en-US" sz="3600" b="1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一词多义</a:t>
            </a:r>
            <a:endParaRPr kumimoji="1" lang="zh-CN" altLang="en-US" sz="3600" b="1">
              <a:solidFill>
                <a:srgbClr val="000000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仿宋" panose="02010609060101010101" pitchFamily="49" charset="-122"/>
              <a:sym typeface="+mn-ea"/>
            </a:endParaRPr>
          </a:p>
        </p:txBody>
      </p:sp>
      <p:sp>
        <p:nvSpPr>
          <p:cNvPr id="48131" name="文本占位符 48130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2087245" y="1992630"/>
            <a:ext cx="7088505" cy="1847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None/>
            </a:pPr>
            <a:r>
              <a:rPr lang="zh-CN" altLang="en-US" sz="2800" b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  <a:sym typeface="+mn-ea"/>
              </a:rPr>
              <a:t>（1）若无罪而</a:t>
            </a:r>
            <a:r>
              <a:rPr lang="zh-CN" altLang="en-US" sz="2800" b="1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  <a:sym typeface="+mn-ea"/>
              </a:rPr>
              <a:t>就</a:t>
            </a:r>
            <a:r>
              <a:rPr lang="zh-CN" altLang="en-US" sz="2800" b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  <a:sym typeface="+mn-ea"/>
              </a:rPr>
              <a:t>死地</a:t>
            </a:r>
            <a:endParaRPr lang="zh-CN" altLang="en-US" sz="2800" b="1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  <a:cs typeface="楷体" panose="02010609060101010101" charset="-122"/>
              <a:sym typeface="+mn-ea"/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sz="2800" b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  <a:sym typeface="+mn-ea"/>
              </a:rPr>
              <a:t>（2）</a:t>
            </a:r>
            <a:r>
              <a:rPr lang="zh-CN" altLang="en-US" sz="2800" b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</a:rPr>
              <a:t>金</a:t>
            </a:r>
            <a:r>
              <a:rPr lang="zh-CN" altLang="en-US" sz="2800" b="1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  <a:sym typeface="+mn-ea"/>
              </a:rPr>
              <a:t>就</a:t>
            </a:r>
            <a:r>
              <a:rPr lang="zh-CN" altLang="en-US" sz="2800" b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</a:rPr>
              <a:t>砺则利</a:t>
            </a:r>
            <a:endParaRPr lang="zh-CN" altLang="en-US" sz="2800" b="1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  <a:cs typeface="楷体" panose="02010609060101010101" charset="-122"/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sz="2800" b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  <a:sym typeface="+mn-ea"/>
              </a:rPr>
              <a:t>（3）</a:t>
            </a:r>
            <a:r>
              <a:rPr lang="zh-CN" altLang="en-US" sz="2800" b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</a:rPr>
              <a:t>蒙乃始</a:t>
            </a:r>
            <a:r>
              <a:rPr lang="zh-CN" altLang="en-US" sz="2800" b="1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  <a:sym typeface="+mn-ea"/>
              </a:rPr>
              <a:t>就</a:t>
            </a:r>
            <a:r>
              <a:rPr lang="zh-CN" altLang="en-US" sz="2800" b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</a:rPr>
              <a:t>学</a:t>
            </a:r>
            <a:endParaRPr lang="zh-CN" altLang="en-US" sz="2800" b="1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  <a:cs typeface="楷体" panose="02010609060101010101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6"/>
            </p:custDataLst>
          </p:nvPr>
        </p:nvSpPr>
        <p:spPr>
          <a:xfrm>
            <a:off x="1283335" y="2487930"/>
            <a:ext cx="54038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800" b="1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  <a:sym typeface="+mn-ea"/>
              </a:rPr>
              <a:t>就</a:t>
            </a:r>
            <a:endParaRPr lang="zh-CN" altLang="en-US" sz="2800" b="1">
              <a:solidFill>
                <a:srgbClr val="C00000"/>
              </a:solidFill>
              <a:latin typeface="黑体" panose="02010609060101010101" pitchFamily="2" charset="-122"/>
              <a:ea typeface="黑体" panose="02010609060101010101" pitchFamily="2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左大括号 8"/>
          <p:cNvSpPr/>
          <p:nvPr>
            <p:custDataLst>
              <p:tags r:id="rId7"/>
            </p:custDataLst>
          </p:nvPr>
        </p:nvSpPr>
        <p:spPr>
          <a:xfrm>
            <a:off x="1986280" y="2088515"/>
            <a:ext cx="101600" cy="1320800"/>
          </a:xfrm>
          <a:prstGeom prst="leftBrace">
            <a:avLst/>
          </a:prstGeom>
          <a:ln w="31750">
            <a:gradFill>
              <a:gsLst>
                <a:gs pos="0">
                  <a:prstClr val="black">
                    <a:hueOff val="-4200000"/>
                  </a:prstClr>
                </a:gs>
                <a:gs pos="100000">
                  <a:prstClr val="black"/>
                </a:gs>
              </a:gsLst>
            </a:gradFill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占位符 48130"/>
          <p:cNvSpPr>
            <a:spLocks noGrp="1"/>
          </p:cNvSpPr>
          <p:nvPr>
            <p:custDataLst>
              <p:tags r:id="rId8"/>
            </p:custDataLst>
          </p:nvPr>
        </p:nvSpPr>
        <p:spPr>
          <a:xfrm>
            <a:off x="7911465" y="2104390"/>
            <a:ext cx="3506470" cy="2024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None/>
            </a:pPr>
            <a:r>
              <a:rPr lang="zh-CN" altLang="en-US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</a:rPr>
              <a:t>走向</a:t>
            </a:r>
            <a:endParaRPr lang="zh-CN" altLang="en-US" sz="28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</a:rPr>
              <a:t>靠近</a:t>
            </a:r>
            <a:endParaRPr lang="zh-CN" altLang="en-US" sz="28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</a:rPr>
              <a:t>从事</a:t>
            </a:r>
            <a:endParaRPr lang="zh-CN" altLang="en-US" sz="28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</a:endParaRPr>
          </a:p>
        </p:txBody>
      </p:sp>
      <p:sp>
        <p:nvSpPr>
          <p:cNvPr id="4" name="文本占位符 48130"/>
          <p:cNvSpPr>
            <a:spLocks noGrp="1"/>
          </p:cNvSpPr>
          <p:nvPr>
            <p:custDataLst>
              <p:tags r:id="rId9"/>
            </p:custDataLst>
          </p:nvPr>
        </p:nvSpPr>
        <p:spPr>
          <a:xfrm>
            <a:off x="2087880" y="3823970"/>
            <a:ext cx="7088505" cy="1847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None/>
            </a:pPr>
            <a:r>
              <a:rPr lang="zh-CN" altLang="en-US" sz="2800" b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  <a:sym typeface="+mn-ea"/>
              </a:rPr>
              <a:t>（1）为肥甘不</a:t>
            </a:r>
            <a:r>
              <a:rPr lang="zh-CN" altLang="en-US" sz="2800" b="1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  <a:sym typeface="+mn-ea"/>
              </a:rPr>
              <a:t>足</a:t>
            </a:r>
            <a:r>
              <a:rPr lang="zh-CN" altLang="en-US" sz="2800" b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  <a:sym typeface="+mn-ea"/>
              </a:rPr>
              <a:t>于口与</a:t>
            </a:r>
            <a:endParaRPr lang="zh-CN" altLang="en-US" sz="2800" b="1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  <a:cs typeface="楷体" panose="02010609060101010101" charset="-122"/>
              <a:sym typeface="+mn-ea"/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sz="2800" b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  <a:sym typeface="+mn-ea"/>
              </a:rPr>
              <a:t>（2）</a:t>
            </a:r>
            <a:r>
              <a:rPr lang="zh-CN" altLang="en-US" sz="2800" b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</a:rPr>
              <a:t>不</a:t>
            </a:r>
            <a:r>
              <a:rPr lang="zh-CN" altLang="en-US" sz="2800" b="1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  <a:sym typeface="+mn-ea"/>
              </a:rPr>
              <a:t>足</a:t>
            </a:r>
            <a:r>
              <a:rPr lang="zh-CN" altLang="en-US" sz="2800" b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</a:rPr>
              <a:t>为外人道</a:t>
            </a:r>
            <a:endParaRPr lang="zh-CN" altLang="en-US" sz="2800" b="1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  <a:cs typeface="楷体" panose="02010609060101010101" charset="-122"/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sz="2800" b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</a:rPr>
              <a:t>（3）吾庐独破受冻死亦</a:t>
            </a:r>
            <a:r>
              <a:rPr lang="zh-CN" altLang="en-US" sz="2800" b="1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  <a:sym typeface="+mn-ea"/>
              </a:rPr>
              <a:t>足</a:t>
            </a:r>
            <a:endParaRPr lang="zh-CN" altLang="en-US" sz="2800" b="1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  <a:cs typeface="楷体" panose="02010609060101010101" charset="-122"/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sz="2800" b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</a:rPr>
              <a:t>（4）细若蚊</a:t>
            </a:r>
            <a:r>
              <a:rPr lang="zh-CN" altLang="en-US" sz="2800" b="1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  <a:sym typeface="+mn-ea"/>
              </a:rPr>
              <a:t>足</a:t>
            </a:r>
            <a:endParaRPr lang="zh-CN" altLang="en-US" sz="2800" b="1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  <a:cs typeface="楷体" panose="02010609060101010101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10"/>
            </p:custDataLst>
          </p:nvPr>
        </p:nvSpPr>
        <p:spPr>
          <a:xfrm>
            <a:off x="1283970" y="4319270"/>
            <a:ext cx="54038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800" b="1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  <a:sym typeface="+mn-ea"/>
              </a:rPr>
              <a:t>足</a:t>
            </a:r>
            <a:endParaRPr lang="zh-CN" altLang="en-US" sz="2800" b="1">
              <a:solidFill>
                <a:srgbClr val="C00000"/>
              </a:solidFill>
              <a:latin typeface="黑体" panose="02010609060101010101" pitchFamily="2" charset="-122"/>
              <a:ea typeface="黑体" panose="02010609060101010101" pitchFamily="2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1" name="左大括号 10"/>
          <p:cNvSpPr/>
          <p:nvPr>
            <p:custDataLst>
              <p:tags r:id="rId11"/>
            </p:custDataLst>
          </p:nvPr>
        </p:nvSpPr>
        <p:spPr>
          <a:xfrm>
            <a:off x="1986915" y="3919855"/>
            <a:ext cx="100965" cy="1688465"/>
          </a:xfrm>
          <a:prstGeom prst="leftBrace">
            <a:avLst/>
          </a:prstGeom>
          <a:ln w="31750">
            <a:gradFill>
              <a:gsLst>
                <a:gs pos="0">
                  <a:prstClr val="black">
                    <a:hueOff val="-4200000"/>
                  </a:prstClr>
                </a:gs>
                <a:gs pos="100000">
                  <a:prstClr val="black"/>
                </a:gs>
              </a:gsLst>
            </a:gradFill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占位符 48130"/>
          <p:cNvSpPr>
            <a:spLocks noGrp="1"/>
          </p:cNvSpPr>
          <p:nvPr>
            <p:custDataLst>
              <p:tags r:id="rId12"/>
            </p:custDataLst>
          </p:nvPr>
        </p:nvSpPr>
        <p:spPr>
          <a:xfrm>
            <a:off x="7912100" y="3935730"/>
            <a:ext cx="3506470" cy="2024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None/>
            </a:pPr>
            <a:r>
              <a:rPr lang="zh-CN" altLang="en-US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</a:rPr>
              <a:t>足够</a:t>
            </a:r>
            <a:endParaRPr lang="zh-CN" altLang="en-US" sz="28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</a:rPr>
              <a:t>值得</a:t>
            </a:r>
            <a:endParaRPr lang="zh-CN" altLang="en-US" sz="28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</a:rPr>
              <a:t>满足</a:t>
            </a:r>
            <a:endParaRPr lang="zh-CN" altLang="en-US" sz="28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</a:rPr>
              <a:t>脚</a:t>
            </a:r>
            <a:endParaRPr lang="zh-CN" altLang="en-US" sz="28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pPr algn="l">
              <a:buClrTx/>
              <a:buSzTx/>
            </a:pPr>
            <a:r>
              <a:rPr lang="zh-CN" altLang="en-US"/>
              <a:t>字词整理回顾</a:t>
            </a:r>
            <a:endParaRPr lang="zh-CN" altLang="en-US"/>
          </a:p>
        </p:txBody>
      </p:sp>
      <p:sp>
        <p:nvSpPr>
          <p:cNvPr id="2" name="文本框 1" hidden="1"/>
          <p:cNvSpPr txBox="1"/>
          <p:nvPr>
            <p:custDataLst>
              <p:tags r:id="rId2"/>
            </p:custDataLst>
          </p:nvPr>
        </p:nvSpPr>
        <p:spPr>
          <a:xfrm>
            <a:off x="1046115" y="1926028"/>
            <a:ext cx="98796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>
                <a:latin typeface="胡敬礼毛笔行书简" panose="02010600030101010101" pitchFamily="2" charset="-122"/>
                <a:ea typeface="胡敬礼毛笔行书简" panose="02010600030101010101" pitchFamily="2" charset="-122"/>
              </a:rPr>
              <a:t>子路、曾皙、冉有、公西华侍坐</a:t>
            </a:r>
            <a:endParaRPr lang="zh-CN" altLang="en-US" sz="5400">
              <a:latin typeface="胡敬礼毛笔行书简" panose="02010600030101010101" pitchFamily="2" charset="-122"/>
              <a:ea typeface="胡敬礼毛笔行书简" panose="02010600030101010101" pitchFamily="2" charset="-122"/>
            </a:endParaRPr>
          </a:p>
        </p:txBody>
      </p:sp>
      <p:sp>
        <p:nvSpPr>
          <p:cNvPr id="3" name="矩形 2"/>
          <p:cNvSpPr/>
          <p:nvPr>
            <p:custDataLst>
              <p:tags r:id="rId3"/>
            </p:custDataLst>
          </p:nvPr>
        </p:nvSpPr>
        <p:spPr>
          <a:xfrm>
            <a:off x="1045845" y="1261745"/>
            <a:ext cx="10748645" cy="730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>
                <a:latin typeface="楷体" panose="02010609060101010101" charset="-122"/>
                <a:ea typeface="楷体" panose="02010609060101010101" charset="-122"/>
              </a:rPr>
              <a:t>  </a:t>
            </a:r>
            <a:endParaRPr lang="zh-CN" altLang="en-US" sz="32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999549" y="1006571"/>
            <a:ext cx="5426769" cy="7556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lnSpc>
                <a:spcPct val="120000"/>
              </a:lnSpc>
              <a:spcAft>
                <a:spcPts val="1000"/>
              </a:spcAft>
              <a:buClr>
                <a:schemeClr val="bg1"/>
              </a:buClr>
              <a:buFontTx/>
              <a:buNone/>
            </a:pPr>
            <a:r>
              <a:rPr kumimoji="1" lang="zh-CN" altLang="en-US" sz="3600" b="1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一词多义</a:t>
            </a:r>
            <a:endParaRPr kumimoji="1" lang="zh-CN" altLang="en-US" sz="3600" b="1">
              <a:solidFill>
                <a:srgbClr val="000000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仿宋" panose="02010609060101010101" pitchFamily="49" charset="-122"/>
              <a:sym typeface="+mn-ea"/>
            </a:endParaRPr>
          </a:p>
        </p:txBody>
      </p:sp>
      <p:sp>
        <p:nvSpPr>
          <p:cNvPr id="48131" name="文本占位符 48130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1625600" y="2205355"/>
            <a:ext cx="7088505" cy="3213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None/>
            </a:pPr>
            <a:r>
              <a:rPr lang="zh-CN" altLang="en-US" sz="2800" b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</a:rPr>
              <a:t>（1）其若是，孰能御之</a:t>
            </a:r>
            <a:endParaRPr lang="zh-CN" altLang="en-US" sz="2800" b="1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  <a:cs typeface="楷体" panose="02010609060101010101" charset="-122"/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sz="2800" b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</a:rPr>
              <a:t>（2）</a:t>
            </a:r>
            <a:r>
              <a:rPr lang="zh-CN" altLang="en-US" sz="2800" b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  <a:sym typeface="+mn-ea"/>
              </a:rPr>
              <a:t>王若隐其无罪而就死地</a:t>
            </a:r>
            <a:endParaRPr lang="zh-CN" altLang="en-US" sz="2800" b="1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  <a:cs typeface="楷体" panose="02010609060101010101" charset="-122"/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sz="2800" b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</a:rPr>
              <a:t>（3）</a:t>
            </a:r>
            <a:r>
              <a:rPr lang="zh-CN" altLang="en-US" sz="2800" b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  <a:sym typeface="+mn-ea"/>
              </a:rPr>
              <a:t>以若所为，求若所欲</a:t>
            </a:r>
            <a:endParaRPr lang="zh-CN" altLang="en-US" sz="2800" b="1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  <a:cs typeface="楷体" panose="02010609060101010101" charset="-122"/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sz="2800" b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</a:rPr>
              <a:t>（4）</a:t>
            </a:r>
            <a:r>
              <a:rPr lang="zh-CN" altLang="en-US" sz="2800" b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  <a:sym typeface="+mn-ea"/>
              </a:rPr>
              <a:t>若民，则无恒产，因无恒心</a:t>
            </a:r>
            <a:endParaRPr lang="zh-CN" altLang="en-US" sz="2800" b="1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  <a:cs typeface="楷体" panose="02010609060101010101" charset="-122"/>
              <a:sym typeface="+mn-ea"/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sz="2800" b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</a:rPr>
              <a:t>（5）</a:t>
            </a:r>
            <a:r>
              <a:rPr lang="zh-CN" altLang="en-US" sz="2800" b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  <a:sym typeface="+mn-ea"/>
              </a:rPr>
              <a:t>徐公不若君之美也</a:t>
            </a:r>
            <a:endParaRPr lang="zh-CN" altLang="en-US" sz="2800" b="1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  <a:cs typeface="楷体" panose="02010609060101010101" charset="-122"/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sz="2800" b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  <a:sym typeface="+mn-ea"/>
              </a:rPr>
              <a:t>（</a:t>
            </a:r>
            <a:r>
              <a:rPr lang="en-US" altLang="zh-CN" sz="2800" b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  <a:sym typeface="+mn-ea"/>
              </a:rPr>
              <a:t>6</a:t>
            </a:r>
            <a:r>
              <a:rPr lang="zh-CN" altLang="en-US" sz="2800" b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  <a:sym typeface="+mn-ea"/>
              </a:rPr>
              <a:t>）若屈伸呼吸</a:t>
            </a:r>
            <a:endParaRPr lang="zh-CN" altLang="en-US" sz="2800" b="1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  <a:cs typeface="楷体" panose="02010609060101010101" charset="-122"/>
            </a:endParaRPr>
          </a:p>
          <a:p>
            <a:pPr>
              <a:lnSpc>
                <a:spcPct val="90000"/>
              </a:lnSpc>
              <a:buNone/>
            </a:pPr>
            <a:endParaRPr lang="zh-CN" altLang="en-US" sz="2800" b="1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  <a:cs typeface="楷体" panose="02010609060101010101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6"/>
            </p:custDataLst>
          </p:nvPr>
        </p:nvSpPr>
        <p:spPr>
          <a:xfrm>
            <a:off x="882015" y="3410585"/>
            <a:ext cx="54038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  <a:sym typeface="+mn-ea"/>
              </a:rPr>
              <a:t>若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7" name="左大括号 6"/>
          <p:cNvSpPr/>
          <p:nvPr>
            <p:custDataLst>
              <p:tags r:id="rId7"/>
            </p:custDataLst>
          </p:nvPr>
        </p:nvSpPr>
        <p:spPr>
          <a:xfrm>
            <a:off x="1550035" y="2361565"/>
            <a:ext cx="172720" cy="2619375"/>
          </a:xfrm>
          <a:prstGeom prst="leftBrace">
            <a:avLst/>
          </a:prstGeom>
          <a:ln w="31750">
            <a:gradFill>
              <a:gsLst>
                <a:gs pos="0">
                  <a:prstClr val="black">
                    <a:hueOff val="-4200000"/>
                  </a:prstClr>
                </a:gs>
                <a:gs pos="100000">
                  <a:prstClr val="black"/>
                </a:gs>
              </a:gsLst>
            </a:gradFill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占位符 48130"/>
          <p:cNvSpPr>
            <a:spLocks noGrp="1"/>
          </p:cNvSpPr>
          <p:nvPr>
            <p:custDataLst>
              <p:tags r:id="rId8"/>
            </p:custDataLst>
          </p:nvPr>
        </p:nvSpPr>
        <p:spPr>
          <a:xfrm>
            <a:off x="7911465" y="2169160"/>
            <a:ext cx="3506470" cy="32492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None/>
            </a:pPr>
            <a:r>
              <a:rPr lang="zh-CN" altLang="en-US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</a:rPr>
              <a:t>像</a:t>
            </a:r>
            <a:endParaRPr lang="zh-CN" altLang="en-US" sz="28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</a:rPr>
              <a:t>如果</a:t>
            </a:r>
            <a:endParaRPr lang="zh-CN" altLang="en-US" sz="28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</a:rPr>
              <a:t>如此</a:t>
            </a:r>
            <a:endParaRPr lang="zh-CN" altLang="en-US" sz="28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</a:rPr>
              <a:t>至于</a:t>
            </a:r>
            <a:endParaRPr lang="zh-CN" altLang="en-US" sz="28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</a:rPr>
              <a:t>比得上</a:t>
            </a:r>
            <a:endParaRPr lang="zh-CN" altLang="en-US" sz="28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</a:rPr>
              <a:t>你</a:t>
            </a:r>
            <a:endParaRPr lang="zh-CN" altLang="en-US" sz="28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zh-CN" altLang="en-US"/>
              <a:t>词类活用</a:t>
            </a:r>
            <a:endParaRPr lang="zh-CN" altLang="en-US"/>
          </a:p>
        </p:txBody>
      </p:sp>
      <p:sp>
        <p:nvSpPr>
          <p:cNvPr id="2" name="文本框 1" hidden="1"/>
          <p:cNvSpPr txBox="1"/>
          <p:nvPr>
            <p:custDataLst>
              <p:tags r:id="rId2"/>
            </p:custDataLst>
          </p:nvPr>
        </p:nvSpPr>
        <p:spPr>
          <a:xfrm>
            <a:off x="1046115" y="1926028"/>
            <a:ext cx="98796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>
                <a:latin typeface="胡敬礼毛笔行书简" panose="02010600030101010101" pitchFamily="2" charset="-122"/>
                <a:ea typeface="胡敬礼毛笔行书简" panose="02010600030101010101" pitchFamily="2" charset="-122"/>
              </a:rPr>
              <a:t>子路、曾皙、冉有、公西华侍坐</a:t>
            </a:r>
            <a:endParaRPr lang="zh-CN" altLang="en-US" sz="5400">
              <a:latin typeface="胡敬礼毛笔行书简" panose="02010600030101010101" pitchFamily="2" charset="-122"/>
              <a:ea typeface="胡敬礼毛笔行书简" panose="02010600030101010101" pitchFamily="2" charset="-122"/>
            </a:endParaRPr>
          </a:p>
        </p:txBody>
      </p:sp>
      <p:sp>
        <p:nvSpPr>
          <p:cNvPr id="3" name="矩形 2"/>
          <p:cNvSpPr/>
          <p:nvPr>
            <p:custDataLst>
              <p:tags r:id="rId3"/>
            </p:custDataLst>
          </p:nvPr>
        </p:nvSpPr>
        <p:spPr>
          <a:xfrm>
            <a:off x="1162685" y="1296670"/>
            <a:ext cx="10748645" cy="730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>
                <a:latin typeface="楷体" panose="02010609060101010101" charset="-122"/>
                <a:ea typeface="楷体" panose="02010609060101010101" charset="-122"/>
              </a:rPr>
              <a:t>  </a:t>
            </a:r>
            <a:endParaRPr lang="zh-CN" altLang="en-US" sz="32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999549" y="1154526"/>
            <a:ext cx="5426769" cy="6819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lnSpc>
                <a:spcPct val="120000"/>
              </a:lnSpc>
              <a:spcAft>
                <a:spcPts val="1000"/>
              </a:spcAft>
              <a:buClr>
                <a:schemeClr val="bg1"/>
              </a:buClr>
              <a:buFontTx/>
              <a:buNone/>
            </a:pPr>
            <a:r>
              <a:rPr kumimoji="1" lang="en-US" altLang="zh-CN" sz="3200" b="1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1</a:t>
            </a:r>
            <a:r>
              <a:rPr kumimoji="1" lang="zh-CN" altLang="en-US" sz="3200" b="1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、使动用法</a:t>
            </a:r>
            <a:endParaRPr kumimoji="1" lang="zh-CN" altLang="en-US" sz="3200" b="1">
              <a:solidFill>
                <a:srgbClr val="000000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仿宋" panose="02010609060101010101" pitchFamily="49" charset="-122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5"/>
            </p:custDataLst>
          </p:nvPr>
        </p:nvSpPr>
        <p:spPr>
          <a:xfrm>
            <a:off x="1558290" y="1901190"/>
            <a:ext cx="4399915" cy="163449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 fontAlgn="base">
              <a:lnSpc>
                <a:spcPct val="120000"/>
              </a:lnSpc>
            </a:pPr>
            <a:r>
              <a:rPr lang="zh-CN" altLang="en-US" sz="2800" b="1"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  <a:sym typeface="+mn-ea"/>
              </a:rPr>
              <a:t>齐桓、晋文之事可得</a:t>
            </a:r>
            <a:r>
              <a:rPr lang="zh-CN" altLang="en-US" sz="2800" b="1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  <a:sym typeface="+mn-ea"/>
              </a:rPr>
              <a:t>闻</a:t>
            </a:r>
            <a:r>
              <a:rPr lang="zh-CN" altLang="en-US" sz="2800" b="1"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  <a:sym typeface="+mn-ea"/>
              </a:rPr>
              <a:t>乎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  <a:sym typeface="+mn-ea"/>
              </a:rPr>
              <a:t> </a:t>
            </a:r>
            <a:endParaRPr lang="zh-CN" altLang="en-US" sz="2800" b="1">
              <a:latin typeface="黑体" panose="02010609060101010101" pitchFamily="2" charset="-122"/>
              <a:ea typeface="黑体" panose="02010609060101010101" pitchFamily="2" charset="-122"/>
              <a:cs typeface="楷体" panose="02010609060101010101" charset="-122"/>
            </a:endParaRPr>
          </a:p>
          <a:p>
            <a:pPr algn="l" eaLnBrk="1" hangingPunct="1">
              <a:buClrTx/>
              <a:buSzTx/>
              <a:buFontTx/>
              <a:defRPr/>
            </a:pPr>
            <a:r>
              <a:rPr lang="zh-CN" altLang="en-US" sz="2800" b="1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  <a:sym typeface="+mn-ea"/>
              </a:rPr>
              <a:t>危</a:t>
            </a:r>
            <a:r>
              <a:rPr lang="zh-CN" altLang="en-US" sz="2800" b="1"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  <a:sym typeface="+mn-ea"/>
              </a:rPr>
              <a:t>士臣</a:t>
            </a:r>
            <a:endParaRPr lang="zh-CN" altLang="en-US" sz="2800" b="1">
              <a:latin typeface="黑体" panose="02010609060101010101" pitchFamily="2" charset="-122"/>
              <a:ea typeface="黑体" panose="02010609060101010101" pitchFamily="2" charset="-122"/>
              <a:cs typeface="楷体" panose="02010609060101010101" charset="-122"/>
            </a:endParaRPr>
          </a:p>
          <a:p>
            <a:pPr algn="l" eaLnBrk="1" hangingPunct="1">
              <a:buClrTx/>
              <a:buSzTx/>
              <a:buFontTx/>
              <a:defRPr/>
            </a:pPr>
            <a:r>
              <a:rPr lang="zh-CN" altLang="en-US" sz="2800" b="1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  <a:sym typeface="+mn-ea"/>
              </a:rPr>
              <a:t>朝</a:t>
            </a:r>
            <a:r>
              <a:rPr lang="zh-CN" altLang="en-US" sz="2800" b="1"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  <a:sym typeface="+mn-ea"/>
              </a:rPr>
              <a:t>秦楚</a:t>
            </a:r>
            <a:endParaRPr lang="zh-CN" altLang="en-US" sz="2800" b="1">
              <a:latin typeface="黑体" panose="02010609060101010101" pitchFamily="2" charset="-122"/>
              <a:ea typeface="黑体" panose="02010609060101010101" pitchFamily="2" charset="-122"/>
              <a:cs typeface="楷体" panose="02010609060101010101" charset="-122"/>
              <a:sym typeface="+mn-ea"/>
            </a:endParaRPr>
          </a:p>
          <a:p>
            <a:pPr algn="l" eaLnBrk="1" hangingPunct="1">
              <a:buClrTx/>
              <a:buSzTx/>
              <a:buFontTx/>
              <a:defRPr/>
            </a:pPr>
            <a:endParaRPr lang="zh-CN" altLang="en-US" sz="2800" b="1">
              <a:latin typeface="黑体" panose="02010609060101010101" pitchFamily="2" charset="-122"/>
              <a:ea typeface="黑体" panose="02010609060101010101" pitchFamily="2" charset="-122"/>
              <a:cs typeface="楷体" panose="02010609060101010101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6"/>
            </p:custDataLst>
          </p:nvPr>
        </p:nvSpPr>
        <p:spPr>
          <a:xfrm>
            <a:off x="6471920" y="2111375"/>
            <a:ext cx="3619500" cy="14243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使……听到</a:t>
            </a:r>
            <a:endParaRPr lang="zh-CN" altLang="en-US" sz="28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使……处于险境</a:t>
            </a:r>
            <a:endParaRPr lang="zh-CN" altLang="en-US" sz="28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使……朝见</a:t>
            </a:r>
            <a:endParaRPr lang="zh-CN" altLang="en-US" sz="28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7"/>
            </p:custDataLst>
          </p:nvPr>
        </p:nvSpPr>
        <p:spPr>
          <a:xfrm>
            <a:off x="1045845" y="3333115"/>
            <a:ext cx="5426710" cy="8235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indent="0">
              <a:lnSpc>
                <a:spcPct val="120000"/>
              </a:lnSpc>
              <a:spcAft>
                <a:spcPts val="1000"/>
              </a:spcAft>
              <a:buClr>
                <a:schemeClr val="bg1"/>
              </a:buClr>
              <a:buNone/>
            </a:pPr>
            <a:r>
              <a:rPr kumimoji="1" lang="en-US" altLang="zh-CN" sz="3200" b="1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2</a:t>
            </a:r>
            <a:r>
              <a:rPr kumimoji="1" lang="zh-CN" altLang="en-US" sz="3200" b="1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、名词作动词</a:t>
            </a:r>
            <a:endParaRPr kumimoji="1" lang="zh-CN" altLang="en-US" sz="3200" b="1">
              <a:solidFill>
                <a:srgbClr val="000000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仿宋" panose="02010609060101010101" pitchFamily="49" charset="-122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8"/>
            </p:custDataLst>
          </p:nvPr>
        </p:nvSpPr>
        <p:spPr>
          <a:xfrm>
            <a:off x="1513205" y="4088765"/>
            <a:ext cx="4582795" cy="181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1" hangingPunct="1">
              <a:defRPr/>
            </a:pPr>
            <a:r>
              <a:rPr lang="zh-CN" altLang="en-US" sz="2800" b="1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  <a:sym typeface="+mn-ea"/>
              </a:rPr>
              <a:t>刑</a:t>
            </a:r>
            <a:r>
              <a:rPr lang="zh-CN" altLang="en-US" sz="2800" b="1"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  <a:sym typeface="+mn-ea"/>
              </a:rPr>
              <a:t>于寡妻</a:t>
            </a:r>
            <a:endParaRPr lang="zh-CN" altLang="en-US" sz="2800" b="1">
              <a:latin typeface="黑体" panose="02010609060101010101" pitchFamily="2" charset="-122"/>
              <a:ea typeface="黑体" panose="02010609060101010101" pitchFamily="2" charset="-122"/>
              <a:cs typeface="楷体" panose="02010609060101010101" charset="-122"/>
              <a:sym typeface="+mn-ea"/>
            </a:endParaRPr>
          </a:p>
          <a:p>
            <a:pPr eaLnBrk="1" hangingPunct="1">
              <a:defRPr/>
            </a:pPr>
            <a:r>
              <a:rPr lang="zh-CN" altLang="en-US" sz="2800" b="1"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  <a:sym typeface="+mn-ea"/>
              </a:rPr>
              <a:t>是</a:t>
            </a:r>
            <a:r>
              <a:rPr lang="zh-CN" altLang="en-US" sz="2800" b="1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  <a:sym typeface="+mn-ea"/>
              </a:rPr>
              <a:t>罔</a:t>
            </a:r>
            <a:r>
              <a:rPr lang="zh-CN" altLang="en-US" sz="2800" b="1"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  <a:sym typeface="+mn-ea"/>
              </a:rPr>
              <a:t>民也</a:t>
            </a:r>
            <a:endParaRPr lang="zh-CN" altLang="en-US" sz="2800" b="1">
              <a:latin typeface="黑体" panose="02010609060101010101" pitchFamily="2" charset="-122"/>
              <a:ea typeface="黑体" panose="02010609060101010101" pitchFamily="2" charset="-122"/>
              <a:cs typeface="楷体" panose="02010609060101010101" charset="-122"/>
              <a:sym typeface="+mn-ea"/>
            </a:endParaRPr>
          </a:p>
          <a:p>
            <a:pPr eaLnBrk="1" hangingPunct="1">
              <a:defRPr/>
            </a:pPr>
            <a:r>
              <a:rPr lang="zh-CN" altLang="en-US" sz="2800" b="1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  <a:sym typeface="+mn-ea"/>
              </a:rPr>
              <a:t>权，</a:t>
            </a:r>
            <a:r>
              <a:rPr lang="zh-CN" altLang="en-US" sz="2800" b="1"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  <a:sym typeface="+mn-ea"/>
              </a:rPr>
              <a:t>然后知轻重</a:t>
            </a:r>
            <a:endParaRPr lang="zh-CN" altLang="en-US" sz="2800" b="1">
              <a:latin typeface="黑体" panose="02010609060101010101" pitchFamily="2" charset="-122"/>
              <a:ea typeface="黑体" panose="02010609060101010101" pitchFamily="2" charset="-122"/>
              <a:cs typeface="楷体" panose="02010609060101010101" charset="-122"/>
              <a:sym typeface="+mn-ea"/>
            </a:endParaRPr>
          </a:p>
          <a:p>
            <a:pPr eaLnBrk="1" hangingPunct="1">
              <a:defRPr/>
            </a:pPr>
            <a:r>
              <a:rPr lang="zh-CN" altLang="en-US" sz="2800" b="1"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  <a:sym typeface="+mn-ea"/>
              </a:rPr>
              <a:t>五十者可以</a:t>
            </a:r>
            <a:r>
              <a:rPr lang="zh-CN" altLang="en-US" sz="2800" b="1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  <a:sym typeface="+mn-ea"/>
              </a:rPr>
              <a:t>衣</a:t>
            </a:r>
            <a:r>
              <a:rPr lang="zh-CN" altLang="en-US" sz="2800" b="1"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  <a:sym typeface="+mn-ea"/>
              </a:rPr>
              <a:t>帛矣</a:t>
            </a:r>
            <a:endParaRPr lang="zh-CN" altLang="en-US" sz="3300" b="1">
              <a:latin typeface="隶书" panose="02010509060101010101" pitchFamily="49" charset="-122"/>
              <a:ea typeface="隶书" panose="02010509060101010101" pitchFamily="49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9" name="文本框 18"/>
          <p:cNvSpPr txBox="1"/>
          <p:nvPr>
            <p:custDataLst>
              <p:tags r:id="rId9"/>
            </p:custDataLst>
          </p:nvPr>
        </p:nvSpPr>
        <p:spPr>
          <a:xfrm>
            <a:off x="6472555" y="4156710"/>
            <a:ext cx="5271770" cy="2148840"/>
          </a:xfrm>
          <a:prstGeom prst="rect">
            <a:avLst/>
          </a:prstGeom>
          <a:noFill/>
          <a:ln w="9525">
            <a:noFill/>
          </a:ln>
        </p:spPr>
        <p:txBody>
          <a:bodyPr wrap="square" rtlCol="0" anchor="t">
            <a:noAutofit/>
          </a:bodyPr>
          <a:lstStyle/>
          <a:p>
            <a:pPr lvl="0" algn="l">
              <a:lnSpc>
                <a:spcPct val="60000"/>
              </a:lnSpc>
              <a:spcBef>
                <a:spcPct val="50000"/>
              </a:spcBef>
              <a:buClrTx/>
              <a:buSzTx/>
              <a:buFontTx/>
            </a:pPr>
            <a:r>
              <a:rPr lang="zh-CN" altLang="en-US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做榜样</a:t>
            </a:r>
            <a:endParaRPr lang="zh-CN" altLang="en-US" sz="28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l">
              <a:lnSpc>
                <a:spcPct val="60000"/>
              </a:lnSpc>
              <a:spcBef>
                <a:spcPct val="50000"/>
              </a:spcBef>
              <a:buClrTx/>
              <a:buSzTx/>
              <a:buFontTx/>
            </a:pPr>
            <a:r>
              <a:rPr lang="zh-CN" altLang="en-US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同“网”，张网捕捉，比喻陷害</a:t>
            </a:r>
            <a:endParaRPr lang="zh-CN" altLang="en-US" sz="28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l">
              <a:lnSpc>
                <a:spcPct val="60000"/>
              </a:lnSpc>
              <a:spcBef>
                <a:spcPct val="50000"/>
              </a:spcBef>
              <a:buClrTx/>
              <a:buSzTx/>
              <a:buFontTx/>
            </a:pPr>
            <a:r>
              <a:rPr lang="zh-CN" altLang="en-US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称重</a:t>
            </a:r>
            <a:endParaRPr lang="zh-CN" altLang="en-US" sz="28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l">
              <a:lnSpc>
                <a:spcPct val="60000"/>
              </a:lnSpc>
              <a:spcBef>
                <a:spcPct val="50000"/>
              </a:spcBef>
              <a:buClrTx/>
              <a:buSzTx/>
              <a:buFontTx/>
            </a:pPr>
            <a:r>
              <a:rPr lang="zh-CN" altLang="en-US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穿</a:t>
            </a:r>
            <a:endParaRPr lang="zh-CN" altLang="en-US" sz="28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zh-CN" altLang="en-US"/>
              <a:t>词类活用</a:t>
            </a:r>
            <a:endParaRPr lang="zh-CN" altLang="en-US"/>
          </a:p>
        </p:txBody>
      </p:sp>
      <p:sp>
        <p:nvSpPr>
          <p:cNvPr id="2" name="文本框 1" hidden="1"/>
          <p:cNvSpPr txBox="1"/>
          <p:nvPr>
            <p:custDataLst>
              <p:tags r:id="rId2"/>
            </p:custDataLst>
          </p:nvPr>
        </p:nvSpPr>
        <p:spPr>
          <a:xfrm>
            <a:off x="1046115" y="1926028"/>
            <a:ext cx="98796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>
                <a:latin typeface="胡敬礼毛笔行书简" panose="02010600030101010101" pitchFamily="2" charset="-122"/>
                <a:ea typeface="胡敬礼毛笔行书简" panose="02010600030101010101" pitchFamily="2" charset="-122"/>
              </a:rPr>
              <a:t>子路、曾皙、冉有、公西华侍坐</a:t>
            </a:r>
            <a:endParaRPr lang="zh-CN" altLang="en-US" sz="5400">
              <a:latin typeface="胡敬礼毛笔行书简" panose="02010600030101010101" pitchFamily="2" charset="-122"/>
              <a:ea typeface="胡敬礼毛笔行书简" panose="02010600030101010101" pitchFamily="2" charset="-122"/>
            </a:endParaRPr>
          </a:p>
        </p:txBody>
      </p:sp>
      <p:sp>
        <p:nvSpPr>
          <p:cNvPr id="3" name="矩形 2"/>
          <p:cNvSpPr/>
          <p:nvPr>
            <p:custDataLst>
              <p:tags r:id="rId3"/>
            </p:custDataLst>
          </p:nvPr>
        </p:nvSpPr>
        <p:spPr>
          <a:xfrm>
            <a:off x="1162685" y="1290955"/>
            <a:ext cx="10748645" cy="730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>
                <a:latin typeface="楷体" panose="02010609060101010101" charset="-122"/>
                <a:ea typeface="楷体" panose="02010609060101010101" charset="-122"/>
              </a:rPr>
              <a:t>  </a:t>
            </a:r>
            <a:endParaRPr lang="zh-CN" altLang="en-US" sz="32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999549" y="1090391"/>
            <a:ext cx="5426769" cy="6076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lnSpc>
                <a:spcPct val="120000"/>
              </a:lnSpc>
              <a:spcAft>
                <a:spcPts val="1000"/>
              </a:spcAft>
              <a:buClr>
                <a:schemeClr val="bg1"/>
              </a:buClr>
              <a:buFontTx/>
              <a:buNone/>
            </a:pPr>
            <a:r>
              <a:rPr kumimoji="1" lang="en-US" altLang="zh-CN" sz="2800" b="1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3</a:t>
            </a:r>
            <a:r>
              <a:rPr kumimoji="1" lang="zh-CN" altLang="en-US" sz="2800" b="1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、形容词作名词</a:t>
            </a:r>
            <a:endParaRPr kumimoji="1" lang="zh-CN" altLang="en-US" sz="2800" b="1">
              <a:solidFill>
                <a:srgbClr val="000000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仿宋" panose="02010609060101010101" pitchFamily="49" charset="-122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5"/>
            </p:custDataLst>
          </p:nvPr>
        </p:nvSpPr>
        <p:spPr>
          <a:xfrm>
            <a:off x="1512570" y="1836420"/>
            <a:ext cx="9425940" cy="275209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eaLnBrk="1" hangingPunct="1">
              <a:defRPr/>
            </a:pPr>
            <a:r>
              <a:rPr lang="zh-CN" altLang="en-US" sz="2800" b="1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  <a:sym typeface="+mn-ea"/>
              </a:rPr>
              <a:t>明</a:t>
            </a:r>
            <a:r>
              <a:rPr lang="zh-CN" altLang="en-US" sz="2800" b="1"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  <a:sym typeface="+mn-ea"/>
              </a:rPr>
              <a:t>足以察秋毫之末</a:t>
            </a:r>
            <a:endParaRPr lang="zh-CN" altLang="en-US" sz="2800" b="1">
              <a:latin typeface="黑体" panose="02010609060101010101" pitchFamily="2" charset="-122"/>
              <a:ea typeface="黑体" panose="02010609060101010101" pitchFamily="2" charset="-122"/>
              <a:cs typeface="楷体" panose="02010609060101010101" charset="-122"/>
              <a:sym typeface="+mn-ea"/>
            </a:endParaRPr>
          </a:p>
          <a:p>
            <a:pPr eaLnBrk="1" hangingPunct="1">
              <a:defRPr/>
            </a:pPr>
            <a:r>
              <a:rPr lang="zh-CN" altLang="en-US" sz="2800" b="1"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  <a:sym typeface="+mn-ea"/>
              </a:rPr>
              <a:t>为</a:t>
            </a:r>
            <a:r>
              <a:rPr lang="zh-CN" altLang="en-US" sz="2800" b="1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  <a:sym typeface="+mn-ea"/>
              </a:rPr>
              <a:t>肥甘</a:t>
            </a:r>
            <a:r>
              <a:rPr lang="zh-CN" altLang="en-US" sz="2800" b="1"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  <a:sym typeface="+mn-ea"/>
              </a:rPr>
              <a:t>不足于口与</a:t>
            </a:r>
            <a:endParaRPr lang="zh-CN" altLang="en-US" sz="2800" b="1">
              <a:latin typeface="黑体" panose="02010609060101010101" pitchFamily="2" charset="-122"/>
              <a:ea typeface="黑体" panose="02010609060101010101" pitchFamily="2" charset="-122"/>
              <a:cs typeface="楷体" panose="02010609060101010101" charset="-122"/>
              <a:sym typeface="+mn-ea"/>
            </a:endParaRPr>
          </a:p>
          <a:p>
            <a:pPr eaLnBrk="1" hangingPunct="1">
              <a:defRPr/>
            </a:pPr>
            <a:r>
              <a:rPr lang="zh-CN" altLang="en-US" sz="2800" b="1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  <a:sym typeface="+mn-ea"/>
              </a:rPr>
              <a:t>轻暖</a:t>
            </a:r>
            <a:r>
              <a:rPr lang="zh-CN" altLang="en-US" sz="2800" b="1"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  <a:sym typeface="+mn-ea"/>
              </a:rPr>
              <a:t>不足于体与</a:t>
            </a:r>
            <a:endParaRPr lang="zh-CN" altLang="en-US" sz="2800" b="1">
              <a:latin typeface="黑体" panose="02010609060101010101" pitchFamily="2" charset="-122"/>
              <a:ea typeface="黑体" panose="02010609060101010101" pitchFamily="2" charset="-122"/>
              <a:cs typeface="楷体" panose="02010609060101010101" charset="-122"/>
              <a:sym typeface="+mn-ea"/>
            </a:endParaRPr>
          </a:p>
          <a:p>
            <a:pPr eaLnBrk="1" hangingPunct="1">
              <a:defRPr/>
            </a:pPr>
            <a:r>
              <a:rPr lang="zh-CN" altLang="en-US" sz="2800" b="1"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  <a:sym typeface="+mn-ea"/>
              </a:rPr>
              <a:t>然则</a:t>
            </a:r>
            <a:r>
              <a:rPr lang="zh-CN" altLang="en-US" sz="2800" b="1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  <a:sym typeface="+mn-ea"/>
              </a:rPr>
              <a:t>小</a:t>
            </a:r>
            <a:r>
              <a:rPr lang="zh-CN" altLang="en-US" sz="2800" b="1"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  <a:sym typeface="+mn-ea"/>
              </a:rPr>
              <a:t>固不可以敌</a:t>
            </a:r>
            <a:r>
              <a:rPr lang="zh-CN" altLang="en-US" sz="2800" b="1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  <a:sym typeface="+mn-ea"/>
              </a:rPr>
              <a:t>大</a:t>
            </a:r>
            <a:endParaRPr lang="zh-CN" altLang="en-US" sz="2800" b="1">
              <a:latin typeface="黑体" panose="02010609060101010101" pitchFamily="2" charset="-122"/>
              <a:ea typeface="黑体" panose="02010609060101010101" pitchFamily="2" charset="-122"/>
              <a:cs typeface="楷体" panose="02010609060101010101" charset="-122"/>
              <a:sym typeface="+mn-ea"/>
            </a:endParaRPr>
          </a:p>
          <a:p>
            <a:pPr eaLnBrk="1" hangingPunct="1">
              <a:defRPr/>
            </a:pPr>
            <a:r>
              <a:rPr lang="zh-CN" altLang="en-US" sz="2800" b="1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  <a:sym typeface="+mn-ea"/>
              </a:rPr>
              <a:t>寡</a:t>
            </a:r>
            <a:r>
              <a:rPr lang="zh-CN" altLang="en-US" sz="2800" b="1"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  <a:sym typeface="+mn-ea"/>
              </a:rPr>
              <a:t>固不可以敌</a:t>
            </a:r>
            <a:r>
              <a:rPr lang="zh-CN" altLang="en-US" sz="2800" b="1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  <a:sym typeface="+mn-ea"/>
              </a:rPr>
              <a:t>众</a:t>
            </a:r>
            <a:endParaRPr lang="zh-CN" altLang="en-US" sz="2800" b="1">
              <a:solidFill>
                <a:srgbClr val="C00000"/>
              </a:solidFill>
              <a:latin typeface="黑体" panose="02010609060101010101" pitchFamily="2" charset="-122"/>
              <a:ea typeface="黑体" panose="02010609060101010101" pitchFamily="2" charset="-122"/>
              <a:cs typeface="楷体" panose="02010609060101010101" charset="-122"/>
              <a:sym typeface="+mn-ea"/>
            </a:endParaRPr>
          </a:p>
          <a:p>
            <a:pPr eaLnBrk="1" hangingPunct="1">
              <a:defRPr/>
            </a:pPr>
            <a:r>
              <a:rPr lang="zh-CN" altLang="en-US" sz="2800" b="1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  <a:sym typeface="+mn-ea"/>
              </a:rPr>
              <a:t>弱</a:t>
            </a:r>
            <a:r>
              <a:rPr lang="zh-CN" altLang="en-US" sz="2800" b="1"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  <a:sym typeface="+mn-ea"/>
              </a:rPr>
              <a:t>固不可以敌</a:t>
            </a:r>
            <a:r>
              <a:rPr lang="zh-CN" altLang="en-US" sz="2800" b="1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  <a:sym typeface="+mn-ea"/>
              </a:rPr>
              <a:t>强</a:t>
            </a:r>
            <a:r>
              <a:rPr lang="en-US" altLang="zh-CN" sz="2800" b="1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宋体" panose="02010600030101010101" pitchFamily="2" charset="-122"/>
                <a:sym typeface="+mn-ea"/>
              </a:rPr>
              <a:t> </a:t>
            </a:r>
            <a:endParaRPr lang="zh-CN" altLang="en-US" sz="2800" b="1">
              <a:latin typeface="黑体" panose="02010609060101010101" pitchFamily="2" charset="-122"/>
              <a:ea typeface="黑体" panose="02010609060101010101" pitchFamily="2" charset="-122"/>
              <a:cs typeface="楷体" panose="02010609060101010101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6"/>
            </p:custDataLst>
          </p:nvPr>
        </p:nvSpPr>
        <p:spPr>
          <a:xfrm>
            <a:off x="5645785" y="2021840"/>
            <a:ext cx="6546850" cy="26790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视力</a:t>
            </a:r>
            <a:endParaRPr lang="zh-CN" altLang="en-US" sz="28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美味的食物</a:t>
            </a:r>
            <a:endParaRPr lang="zh-CN" altLang="en-US" sz="28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轻软暖和的衣服</a:t>
            </a:r>
            <a:endParaRPr lang="zh-CN" altLang="en-US" sz="28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小的国家；大的国家</a:t>
            </a:r>
            <a:endParaRPr lang="zh-CN" altLang="en-US" sz="28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人口稀少的国家；人口众多的国家</a:t>
            </a:r>
            <a:endParaRPr lang="zh-CN" altLang="en-US" sz="28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弱小的国家；强大的国家</a:t>
            </a:r>
            <a:endParaRPr lang="zh-CN" altLang="en-US" sz="28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7"/>
            </p:custDataLst>
          </p:nvPr>
        </p:nvSpPr>
        <p:spPr>
          <a:xfrm>
            <a:off x="1512570" y="5246370"/>
            <a:ext cx="6271895" cy="146177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eaLnBrk="1" hangingPunct="1">
              <a:defRPr/>
            </a:pPr>
            <a:r>
              <a:rPr lang="zh-CN" altLang="en-US" sz="2800" b="1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  <a:sym typeface="+mn-ea"/>
              </a:rPr>
              <a:t>老</a:t>
            </a:r>
            <a:r>
              <a:rPr lang="zh-CN" altLang="en-US" sz="2800" b="1"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  <a:sym typeface="+mn-ea"/>
              </a:rPr>
              <a:t>吾老，以及人之老</a:t>
            </a:r>
            <a:endParaRPr lang="en-US" altLang="zh-CN" sz="2800" b="1">
              <a:latin typeface="隶书" panose="02010509060101010101" pitchFamily="49" charset="-122"/>
              <a:ea typeface="隶书" panose="02010509060101010101" pitchFamily="49" charset="-122"/>
              <a:cs typeface="宋体" panose="02010600030101010101" pitchFamily="2" charset="-122"/>
              <a:sym typeface="+mn-ea"/>
            </a:endParaRPr>
          </a:p>
          <a:p>
            <a:pPr eaLnBrk="1" hangingPunct="1">
              <a:defRPr/>
            </a:pPr>
            <a:r>
              <a:rPr lang="zh-CN" altLang="en-US" sz="2800" b="1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  <a:sym typeface="+mn-ea"/>
              </a:rPr>
              <a:t>幼</a:t>
            </a:r>
            <a:r>
              <a:rPr lang="zh-CN" altLang="en-US" sz="2800" b="1"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  <a:sym typeface="+mn-ea"/>
              </a:rPr>
              <a:t>吾幼，以及人之幼</a:t>
            </a:r>
            <a:endParaRPr lang="zh-CN" altLang="en-US" sz="3300" b="1">
              <a:latin typeface="隶书" panose="02010509060101010101" pitchFamily="49" charset="-122"/>
              <a:ea typeface="隶书" panose="02010509060101010101" pitchFamily="49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9" name="文本框 18"/>
          <p:cNvSpPr txBox="1"/>
          <p:nvPr>
            <p:custDataLst>
              <p:tags r:id="rId8"/>
            </p:custDataLst>
          </p:nvPr>
        </p:nvSpPr>
        <p:spPr>
          <a:xfrm>
            <a:off x="5734685" y="5349875"/>
            <a:ext cx="6097270" cy="1115060"/>
          </a:xfrm>
          <a:prstGeom prst="rect">
            <a:avLst/>
          </a:prstGeom>
          <a:noFill/>
          <a:ln w="9525">
            <a:noFill/>
          </a:ln>
        </p:spPr>
        <p:txBody>
          <a:bodyPr wrap="square" rtlCol="0" anchor="t">
            <a:noAutofit/>
          </a:bodyPr>
          <a:lstStyle/>
          <a:p>
            <a:pPr lvl="0" algn="l">
              <a:lnSpc>
                <a:spcPct val="60000"/>
              </a:lnSpc>
              <a:spcBef>
                <a:spcPct val="50000"/>
              </a:spcBef>
              <a:buClrTx/>
              <a:buSzTx/>
              <a:buFontTx/>
            </a:pPr>
            <a:r>
              <a:rPr lang="zh-CN" altLang="en-US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敬爱</a:t>
            </a:r>
            <a:endParaRPr lang="zh-CN" altLang="en-US" sz="28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l">
              <a:lnSpc>
                <a:spcPct val="60000"/>
              </a:lnSpc>
              <a:spcBef>
                <a:spcPct val="50000"/>
              </a:spcBef>
              <a:buClrTx/>
              <a:buSzTx/>
              <a:buFontTx/>
            </a:pPr>
            <a:r>
              <a:rPr lang="zh-CN" altLang="en-US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爱护</a:t>
            </a:r>
            <a:endParaRPr lang="zh-CN" altLang="en-US" sz="28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9"/>
            </p:custDataLst>
          </p:nvPr>
        </p:nvSpPr>
        <p:spPr>
          <a:xfrm>
            <a:off x="1045904" y="4588606"/>
            <a:ext cx="5426769" cy="6076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lnSpc>
                <a:spcPct val="120000"/>
              </a:lnSpc>
              <a:spcAft>
                <a:spcPts val="1000"/>
              </a:spcAft>
              <a:buClr>
                <a:schemeClr val="bg1"/>
              </a:buClr>
              <a:buFontTx/>
              <a:buNone/>
            </a:pPr>
            <a:r>
              <a:rPr kumimoji="1" lang="en-US" altLang="zh-CN" sz="2800" b="1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4</a:t>
            </a:r>
            <a:r>
              <a:rPr kumimoji="1" lang="zh-CN" altLang="en-US" sz="2800" b="1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pitchFamily="49" charset="-122"/>
                <a:sym typeface="+mn-ea"/>
              </a:rPr>
              <a:t>、形容词作动词</a:t>
            </a:r>
            <a:endParaRPr kumimoji="1" lang="zh-CN" altLang="en-US" sz="2800" b="1">
              <a:solidFill>
                <a:srgbClr val="000000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仿宋" panose="02010609060101010101" pitchFamily="49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AS_UNIQUEID" val="3153"/>
</p:tagLst>
</file>

<file path=ppt/tags/tag10.xml><?xml version="1.0" encoding="utf-8"?>
<p:tagLst xmlns:p="http://schemas.openxmlformats.org/presentationml/2006/main">
  <p:tag name="AS_UNIQUEID" val="3163"/>
</p:tagLst>
</file>

<file path=ppt/tags/tag100.xml><?xml version="1.0" encoding="utf-8"?>
<p:tagLst xmlns:p="http://schemas.openxmlformats.org/presentationml/2006/main">
  <p:tag name="AS_UNIQUEID" val="3266"/>
</p:tagLst>
</file>

<file path=ppt/tags/tag101.xml><?xml version="1.0" encoding="utf-8"?>
<p:tagLst xmlns:p="http://schemas.openxmlformats.org/presentationml/2006/main">
  <p:tag name="AS_UNIQUEID" val="3267"/>
</p:tagLst>
</file>

<file path=ppt/tags/tag102.xml><?xml version="1.0" encoding="utf-8"?>
<p:tagLst xmlns:p="http://schemas.openxmlformats.org/presentationml/2006/main">
  <p:tag name="AS_UNIQUEID" val="3268"/>
</p:tagLst>
</file>

<file path=ppt/tags/tag103.xml><?xml version="1.0" encoding="utf-8"?>
<p:tagLst xmlns:p="http://schemas.openxmlformats.org/presentationml/2006/main">
  <p:tag name="AS_UNIQUEID" val="3269"/>
</p:tagLst>
</file>

<file path=ppt/tags/tag104.xml><?xml version="1.0" encoding="utf-8"?>
<p:tagLst xmlns:p="http://schemas.openxmlformats.org/presentationml/2006/main">
  <p:tag name="AS_UNIQUEID" val="3271"/>
</p:tagLst>
</file>

<file path=ppt/tags/tag105.xml><?xml version="1.0" encoding="utf-8"?>
<p:tagLst xmlns:p="http://schemas.openxmlformats.org/presentationml/2006/main">
  <p:tag name="AS_UNIQUEID" val="3272"/>
</p:tagLst>
</file>

<file path=ppt/tags/tag106.xml><?xml version="1.0" encoding="utf-8"?>
<p:tagLst xmlns:p="http://schemas.openxmlformats.org/presentationml/2006/main">
  <p:tag name="AS_UNIQUEID" val="3273"/>
</p:tagLst>
</file>

<file path=ppt/tags/tag107.xml><?xml version="1.0" encoding="utf-8"?>
<p:tagLst xmlns:p="http://schemas.openxmlformats.org/presentationml/2006/main">
  <p:tag name="AS_UNIQUEID" val="3275"/>
</p:tagLst>
</file>

<file path=ppt/tags/tag108.xml><?xml version="1.0" encoding="utf-8"?>
<p:tagLst xmlns:p="http://schemas.openxmlformats.org/presentationml/2006/main">
  <p:tag name="AS_UNIQUEID" val="3276"/>
</p:tagLst>
</file>

<file path=ppt/tags/tag109.xml><?xml version="1.0" encoding="utf-8"?>
<p:tagLst xmlns:p="http://schemas.openxmlformats.org/presentationml/2006/main">
  <p:tag name="AS_UNIQUEID" val="3277"/>
</p:tagLst>
</file>

<file path=ppt/tags/tag11.xml><?xml version="1.0" encoding="utf-8"?>
<p:tagLst xmlns:p="http://schemas.openxmlformats.org/presentationml/2006/main">
  <p:tag name="AS_UNIQUEID" val="3165"/>
</p:tagLst>
</file>

<file path=ppt/tags/tag110.xml><?xml version="1.0" encoding="utf-8"?>
<p:tagLst xmlns:p="http://schemas.openxmlformats.org/presentationml/2006/main">
  <p:tag name="AS_UNIQUEID" val="3278"/>
</p:tagLst>
</file>

<file path=ppt/tags/tag111.xml><?xml version="1.0" encoding="utf-8"?>
<p:tagLst xmlns:p="http://schemas.openxmlformats.org/presentationml/2006/main">
  <p:tag name="AS_UNIQUEID" val="3279"/>
</p:tagLst>
</file>

<file path=ppt/tags/tag112.xml><?xml version="1.0" encoding="utf-8"?>
<p:tagLst xmlns:p="http://schemas.openxmlformats.org/presentationml/2006/main">
  <p:tag name="AS_UNIQUEID" val="3280"/>
</p:tagLst>
</file>

<file path=ppt/tags/tag113.xml><?xml version="1.0" encoding="utf-8"?>
<p:tagLst xmlns:p="http://schemas.openxmlformats.org/presentationml/2006/main">
  <p:tag name="AS_UNIQUEID" val="3282"/>
</p:tagLst>
</file>

<file path=ppt/tags/tag114.xml><?xml version="1.0" encoding="utf-8"?>
<p:tagLst xmlns:p="http://schemas.openxmlformats.org/presentationml/2006/main">
  <p:tag name="AS_UNIQUEID" val="3283"/>
</p:tagLst>
</file>

<file path=ppt/tags/tag115.xml><?xml version="1.0" encoding="utf-8"?>
<p:tagLst xmlns:p="http://schemas.openxmlformats.org/presentationml/2006/main">
  <p:tag name="AS_UNIQUEID" val="3284"/>
</p:tagLst>
</file>

<file path=ppt/tags/tag116.xml><?xml version="1.0" encoding="utf-8"?>
<p:tagLst xmlns:p="http://schemas.openxmlformats.org/presentationml/2006/main">
  <p:tag name="AS_UNIQUEID" val="3285"/>
</p:tagLst>
</file>

<file path=ppt/tags/tag117.xml><?xml version="1.0" encoding="utf-8"?>
<p:tagLst xmlns:p="http://schemas.openxmlformats.org/presentationml/2006/main">
  <p:tag name="AS_UNIQUEID" val="3286"/>
</p:tagLst>
</file>

<file path=ppt/tags/tag118.xml><?xml version="1.0" encoding="utf-8"?>
<p:tagLst xmlns:p="http://schemas.openxmlformats.org/presentationml/2006/main">
  <p:tag name="AS_UNIQUEID" val="3287"/>
</p:tagLst>
</file>

<file path=ppt/tags/tag119.xml><?xml version="1.0" encoding="utf-8"?>
<p:tagLst xmlns:p="http://schemas.openxmlformats.org/presentationml/2006/main">
  <p:tag name="AS_UNIQUEID" val="3289"/>
</p:tagLst>
</file>

<file path=ppt/tags/tag12.xml><?xml version="1.0" encoding="utf-8"?>
<p:tagLst xmlns:p="http://schemas.openxmlformats.org/presentationml/2006/main">
  <p:tag name="AS_UNIQUEID" val="3166"/>
</p:tagLst>
</file>

<file path=ppt/tags/tag120.xml><?xml version="1.0" encoding="utf-8"?>
<p:tagLst xmlns:p="http://schemas.openxmlformats.org/presentationml/2006/main">
  <p:tag name="AS_UNIQUEID" val="3290"/>
</p:tagLst>
</file>

<file path=ppt/tags/tag121.xml><?xml version="1.0" encoding="utf-8"?>
<p:tagLst xmlns:p="http://schemas.openxmlformats.org/presentationml/2006/main">
  <p:tag name="AS_UNIQUEID" val="3291"/>
</p:tagLst>
</file>

<file path=ppt/tags/tag122.xml><?xml version="1.0" encoding="utf-8"?>
<p:tagLst xmlns:p="http://schemas.openxmlformats.org/presentationml/2006/main">
  <p:tag name="AS_UNIQUEID" val="3292"/>
</p:tagLst>
</file>

<file path=ppt/tags/tag123.xml><?xml version="1.0" encoding="utf-8"?>
<p:tagLst xmlns:p="http://schemas.openxmlformats.org/presentationml/2006/main">
  <p:tag name="AS_UNIQUEID" val="3293"/>
</p:tagLst>
</file>

<file path=ppt/tags/tag124.xml><?xml version="1.0" encoding="utf-8"?>
<p:tagLst xmlns:p="http://schemas.openxmlformats.org/presentationml/2006/main">
  <p:tag name="AS_UNIQUEID" val="3295"/>
</p:tagLst>
</file>

<file path=ppt/tags/tag125.xml><?xml version="1.0" encoding="utf-8"?>
<p:tagLst xmlns:p="http://schemas.openxmlformats.org/presentationml/2006/main">
  <p:tag name="AS_UNIQUEID" val="3296"/>
</p:tagLst>
</file>

<file path=ppt/tags/tag126.xml><?xml version="1.0" encoding="utf-8"?>
<p:tagLst xmlns:p="http://schemas.openxmlformats.org/presentationml/2006/main">
  <p:tag name="AS_UNIQUEID" val="3297"/>
</p:tagLst>
</file>

<file path=ppt/tags/tag127.xml><?xml version="1.0" encoding="utf-8"?>
<p:tagLst xmlns:p="http://schemas.openxmlformats.org/presentationml/2006/main">
  <p:tag name="AS_UNIQUEID" val="3298"/>
</p:tagLst>
</file>

<file path=ppt/tags/tag128.xml><?xml version="1.0" encoding="utf-8"?>
<p:tagLst xmlns:p="http://schemas.openxmlformats.org/presentationml/2006/main">
  <p:tag name="AS_UNIQUEID" val="3299"/>
</p:tagLst>
</file>

<file path=ppt/tags/tag129.xml><?xml version="1.0" encoding="utf-8"?>
<p:tagLst xmlns:p="http://schemas.openxmlformats.org/presentationml/2006/main">
  <p:tag name="AS_UNIQUEID" val="3301"/>
</p:tagLst>
</file>

<file path=ppt/tags/tag13.xml><?xml version="1.0" encoding="utf-8"?>
<p:tagLst xmlns:p="http://schemas.openxmlformats.org/presentationml/2006/main">
  <p:tag name="AS_UNIQUEID" val="3167"/>
</p:tagLst>
</file>

<file path=ppt/tags/tag130.xml><?xml version="1.0" encoding="utf-8"?>
<p:tagLst xmlns:p="http://schemas.openxmlformats.org/presentationml/2006/main">
  <p:tag name="AS_UNIQUEID" val="3302"/>
</p:tagLst>
</file>

<file path=ppt/tags/tag131.xml><?xml version="1.0" encoding="utf-8"?>
<p:tagLst xmlns:p="http://schemas.openxmlformats.org/presentationml/2006/main">
  <p:tag name="AS_UNIQUEID" val="3303"/>
</p:tagLst>
</file>

<file path=ppt/tags/tag132.xml><?xml version="1.0" encoding="utf-8"?>
<p:tagLst xmlns:p="http://schemas.openxmlformats.org/presentationml/2006/main">
  <p:tag name="AS_UNIQUEID" val="3304"/>
</p:tagLst>
</file>

<file path=ppt/tags/tag133.xml><?xml version="1.0" encoding="utf-8"?>
<p:tagLst xmlns:p="http://schemas.openxmlformats.org/presentationml/2006/main">
  <p:tag name="AS_UNIQUEID" val="3305"/>
</p:tagLst>
</file>

<file path=ppt/tags/tag134.xml><?xml version="1.0" encoding="utf-8"?>
<p:tagLst xmlns:p="http://schemas.openxmlformats.org/presentationml/2006/main">
  <p:tag name="AS_UNIQUEID" val="3306"/>
</p:tagLst>
</file>

<file path=ppt/tags/tag135.xml><?xml version="1.0" encoding="utf-8"?>
<p:tagLst xmlns:p="http://schemas.openxmlformats.org/presentationml/2006/main">
  <p:tag name="AS_UNIQUEID" val="3307"/>
</p:tagLst>
</file>

<file path=ppt/tags/tag136.xml><?xml version="1.0" encoding="utf-8"?>
<p:tagLst xmlns:p="http://schemas.openxmlformats.org/presentationml/2006/main">
  <p:tag name="AS_UNIQUEID" val="3308"/>
</p:tagLst>
</file>

<file path=ppt/tags/tag137.xml><?xml version="1.0" encoding="utf-8"?>
<p:tagLst xmlns:p="http://schemas.openxmlformats.org/presentationml/2006/main">
  <p:tag name="AS_UNIQUEID" val="3310"/>
</p:tagLst>
</file>

<file path=ppt/tags/tag138.xml><?xml version="1.0" encoding="utf-8"?>
<p:tagLst xmlns:p="http://schemas.openxmlformats.org/presentationml/2006/main">
  <p:tag name="AS_UNIQUEID" val="3311"/>
</p:tagLst>
</file>

<file path=ppt/tags/tag139.xml><?xml version="1.0" encoding="utf-8"?>
<p:tagLst xmlns:p="http://schemas.openxmlformats.org/presentationml/2006/main">
  <p:tag name="AS_UNIQUEID" val="3312"/>
</p:tagLst>
</file>

<file path=ppt/tags/tag14.xml><?xml version="1.0" encoding="utf-8"?>
<p:tagLst xmlns:p="http://schemas.openxmlformats.org/presentationml/2006/main">
  <p:tag name="AS_UNIQUEID" val="3168"/>
</p:tagLst>
</file>

<file path=ppt/tags/tag140.xml><?xml version="1.0" encoding="utf-8"?>
<p:tagLst xmlns:p="http://schemas.openxmlformats.org/presentationml/2006/main">
  <p:tag name="AS_UNIQUEID" val="3314"/>
</p:tagLst>
</file>

<file path=ppt/tags/tag141.xml><?xml version="1.0" encoding="utf-8"?>
<p:tagLst xmlns:p="http://schemas.openxmlformats.org/presentationml/2006/main">
  <p:tag name="AS_UNIQUEID" val="3315"/>
</p:tagLst>
</file>

<file path=ppt/tags/tag142.xml><?xml version="1.0" encoding="utf-8"?>
<p:tagLst xmlns:p="http://schemas.openxmlformats.org/presentationml/2006/main">
  <p:tag name="AS_UNIQUEID" val="3316"/>
</p:tagLst>
</file>

<file path=ppt/tags/tag143.xml><?xml version="1.0" encoding="utf-8"?>
<p:tagLst xmlns:p="http://schemas.openxmlformats.org/presentationml/2006/main">
  <p:tag name="AS_UNIQUEID" val="3317"/>
</p:tagLst>
</file>

<file path=ppt/tags/tag144.xml><?xml version="1.0" encoding="utf-8"?>
<p:tagLst xmlns:p="http://schemas.openxmlformats.org/presentationml/2006/main">
  <p:tag name="AS_UNIQUEID" val="3318"/>
</p:tagLst>
</file>

<file path=ppt/tags/tag145.xml><?xml version="1.0" encoding="utf-8"?>
<p:tagLst xmlns:p="http://schemas.openxmlformats.org/presentationml/2006/main">
  <p:tag name="AS_UNIQUEID" val="3690"/>
</p:tagLst>
</file>

<file path=ppt/tags/tag146.xml><?xml version="1.0" encoding="utf-8"?>
<p:tagLst xmlns:p="http://schemas.openxmlformats.org/presentationml/2006/main">
  <p:tag name="AS_UNIQUEID" val="3943"/>
</p:tagLst>
</file>

<file path=ppt/tags/tag147.xml><?xml version="1.0" encoding="utf-8"?>
<p:tagLst xmlns:p="http://schemas.openxmlformats.org/presentationml/2006/main">
  <p:tag name="AS_UNIQUEID" val="4145"/>
</p:tagLst>
</file>

<file path=ppt/tags/tag148.xml><?xml version="1.0" encoding="utf-8"?>
<p:tagLst xmlns:p="http://schemas.openxmlformats.org/presentationml/2006/main">
  <p:tag name="AS_UNIQUEID" val="2293"/>
  <p:tag name="KSO_WM_BEAUTIFY_FLAG" val=""/>
</p:tagLst>
</file>

<file path=ppt/tags/tag149.xml><?xml version="1.0" encoding="utf-8"?>
<p:tagLst xmlns:p="http://schemas.openxmlformats.org/presentationml/2006/main">
  <p:tag name="AS_UNIQUEID" val="7"/>
  <p:tag name="KSO_WM_BEAUTIFY_FLAG" val=""/>
</p:tagLst>
</file>

<file path=ppt/tags/tag15.xml><?xml version="1.0" encoding="utf-8"?>
<p:tagLst xmlns:p="http://schemas.openxmlformats.org/presentationml/2006/main">
  <p:tag name="AS_UNIQUEID" val="3169"/>
</p:tagLst>
</file>

<file path=ppt/tags/tag150.xml><?xml version="1.0" encoding="utf-8"?>
<p:tagLst xmlns:p="http://schemas.openxmlformats.org/presentationml/2006/main">
  <p:tag name="AS_UNIQUEID" val="3334"/>
</p:tagLst>
</file>

<file path=ppt/tags/tag151.xml><?xml version="1.0" encoding="utf-8"?>
<p:tagLst xmlns:p="http://schemas.openxmlformats.org/presentationml/2006/main">
  <p:tag name="AS_UNIQUEID" val="3769"/>
</p:tagLst>
</file>

<file path=ppt/tags/tag152.xml><?xml version="1.0" encoding="utf-8"?>
<p:tagLst xmlns:p="http://schemas.openxmlformats.org/presentationml/2006/main">
  <p:tag name="AS_UNIQUEID" val="3770"/>
</p:tagLst>
</file>

<file path=ppt/tags/tag153.xml><?xml version="1.0" encoding="utf-8"?>
<p:tagLst xmlns:p="http://schemas.openxmlformats.org/presentationml/2006/main">
  <p:tag name="AS_UNIQUEID" val="3771"/>
</p:tagLst>
</file>

<file path=ppt/tags/tag154.xml><?xml version="1.0" encoding="utf-8"?>
<p:tagLst xmlns:p="http://schemas.openxmlformats.org/presentationml/2006/main">
  <p:tag name="AS_UNIQUEID" val="3772"/>
</p:tagLst>
</file>

<file path=ppt/tags/tag155.xml><?xml version="1.0" encoding="utf-8"?>
<p:tagLst xmlns:p="http://schemas.openxmlformats.org/presentationml/2006/main">
  <p:tag name="AS_UNIQUEID" val="3773"/>
</p:tagLst>
</file>

<file path=ppt/tags/tag156.xml><?xml version="1.0" encoding="utf-8"?>
<p:tagLst xmlns:p="http://schemas.openxmlformats.org/presentationml/2006/main">
  <p:tag name="AS_UNIQUEID" val="3774"/>
</p:tagLst>
</file>

<file path=ppt/tags/tag157.xml><?xml version="1.0" encoding="utf-8"?>
<p:tagLst xmlns:p="http://schemas.openxmlformats.org/presentationml/2006/main">
  <p:tag name="AS_UNIQUEID" val="3775"/>
</p:tagLst>
</file>

<file path=ppt/tags/tag158.xml><?xml version="1.0" encoding="utf-8"?>
<p:tagLst xmlns:p="http://schemas.openxmlformats.org/presentationml/2006/main">
  <p:tag name="AS_UNIQUEID" val="3776"/>
</p:tagLst>
</file>

<file path=ppt/tags/tag159.xml><?xml version="1.0" encoding="utf-8"?>
<p:tagLst xmlns:p="http://schemas.openxmlformats.org/presentationml/2006/main">
  <p:tag name="AS_UNIQUEID" val="3778"/>
</p:tagLst>
</file>

<file path=ppt/tags/tag16.xml><?xml version="1.0" encoding="utf-8"?>
<p:tagLst xmlns:p="http://schemas.openxmlformats.org/presentationml/2006/main">
  <p:tag name="AS_UNIQUEID" val="3171"/>
</p:tagLst>
</file>

<file path=ppt/tags/tag160.xml><?xml version="1.0" encoding="utf-8"?>
<p:tagLst xmlns:p="http://schemas.openxmlformats.org/presentationml/2006/main">
  <p:tag name="AS_UNIQUEID" val="3779"/>
</p:tagLst>
</file>

<file path=ppt/tags/tag161.xml><?xml version="1.0" encoding="utf-8"?>
<p:tagLst xmlns:p="http://schemas.openxmlformats.org/presentationml/2006/main">
  <p:tag name="AS_UNIQUEID" val="3780"/>
</p:tagLst>
</file>

<file path=ppt/tags/tag162.xml><?xml version="1.0" encoding="utf-8"?>
<p:tagLst xmlns:p="http://schemas.openxmlformats.org/presentationml/2006/main">
  <p:tag name="AS_UNIQUEID" val="3781"/>
</p:tagLst>
</file>

<file path=ppt/tags/tag163.xml><?xml version="1.0" encoding="utf-8"?>
<p:tagLst xmlns:p="http://schemas.openxmlformats.org/presentationml/2006/main">
  <p:tag name="AS_UNIQUEID" val="3765"/>
</p:tagLst>
</file>

<file path=ppt/tags/tag164.xml><?xml version="1.0" encoding="utf-8"?>
<p:tagLst xmlns:p="http://schemas.openxmlformats.org/presentationml/2006/main">
  <p:tag name="AS_UNIQUEID" val="3766"/>
</p:tagLst>
</file>

<file path=ppt/tags/tag165.xml><?xml version="1.0" encoding="utf-8"?>
<p:tagLst xmlns:p="http://schemas.openxmlformats.org/presentationml/2006/main">
  <p:tag name="AS_UNIQUEID" val="3767"/>
</p:tagLst>
</file>

<file path=ppt/tags/tag166.xml><?xml version="1.0" encoding="utf-8"?>
<p:tagLst xmlns:p="http://schemas.openxmlformats.org/presentationml/2006/main">
  <p:tag name="AS_UNIQUEID" val="3788"/>
</p:tagLst>
</file>

<file path=ppt/tags/tag167.xml><?xml version="1.0" encoding="utf-8"?>
<p:tagLst xmlns:p="http://schemas.openxmlformats.org/presentationml/2006/main">
  <p:tag name="AS_UNIQUEID" val="3789"/>
</p:tagLst>
</file>

<file path=ppt/tags/tag168.xml><?xml version="1.0" encoding="utf-8"?>
<p:tagLst xmlns:p="http://schemas.openxmlformats.org/presentationml/2006/main">
  <p:tag name="AS_UNIQUEID" val="3790"/>
</p:tagLst>
</file>

<file path=ppt/tags/tag169.xml><?xml version="1.0" encoding="utf-8"?>
<p:tagLst xmlns:p="http://schemas.openxmlformats.org/presentationml/2006/main">
  <p:tag name="AS_UNIQUEID" val="3791"/>
</p:tagLst>
</file>

<file path=ppt/tags/tag17.xml><?xml version="1.0" encoding="utf-8"?>
<p:tagLst xmlns:p="http://schemas.openxmlformats.org/presentationml/2006/main">
  <p:tag name="AS_UNIQUEID" val="3172"/>
</p:tagLst>
</file>

<file path=ppt/tags/tag170.xml><?xml version="1.0" encoding="utf-8"?>
<p:tagLst xmlns:p="http://schemas.openxmlformats.org/presentationml/2006/main">
  <p:tag name="AS_UNIQUEID" val="3792"/>
</p:tagLst>
</file>

<file path=ppt/tags/tag171.xml><?xml version="1.0" encoding="utf-8"?>
<p:tagLst xmlns:p="http://schemas.openxmlformats.org/presentationml/2006/main">
  <p:tag name="AS_UNIQUEID" val="3794"/>
</p:tagLst>
</file>

<file path=ppt/tags/tag172.xml><?xml version="1.0" encoding="utf-8"?>
<p:tagLst xmlns:p="http://schemas.openxmlformats.org/presentationml/2006/main">
  <p:tag name="AS_UNIQUEID" val="3795"/>
</p:tagLst>
</file>

<file path=ppt/tags/tag173.xml><?xml version="1.0" encoding="utf-8"?>
<p:tagLst xmlns:p="http://schemas.openxmlformats.org/presentationml/2006/main">
  <p:tag name="AS_UNIQUEID" val="3796"/>
</p:tagLst>
</file>

<file path=ppt/tags/tag174.xml><?xml version="1.0" encoding="utf-8"?>
<p:tagLst xmlns:p="http://schemas.openxmlformats.org/presentationml/2006/main">
  <p:tag name="AS_UNIQUEID" val="3797"/>
</p:tagLst>
</file>

<file path=ppt/tags/tag175.xml><?xml version="1.0" encoding="utf-8"?>
<p:tagLst xmlns:p="http://schemas.openxmlformats.org/presentationml/2006/main">
  <p:tag name="AS_UNIQUEID" val="3798"/>
</p:tagLst>
</file>

<file path=ppt/tags/tag176.xml><?xml version="1.0" encoding="utf-8"?>
<p:tagLst xmlns:p="http://schemas.openxmlformats.org/presentationml/2006/main">
  <p:tag name="AS_UNIQUEID" val="3799"/>
</p:tagLst>
</file>

<file path=ppt/tags/tag177.xml><?xml version="1.0" encoding="utf-8"?>
<p:tagLst xmlns:p="http://schemas.openxmlformats.org/presentationml/2006/main">
  <p:tag name="AS_UNIQUEID" val="4189"/>
</p:tagLst>
</file>

<file path=ppt/tags/tag178.xml><?xml version="1.0" encoding="utf-8"?>
<p:tagLst xmlns:p="http://schemas.openxmlformats.org/presentationml/2006/main">
  <p:tag name="AS_UNIQUEID" val="3784"/>
</p:tagLst>
</file>

<file path=ppt/tags/tag179.xml><?xml version="1.0" encoding="utf-8"?>
<p:tagLst xmlns:p="http://schemas.openxmlformats.org/presentationml/2006/main">
  <p:tag name="AS_UNIQUEID" val="3785"/>
</p:tagLst>
</file>

<file path=ppt/tags/tag18.xml><?xml version="1.0" encoding="utf-8"?>
<p:tagLst xmlns:p="http://schemas.openxmlformats.org/presentationml/2006/main">
  <p:tag name="AS_UNIQUEID" val="3173"/>
</p:tagLst>
</file>

<file path=ppt/tags/tag180.xml><?xml version="1.0" encoding="utf-8"?>
<p:tagLst xmlns:p="http://schemas.openxmlformats.org/presentationml/2006/main">
  <p:tag name="AS_UNIQUEID" val="3786"/>
</p:tagLst>
</file>

<file path=ppt/tags/tag181.xml><?xml version="1.0" encoding="utf-8"?>
<p:tagLst xmlns:p="http://schemas.openxmlformats.org/presentationml/2006/main">
  <p:tag name="AS_UNIQUEID" val="3769"/>
</p:tagLst>
</file>

<file path=ppt/tags/tag182.xml><?xml version="1.0" encoding="utf-8"?>
<p:tagLst xmlns:p="http://schemas.openxmlformats.org/presentationml/2006/main">
  <p:tag name="AS_UNIQUEID" val="3770"/>
</p:tagLst>
</file>

<file path=ppt/tags/tag183.xml><?xml version="1.0" encoding="utf-8"?>
<p:tagLst xmlns:p="http://schemas.openxmlformats.org/presentationml/2006/main">
  <p:tag name="AS_UNIQUEID" val="3771"/>
</p:tagLst>
</file>

<file path=ppt/tags/tag184.xml><?xml version="1.0" encoding="utf-8"?>
<p:tagLst xmlns:p="http://schemas.openxmlformats.org/presentationml/2006/main">
  <p:tag name="AS_UNIQUEID" val="3772"/>
</p:tagLst>
</file>

<file path=ppt/tags/tag185.xml><?xml version="1.0" encoding="utf-8"?>
<p:tagLst xmlns:p="http://schemas.openxmlformats.org/presentationml/2006/main">
  <p:tag name="AS_UNIQUEID" val="461"/>
  <p:tag name="KSO_WM_BEAUTIFY_FLAG" val=""/>
</p:tagLst>
</file>

<file path=ppt/tags/tag186.xml><?xml version="1.0" encoding="utf-8"?>
<p:tagLst xmlns:p="http://schemas.openxmlformats.org/presentationml/2006/main">
  <p:tag name="AS_UNIQUEID" val="462"/>
  <p:tag name="KSO_WM_BEAUTIFY_FLAG" val=""/>
</p:tagLst>
</file>

<file path=ppt/tags/tag187.xml><?xml version="1.0" encoding="utf-8"?>
<p:tagLst xmlns:p="http://schemas.openxmlformats.org/presentationml/2006/main">
  <p:tag name="AS_UNIQUEID" val="463"/>
  <p:tag name="KSO_WM_BEAUTIFY_FLAG" val=""/>
</p:tagLst>
</file>

<file path=ppt/tags/tag188.xml><?xml version="1.0" encoding="utf-8"?>
<p:tagLst xmlns:p="http://schemas.openxmlformats.org/presentationml/2006/main">
  <p:tag name="AS_UNIQUEID" val="464"/>
  <p:tag name="KSO_WM_BEAUTIFY_FLAG" val=""/>
</p:tagLst>
</file>

<file path=ppt/tags/tag189.xml><?xml version="1.0" encoding="utf-8"?>
<p:tagLst xmlns:p="http://schemas.openxmlformats.org/presentationml/2006/main">
  <p:tag name="AS_UNIQUEID" val="465"/>
  <p:tag name="KSO_WM_BEAUTIFY_FLAG" val=""/>
</p:tagLst>
</file>

<file path=ppt/tags/tag19.xml><?xml version="1.0" encoding="utf-8"?>
<p:tagLst xmlns:p="http://schemas.openxmlformats.org/presentationml/2006/main">
  <p:tag name="AS_UNIQUEID" val="3174"/>
</p:tagLst>
</file>

<file path=ppt/tags/tag190.xml><?xml version="1.0" encoding="utf-8"?>
<p:tagLst xmlns:p="http://schemas.openxmlformats.org/presentationml/2006/main">
  <p:tag name="AS_UNIQUEID" val="463"/>
  <p:tag name="KSO_WM_BEAUTIFY_FLAG" val=""/>
</p:tagLst>
</file>

<file path=ppt/tags/tag191.xml><?xml version="1.0" encoding="utf-8"?>
<p:tagLst xmlns:p="http://schemas.openxmlformats.org/presentationml/2006/main">
  <p:tag name="AS_UNIQUEID" val="3765"/>
</p:tagLst>
</file>

<file path=ppt/tags/tag192.xml><?xml version="1.0" encoding="utf-8"?>
<p:tagLst xmlns:p="http://schemas.openxmlformats.org/presentationml/2006/main">
  <p:tag name="AS_UNIQUEID" val="3766"/>
</p:tagLst>
</file>

<file path=ppt/tags/tag193.xml><?xml version="1.0" encoding="utf-8"?>
<p:tagLst xmlns:p="http://schemas.openxmlformats.org/presentationml/2006/main">
  <p:tag name="AS_UNIQUEID" val="3767"/>
</p:tagLst>
</file>

<file path=ppt/tags/tag194.xml><?xml version="1.0" encoding="utf-8"?>
<p:tagLst xmlns:p="http://schemas.openxmlformats.org/presentationml/2006/main">
  <p:tag name="AS_UNIQUEID" val="3769"/>
</p:tagLst>
</file>

<file path=ppt/tags/tag195.xml><?xml version="1.0" encoding="utf-8"?>
<p:tagLst xmlns:p="http://schemas.openxmlformats.org/presentationml/2006/main">
  <p:tag name="AS_UNIQUEID" val="3770"/>
</p:tagLst>
</file>

<file path=ppt/tags/tag196.xml><?xml version="1.0" encoding="utf-8"?>
<p:tagLst xmlns:p="http://schemas.openxmlformats.org/presentationml/2006/main">
  <p:tag name="AS_UNIQUEID" val="3771"/>
</p:tagLst>
</file>

<file path=ppt/tags/tag197.xml><?xml version="1.0" encoding="utf-8"?>
<p:tagLst xmlns:p="http://schemas.openxmlformats.org/presentationml/2006/main">
  <p:tag name="AS_UNIQUEID" val="3772"/>
</p:tagLst>
</file>

<file path=ppt/tags/tag198.xml><?xml version="1.0" encoding="utf-8"?>
<p:tagLst xmlns:p="http://schemas.openxmlformats.org/presentationml/2006/main">
  <p:tag name="AS_UNIQUEID" val="471"/>
  <p:tag name="KSO_WM_BEAUTIFY_FLAG" val=""/>
</p:tagLst>
</file>

<file path=ppt/tags/tag199.xml><?xml version="1.0" encoding="utf-8"?>
<p:tagLst xmlns:p="http://schemas.openxmlformats.org/presentationml/2006/main">
  <p:tag name="AS_UNIQUEID" val="472"/>
  <p:tag name="KSO_WM_BEAUTIFY_FLAG" val=""/>
</p:tagLst>
</file>

<file path=ppt/tags/tag2.xml><?xml version="1.0" encoding="utf-8"?>
<p:tagLst xmlns:p="http://schemas.openxmlformats.org/presentationml/2006/main">
  <p:tag name="AS_UNIQUEID" val="3154"/>
</p:tagLst>
</file>

<file path=ppt/tags/tag20.xml><?xml version="1.0" encoding="utf-8"?>
<p:tagLst xmlns:p="http://schemas.openxmlformats.org/presentationml/2006/main">
  <p:tag name="AS_UNIQUEID" val="3175"/>
</p:tagLst>
</file>

<file path=ppt/tags/tag200.xml><?xml version="1.0" encoding="utf-8"?>
<p:tagLst xmlns:p="http://schemas.openxmlformats.org/presentationml/2006/main">
  <p:tag name="AS_UNIQUEID" val="473"/>
  <p:tag name="KSO_WM_BEAUTIFY_FLAG" val=""/>
</p:tagLst>
</file>

<file path=ppt/tags/tag201.xml><?xml version="1.0" encoding="utf-8"?>
<p:tagLst xmlns:p="http://schemas.openxmlformats.org/presentationml/2006/main">
  <p:tag name="AS_UNIQUEID" val="474"/>
  <p:tag name="KSO_WM_BEAUTIFY_FLAG" val=""/>
</p:tagLst>
</file>

<file path=ppt/tags/tag202.xml><?xml version="1.0" encoding="utf-8"?>
<p:tagLst xmlns:p="http://schemas.openxmlformats.org/presentationml/2006/main">
  <p:tag name="AS_UNIQUEID" val="475"/>
  <p:tag name="KSO_WM_BEAUTIFY_FLAG" val=""/>
</p:tagLst>
</file>

<file path=ppt/tags/tag203.xml><?xml version="1.0" encoding="utf-8"?>
<p:tagLst xmlns:p="http://schemas.openxmlformats.org/presentationml/2006/main">
  <p:tag name="AS_UNIQUEID" val="471"/>
</p:tagLst>
</file>

<file path=ppt/tags/tag204.xml><?xml version="1.0" encoding="utf-8"?>
<p:tagLst xmlns:p="http://schemas.openxmlformats.org/presentationml/2006/main">
  <p:tag name="AS_UNIQUEID" val="3765"/>
</p:tagLst>
</file>

<file path=ppt/tags/tag205.xml><?xml version="1.0" encoding="utf-8"?>
<p:tagLst xmlns:p="http://schemas.openxmlformats.org/presentationml/2006/main">
  <p:tag name="AS_UNIQUEID" val="3766"/>
</p:tagLst>
</file>

<file path=ppt/tags/tag206.xml><?xml version="1.0" encoding="utf-8"?>
<p:tagLst xmlns:p="http://schemas.openxmlformats.org/presentationml/2006/main">
  <p:tag name="AS_UNIQUEID" val="3767"/>
</p:tagLst>
</file>

<file path=ppt/tags/tag207.xml><?xml version="1.0" encoding="utf-8"?>
<p:tagLst xmlns:p="http://schemas.openxmlformats.org/presentationml/2006/main">
  <p:tag name="AS_UNIQUEID" val="3769"/>
</p:tagLst>
</file>

<file path=ppt/tags/tag208.xml><?xml version="1.0" encoding="utf-8"?>
<p:tagLst xmlns:p="http://schemas.openxmlformats.org/presentationml/2006/main">
  <p:tag name="AS_UNIQUEID" val="3770"/>
</p:tagLst>
</file>

<file path=ppt/tags/tag209.xml><?xml version="1.0" encoding="utf-8"?>
<p:tagLst xmlns:p="http://schemas.openxmlformats.org/presentationml/2006/main">
  <p:tag name="AS_UNIQUEID" val="3771"/>
</p:tagLst>
</file>

<file path=ppt/tags/tag21.xml><?xml version="1.0" encoding="utf-8"?>
<p:tagLst xmlns:p="http://schemas.openxmlformats.org/presentationml/2006/main">
  <p:tag name="AS_UNIQUEID" val="3176"/>
</p:tagLst>
</file>

<file path=ppt/tags/tag210.xml><?xml version="1.0" encoding="utf-8"?>
<p:tagLst xmlns:p="http://schemas.openxmlformats.org/presentationml/2006/main">
  <p:tag name="AS_UNIQUEID" val="3772"/>
</p:tagLst>
</file>

<file path=ppt/tags/tag211.xml><?xml version="1.0" encoding="utf-8"?>
<p:tagLst xmlns:p="http://schemas.openxmlformats.org/presentationml/2006/main">
  <p:tag name="AS_UNIQUEID" val="471"/>
  <p:tag name="KSO_WM_BEAUTIFY_FLAG" val=""/>
</p:tagLst>
</file>

<file path=ppt/tags/tag212.xml><?xml version="1.0" encoding="utf-8"?>
<p:tagLst xmlns:p="http://schemas.openxmlformats.org/presentationml/2006/main">
  <p:tag name="AS_UNIQUEID" val="473"/>
  <p:tag name="KSO_WM_BEAUTIFY_FLAG" val=""/>
</p:tagLst>
</file>

<file path=ppt/tags/tag213.xml><?xml version="1.0" encoding="utf-8"?>
<p:tagLst xmlns:p="http://schemas.openxmlformats.org/presentationml/2006/main">
  <p:tag name="AS_UNIQUEID" val="475"/>
  <p:tag name="KSO_WM_BEAUTIFY_FLAG" val=""/>
</p:tagLst>
</file>

<file path=ppt/tags/tag214.xml><?xml version="1.0" encoding="utf-8"?>
<p:tagLst xmlns:p="http://schemas.openxmlformats.org/presentationml/2006/main">
  <p:tag name="AS_UNIQUEID" val="471"/>
</p:tagLst>
</file>

<file path=ppt/tags/tag215.xml><?xml version="1.0" encoding="utf-8"?>
<p:tagLst xmlns:p="http://schemas.openxmlformats.org/presentationml/2006/main">
  <p:tag name="AS_UNIQUEID" val="471"/>
  <p:tag name="KSO_WM_BEAUTIFY_FLAG" val=""/>
</p:tagLst>
</file>

<file path=ppt/tags/tag216.xml><?xml version="1.0" encoding="utf-8"?>
<p:tagLst xmlns:p="http://schemas.openxmlformats.org/presentationml/2006/main">
  <p:tag name="AS_UNIQUEID" val="473"/>
  <p:tag name="KSO_WM_BEAUTIFY_FLAG" val=""/>
</p:tagLst>
</file>

<file path=ppt/tags/tag217.xml><?xml version="1.0" encoding="utf-8"?>
<p:tagLst xmlns:p="http://schemas.openxmlformats.org/presentationml/2006/main">
  <p:tag name="AS_UNIQUEID" val="475"/>
  <p:tag name="KSO_WM_BEAUTIFY_FLAG" val=""/>
</p:tagLst>
</file>

<file path=ppt/tags/tag218.xml><?xml version="1.0" encoding="utf-8"?>
<p:tagLst xmlns:p="http://schemas.openxmlformats.org/presentationml/2006/main">
  <p:tag name="AS_UNIQUEID" val="471"/>
  <p:tag name="KSO_WM_BEAUTIFY_FLAG" val=""/>
</p:tagLst>
</file>

<file path=ppt/tags/tag219.xml><?xml version="1.0" encoding="utf-8"?>
<p:tagLst xmlns:p="http://schemas.openxmlformats.org/presentationml/2006/main">
  <p:tag name="AS_UNIQUEID" val="3765"/>
</p:tagLst>
</file>

<file path=ppt/tags/tag22.xml><?xml version="1.0" encoding="utf-8"?>
<p:tagLst xmlns:p="http://schemas.openxmlformats.org/presentationml/2006/main">
  <p:tag name="AS_UNIQUEID" val="3178"/>
</p:tagLst>
</file>

<file path=ppt/tags/tag220.xml><?xml version="1.0" encoding="utf-8"?>
<p:tagLst xmlns:p="http://schemas.openxmlformats.org/presentationml/2006/main">
  <p:tag name="AS_UNIQUEID" val="3766"/>
</p:tagLst>
</file>

<file path=ppt/tags/tag221.xml><?xml version="1.0" encoding="utf-8"?>
<p:tagLst xmlns:p="http://schemas.openxmlformats.org/presentationml/2006/main">
  <p:tag name="AS_UNIQUEID" val="3767"/>
</p:tagLst>
</file>

<file path=ppt/tags/tag222.xml><?xml version="1.0" encoding="utf-8"?>
<p:tagLst xmlns:p="http://schemas.openxmlformats.org/presentationml/2006/main">
  <p:tag name="AS_UNIQUEID" val="3769"/>
</p:tagLst>
</file>

<file path=ppt/tags/tag223.xml><?xml version="1.0" encoding="utf-8"?>
<p:tagLst xmlns:p="http://schemas.openxmlformats.org/presentationml/2006/main">
  <p:tag name="AS_UNIQUEID" val="3770"/>
</p:tagLst>
</file>

<file path=ppt/tags/tag224.xml><?xml version="1.0" encoding="utf-8"?>
<p:tagLst xmlns:p="http://schemas.openxmlformats.org/presentationml/2006/main">
  <p:tag name="AS_UNIQUEID" val="3771"/>
</p:tagLst>
</file>

<file path=ppt/tags/tag225.xml><?xml version="1.0" encoding="utf-8"?>
<p:tagLst xmlns:p="http://schemas.openxmlformats.org/presentationml/2006/main">
  <p:tag name="AS_UNIQUEID" val="3772"/>
</p:tagLst>
</file>

<file path=ppt/tags/tag226.xml><?xml version="1.0" encoding="utf-8"?>
<p:tagLst xmlns:p="http://schemas.openxmlformats.org/presentationml/2006/main">
  <p:tag name="AS_UNIQUEID" val="471"/>
  <p:tag name="KSO_WM_BEAUTIFY_FLAG" val=""/>
</p:tagLst>
</file>

<file path=ppt/tags/tag227.xml><?xml version="1.0" encoding="utf-8"?>
<p:tagLst xmlns:p="http://schemas.openxmlformats.org/presentationml/2006/main">
  <p:tag name="AS_UNIQUEID" val="472"/>
  <p:tag name="KSO_WM_BEAUTIFY_FLAG" val=""/>
</p:tagLst>
</file>

<file path=ppt/tags/tag228.xml><?xml version="1.0" encoding="utf-8"?>
<p:tagLst xmlns:p="http://schemas.openxmlformats.org/presentationml/2006/main">
  <p:tag name="AS_UNIQUEID" val="474"/>
  <p:tag name="KSO_WM_BEAUTIFY_FLAG" val=""/>
</p:tagLst>
</file>

<file path=ppt/tags/tag229.xml><?xml version="1.0" encoding="utf-8"?>
<p:tagLst xmlns:p="http://schemas.openxmlformats.org/presentationml/2006/main">
  <p:tag name="AS_UNIQUEID" val="471"/>
</p:tagLst>
</file>

<file path=ppt/tags/tag23.xml><?xml version="1.0" encoding="utf-8"?>
<p:tagLst xmlns:p="http://schemas.openxmlformats.org/presentationml/2006/main">
  <p:tag name="AS_UNIQUEID" val="3179"/>
</p:tagLst>
</file>

<file path=ppt/tags/tag230.xml><?xml version="1.0" encoding="utf-8"?>
<p:tagLst xmlns:p="http://schemas.openxmlformats.org/presentationml/2006/main">
  <p:tag name="AS_UNIQUEID" val="3765"/>
</p:tagLst>
</file>

<file path=ppt/tags/tag231.xml><?xml version="1.0" encoding="utf-8"?>
<p:tagLst xmlns:p="http://schemas.openxmlformats.org/presentationml/2006/main">
  <p:tag name="AS_UNIQUEID" val="3766"/>
</p:tagLst>
</file>

<file path=ppt/tags/tag232.xml><?xml version="1.0" encoding="utf-8"?>
<p:tagLst xmlns:p="http://schemas.openxmlformats.org/presentationml/2006/main">
  <p:tag name="AS_UNIQUEID" val="3767"/>
</p:tagLst>
</file>

<file path=ppt/tags/tag233.xml><?xml version="1.0" encoding="utf-8"?>
<p:tagLst xmlns:p="http://schemas.openxmlformats.org/presentationml/2006/main">
  <p:tag name="AS_UNIQUEID" val="3788"/>
</p:tagLst>
</file>

<file path=ppt/tags/tag234.xml><?xml version="1.0" encoding="utf-8"?>
<p:tagLst xmlns:p="http://schemas.openxmlformats.org/presentationml/2006/main">
  <p:tag name="AS_UNIQUEID" val="3789"/>
</p:tagLst>
</file>

<file path=ppt/tags/tag235.xml><?xml version="1.0" encoding="utf-8"?>
<p:tagLst xmlns:p="http://schemas.openxmlformats.org/presentationml/2006/main">
  <p:tag name="AS_UNIQUEID" val="3790"/>
</p:tagLst>
</file>

<file path=ppt/tags/tag236.xml><?xml version="1.0" encoding="utf-8"?>
<p:tagLst xmlns:p="http://schemas.openxmlformats.org/presentationml/2006/main">
  <p:tag name="AS_UNIQUEID" val="3791"/>
</p:tagLst>
</file>

<file path=ppt/tags/tag237.xml><?xml version="1.0" encoding="utf-8"?>
<p:tagLst xmlns:p="http://schemas.openxmlformats.org/presentationml/2006/main">
  <p:tag name="AS_UNIQUEID" val="3792"/>
</p:tagLst>
</file>

<file path=ppt/tags/tag238.xml><?xml version="1.0" encoding="utf-8"?>
<p:tagLst xmlns:p="http://schemas.openxmlformats.org/presentationml/2006/main">
  <p:tag name="AS_UNIQUEID" val="3793"/>
</p:tagLst>
</file>

<file path=ppt/tags/tag239.xml><?xml version="1.0" encoding="utf-8"?>
<p:tagLst xmlns:p="http://schemas.openxmlformats.org/presentationml/2006/main">
  <p:tag name="AS_UNIQUEID" val="3791"/>
  <p:tag name="KSO_WM_BEAUTIFY_FLAG" val=""/>
</p:tagLst>
</file>

<file path=ppt/tags/tag24.xml><?xml version="1.0" encoding="utf-8"?>
<p:tagLst xmlns:p="http://schemas.openxmlformats.org/presentationml/2006/main">
  <p:tag name="AS_UNIQUEID" val="3180"/>
</p:tagLst>
</file>

<file path=ppt/tags/tag240.xml><?xml version="1.0" encoding="utf-8"?>
<p:tagLst xmlns:p="http://schemas.openxmlformats.org/presentationml/2006/main">
  <p:tag name="AS_UNIQUEID" val="4200"/>
  <p:tag name="KSO_WM_BEAUTIFY_FLAG" val=""/>
</p:tagLst>
</file>

<file path=ppt/tags/tag241.xml><?xml version="1.0" encoding="utf-8"?>
<p:tagLst xmlns:p="http://schemas.openxmlformats.org/presentationml/2006/main">
  <p:tag name="AS_UNIQUEID" val="4201"/>
</p:tagLst>
</file>

<file path=ppt/tags/tag242.xml><?xml version="1.0" encoding="utf-8"?>
<p:tagLst xmlns:p="http://schemas.openxmlformats.org/presentationml/2006/main">
  <p:tag name="AS_UNIQUEID" val="3784"/>
</p:tagLst>
</file>

<file path=ppt/tags/tag243.xml><?xml version="1.0" encoding="utf-8"?>
<p:tagLst xmlns:p="http://schemas.openxmlformats.org/presentationml/2006/main">
  <p:tag name="AS_UNIQUEID" val="3785"/>
</p:tagLst>
</file>

<file path=ppt/tags/tag244.xml><?xml version="1.0" encoding="utf-8"?>
<p:tagLst xmlns:p="http://schemas.openxmlformats.org/presentationml/2006/main">
  <p:tag name="AS_UNIQUEID" val="3786"/>
</p:tagLst>
</file>

<file path=ppt/tags/tag245.xml><?xml version="1.0" encoding="utf-8"?>
<p:tagLst xmlns:p="http://schemas.openxmlformats.org/presentationml/2006/main">
  <p:tag name="AS_UNIQUEID" val="3788"/>
</p:tagLst>
</file>

<file path=ppt/tags/tag246.xml><?xml version="1.0" encoding="utf-8"?>
<p:tagLst xmlns:p="http://schemas.openxmlformats.org/presentationml/2006/main">
  <p:tag name="AS_UNIQUEID" val="3789"/>
</p:tagLst>
</file>

<file path=ppt/tags/tag247.xml><?xml version="1.0" encoding="utf-8"?>
<p:tagLst xmlns:p="http://schemas.openxmlformats.org/presentationml/2006/main">
  <p:tag name="AS_UNIQUEID" val="3790"/>
</p:tagLst>
</file>

<file path=ppt/tags/tag248.xml><?xml version="1.0" encoding="utf-8"?>
<p:tagLst xmlns:p="http://schemas.openxmlformats.org/presentationml/2006/main">
  <p:tag name="AS_UNIQUEID" val="3791"/>
</p:tagLst>
</file>

<file path=ppt/tags/tag249.xml><?xml version="1.0" encoding="utf-8"?>
<p:tagLst xmlns:p="http://schemas.openxmlformats.org/presentationml/2006/main">
  <p:tag name="AS_UNIQUEID" val="3792"/>
</p:tagLst>
</file>

<file path=ppt/tags/tag25.xml><?xml version="1.0" encoding="utf-8"?>
<p:tagLst xmlns:p="http://schemas.openxmlformats.org/presentationml/2006/main">
  <p:tag name="AS_UNIQUEID" val="3181"/>
</p:tagLst>
</file>

<file path=ppt/tags/tag250.xml><?xml version="1.0" encoding="utf-8"?>
<p:tagLst xmlns:p="http://schemas.openxmlformats.org/presentationml/2006/main">
  <p:tag name="AS_UNIQUEID" val="3793"/>
</p:tagLst>
</file>

<file path=ppt/tags/tag251.xml><?xml version="1.0" encoding="utf-8"?>
<p:tagLst xmlns:p="http://schemas.openxmlformats.org/presentationml/2006/main">
  <p:tag name="AS_UNIQUEID" val="4204"/>
  <p:tag name="KSO_WM_BEAUTIFY_FLAG" val=""/>
</p:tagLst>
</file>

<file path=ppt/tags/tag252.xml><?xml version="1.0" encoding="utf-8"?>
<p:tagLst xmlns:p="http://schemas.openxmlformats.org/presentationml/2006/main">
  <p:tag name="AS_UNIQUEID" val="4205"/>
</p:tagLst>
</file>

<file path=ppt/tags/tag253.xml><?xml version="1.0" encoding="utf-8"?>
<p:tagLst xmlns:p="http://schemas.openxmlformats.org/presentationml/2006/main">
  <p:tag name="AS_UNIQUEID" val="3791"/>
  <p:tag name="KSO_WM_BEAUTIFY_FLAG" val=""/>
</p:tagLst>
</file>

<file path=ppt/tags/tag254.xml><?xml version="1.0" encoding="utf-8"?>
<p:tagLst xmlns:p="http://schemas.openxmlformats.org/presentationml/2006/main">
  <p:tag name="AS_UNIQUEID" val="3784"/>
</p:tagLst>
</file>

<file path=ppt/tags/tag255.xml><?xml version="1.0" encoding="utf-8"?>
<p:tagLst xmlns:p="http://schemas.openxmlformats.org/presentationml/2006/main">
  <p:tag name="AS_UNIQUEID" val="3785"/>
</p:tagLst>
</file>

<file path=ppt/tags/tag256.xml><?xml version="1.0" encoding="utf-8"?>
<p:tagLst xmlns:p="http://schemas.openxmlformats.org/presentationml/2006/main">
  <p:tag name="AS_UNIQUEID" val="3786"/>
</p:tagLst>
</file>

<file path=ppt/tags/tag257.xml><?xml version="1.0" encoding="utf-8"?>
<p:tagLst xmlns:p="http://schemas.openxmlformats.org/presentationml/2006/main">
  <p:tag name="AS_UNIQUEID" val="4208"/>
</p:tagLst>
</file>

<file path=ppt/tags/tag258.xml><?xml version="1.0" encoding="utf-8"?>
<p:tagLst xmlns:p="http://schemas.openxmlformats.org/presentationml/2006/main">
  <p:tag name="AS_UNIQUEID" val="3769"/>
</p:tagLst>
</file>

<file path=ppt/tags/tag259.xml><?xml version="1.0" encoding="utf-8"?>
<p:tagLst xmlns:p="http://schemas.openxmlformats.org/presentationml/2006/main">
  <p:tag name="AS_UNIQUEID" val="3770"/>
</p:tagLst>
</file>

<file path=ppt/tags/tag26.xml><?xml version="1.0" encoding="utf-8"?>
<p:tagLst xmlns:p="http://schemas.openxmlformats.org/presentationml/2006/main">
  <p:tag name="AS_UNIQUEID" val="3182"/>
</p:tagLst>
</file>

<file path=ppt/tags/tag260.xml><?xml version="1.0" encoding="utf-8"?>
<p:tagLst xmlns:p="http://schemas.openxmlformats.org/presentationml/2006/main">
  <p:tag name="AS_UNIQUEID" val="4209"/>
</p:tagLst>
</file>

<file path=ppt/tags/tag261.xml><?xml version="1.0" encoding="utf-8"?>
<p:tagLst xmlns:p="http://schemas.openxmlformats.org/presentationml/2006/main">
  <p:tag name="AS_UNIQUEID" val="4210"/>
</p:tagLst>
</file>

<file path=ppt/tags/tag262.xml><?xml version="1.0" encoding="utf-8"?>
<p:tagLst xmlns:p="http://schemas.openxmlformats.org/presentationml/2006/main">
  <p:tag name="AS_UNIQUEID" val="4211"/>
</p:tagLst>
</file>

<file path=ppt/tags/tag263.xml><?xml version="1.0" encoding="utf-8"?>
<p:tagLst xmlns:p="http://schemas.openxmlformats.org/presentationml/2006/main">
  <p:tag name="AS_UNIQUEID" val="4212"/>
</p:tagLst>
</file>

<file path=ppt/tags/tag264.xml><?xml version="1.0" encoding="utf-8"?>
<p:tagLst xmlns:p="http://schemas.openxmlformats.org/presentationml/2006/main">
  <p:tag name="AS_UNIQUEID" val="4213"/>
</p:tagLst>
</file>

<file path=ppt/tags/tag265.xml><?xml version="1.0" encoding="utf-8"?>
<p:tagLst xmlns:p="http://schemas.openxmlformats.org/presentationml/2006/main">
  <p:tag name="AS_UNIQUEID" val="4214"/>
  <p:tag name="KSO_WM_BEAUTIFY_FLAG" val=""/>
</p:tagLst>
</file>

<file path=ppt/tags/tag266.xml><?xml version="1.0" encoding="utf-8"?>
<p:tagLst xmlns:p="http://schemas.openxmlformats.org/presentationml/2006/main">
  <p:tag name="AS_UNIQUEID" val="3765"/>
</p:tagLst>
</file>

<file path=ppt/tags/tag267.xml><?xml version="1.0" encoding="utf-8"?>
<p:tagLst xmlns:p="http://schemas.openxmlformats.org/presentationml/2006/main">
  <p:tag name="AS_UNIQUEID" val="3766"/>
</p:tagLst>
</file>

<file path=ppt/tags/tag268.xml><?xml version="1.0" encoding="utf-8"?>
<p:tagLst xmlns:p="http://schemas.openxmlformats.org/presentationml/2006/main">
  <p:tag name="AS_UNIQUEID" val="3767"/>
</p:tagLst>
</file>

<file path=ppt/tags/tag269.xml><?xml version="1.0" encoding="utf-8"?>
<p:tagLst xmlns:p="http://schemas.openxmlformats.org/presentationml/2006/main">
  <p:tag name="AS_UNIQUEID" val="3769"/>
</p:tagLst>
</file>

<file path=ppt/tags/tag27.xml><?xml version="1.0" encoding="utf-8"?>
<p:tagLst xmlns:p="http://schemas.openxmlformats.org/presentationml/2006/main">
  <p:tag name="AS_UNIQUEID" val="3183"/>
</p:tagLst>
</file>

<file path=ppt/tags/tag270.xml><?xml version="1.0" encoding="utf-8"?>
<p:tagLst xmlns:p="http://schemas.openxmlformats.org/presentationml/2006/main">
  <p:tag name="AS_UNIQUEID" val="3770"/>
</p:tagLst>
</file>

<file path=ppt/tags/tag271.xml><?xml version="1.0" encoding="utf-8"?>
<p:tagLst xmlns:p="http://schemas.openxmlformats.org/presentationml/2006/main">
  <p:tag name="AS_UNIQUEID" val="4217"/>
</p:tagLst>
</file>

<file path=ppt/tags/tag272.xml><?xml version="1.0" encoding="utf-8"?>
<p:tagLst xmlns:p="http://schemas.openxmlformats.org/presentationml/2006/main">
  <p:tag name="AS_UNIQUEID" val="4218"/>
</p:tagLst>
</file>

<file path=ppt/tags/tag273.xml><?xml version="1.0" encoding="utf-8"?>
<p:tagLst xmlns:p="http://schemas.openxmlformats.org/presentationml/2006/main">
  <p:tag name="AS_UNIQUEID" val="4219"/>
</p:tagLst>
</file>

<file path=ppt/tags/tag274.xml><?xml version="1.0" encoding="utf-8"?>
<p:tagLst xmlns:p="http://schemas.openxmlformats.org/presentationml/2006/main">
  <p:tag name="AS_UNIQUEID" val="4220"/>
</p:tagLst>
</file>

<file path=ppt/tags/tag275.xml><?xml version="1.0" encoding="utf-8"?>
<p:tagLst xmlns:p="http://schemas.openxmlformats.org/presentationml/2006/main">
  <p:tag name="AS_UNIQUEID" val="3765"/>
</p:tagLst>
</file>

<file path=ppt/tags/tag276.xml><?xml version="1.0" encoding="utf-8"?>
<p:tagLst xmlns:p="http://schemas.openxmlformats.org/presentationml/2006/main">
  <p:tag name="AS_UNIQUEID" val="3766"/>
</p:tagLst>
</file>

<file path=ppt/tags/tag277.xml><?xml version="1.0" encoding="utf-8"?>
<p:tagLst xmlns:p="http://schemas.openxmlformats.org/presentationml/2006/main">
  <p:tag name="AS_UNIQUEID" val="3767"/>
</p:tagLst>
</file>

<file path=ppt/tags/tag278.xml><?xml version="1.0" encoding="utf-8"?>
<p:tagLst xmlns:p="http://schemas.openxmlformats.org/presentationml/2006/main">
  <p:tag name="AS_UNIQUEID" val="3769"/>
</p:tagLst>
</file>

<file path=ppt/tags/tag279.xml><?xml version="1.0" encoding="utf-8"?>
<p:tagLst xmlns:p="http://schemas.openxmlformats.org/presentationml/2006/main">
  <p:tag name="AS_UNIQUEID" val="3770"/>
</p:tagLst>
</file>

<file path=ppt/tags/tag28.xml><?xml version="1.0" encoding="utf-8"?>
<p:tagLst xmlns:p="http://schemas.openxmlformats.org/presentationml/2006/main">
  <p:tag name="AS_UNIQUEID" val="3184"/>
</p:tagLst>
</file>

<file path=ppt/tags/tag280.xml><?xml version="1.0" encoding="utf-8"?>
<p:tagLst xmlns:p="http://schemas.openxmlformats.org/presentationml/2006/main">
  <p:tag name="AS_UNIQUEID" val="4223"/>
</p:tagLst>
</file>

<file path=ppt/tags/tag281.xml><?xml version="1.0" encoding="utf-8"?>
<p:tagLst xmlns:p="http://schemas.openxmlformats.org/presentationml/2006/main">
  <p:tag name="AS_UNIQUEID" val="4224"/>
</p:tagLst>
</file>

<file path=ppt/tags/tag282.xml><?xml version="1.0" encoding="utf-8"?>
<p:tagLst xmlns:p="http://schemas.openxmlformats.org/presentationml/2006/main">
  <p:tag name="AS_UNIQUEID" val="4225"/>
</p:tagLst>
</file>

<file path=ppt/tags/tag283.xml><?xml version="1.0" encoding="utf-8"?>
<p:tagLst xmlns:p="http://schemas.openxmlformats.org/presentationml/2006/main">
  <p:tag name="AS_UNIQUEID" val="4226"/>
</p:tagLst>
</file>

<file path=ppt/tags/tag284.xml><?xml version="1.0" encoding="utf-8"?>
<p:tagLst xmlns:p="http://schemas.openxmlformats.org/presentationml/2006/main">
  <p:tag name="AS_UNIQUEID" val="4227"/>
  <p:tag name="KSO_WM_BEAUTIFY_FLAG" val=""/>
</p:tagLst>
</file>

<file path=ppt/tags/tag285.xml><?xml version="1.0" encoding="utf-8"?>
<p:tagLst xmlns:p="http://schemas.openxmlformats.org/presentationml/2006/main">
  <p:tag name="AS_UNIQUEID" val="4228"/>
</p:tagLst>
</file>

<file path=ppt/tags/tag286.xml><?xml version="1.0" encoding="utf-8"?>
<p:tagLst xmlns:p="http://schemas.openxmlformats.org/presentationml/2006/main">
  <p:tag name="AS_UNIQUEID" val="4229"/>
</p:tagLst>
</file>

<file path=ppt/tags/tag287.xml><?xml version="1.0" encoding="utf-8"?>
<p:tagLst xmlns:p="http://schemas.openxmlformats.org/presentationml/2006/main">
  <p:tag name="AS_UNIQUEID" val="3765"/>
</p:tagLst>
</file>

<file path=ppt/tags/tag288.xml><?xml version="1.0" encoding="utf-8"?>
<p:tagLst xmlns:p="http://schemas.openxmlformats.org/presentationml/2006/main">
  <p:tag name="AS_UNIQUEID" val="3766"/>
</p:tagLst>
</file>

<file path=ppt/tags/tag289.xml><?xml version="1.0" encoding="utf-8"?>
<p:tagLst xmlns:p="http://schemas.openxmlformats.org/presentationml/2006/main">
  <p:tag name="AS_UNIQUEID" val="3767"/>
</p:tagLst>
</file>

<file path=ppt/tags/tag29.xml><?xml version="1.0" encoding="utf-8"?>
<p:tagLst xmlns:p="http://schemas.openxmlformats.org/presentationml/2006/main">
  <p:tag name="AS_UNIQUEID" val="3185"/>
</p:tagLst>
</file>

<file path=ppt/tags/tag290.xml><?xml version="1.0" encoding="utf-8"?>
<p:tagLst xmlns:p="http://schemas.openxmlformats.org/presentationml/2006/main">
  <p:tag name="AS_UNIQUEID" val="1957"/>
</p:tagLst>
</file>

<file path=ppt/tags/tag291.xml><?xml version="1.0" encoding="utf-8"?>
<p:tagLst xmlns:p="http://schemas.openxmlformats.org/presentationml/2006/main">
  <p:tag name="AS_UNIQUEID" val="1958"/>
</p:tagLst>
</file>

<file path=ppt/tags/tag292.xml><?xml version="1.0" encoding="utf-8"?>
<p:tagLst xmlns:p="http://schemas.openxmlformats.org/presentationml/2006/main">
  <p:tag name="AS_UNIQUEID" val="1959"/>
  <p:tag name="KSO_WM_BEAUTIFY_FLAG" val=""/>
</p:tagLst>
</file>

<file path=ppt/tags/tag293.xml><?xml version="1.0" encoding="utf-8"?>
<p:tagLst xmlns:p="http://schemas.openxmlformats.org/presentationml/2006/main">
  <p:tag name="AS_UNIQUEID" val="1960"/>
  <p:tag name="KSO_WM_BEAUTIFY_FLAG" val=""/>
</p:tagLst>
</file>

<file path=ppt/tags/tag294.xml><?xml version="1.0" encoding="utf-8"?>
<p:tagLst xmlns:p="http://schemas.openxmlformats.org/presentationml/2006/main">
  <p:tag name="AS_UNIQUEID" val="1961"/>
  <p:tag name="KSO_WM_BEAUTIFY_FLAG" val=""/>
</p:tagLst>
</file>

<file path=ppt/tags/tag295.xml><?xml version="1.0" encoding="utf-8"?>
<p:tagLst xmlns:p="http://schemas.openxmlformats.org/presentationml/2006/main">
  <p:tag name="AS_UNIQUEID" val="1962"/>
  <p:tag name="KSO_WM_BEAUTIFY_FLAG" val=""/>
</p:tagLst>
</file>

<file path=ppt/tags/tag296.xml><?xml version="1.0" encoding="utf-8"?>
<p:tagLst xmlns:p="http://schemas.openxmlformats.org/presentationml/2006/main">
  <p:tag name="AS_UNIQUEID" val="1963"/>
  <p:tag name="KSO_WM_BEAUTIFY_FLAG" val=""/>
</p:tagLst>
</file>

<file path=ppt/tags/tag297.xml><?xml version="1.0" encoding="utf-8"?>
<p:tagLst xmlns:p="http://schemas.openxmlformats.org/presentationml/2006/main">
  <p:tag name="AS_UNIQUEID" val="4232"/>
</p:tagLst>
</file>

<file path=ppt/tags/tag298.xml><?xml version="1.0" encoding="utf-8"?>
<p:tagLst xmlns:p="http://schemas.openxmlformats.org/presentationml/2006/main">
  <p:tag name="AS_UNIQUEID" val="4233"/>
</p:tagLst>
</file>

<file path=ppt/tags/tag299.xml><?xml version="1.0" encoding="utf-8"?>
<p:tagLst xmlns:p="http://schemas.openxmlformats.org/presentationml/2006/main">
  <p:tag name="KSO_WM_FULL_TEXT_BEAUTIFY_COPY_ID" val="150995485"/>
</p:tagLst>
</file>

<file path=ppt/tags/tag3.xml><?xml version="1.0" encoding="utf-8"?>
<p:tagLst xmlns:p="http://schemas.openxmlformats.org/presentationml/2006/main">
  <p:tag name="AS_UNIQUEID" val="3155"/>
</p:tagLst>
</file>

<file path=ppt/tags/tag30.xml><?xml version="1.0" encoding="utf-8"?>
<p:tagLst xmlns:p="http://schemas.openxmlformats.org/presentationml/2006/main">
  <p:tag name="AS_UNIQUEID" val="3187"/>
</p:tagLst>
</file>

<file path=ppt/tags/tag300.xml><?xml version="1.0" encoding="utf-8"?>
<p:tagLst xmlns:p="http://schemas.openxmlformats.org/presentationml/2006/main">
  <p:tag name="AS_UNIQUEID" val="3756"/>
</p:tagLst>
</file>

<file path=ppt/tags/tag301.xml><?xml version="1.0" encoding="utf-8"?>
<p:tagLst xmlns:p="http://schemas.openxmlformats.org/presentationml/2006/main">
  <p:tag name="AS_UNIQUEID" val="3757"/>
</p:tagLst>
</file>

<file path=ppt/tags/tag302.xml><?xml version="1.0" encoding="utf-8"?>
<p:tagLst xmlns:p="http://schemas.openxmlformats.org/presentationml/2006/main">
  <p:tag name="AS_UNIQUEID" val="1957"/>
</p:tagLst>
</file>

<file path=ppt/tags/tag303.xml><?xml version="1.0" encoding="utf-8"?>
<p:tagLst xmlns:p="http://schemas.openxmlformats.org/presentationml/2006/main">
  <p:tag name="AS_UNIQUEID" val="1958"/>
</p:tagLst>
</file>

<file path=ppt/tags/tag304.xml><?xml version="1.0" encoding="utf-8"?>
<p:tagLst xmlns:p="http://schemas.openxmlformats.org/presentationml/2006/main">
  <p:tag name="AS_UNIQUEID" val="1959"/>
  <p:tag name="KSO_WM_BEAUTIFY_FLAG" val=""/>
</p:tagLst>
</file>

<file path=ppt/tags/tag305.xml><?xml version="1.0" encoding="utf-8"?>
<p:tagLst xmlns:p="http://schemas.openxmlformats.org/presentationml/2006/main">
  <p:tag name="AS_UNIQUEID" val="1960"/>
  <p:tag name="KSO_WM_BEAUTIFY_FLAG" val=""/>
</p:tagLst>
</file>

<file path=ppt/tags/tag306.xml><?xml version="1.0" encoding="utf-8"?>
<p:tagLst xmlns:p="http://schemas.openxmlformats.org/presentationml/2006/main">
  <p:tag name="AS_UNIQUEID" val="1961"/>
  <p:tag name="KSO_WM_BEAUTIFY_FLAG" val=""/>
</p:tagLst>
</file>

<file path=ppt/tags/tag307.xml><?xml version="1.0" encoding="utf-8"?>
<p:tagLst xmlns:p="http://schemas.openxmlformats.org/presentationml/2006/main">
  <p:tag name="AS_UNIQUEID" val="1962"/>
  <p:tag name="KSO_WM_BEAUTIFY_FLAG" val=""/>
</p:tagLst>
</file>

<file path=ppt/tags/tag308.xml><?xml version="1.0" encoding="utf-8"?>
<p:tagLst xmlns:p="http://schemas.openxmlformats.org/presentationml/2006/main">
  <p:tag name="AS_UNIQUEID" val="1963"/>
  <p:tag name="KSO_WM_BEAUTIFY_FLAG" val=""/>
</p:tagLst>
</file>

<file path=ppt/tags/tag309.xml><?xml version="1.0" encoding="utf-8"?>
<p:tagLst xmlns:p="http://schemas.openxmlformats.org/presentationml/2006/main">
  <p:tag name="AS_UNIQUEID" val="4235"/>
</p:tagLst>
</file>

<file path=ppt/tags/tag31.xml><?xml version="1.0" encoding="utf-8"?>
<p:tagLst xmlns:p="http://schemas.openxmlformats.org/presentationml/2006/main">
  <p:tag name="AS_UNIQUEID" val="3188"/>
</p:tagLst>
</file>

<file path=ppt/tags/tag310.xml><?xml version="1.0" encoding="utf-8"?>
<p:tagLst xmlns:p="http://schemas.openxmlformats.org/presentationml/2006/main">
  <p:tag name="AS_UNIQUEID" val="4236"/>
</p:tagLst>
</file>

<file path=ppt/tags/tag311.xml><?xml version="1.0" encoding="utf-8"?>
<p:tagLst xmlns:p="http://schemas.openxmlformats.org/presentationml/2006/main">
  <p:tag name="AS_UNIQUEID" val="4243"/>
</p:tagLst>
</file>

<file path=ppt/tags/tag312.xml><?xml version="1.0" encoding="utf-8"?>
<p:tagLst xmlns:p="http://schemas.openxmlformats.org/presentationml/2006/main">
  <p:tag name="AS_UNIQUEID" val="4114"/>
</p:tagLst>
</file>

<file path=ppt/tags/tag313.xml><?xml version="1.0" encoding="utf-8"?>
<p:tagLst xmlns:p="http://schemas.openxmlformats.org/presentationml/2006/main">
  <p:tag name="AS_UNIQUEID" val="1957"/>
</p:tagLst>
</file>

<file path=ppt/tags/tag314.xml><?xml version="1.0" encoding="utf-8"?>
<p:tagLst xmlns:p="http://schemas.openxmlformats.org/presentationml/2006/main">
  <p:tag name="AS_UNIQUEID" val="1958"/>
</p:tagLst>
</file>

<file path=ppt/tags/tag315.xml><?xml version="1.0" encoding="utf-8"?>
<p:tagLst xmlns:p="http://schemas.openxmlformats.org/presentationml/2006/main">
  <p:tag name="AS_UNIQUEID" val="1959"/>
  <p:tag name="KSO_WM_BEAUTIFY_FLAG" val=""/>
</p:tagLst>
</file>

<file path=ppt/tags/tag316.xml><?xml version="1.0" encoding="utf-8"?>
<p:tagLst xmlns:p="http://schemas.openxmlformats.org/presentationml/2006/main">
  <p:tag name="AS_UNIQUEID" val="1960"/>
  <p:tag name="KSO_WM_BEAUTIFY_FLAG" val=""/>
</p:tagLst>
</file>

<file path=ppt/tags/tag317.xml><?xml version="1.0" encoding="utf-8"?>
<p:tagLst xmlns:p="http://schemas.openxmlformats.org/presentationml/2006/main">
  <p:tag name="AS_UNIQUEID" val="1961"/>
  <p:tag name="KSO_WM_BEAUTIFY_FLAG" val=""/>
</p:tagLst>
</file>

<file path=ppt/tags/tag318.xml><?xml version="1.0" encoding="utf-8"?>
<p:tagLst xmlns:p="http://schemas.openxmlformats.org/presentationml/2006/main">
  <p:tag name="AS_UNIQUEID" val="1962"/>
  <p:tag name="KSO_WM_BEAUTIFY_FLAG" val=""/>
</p:tagLst>
</file>

<file path=ppt/tags/tag319.xml><?xml version="1.0" encoding="utf-8"?>
<p:tagLst xmlns:p="http://schemas.openxmlformats.org/presentationml/2006/main">
  <p:tag name="AS_UNIQUEID" val="1963"/>
  <p:tag name="KSO_WM_BEAUTIFY_FLAG" val=""/>
</p:tagLst>
</file>

<file path=ppt/tags/tag32.xml><?xml version="1.0" encoding="utf-8"?>
<p:tagLst xmlns:p="http://schemas.openxmlformats.org/presentationml/2006/main">
  <p:tag name="AS_UNIQUEID" val="3189"/>
</p:tagLst>
</file>

<file path=ppt/tags/tag320.xml><?xml version="1.0" encoding="utf-8"?>
<p:tagLst xmlns:p="http://schemas.openxmlformats.org/presentationml/2006/main">
  <p:tag name="AS_UNIQUEID" val="3320"/>
</p:tagLst>
</file>

<file path=ppt/tags/tag321.xml><?xml version="1.0" encoding="utf-8"?>
<p:tagLst xmlns:p="http://schemas.openxmlformats.org/presentationml/2006/main">
  <p:tag name="AS_UNIQUEID" val="3321"/>
</p:tagLst>
</file>

<file path=ppt/tags/tag322.xml><?xml version="1.0" encoding="utf-8"?>
<p:tagLst xmlns:p="http://schemas.openxmlformats.org/presentationml/2006/main">
  <p:tag name="AS_UNIQUEID" val="3322"/>
</p:tagLst>
</file>

<file path=ppt/tags/tag323.xml><?xml version="1.0" encoding="utf-8"?>
<p:tagLst xmlns:p="http://schemas.openxmlformats.org/presentationml/2006/main">
  <p:tag name="AS_UNIQUEID" val="3323"/>
</p:tagLst>
</file>

<file path=ppt/tags/tag324.xml><?xml version="1.0" encoding="utf-8"?>
<p:tagLst xmlns:p="http://schemas.openxmlformats.org/presentationml/2006/main">
  <p:tag name="AS_UNIQUEID" val="3324"/>
</p:tagLst>
</file>

<file path=ppt/tags/tag325.xml><?xml version="1.0" encoding="utf-8"?>
<p:tagLst xmlns:p="http://schemas.openxmlformats.org/presentationml/2006/main">
  <p:tag name="AS_UNIQUEID" val="3325"/>
</p:tagLst>
</file>

<file path=ppt/tags/tag33.xml><?xml version="1.0" encoding="utf-8"?>
<p:tagLst xmlns:p="http://schemas.openxmlformats.org/presentationml/2006/main">
  <p:tag name="AS_UNIQUEID" val="3190"/>
</p:tagLst>
</file>

<file path=ppt/tags/tag34.xml><?xml version="1.0" encoding="utf-8"?>
<p:tagLst xmlns:p="http://schemas.openxmlformats.org/presentationml/2006/main">
  <p:tag name="AS_UNIQUEID" val="3192"/>
</p:tagLst>
</file>

<file path=ppt/tags/tag35.xml><?xml version="1.0" encoding="utf-8"?>
<p:tagLst xmlns:p="http://schemas.openxmlformats.org/presentationml/2006/main">
  <p:tag name="AS_UNIQUEID" val="3193"/>
</p:tagLst>
</file>

<file path=ppt/tags/tag36.xml><?xml version="1.0" encoding="utf-8"?>
<p:tagLst xmlns:p="http://schemas.openxmlformats.org/presentationml/2006/main">
  <p:tag name="AS_UNIQUEID" val="3194"/>
</p:tagLst>
</file>

<file path=ppt/tags/tag37.xml><?xml version="1.0" encoding="utf-8"?>
<p:tagLst xmlns:p="http://schemas.openxmlformats.org/presentationml/2006/main">
  <p:tag name="AS_UNIQUEID" val="3196"/>
</p:tagLst>
</file>

<file path=ppt/tags/tag38.xml><?xml version="1.0" encoding="utf-8"?>
<p:tagLst xmlns:p="http://schemas.openxmlformats.org/presentationml/2006/main">
  <p:tag name="AS_UNIQUEID" val="3197"/>
</p:tagLst>
</file>

<file path=ppt/tags/tag39.xml><?xml version="1.0" encoding="utf-8"?>
<p:tagLst xmlns:p="http://schemas.openxmlformats.org/presentationml/2006/main">
  <p:tag name="AS_UNIQUEID" val="3198"/>
</p:tagLst>
</file>

<file path=ppt/tags/tag4.xml><?xml version="1.0" encoding="utf-8"?>
<p:tagLst xmlns:p="http://schemas.openxmlformats.org/presentationml/2006/main">
  <p:tag name="AS_UNIQUEID" val="3156"/>
</p:tagLst>
</file>

<file path=ppt/tags/tag40.xml><?xml version="1.0" encoding="utf-8"?>
<p:tagLst xmlns:p="http://schemas.openxmlformats.org/presentationml/2006/main">
  <p:tag name="AS_UNIQUEID" val="3199"/>
</p:tagLst>
</file>

<file path=ppt/tags/tag41.xml><?xml version="1.0" encoding="utf-8"?>
<p:tagLst xmlns:p="http://schemas.openxmlformats.org/presentationml/2006/main">
  <p:tag name="AS_UNIQUEID" val="3200"/>
</p:tagLst>
</file>

<file path=ppt/tags/tag42.xml><?xml version="1.0" encoding="utf-8"?>
<p:tagLst xmlns:p="http://schemas.openxmlformats.org/presentationml/2006/main">
  <p:tag name="AS_UNIQUEID" val="3201"/>
</p:tagLst>
</file>

<file path=ppt/tags/tag43.xml><?xml version="1.0" encoding="utf-8"?>
<p:tagLst xmlns:p="http://schemas.openxmlformats.org/presentationml/2006/main">
  <p:tag name="AS_UNIQUEID" val="3203"/>
</p:tagLst>
</file>

<file path=ppt/tags/tag44.xml><?xml version="1.0" encoding="utf-8"?>
<p:tagLst xmlns:p="http://schemas.openxmlformats.org/presentationml/2006/main">
  <p:tag name="AS_UNIQUEID" val="3204"/>
</p:tagLst>
</file>

<file path=ppt/tags/tag45.xml><?xml version="1.0" encoding="utf-8"?>
<p:tagLst xmlns:p="http://schemas.openxmlformats.org/presentationml/2006/main">
  <p:tag name="AS_UNIQUEID" val="3205"/>
</p:tagLst>
</file>

<file path=ppt/tags/tag46.xml><?xml version="1.0" encoding="utf-8"?>
<p:tagLst xmlns:p="http://schemas.openxmlformats.org/presentationml/2006/main">
  <p:tag name="AS_UNIQUEID" val="3206"/>
</p:tagLst>
</file>

<file path=ppt/tags/tag47.xml><?xml version="1.0" encoding="utf-8"?>
<p:tagLst xmlns:p="http://schemas.openxmlformats.org/presentationml/2006/main">
  <p:tag name="AS_UNIQUEID" val="3207"/>
</p:tagLst>
</file>

<file path=ppt/tags/tag48.xml><?xml version="1.0" encoding="utf-8"?>
<p:tagLst xmlns:p="http://schemas.openxmlformats.org/presentationml/2006/main">
  <p:tag name="AS_UNIQUEID" val="3208"/>
</p:tagLst>
</file>

<file path=ppt/tags/tag49.xml><?xml version="1.0" encoding="utf-8"?>
<p:tagLst xmlns:p="http://schemas.openxmlformats.org/presentationml/2006/main">
  <p:tag name="AS_UNIQUEID" val="3210"/>
</p:tagLst>
</file>

<file path=ppt/tags/tag5.xml><?xml version="1.0" encoding="utf-8"?>
<p:tagLst xmlns:p="http://schemas.openxmlformats.org/presentationml/2006/main">
  <p:tag name="AS_UNIQUEID" val="3157"/>
</p:tagLst>
</file>

<file path=ppt/tags/tag50.xml><?xml version="1.0" encoding="utf-8"?>
<p:tagLst xmlns:p="http://schemas.openxmlformats.org/presentationml/2006/main">
  <p:tag name="AS_UNIQUEID" val="3211"/>
</p:tagLst>
</file>

<file path=ppt/tags/tag51.xml><?xml version="1.0" encoding="utf-8"?>
<p:tagLst xmlns:p="http://schemas.openxmlformats.org/presentationml/2006/main">
  <p:tag name="AS_UNIQUEID" val="3212"/>
</p:tagLst>
</file>

<file path=ppt/tags/tag52.xml><?xml version="1.0" encoding="utf-8"?>
<p:tagLst xmlns:p="http://schemas.openxmlformats.org/presentationml/2006/main">
  <p:tag name="AS_UNIQUEID" val="3213"/>
</p:tagLst>
</file>

<file path=ppt/tags/tag53.xml><?xml version="1.0" encoding="utf-8"?>
<p:tagLst xmlns:p="http://schemas.openxmlformats.org/presentationml/2006/main">
  <p:tag name="AS_UNIQUEID" val="3214"/>
</p:tagLst>
</file>

<file path=ppt/tags/tag54.xml><?xml version="1.0" encoding="utf-8"?>
<p:tagLst xmlns:p="http://schemas.openxmlformats.org/presentationml/2006/main">
  <p:tag name="AS_UNIQUEID" val="3216"/>
</p:tagLst>
</file>

<file path=ppt/tags/tag55.xml><?xml version="1.0" encoding="utf-8"?>
<p:tagLst xmlns:p="http://schemas.openxmlformats.org/presentationml/2006/main">
  <p:tag name="AS_UNIQUEID" val="3217"/>
</p:tagLst>
</file>

<file path=ppt/tags/tag56.xml><?xml version="1.0" encoding="utf-8"?>
<p:tagLst xmlns:p="http://schemas.openxmlformats.org/presentationml/2006/main">
  <p:tag name="AS_UNIQUEID" val="3218"/>
</p:tagLst>
</file>

<file path=ppt/tags/tag57.xml><?xml version="1.0" encoding="utf-8"?>
<p:tagLst xmlns:p="http://schemas.openxmlformats.org/presentationml/2006/main">
  <p:tag name="AS_UNIQUEID" val="3219"/>
</p:tagLst>
</file>

<file path=ppt/tags/tag58.xml><?xml version="1.0" encoding="utf-8"?>
<p:tagLst xmlns:p="http://schemas.openxmlformats.org/presentationml/2006/main">
  <p:tag name="AS_UNIQUEID" val="3220"/>
</p:tagLst>
</file>

<file path=ppt/tags/tag59.xml><?xml version="1.0" encoding="utf-8"?>
<p:tagLst xmlns:p="http://schemas.openxmlformats.org/presentationml/2006/main">
  <p:tag name="AS_UNIQUEID" val="3670"/>
</p:tagLst>
</file>

<file path=ppt/tags/tag6.xml><?xml version="1.0" encoding="utf-8"?>
<p:tagLst xmlns:p="http://schemas.openxmlformats.org/presentationml/2006/main">
  <p:tag name="AS_UNIQUEID" val="3159"/>
</p:tagLst>
</file>

<file path=ppt/tags/tag60.xml><?xml version="1.0" encoding="utf-8"?>
<p:tagLst xmlns:p="http://schemas.openxmlformats.org/presentationml/2006/main">
  <p:tag name="AS_UNIQUEID" val="3671"/>
</p:tagLst>
</file>

<file path=ppt/tags/tag61.xml><?xml version="1.0" encoding="utf-8"?>
<p:tagLst xmlns:p="http://schemas.openxmlformats.org/presentationml/2006/main">
  <p:tag name="AS_UNIQUEID" val="3672"/>
</p:tagLst>
</file>

<file path=ppt/tags/tag62.xml><?xml version="1.0" encoding="utf-8"?>
<p:tagLst xmlns:p="http://schemas.openxmlformats.org/presentationml/2006/main">
  <p:tag name="AS_UNIQUEID" val="3673"/>
</p:tagLst>
</file>

<file path=ppt/tags/tag63.xml><?xml version="1.0" encoding="utf-8"?>
<p:tagLst xmlns:p="http://schemas.openxmlformats.org/presentationml/2006/main">
  <p:tag name="AS_UNIQUEID" val="3226"/>
</p:tagLst>
</file>

<file path=ppt/tags/tag64.xml><?xml version="1.0" encoding="utf-8"?>
<p:tagLst xmlns:p="http://schemas.openxmlformats.org/presentationml/2006/main">
  <p:tag name="AS_UNIQUEID" val="3227"/>
</p:tagLst>
</file>

<file path=ppt/tags/tag65.xml><?xml version="1.0" encoding="utf-8"?>
<p:tagLst xmlns:p="http://schemas.openxmlformats.org/presentationml/2006/main">
  <p:tag name="AS_UNIQUEID" val="3228"/>
</p:tagLst>
</file>

<file path=ppt/tags/tag66.xml><?xml version="1.0" encoding="utf-8"?>
<p:tagLst xmlns:p="http://schemas.openxmlformats.org/presentationml/2006/main">
  <p:tag name="AS_UNIQUEID" val="3229"/>
</p:tagLst>
</file>

<file path=ppt/tags/tag67.xml><?xml version="1.0" encoding="utf-8"?>
<p:tagLst xmlns:p="http://schemas.openxmlformats.org/presentationml/2006/main">
  <p:tag name="AS_UNIQUEID" val="3230"/>
</p:tagLst>
</file>

<file path=ppt/tags/tag68.xml><?xml version="1.0" encoding="utf-8"?>
<p:tagLst xmlns:p="http://schemas.openxmlformats.org/presentationml/2006/main">
  <p:tag name="AS_UNIQUEID" val="3675"/>
</p:tagLst>
</file>

<file path=ppt/tags/tag69.xml><?xml version="1.0" encoding="utf-8"?>
<p:tagLst xmlns:p="http://schemas.openxmlformats.org/presentationml/2006/main">
  <p:tag name="AS_UNIQUEID" val="3928"/>
</p:tagLst>
</file>

<file path=ppt/tags/tag7.xml><?xml version="1.0" encoding="utf-8"?>
<p:tagLst xmlns:p="http://schemas.openxmlformats.org/presentationml/2006/main">
  <p:tag name="AS_UNIQUEID" val="3160"/>
</p:tagLst>
</file>

<file path=ppt/tags/tag70.xml><?xml version="1.0" encoding="utf-8"?>
<p:tagLst xmlns:p="http://schemas.openxmlformats.org/presentationml/2006/main">
  <p:tag name="AS_UNIQUEID" val="4130"/>
</p:tagLst>
</file>

<file path=ppt/tags/tag71.xml><?xml version="1.0" encoding="utf-8"?>
<p:tagLst xmlns:p="http://schemas.openxmlformats.org/presentationml/2006/main">
  <p:tag name="AS_UNIQUEID" val="3232"/>
</p:tagLst>
</file>

<file path=ppt/tags/tag72.xml><?xml version="1.0" encoding="utf-8"?>
<p:tagLst xmlns:p="http://schemas.openxmlformats.org/presentationml/2006/main">
  <p:tag name="AS_UNIQUEID" val="3233"/>
</p:tagLst>
</file>

<file path=ppt/tags/tag73.xml><?xml version="1.0" encoding="utf-8"?>
<p:tagLst xmlns:p="http://schemas.openxmlformats.org/presentationml/2006/main">
  <p:tag name="AS_UNIQUEID" val="3234"/>
</p:tagLst>
</file>

<file path=ppt/tags/tag74.xml><?xml version="1.0" encoding="utf-8"?>
<p:tagLst xmlns:p="http://schemas.openxmlformats.org/presentationml/2006/main">
  <p:tag name="AS_UNIQUEID" val="3235"/>
</p:tagLst>
</file>

<file path=ppt/tags/tag75.xml><?xml version="1.0" encoding="utf-8"?>
<p:tagLst xmlns:p="http://schemas.openxmlformats.org/presentationml/2006/main">
  <p:tag name="AS_UNIQUEID" val="3236"/>
</p:tagLst>
</file>

<file path=ppt/tags/tag76.xml><?xml version="1.0" encoding="utf-8"?>
<p:tagLst xmlns:p="http://schemas.openxmlformats.org/presentationml/2006/main">
  <p:tag name="AS_UNIQUEID" val="3238"/>
</p:tagLst>
</file>

<file path=ppt/tags/tag77.xml><?xml version="1.0" encoding="utf-8"?>
<p:tagLst xmlns:p="http://schemas.openxmlformats.org/presentationml/2006/main">
  <p:tag name="AS_UNIQUEID" val="3239"/>
</p:tagLst>
</file>

<file path=ppt/tags/tag78.xml><?xml version="1.0" encoding="utf-8"?>
<p:tagLst xmlns:p="http://schemas.openxmlformats.org/presentationml/2006/main">
  <p:tag name="AS_UNIQUEID" val="3240"/>
</p:tagLst>
</file>

<file path=ppt/tags/tag79.xml><?xml version="1.0" encoding="utf-8"?>
<p:tagLst xmlns:p="http://schemas.openxmlformats.org/presentationml/2006/main">
  <p:tag name="AS_UNIQUEID" val="3241"/>
</p:tagLst>
</file>

<file path=ppt/tags/tag8.xml><?xml version="1.0" encoding="utf-8"?>
<p:tagLst xmlns:p="http://schemas.openxmlformats.org/presentationml/2006/main">
  <p:tag name="AS_UNIQUEID" val="3161"/>
</p:tagLst>
</file>

<file path=ppt/tags/tag80.xml><?xml version="1.0" encoding="utf-8"?>
<p:tagLst xmlns:p="http://schemas.openxmlformats.org/presentationml/2006/main">
  <p:tag name="AS_UNIQUEID" val="3242"/>
</p:tagLst>
</file>

<file path=ppt/tags/tag81.xml><?xml version="1.0" encoding="utf-8"?>
<p:tagLst xmlns:p="http://schemas.openxmlformats.org/presentationml/2006/main">
  <p:tag name="AS_UNIQUEID" val="3244"/>
</p:tagLst>
</file>

<file path=ppt/tags/tag82.xml><?xml version="1.0" encoding="utf-8"?>
<p:tagLst xmlns:p="http://schemas.openxmlformats.org/presentationml/2006/main">
  <p:tag name="AS_UNIQUEID" val="3245"/>
</p:tagLst>
</file>

<file path=ppt/tags/tag83.xml><?xml version="1.0" encoding="utf-8"?>
<p:tagLst xmlns:p="http://schemas.openxmlformats.org/presentationml/2006/main">
  <p:tag name="AS_UNIQUEID" val="3246"/>
</p:tagLst>
</file>

<file path=ppt/tags/tag84.xml><?xml version="1.0" encoding="utf-8"?>
<p:tagLst xmlns:p="http://schemas.openxmlformats.org/presentationml/2006/main">
  <p:tag name="AS_UNIQUEID" val="3247"/>
</p:tagLst>
</file>

<file path=ppt/tags/tag85.xml><?xml version="1.0" encoding="utf-8"?>
<p:tagLst xmlns:p="http://schemas.openxmlformats.org/presentationml/2006/main">
  <p:tag name="AS_UNIQUEID" val="3248"/>
</p:tagLst>
</file>

<file path=ppt/tags/tag86.xml><?xml version="1.0" encoding="utf-8"?>
<p:tagLst xmlns:p="http://schemas.openxmlformats.org/presentationml/2006/main">
  <p:tag name="AS_UNIQUEID" val="3250"/>
</p:tagLst>
</file>

<file path=ppt/tags/tag87.xml><?xml version="1.0" encoding="utf-8"?>
<p:tagLst xmlns:p="http://schemas.openxmlformats.org/presentationml/2006/main">
  <p:tag name="AS_UNIQUEID" val="3251"/>
</p:tagLst>
</file>

<file path=ppt/tags/tag88.xml><?xml version="1.0" encoding="utf-8"?>
<p:tagLst xmlns:p="http://schemas.openxmlformats.org/presentationml/2006/main">
  <p:tag name="AS_UNIQUEID" val="3252"/>
</p:tagLst>
</file>

<file path=ppt/tags/tag89.xml><?xml version="1.0" encoding="utf-8"?>
<p:tagLst xmlns:p="http://schemas.openxmlformats.org/presentationml/2006/main">
  <p:tag name="AS_UNIQUEID" val="3253"/>
</p:tagLst>
</file>

<file path=ppt/tags/tag9.xml><?xml version="1.0" encoding="utf-8"?>
<p:tagLst xmlns:p="http://schemas.openxmlformats.org/presentationml/2006/main">
  <p:tag name="AS_UNIQUEID" val="3162"/>
</p:tagLst>
</file>

<file path=ppt/tags/tag90.xml><?xml version="1.0" encoding="utf-8"?>
<p:tagLst xmlns:p="http://schemas.openxmlformats.org/presentationml/2006/main">
  <p:tag name="AS_UNIQUEID" val="3254"/>
</p:tagLst>
</file>

<file path=ppt/tags/tag91.xml><?xml version="1.0" encoding="utf-8"?>
<p:tagLst xmlns:p="http://schemas.openxmlformats.org/presentationml/2006/main">
  <p:tag name="AS_UNIQUEID" val="3255"/>
</p:tagLst>
</file>

<file path=ppt/tags/tag92.xml><?xml version="1.0" encoding="utf-8"?>
<p:tagLst xmlns:p="http://schemas.openxmlformats.org/presentationml/2006/main">
  <p:tag name="AS_UNIQUEID" val="3257"/>
</p:tagLst>
</file>

<file path=ppt/tags/tag93.xml><?xml version="1.0" encoding="utf-8"?>
<p:tagLst xmlns:p="http://schemas.openxmlformats.org/presentationml/2006/main">
  <p:tag name="AS_UNIQUEID" val="3258"/>
</p:tagLst>
</file>

<file path=ppt/tags/tag94.xml><?xml version="1.0" encoding="utf-8"?>
<p:tagLst xmlns:p="http://schemas.openxmlformats.org/presentationml/2006/main">
  <p:tag name="AS_UNIQUEID" val="3259"/>
</p:tagLst>
</file>

<file path=ppt/tags/tag95.xml><?xml version="1.0" encoding="utf-8"?>
<p:tagLst xmlns:p="http://schemas.openxmlformats.org/presentationml/2006/main">
  <p:tag name="AS_UNIQUEID" val="3260"/>
</p:tagLst>
</file>

<file path=ppt/tags/tag96.xml><?xml version="1.0" encoding="utf-8"?>
<p:tagLst xmlns:p="http://schemas.openxmlformats.org/presentationml/2006/main">
  <p:tag name="AS_UNIQUEID" val="3261"/>
</p:tagLst>
</file>

<file path=ppt/tags/tag97.xml><?xml version="1.0" encoding="utf-8"?>
<p:tagLst xmlns:p="http://schemas.openxmlformats.org/presentationml/2006/main">
  <p:tag name="AS_UNIQUEID" val="3262"/>
</p:tagLst>
</file>

<file path=ppt/tags/tag98.xml><?xml version="1.0" encoding="utf-8"?>
<p:tagLst xmlns:p="http://schemas.openxmlformats.org/presentationml/2006/main">
  <p:tag name="AS_UNIQUEID" val="3263"/>
</p:tagLst>
</file>

<file path=ppt/tags/tag99.xml><?xml version="1.0" encoding="utf-8"?>
<p:tagLst xmlns:p="http://schemas.openxmlformats.org/presentationml/2006/main">
  <p:tag name="AS_UNIQUEID" val="3264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微软雅黑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item1.xml><?xml version="1.0" encoding="utf-8"?>
<s:customData xmlns="http://www.wps.cn/officeDocument/2013/wpsCustomData" xmlns:s="http://www.wps.cn/officeDocument/2013/wpsCustomData">
  <extobjs/>
</s:customData>
</file>

<file path=customXml/itemProps326.xml><?xml version="1.0" encoding="utf-8"?>
<ds:datastoreItem xmlns:ds="http://schemas.openxmlformats.org/officeDocument/2006/customXml" ds:itemID="s:customData">
  <ds:schemaRefs>
    <ds:schemaRef ds:uri="http://www.wps.cn/officeDocument/2013/wpsCustom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2323</Words>
  <Application>WPS 演示</Application>
  <PresentationFormat/>
  <Paragraphs>347</Paragraphs>
  <Slides>15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33" baseType="lpstr">
      <vt:lpstr>Arial</vt:lpstr>
      <vt:lpstr>宋体</vt:lpstr>
      <vt:lpstr>Wingdings</vt:lpstr>
      <vt:lpstr>黑体</vt:lpstr>
      <vt:lpstr>方正隶二简体</vt:lpstr>
      <vt:lpstr>楷体</vt:lpstr>
      <vt:lpstr>微软雅黑</vt:lpstr>
      <vt:lpstr>华文中宋</vt:lpstr>
      <vt:lpstr>隶书</vt:lpstr>
      <vt:lpstr>仿宋</vt:lpstr>
      <vt:lpstr>等线</vt:lpstr>
      <vt:lpstr>Times New Roman</vt:lpstr>
      <vt:lpstr>Arial Unicode MS</vt:lpstr>
      <vt:lpstr>Calibri</vt:lpstr>
      <vt:lpstr>胡敬礼毛笔行书简</vt:lpstr>
      <vt:lpstr>Calibri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rbm.xkw.com</dc:creator>
  <cp:lastModifiedBy>Administrator</cp:lastModifiedBy>
  <cp:revision>3</cp:revision>
  <cp:lastPrinted>2024-07-23T16:19:00Z</cp:lastPrinted>
  <dcterms:created xsi:type="dcterms:W3CDTF">2024-07-23T16:19:00Z</dcterms:created>
  <dcterms:modified xsi:type="dcterms:W3CDTF">2024-08-28T12:11:32Z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KSOProductBuildVer">
    <vt:lpwstr>2052-10.1.0.7698</vt:lpwstr>
  </property>
</Properties>
</file>