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5"/>
  </p:handoutMasterIdLst>
  <p:sldIdLst>
    <p:sldId id="823" r:id="rId3"/>
    <p:sldId id="689" r:id="rId4"/>
    <p:sldId id="699" r:id="rId5"/>
    <p:sldId id="712" r:id="rId6"/>
    <p:sldId id="824" r:id="rId8"/>
    <p:sldId id="825" r:id="rId9"/>
    <p:sldId id="827" r:id="rId10"/>
    <p:sldId id="828" r:id="rId11"/>
    <p:sldId id="830" r:id="rId12"/>
    <p:sldId id="804" r:id="rId13"/>
    <p:sldId id="832" r:id="rId14"/>
    <p:sldId id="805" r:id="rId15"/>
    <p:sldId id="806" r:id="rId16"/>
    <p:sldId id="807" r:id="rId17"/>
    <p:sldId id="808" r:id="rId18"/>
    <p:sldId id="833" r:id="rId19"/>
    <p:sldId id="834" r:id="rId20"/>
    <p:sldId id="809" r:id="rId21"/>
    <p:sldId id="810" r:id="rId22"/>
    <p:sldId id="836" r:id="rId23"/>
    <p:sldId id="837" r:id="rId24"/>
  </p:sldIdLst>
  <p:sldSz cx="12192000" cy="6858000"/>
  <p:notesSz cx="7103745" cy="102342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122" userDrawn="1">
          <p15:clr>
            <a:srgbClr val="A4A3A4"/>
          </p15:clr>
        </p15:guide>
        <p15:guide id="4" pos="338" userDrawn="1">
          <p15:clr>
            <a:srgbClr val="A4A3A4"/>
          </p15:clr>
        </p15:guide>
        <p15:guide id="5" pos="7083" userDrawn="1">
          <p15:clr>
            <a:srgbClr val="A4A3A4"/>
          </p15:clr>
        </p15:guide>
        <p15:guide id="6" orient="horz" pos="1151" userDrawn="1">
          <p15:clr>
            <a:srgbClr val="A4A3A4"/>
          </p15:clr>
        </p15:guide>
        <p15:guide id="7" orient="horz" pos="22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吴 甜甜" initials="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893" autoAdjust="0"/>
    <p:restoredTop sz="93797" autoAdjust="0"/>
  </p:normalViewPr>
  <p:slideViewPr>
    <p:cSldViewPr snapToGrid="0" showGuides="1">
      <p:cViewPr>
        <p:scale>
          <a:sx n="130" d="100"/>
          <a:sy n="130" d="100"/>
        </p:scale>
        <p:origin x="240" y="708"/>
      </p:cViewPr>
      <p:guideLst>
        <p:guide orient="horz" pos="4122"/>
        <p:guide pos="338"/>
        <p:guide pos="7083"/>
        <p:guide orient="horz" pos="1151"/>
        <p:guide orient="horz" pos="22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405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" Type="http://schemas.openxmlformats.org/officeDocument/2006/relationships/tags" Target="../tags/tag40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7A52ABA-4379-48A4-87BD-6DF75108AB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8FEB33-2D9C-4A88-86B1-4706BD6EB4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E3B972-40E8-4277-94DB-283382A768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 hidden="1"/>
          <p:cNvCxnSpPr/>
          <p:nvPr userDrawn="1">
            <p:custDataLst>
              <p:tags r:id="rId2"/>
            </p:custDataLst>
          </p:nvPr>
        </p:nvCxnSpPr>
        <p:spPr>
          <a:xfrm flipH="1"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2.png"/><Relationship Id="rId20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.xml"/><Relationship Id="rId18" Type="http://schemas.openxmlformats.org/officeDocument/2006/relationships/image" Target="../media/image1.jpeg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</a:endParaRPr>
          </a:p>
        </p:txBody>
      </p:sp>
      <p:pic>
        <p:nvPicPr>
          <p:cNvPr id="9" name="图片 8" descr="雪地上  中度可信度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250" y="-857250"/>
            <a:ext cx="6858000" cy="8572500"/>
          </a:xfrm>
          <a:prstGeom prst="rect">
            <a:avLst/>
          </a:prstGeom>
        </p:spPr>
      </p:pic>
      <p:pic>
        <p:nvPicPr>
          <p:cNvPr id="10" name="图片 9" descr="雪地上  中度可信度描述已自动生成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8"/>
          <a:stretch>
            <a:fillRect/>
          </a:stretch>
        </p:blipFill>
        <p:spPr>
          <a:xfrm rot="16200000" flipH="1">
            <a:off x="6953250" y="1619250"/>
            <a:ext cx="6858000" cy="3619500"/>
          </a:xfrm>
          <a:prstGeom prst="rect">
            <a:avLst/>
          </a:prstGeom>
        </p:spPr>
      </p:pic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4" Type="http://schemas.openxmlformats.org/officeDocument/2006/relationships/slideLayout" Target="../slideLayouts/slideLayout14.xml"/><Relationship Id="rId73" Type="http://schemas.openxmlformats.org/officeDocument/2006/relationships/image" Target="../media/image24.png"/><Relationship Id="rId72" Type="http://schemas.openxmlformats.org/officeDocument/2006/relationships/tags" Target="../tags/tag65.xml"/><Relationship Id="rId71" Type="http://schemas.microsoft.com/office/2007/relationships/hdphoto" Target="../media/image23.wdp"/><Relationship Id="rId70" Type="http://schemas.openxmlformats.org/officeDocument/2006/relationships/image" Target="../media/image22.png"/><Relationship Id="rId7" Type="http://schemas.openxmlformats.org/officeDocument/2006/relationships/tags" Target="../tags/tag20.xml"/><Relationship Id="rId69" Type="http://schemas.openxmlformats.org/officeDocument/2006/relationships/tags" Target="../tags/tag64.xml"/><Relationship Id="rId68" Type="http://schemas.microsoft.com/office/2007/relationships/hdphoto" Target="../media/image21.wdp"/><Relationship Id="rId67" Type="http://schemas.openxmlformats.org/officeDocument/2006/relationships/image" Target="../media/image20.png"/><Relationship Id="rId66" Type="http://schemas.openxmlformats.org/officeDocument/2006/relationships/tags" Target="../tags/tag63.xml"/><Relationship Id="rId65" Type="http://schemas.openxmlformats.org/officeDocument/2006/relationships/image" Target="../media/image19.png"/><Relationship Id="rId64" Type="http://schemas.openxmlformats.org/officeDocument/2006/relationships/tags" Target="../tags/tag62.xml"/><Relationship Id="rId63" Type="http://schemas.openxmlformats.org/officeDocument/2006/relationships/tags" Target="../tags/tag61.xml"/><Relationship Id="rId62" Type="http://schemas.openxmlformats.org/officeDocument/2006/relationships/image" Target="../media/image18.png"/><Relationship Id="rId61" Type="http://schemas.openxmlformats.org/officeDocument/2006/relationships/tags" Target="../tags/tag60.xml"/><Relationship Id="rId60" Type="http://schemas.openxmlformats.org/officeDocument/2006/relationships/image" Target="../media/image17.png"/><Relationship Id="rId6" Type="http://schemas.openxmlformats.org/officeDocument/2006/relationships/tags" Target="../tags/tag19.xml"/><Relationship Id="rId59" Type="http://schemas.openxmlformats.org/officeDocument/2006/relationships/tags" Target="../tags/tag59.xml"/><Relationship Id="rId58" Type="http://schemas.microsoft.com/office/2007/relationships/hdphoto" Target="../media/image16.wdp"/><Relationship Id="rId57" Type="http://schemas.openxmlformats.org/officeDocument/2006/relationships/image" Target="../media/image15.png"/><Relationship Id="rId56" Type="http://schemas.openxmlformats.org/officeDocument/2006/relationships/tags" Target="../tags/tag58.xml"/><Relationship Id="rId55" Type="http://schemas.openxmlformats.org/officeDocument/2006/relationships/tags" Target="../tags/tag57.xml"/><Relationship Id="rId54" Type="http://schemas.openxmlformats.org/officeDocument/2006/relationships/image" Target="../media/image14.png"/><Relationship Id="rId53" Type="http://schemas.openxmlformats.org/officeDocument/2006/relationships/tags" Target="../tags/tag56.xml"/><Relationship Id="rId52" Type="http://schemas.microsoft.com/office/2007/relationships/hdphoto" Target="../media/image13.wdp"/><Relationship Id="rId51" Type="http://schemas.openxmlformats.org/officeDocument/2006/relationships/image" Target="../media/image12.png"/><Relationship Id="rId50" Type="http://schemas.openxmlformats.org/officeDocument/2006/relationships/tags" Target="../tags/tag55.xml"/><Relationship Id="rId5" Type="http://schemas.openxmlformats.org/officeDocument/2006/relationships/tags" Target="../tags/tag18.xml"/><Relationship Id="rId49" Type="http://schemas.openxmlformats.org/officeDocument/2006/relationships/tags" Target="../tags/tag54.xml"/><Relationship Id="rId48" Type="http://schemas.openxmlformats.org/officeDocument/2006/relationships/tags" Target="../tags/tag53.xml"/><Relationship Id="rId47" Type="http://schemas.openxmlformats.org/officeDocument/2006/relationships/tags" Target="../tags/tag52.xml"/><Relationship Id="rId46" Type="http://schemas.microsoft.com/office/2007/relationships/hdphoto" Target="../media/image11.wdp"/><Relationship Id="rId45" Type="http://schemas.openxmlformats.org/officeDocument/2006/relationships/image" Target="../media/image10.png"/><Relationship Id="rId44" Type="http://schemas.openxmlformats.org/officeDocument/2006/relationships/tags" Target="../tags/tag51.xml"/><Relationship Id="rId43" Type="http://schemas.microsoft.com/office/2007/relationships/hdphoto" Target="../media/image9.wdp"/><Relationship Id="rId42" Type="http://schemas.openxmlformats.org/officeDocument/2006/relationships/image" Target="../media/image8.png"/><Relationship Id="rId41" Type="http://schemas.openxmlformats.org/officeDocument/2006/relationships/tags" Target="../tags/tag50.xml"/><Relationship Id="rId40" Type="http://schemas.openxmlformats.org/officeDocument/2006/relationships/tags" Target="../tags/tag49.xml"/><Relationship Id="rId4" Type="http://schemas.openxmlformats.org/officeDocument/2006/relationships/tags" Target="../tags/tag17.xml"/><Relationship Id="rId39" Type="http://schemas.openxmlformats.org/officeDocument/2006/relationships/tags" Target="../tags/tag48.xml"/><Relationship Id="rId38" Type="http://schemas.openxmlformats.org/officeDocument/2006/relationships/tags" Target="../tags/tag47.xml"/><Relationship Id="rId37" Type="http://schemas.openxmlformats.org/officeDocument/2006/relationships/tags" Target="../tags/tag46.xml"/><Relationship Id="rId36" Type="http://schemas.openxmlformats.org/officeDocument/2006/relationships/tags" Target="../tags/tag45.xml"/><Relationship Id="rId35" Type="http://schemas.openxmlformats.org/officeDocument/2006/relationships/tags" Target="../tags/tag44.xml"/><Relationship Id="rId34" Type="http://schemas.openxmlformats.org/officeDocument/2006/relationships/tags" Target="../tags/tag43.xml"/><Relationship Id="rId33" Type="http://schemas.openxmlformats.org/officeDocument/2006/relationships/tags" Target="../tags/tag42.xml"/><Relationship Id="rId32" Type="http://schemas.openxmlformats.org/officeDocument/2006/relationships/tags" Target="../tags/tag41.xml"/><Relationship Id="rId31" Type="http://schemas.openxmlformats.org/officeDocument/2006/relationships/tags" Target="../tags/tag40.xml"/><Relationship Id="rId30" Type="http://schemas.openxmlformats.org/officeDocument/2006/relationships/tags" Target="../tags/tag39.xml"/><Relationship Id="rId3" Type="http://schemas.openxmlformats.org/officeDocument/2006/relationships/image" Target="../media/image3.jpeg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6.xml"/><Relationship Id="rId19" Type="http://schemas.openxmlformats.org/officeDocument/2006/relationships/image" Target="../media/image7.png"/><Relationship Id="rId18" Type="http://schemas.openxmlformats.org/officeDocument/2006/relationships/tags" Target="../tags/tag28.xml"/><Relationship Id="rId17" Type="http://schemas.microsoft.com/office/2007/relationships/hdphoto" Target="../media/image6.wdp"/><Relationship Id="rId16" Type="http://schemas.openxmlformats.org/officeDocument/2006/relationships/image" Target="../media/image5.png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4.png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image" Target="../media/image39.png"/><Relationship Id="rId4" Type="http://schemas.openxmlformats.org/officeDocument/2006/relationships/tags" Target="../tags/tag210.xml"/><Relationship Id="rId3" Type="http://schemas.microsoft.com/office/2007/relationships/hdphoto" Target="../media/image38.wdp"/><Relationship Id="rId20" Type="http://schemas.openxmlformats.org/officeDocument/2006/relationships/notesSlide" Target="../notesSlides/notesSlide7.xml"/><Relationship Id="rId2" Type="http://schemas.openxmlformats.org/officeDocument/2006/relationships/image" Target="../media/image37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215.xml"/><Relationship Id="rId11" Type="http://schemas.openxmlformats.org/officeDocument/2006/relationships/image" Target="../media/image41.png"/><Relationship Id="rId10" Type="http://schemas.openxmlformats.org/officeDocument/2006/relationships/tags" Target="../tags/tag214.xml"/><Relationship Id="rId1" Type="http://schemas.openxmlformats.org/officeDocument/2006/relationships/tags" Target="../tags/tag20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image" Target="../media/image40.png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image" Target="../media/image39.png"/><Relationship Id="rId4" Type="http://schemas.openxmlformats.org/officeDocument/2006/relationships/tags" Target="../tags/tag224.xml"/><Relationship Id="rId3" Type="http://schemas.microsoft.com/office/2007/relationships/hdphoto" Target="../media/image38.wdp"/><Relationship Id="rId25" Type="http://schemas.openxmlformats.org/officeDocument/2006/relationships/notesSlide" Target="../notesSlides/notesSlide8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238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image" Target="../media/image37.png"/><Relationship Id="rId19" Type="http://schemas.openxmlformats.org/officeDocument/2006/relationships/tags" Target="../tags/tag234.xml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228.xml"/><Relationship Id="rId10" Type="http://schemas.openxmlformats.org/officeDocument/2006/relationships/image" Target="../media/image41.png"/><Relationship Id="rId1" Type="http://schemas.openxmlformats.org/officeDocument/2006/relationships/tags" Target="../tags/tag22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image" Target="../media/image39.png"/><Relationship Id="rId4" Type="http://schemas.openxmlformats.org/officeDocument/2006/relationships/tags" Target="../tags/tag243.xml"/><Relationship Id="rId3" Type="http://schemas.microsoft.com/office/2007/relationships/hdphoto" Target="../media/image38.wdp"/><Relationship Id="rId23" Type="http://schemas.openxmlformats.org/officeDocument/2006/relationships/notesSlide" Target="../notesSlides/notesSlide9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255.xml"/><Relationship Id="rId20" Type="http://schemas.openxmlformats.org/officeDocument/2006/relationships/tags" Target="../tags/tag254.xml"/><Relationship Id="rId2" Type="http://schemas.openxmlformats.org/officeDocument/2006/relationships/image" Target="../media/image37.png"/><Relationship Id="rId19" Type="http://schemas.openxmlformats.org/officeDocument/2006/relationships/tags" Target="../tags/tag253.xml"/><Relationship Id="rId18" Type="http://schemas.openxmlformats.org/officeDocument/2006/relationships/tags" Target="../tags/tag252.xml"/><Relationship Id="rId17" Type="http://schemas.openxmlformats.org/officeDocument/2006/relationships/tags" Target="../tags/tag251.xml"/><Relationship Id="rId16" Type="http://schemas.openxmlformats.org/officeDocument/2006/relationships/tags" Target="../tags/tag250.xml"/><Relationship Id="rId15" Type="http://schemas.openxmlformats.org/officeDocument/2006/relationships/tags" Target="../tags/tag249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248.xml"/><Relationship Id="rId11" Type="http://schemas.openxmlformats.org/officeDocument/2006/relationships/image" Target="../media/image41.png"/><Relationship Id="rId10" Type="http://schemas.openxmlformats.org/officeDocument/2006/relationships/tags" Target="../tags/tag247.xml"/><Relationship Id="rId1" Type="http://schemas.openxmlformats.org/officeDocument/2006/relationships/tags" Target="../tags/tag24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image" Target="../media/image39.png"/><Relationship Id="rId4" Type="http://schemas.openxmlformats.org/officeDocument/2006/relationships/tags" Target="../tags/tag260.xml"/><Relationship Id="rId3" Type="http://schemas.microsoft.com/office/2007/relationships/hdphoto" Target="../media/image38.wdp"/><Relationship Id="rId24" Type="http://schemas.openxmlformats.org/officeDocument/2006/relationships/notesSlide" Target="../notesSlides/notesSlide10.xml"/><Relationship Id="rId23" Type="http://schemas.openxmlformats.org/officeDocument/2006/relationships/slideLayout" Target="../slideLayouts/slideLayout12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image" Target="../media/image37.png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265.xml"/><Relationship Id="rId11" Type="http://schemas.openxmlformats.org/officeDocument/2006/relationships/image" Target="../media/image41.png"/><Relationship Id="rId10" Type="http://schemas.openxmlformats.org/officeDocument/2006/relationships/tags" Target="../tags/tag264.xml"/><Relationship Id="rId1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image" Target="../media/image40.png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image" Target="../media/image39.png"/><Relationship Id="rId4" Type="http://schemas.openxmlformats.org/officeDocument/2006/relationships/tags" Target="../tags/tag278.xml"/><Relationship Id="rId3" Type="http://schemas.microsoft.com/office/2007/relationships/hdphoto" Target="../media/image38.wdp"/><Relationship Id="rId20" Type="http://schemas.openxmlformats.org/officeDocument/2006/relationships/notesSlide" Target="../notesSlides/notesSlide11.xml"/><Relationship Id="rId2" Type="http://schemas.openxmlformats.org/officeDocument/2006/relationships/image" Target="../media/image37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282.xml"/><Relationship Id="rId10" Type="http://schemas.openxmlformats.org/officeDocument/2006/relationships/image" Target="../media/image41.png"/><Relationship Id="rId1" Type="http://schemas.openxmlformats.org/officeDocument/2006/relationships/tags" Target="../tags/tag27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image" Target="../media/image39.png"/><Relationship Id="rId4" Type="http://schemas.openxmlformats.org/officeDocument/2006/relationships/tags" Target="../tags/tag292.xml"/><Relationship Id="rId3" Type="http://schemas.microsoft.com/office/2007/relationships/hdphoto" Target="../media/image38.wdp"/><Relationship Id="rId23" Type="http://schemas.openxmlformats.org/officeDocument/2006/relationships/notesSlide" Target="../notesSlides/notesSlide12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304.xml"/><Relationship Id="rId20" Type="http://schemas.openxmlformats.org/officeDocument/2006/relationships/tags" Target="../tags/tag303.xml"/><Relationship Id="rId2" Type="http://schemas.openxmlformats.org/officeDocument/2006/relationships/image" Target="../media/image37.png"/><Relationship Id="rId19" Type="http://schemas.openxmlformats.org/officeDocument/2006/relationships/tags" Target="../tags/tag302.xml"/><Relationship Id="rId18" Type="http://schemas.openxmlformats.org/officeDocument/2006/relationships/tags" Target="../tags/tag301.xml"/><Relationship Id="rId17" Type="http://schemas.openxmlformats.org/officeDocument/2006/relationships/tags" Target="../tags/tag300.xml"/><Relationship Id="rId16" Type="http://schemas.openxmlformats.org/officeDocument/2006/relationships/tags" Target="../tags/tag299.xml"/><Relationship Id="rId15" Type="http://schemas.openxmlformats.org/officeDocument/2006/relationships/tags" Target="../tags/tag298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297.xml"/><Relationship Id="rId11" Type="http://schemas.openxmlformats.org/officeDocument/2006/relationships/image" Target="../media/image41.png"/><Relationship Id="rId10" Type="http://schemas.openxmlformats.org/officeDocument/2006/relationships/tags" Target="../tags/tag296.xml"/><Relationship Id="rId1" Type="http://schemas.openxmlformats.org/officeDocument/2006/relationships/tags" Target="../tags/tag29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image" Target="../media/image40.png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image" Target="../media/image39.png"/><Relationship Id="rId4" Type="http://schemas.openxmlformats.org/officeDocument/2006/relationships/tags" Target="../tags/tag309.xml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317.xml"/><Relationship Id="rId16" Type="http://schemas.openxmlformats.org/officeDocument/2006/relationships/tags" Target="../tags/tag316.xml"/><Relationship Id="rId15" Type="http://schemas.openxmlformats.org/officeDocument/2006/relationships/tags" Target="../tags/tag315.xml"/><Relationship Id="rId14" Type="http://schemas.openxmlformats.org/officeDocument/2006/relationships/tags" Target="../tags/tag314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313.xml"/><Relationship Id="rId10" Type="http://schemas.openxmlformats.org/officeDocument/2006/relationships/image" Target="../media/image41.png"/><Relationship Id="rId1" Type="http://schemas.openxmlformats.org/officeDocument/2006/relationships/tags" Target="../tags/tag30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image" Target="../media/image40.png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image" Target="../media/image39.png"/><Relationship Id="rId4" Type="http://schemas.openxmlformats.org/officeDocument/2006/relationships/tags" Target="../tags/tag322.xml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9" Type="http://schemas.openxmlformats.org/officeDocument/2006/relationships/notesSlide" Target="../notesSlides/notesSlide14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326.xml"/><Relationship Id="rId10" Type="http://schemas.openxmlformats.org/officeDocument/2006/relationships/image" Target="../media/image41.png"/><Relationship Id="rId1" Type="http://schemas.openxmlformats.org/officeDocument/2006/relationships/tags" Target="../tags/tag32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image" Target="../media/image39.png"/><Relationship Id="rId4" Type="http://schemas.openxmlformats.org/officeDocument/2006/relationships/tags" Target="../tags/tag335.xml"/><Relationship Id="rId3" Type="http://schemas.microsoft.com/office/2007/relationships/hdphoto" Target="../media/image38.wdp"/><Relationship Id="rId23" Type="http://schemas.openxmlformats.org/officeDocument/2006/relationships/notesSlide" Target="../notesSlides/notesSlide15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347.xml"/><Relationship Id="rId20" Type="http://schemas.openxmlformats.org/officeDocument/2006/relationships/tags" Target="../tags/tag346.xml"/><Relationship Id="rId2" Type="http://schemas.openxmlformats.org/officeDocument/2006/relationships/image" Target="../media/image37.png"/><Relationship Id="rId19" Type="http://schemas.openxmlformats.org/officeDocument/2006/relationships/tags" Target="../tags/tag345.xml"/><Relationship Id="rId18" Type="http://schemas.openxmlformats.org/officeDocument/2006/relationships/tags" Target="../tags/tag344.xml"/><Relationship Id="rId17" Type="http://schemas.openxmlformats.org/officeDocument/2006/relationships/tags" Target="../tags/tag343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340.xml"/><Relationship Id="rId11" Type="http://schemas.openxmlformats.org/officeDocument/2006/relationships/image" Target="../media/image41.png"/><Relationship Id="rId10" Type="http://schemas.openxmlformats.org/officeDocument/2006/relationships/tags" Target="../tags/tag339.xml"/><Relationship Id="rId1" Type="http://schemas.openxmlformats.org/officeDocument/2006/relationships/tags" Target="../tags/tag33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image" Target="../media/image39.png"/><Relationship Id="rId4" Type="http://schemas.openxmlformats.org/officeDocument/2006/relationships/tags" Target="../tags/tag352.xml"/><Relationship Id="rId3" Type="http://schemas.microsoft.com/office/2007/relationships/hdphoto" Target="../media/image38.wdp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357.xml"/><Relationship Id="rId11" Type="http://schemas.openxmlformats.org/officeDocument/2006/relationships/image" Target="../media/image41.png"/><Relationship Id="rId10" Type="http://schemas.openxmlformats.org/officeDocument/2006/relationships/tags" Target="../tags/tag356.xml"/><Relationship Id="rId1" Type="http://schemas.openxmlformats.org/officeDocument/2006/relationships/tags" Target="../tags/tag35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../media/image4.png"/><Relationship Id="rId6" Type="http://schemas.openxmlformats.org/officeDocument/2006/relationships/tags" Target="../tags/tag70.xml"/><Relationship Id="rId52" Type="http://schemas.openxmlformats.org/officeDocument/2006/relationships/slideLayout" Target="../slideLayouts/slideLayout12.xml"/><Relationship Id="rId51" Type="http://schemas.openxmlformats.org/officeDocument/2006/relationships/tags" Target="../tags/tag105.xml"/><Relationship Id="rId50" Type="http://schemas.openxmlformats.org/officeDocument/2006/relationships/image" Target="../media/image33.png"/><Relationship Id="rId5" Type="http://schemas.openxmlformats.org/officeDocument/2006/relationships/tags" Target="../tags/tag69.xml"/><Relationship Id="rId49" Type="http://schemas.openxmlformats.org/officeDocument/2006/relationships/tags" Target="../tags/tag104.xml"/><Relationship Id="rId48" Type="http://schemas.microsoft.com/office/2007/relationships/hdphoto" Target="../media/image32.wdp"/><Relationship Id="rId47" Type="http://schemas.openxmlformats.org/officeDocument/2006/relationships/image" Target="../media/image31.png"/><Relationship Id="rId46" Type="http://schemas.openxmlformats.org/officeDocument/2006/relationships/tags" Target="../tags/tag103.xml"/><Relationship Id="rId45" Type="http://schemas.openxmlformats.org/officeDocument/2006/relationships/tags" Target="../tags/tag102.xml"/><Relationship Id="rId44" Type="http://schemas.openxmlformats.org/officeDocument/2006/relationships/tags" Target="../tags/tag101.xml"/><Relationship Id="rId43" Type="http://schemas.openxmlformats.org/officeDocument/2006/relationships/tags" Target="../tags/tag100.xml"/><Relationship Id="rId42" Type="http://schemas.openxmlformats.org/officeDocument/2006/relationships/tags" Target="../tags/tag99.xml"/><Relationship Id="rId41" Type="http://schemas.openxmlformats.org/officeDocument/2006/relationships/tags" Target="../tags/tag98.xml"/><Relationship Id="rId40" Type="http://schemas.openxmlformats.org/officeDocument/2006/relationships/tags" Target="../tags/tag97.xml"/><Relationship Id="rId4" Type="http://schemas.openxmlformats.org/officeDocument/2006/relationships/tags" Target="../tags/tag68.xml"/><Relationship Id="rId39" Type="http://schemas.openxmlformats.org/officeDocument/2006/relationships/tags" Target="../tags/tag96.xml"/><Relationship Id="rId38" Type="http://schemas.openxmlformats.org/officeDocument/2006/relationships/tags" Target="../tags/tag95.xml"/><Relationship Id="rId37" Type="http://schemas.openxmlformats.org/officeDocument/2006/relationships/tags" Target="../tags/tag94.xml"/><Relationship Id="rId36" Type="http://schemas.openxmlformats.org/officeDocument/2006/relationships/tags" Target="../tags/tag93.xml"/><Relationship Id="rId35" Type="http://schemas.openxmlformats.org/officeDocument/2006/relationships/tags" Target="../tags/tag92.xml"/><Relationship Id="rId34" Type="http://schemas.openxmlformats.org/officeDocument/2006/relationships/tags" Target="../tags/tag91.xml"/><Relationship Id="rId33" Type="http://schemas.openxmlformats.org/officeDocument/2006/relationships/tags" Target="../tags/tag90.xml"/><Relationship Id="rId32" Type="http://schemas.openxmlformats.org/officeDocument/2006/relationships/tags" Target="../tags/tag89.xml"/><Relationship Id="rId31" Type="http://schemas.openxmlformats.org/officeDocument/2006/relationships/tags" Target="../tags/tag88.xml"/><Relationship Id="rId30" Type="http://schemas.openxmlformats.org/officeDocument/2006/relationships/tags" Target="../tags/tag87.xml"/><Relationship Id="rId3" Type="http://schemas.openxmlformats.org/officeDocument/2006/relationships/image" Target="../media/image3.jpeg"/><Relationship Id="rId29" Type="http://schemas.openxmlformats.org/officeDocument/2006/relationships/image" Target="../media/image30.png"/><Relationship Id="rId28" Type="http://schemas.openxmlformats.org/officeDocument/2006/relationships/tags" Target="../tags/tag86.xml"/><Relationship Id="rId27" Type="http://schemas.openxmlformats.org/officeDocument/2006/relationships/tags" Target="../tags/tag85.xml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tags" Target="../tags/tag82.xml"/><Relationship Id="rId23" Type="http://schemas.microsoft.com/office/2007/relationships/hdphoto" Target="../media/image29.wdp"/><Relationship Id="rId22" Type="http://schemas.openxmlformats.org/officeDocument/2006/relationships/image" Target="../media/image28.png"/><Relationship Id="rId21" Type="http://schemas.openxmlformats.org/officeDocument/2006/relationships/tags" Target="../tags/tag81.xml"/><Relationship Id="rId20" Type="http://schemas.microsoft.com/office/2007/relationships/hdphoto" Target="../media/image27.wdp"/><Relationship Id="rId2" Type="http://schemas.openxmlformats.org/officeDocument/2006/relationships/tags" Target="../tags/tag67.xml"/><Relationship Id="rId19" Type="http://schemas.openxmlformats.org/officeDocument/2006/relationships/image" Target="../media/image26.png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image" Target="../media/image25.png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image" Target="../media/image40.png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image" Target="../media/image39.png"/><Relationship Id="rId4" Type="http://schemas.openxmlformats.org/officeDocument/2006/relationships/tags" Target="../tags/tag367.xml"/><Relationship Id="rId3" Type="http://schemas.microsoft.com/office/2007/relationships/hdphoto" Target="../media/image38.wdp"/><Relationship Id="rId23" Type="http://schemas.openxmlformats.org/officeDocument/2006/relationships/notesSlide" Target="../notesSlides/notesSlide17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378.xml"/><Relationship Id="rId20" Type="http://schemas.openxmlformats.org/officeDocument/2006/relationships/tags" Target="../tags/tag377.xml"/><Relationship Id="rId2" Type="http://schemas.openxmlformats.org/officeDocument/2006/relationships/image" Target="../media/image37.png"/><Relationship Id="rId19" Type="http://schemas.openxmlformats.org/officeDocument/2006/relationships/tags" Target="../tags/tag376.xml"/><Relationship Id="rId18" Type="http://schemas.openxmlformats.org/officeDocument/2006/relationships/tags" Target="../tags/tag375.xml"/><Relationship Id="rId17" Type="http://schemas.openxmlformats.org/officeDocument/2006/relationships/tags" Target="../tags/tag374.xml"/><Relationship Id="rId16" Type="http://schemas.openxmlformats.org/officeDocument/2006/relationships/tags" Target="../tags/tag373.xml"/><Relationship Id="rId15" Type="http://schemas.openxmlformats.org/officeDocument/2006/relationships/image" Target="../media/image46.emf"/><Relationship Id="rId14" Type="http://schemas.openxmlformats.org/officeDocument/2006/relationships/tags" Target="../tags/tag372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371.xml"/><Relationship Id="rId10" Type="http://schemas.openxmlformats.org/officeDocument/2006/relationships/image" Target="../media/image41.png"/><Relationship Id="rId1" Type="http://schemas.openxmlformats.org/officeDocument/2006/relationships/tags" Target="../tags/tag36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40.png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image" Target="../media/image39.png"/><Relationship Id="rId4" Type="http://schemas.openxmlformats.org/officeDocument/2006/relationships/tags" Target="../tags/tag383.xml"/><Relationship Id="rId3" Type="http://schemas.microsoft.com/office/2007/relationships/hdphoto" Target="../media/image38.wdp"/><Relationship Id="rId20" Type="http://schemas.openxmlformats.org/officeDocument/2006/relationships/notesSlide" Target="../notesSlides/notesSlide18.xml"/><Relationship Id="rId2" Type="http://schemas.openxmlformats.org/officeDocument/2006/relationships/image" Target="../media/image37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391.xml"/><Relationship Id="rId17" Type="http://schemas.openxmlformats.org/officeDocument/2006/relationships/tags" Target="../tags/tag390.xml"/><Relationship Id="rId16" Type="http://schemas.openxmlformats.org/officeDocument/2006/relationships/tags" Target="../tags/tag389.xml"/><Relationship Id="rId15" Type="http://schemas.openxmlformats.org/officeDocument/2006/relationships/image" Target="../media/image46.emf"/><Relationship Id="rId14" Type="http://schemas.openxmlformats.org/officeDocument/2006/relationships/tags" Target="../tags/tag388.xml"/><Relationship Id="rId13" Type="http://schemas.microsoft.com/office/2007/relationships/hdphoto" Target="../media/image43.wdp"/><Relationship Id="rId12" Type="http://schemas.openxmlformats.org/officeDocument/2006/relationships/image" Target="../media/image42.png"/><Relationship Id="rId11" Type="http://schemas.openxmlformats.org/officeDocument/2006/relationships/tags" Target="../tags/tag387.xml"/><Relationship Id="rId10" Type="http://schemas.openxmlformats.org/officeDocument/2006/relationships/image" Target="../media/image41.png"/><Relationship Id="rId1" Type="http://schemas.openxmlformats.org/officeDocument/2006/relationships/tags" Target="../tags/tag3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../media/image4.png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image" Target="../media/image34.png"/><Relationship Id="rId3" Type="http://schemas.openxmlformats.org/officeDocument/2006/relationships/tags" Target="../tags/tag107.xml"/><Relationship Id="rId21" Type="http://schemas.openxmlformats.org/officeDocument/2006/relationships/slideLayout" Target="../slideLayouts/slideLayout14.xml"/><Relationship Id="rId20" Type="http://schemas.openxmlformats.org/officeDocument/2006/relationships/image" Target="../media/image36.png"/><Relationship Id="rId2" Type="http://schemas.openxmlformats.org/officeDocument/2006/relationships/image" Target="../media/image3.jpeg"/><Relationship Id="rId19" Type="http://schemas.openxmlformats.org/officeDocument/2006/relationships/tags" Target="../tags/tag117.xml"/><Relationship Id="rId18" Type="http://schemas.openxmlformats.org/officeDocument/2006/relationships/image" Target="../media/image35.png"/><Relationship Id="rId17" Type="http://schemas.openxmlformats.org/officeDocument/2006/relationships/tags" Target="../tags/tag116.xml"/><Relationship Id="rId16" Type="http://schemas.openxmlformats.org/officeDocument/2006/relationships/image" Target="../media/image17.png"/><Relationship Id="rId15" Type="http://schemas.openxmlformats.org/officeDocument/2006/relationships/tags" Target="../tags/tag115.xml"/><Relationship Id="rId14" Type="http://schemas.microsoft.com/office/2007/relationships/hdphoto" Target="../media/image16.wdp"/><Relationship Id="rId13" Type="http://schemas.openxmlformats.org/officeDocument/2006/relationships/image" Target="../media/image15.png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image" Target="../media/image39.png"/><Relationship Id="rId4" Type="http://schemas.openxmlformats.org/officeDocument/2006/relationships/tags" Target="../tags/tag119.xml"/><Relationship Id="rId3" Type="http://schemas.microsoft.com/office/2007/relationships/hdphoto" Target="../media/image38.wdp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image" Target="../media/image37.png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image" Target="../media/image44.jpeg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124.xml"/><Relationship Id="rId11" Type="http://schemas.openxmlformats.org/officeDocument/2006/relationships/image" Target="../media/image41.png"/><Relationship Id="rId10" Type="http://schemas.openxmlformats.org/officeDocument/2006/relationships/tags" Target="../tags/tag123.xml"/><Relationship Id="rId1" Type="http://schemas.openxmlformats.org/officeDocument/2006/relationships/tags" Target="../tags/tag1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image" Target="../media/image39.png"/><Relationship Id="rId4" Type="http://schemas.openxmlformats.org/officeDocument/2006/relationships/tags" Target="../tags/tag135.xml"/><Relationship Id="rId3" Type="http://schemas.microsoft.com/office/2007/relationships/hdphoto" Target="../media/image38.wdp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46.xml"/><Relationship Id="rId2" Type="http://schemas.openxmlformats.org/officeDocument/2006/relationships/image" Target="../media/image37.png"/><Relationship Id="rId19" Type="http://schemas.openxmlformats.org/officeDocument/2006/relationships/tags" Target="../tags/tag145.xml"/><Relationship Id="rId18" Type="http://schemas.openxmlformats.org/officeDocument/2006/relationships/image" Target="../media/image45.png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image" Target="../media/image44.jpeg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image" Target="../media/image41.png"/><Relationship Id="rId10" Type="http://schemas.openxmlformats.org/officeDocument/2006/relationships/tags" Target="../tags/tag139.xml"/><Relationship Id="rId1" Type="http://schemas.openxmlformats.org/officeDocument/2006/relationships/tags" Target="../tags/tag13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39.png"/><Relationship Id="rId4" Type="http://schemas.openxmlformats.org/officeDocument/2006/relationships/tags" Target="../tags/tag151.xml"/><Relationship Id="rId3" Type="http://schemas.microsoft.com/office/2007/relationships/hdphoto" Target="../media/image38.wdp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63.xml"/><Relationship Id="rId2" Type="http://schemas.openxmlformats.org/officeDocument/2006/relationships/image" Target="../media/image37.png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image" Target="../media/image44.jpeg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image" Target="../media/image41.png"/><Relationship Id="rId10" Type="http://schemas.openxmlformats.org/officeDocument/2006/relationships/tags" Target="../tags/tag155.xml"/><Relationship Id="rId1" Type="http://schemas.openxmlformats.org/officeDocument/2006/relationships/tags" Target="../tags/tag15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image" Target="../media/image39.png"/><Relationship Id="rId4" Type="http://schemas.openxmlformats.org/officeDocument/2006/relationships/tags" Target="../tags/tag168.xml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image" Target="../media/image44.jpeg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image" Target="../media/image41.png"/><Relationship Id="rId10" Type="http://schemas.openxmlformats.org/officeDocument/2006/relationships/tags" Target="../tags/tag172.xml"/><Relationship Id="rId1" Type="http://schemas.openxmlformats.org/officeDocument/2006/relationships/tags" Target="../tags/tag16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image" Target="../media/image39.png"/><Relationship Id="rId4" Type="http://schemas.openxmlformats.org/officeDocument/2006/relationships/tags" Target="../tags/tag182.xml"/><Relationship Id="rId3" Type="http://schemas.microsoft.com/office/2007/relationships/hdphoto" Target="../media/image38.wdp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37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192.xml"/><Relationship Id="rId17" Type="http://schemas.openxmlformats.org/officeDocument/2006/relationships/image" Target="../media/image44.jpeg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image" Target="../media/image41.png"/><Relationship Id="rId10" Type="http://schemas.openxmlformats.org/officeDocument/2006/relationships/tags" Target="../tags/tag186.xml"/><Relationship Id="rId1" Type="http://schemas.openxmlformats.org/officeDocument/2006/relationships/tags" Target="../tags/tag18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image" Target="../media/image39.png"/><Relationship Id="rId4" Type="http://schemas.openxmlformats.org/officeDocument/2006/relationships/tags" Target="../tags/tag197.xml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openxmlformats.org/officeDocument/2006/relationships/tags" Target="../tags/tag202.xml"/><Relationship Id="rId11" Type="http://schemas.openxmlformats.org/officeDocument/2006/relationships/image" Target="../media/image41.png"/><Relationship Id="rId10" Type="http://schemas.openxmlformats.org/officeDocument/2006/relationships/tags" Target="../tags/tag201.xml"/><Relationship Id="rId1" Type="http://schemas.openxmlformats.org/officeDocument/2006/relationships/tags" Target="../tags/tag1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-227687" y="1"/>
            <a:ext cx="26686932" cy="6858000"/>
            <a:chOff x="0" y="1"/>
            <a:chExt cx="26686932" cy="6858000"/>
          </a:xfrm>
        </p:grpSpPr>
        <p:pic>
          <p:nvPicPr>
            <p:cNvPr id="22" name="图片 21" descr="地图  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84" b="31927"/>
            <a:stretch>
              <a:fillRect/>
            </a:stretch>
          </p:blipFill>
          <p:spPr>
            <a:xfrm flipH="1">
              <a:off x="12192000" y="1"/>
              <a:ext cx="14494932" cy="6858000"/>
            </a:xfrm>
            <a:prstGeom prst="rect">
              <a:avLst/>
            </a:prstGeom>
          </p:spPr>
        </p:pic>
        <p:pic>
          <p:nvPicPr>
            <p:cNvPr id="5" name="图片 4" descr="地图  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02" b="12753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>
            <p:custDataLst>
              <p:tags r:id="rId5"/>
            </p:custDataLst>
          </p:nvPr>
        </p:nvGrpSpPr>
        <p:grpSpPr>
          <a:xfrm>
            <a:off x="366527" y="-28575"/>
            <a:ext cx="11911198" cy="6886581"/>
            <a:chOff x="366527" y="-28575"/>
            <a:chExt cx="11911198" cy="6886581"/>
          </a:xfrm>
        </p:grpSpPr>
        <p:grpSp>
          <p:nvGrpSpPr>
            <p:cNvPr id="46" name="组合 45"/>
            <p:cNvGrpSpPr/>
            <p:nvPr>
              <p:custDataLst>
                <p:tags r:id="rId6"/>
              </p:custDataLst>
            </p:nvPr>
          </p:nvGrpSpPr>
          <p:grpSpPr>
            <a:xfrm>
              <a:off x="366527" y="-28575"/>
              <a:ext cx="11911198" cy="6886581"/>
              <a:chOff x="366527" y="-28575"/>
              <a:chExt cx="11911198" cy="6886581"/>
            </a:xfrm>
          </p:grpSpPr>
          <p:grpSp>
            <p:nvGrpSpPr>
              <p:cNvPr id="20" name="组合 19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366527" y="-28575"/>
                <a:ext cx="11911198" cy="6886581"/>
                <a:chOff x="366527" y="-21"/>
                <a:chExt cx="11825473" cy="6858027"/>
              </a:xfrm>
            </p:grpSpPr>
            <p:grpSp>
              <p:nvGrpSpPr>
                <p:cNvPr id="29" name="组合 28"/>
                <p:cNvGrpSpPr/>
                <p:nvPr>
                  <p:custDataLst>
                    <p:tags r:id="rId8"/>
                  </p:custDataLst>
                </p:nvPr>
              </p:nvGrpSpPr>
              <p:grpSpPr>
                <a:xfrm>
                  <a:off x="932903" y="-10"/>
                  <a:ext cx="11259097" cy="6858016"/>
                  <a:chOff x="1009816" y="-10"/>
                  <a:chExt cx="11259097" cy="6858016"/>
                </a:xfrm>
              </p:grpSpPr>
              <p:grpSp>
                <p:nvGrpSpPr>
                  <p:cNvPr id="8" name="组合 7"/>
                  <p:cNvGrpSpPr/>
                  <p:nvPr>
                    <p:custDataLst>
                      <p:tags r:id="rId9"/>
                    </p:custDataLst>
                  </p:nvPr>
                </p:nvGrpSpPr>
                <p:grpSpPr>
                  <a:xfrm>
                    <a:off x="1226491" y="-5"/>
                    <a:ext cx="11042422" cy="6858011"/>
                    <a:chOff x="1226491" y="-5"/>
                    <a:chExt cx="11042422" cy="6858011"/>
                  </a:xfrm>
                </p:grpSpPr>
                <p:pic>
                  <p:nvPicPr>
                    <p:cNvPr id="6" name="图片 5" descr="墙上挂着一幅画  描述已自动生成"/>
                    <p:cNvPicPr>
                      <a:picLocks noChangeAspect="1"/>
                    </p:cNvPicPr>
                    <p:nvPr>
                      <p:custDataLst>
                        <p:tags r:id="rId10"/>
                      </p:custDataLst>
                    </p:nvPr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874" t="16522" r="12292" b="47220"/>
                    <a:stretch>
                      <a:fillRect/>
                    </a:stretch>
                  </p:blipFill>
                  <p:spPr>
                    <a:xfrm rot="5400000" flipV="1">
                      <a:off x="189381" y="1037112"/>
                      <a:ext cx="6858004" cy="478378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墙上挂着一幅画  描述已自动生成"/>
                    <p:cNvPicPr>
                      <a:picLocks noChangeAspect="1"/>
                    </p:cNvPicPr>
                    <p:nvPr>
                      <p:custDataLst>
                        <p:tags r:id="rId12"/>
                      </p:custDataLst>
                    </p:nvPr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874" t="33035" r="12292" b="40674"/>
                    <a:stretch>
                      <a:fillRect/>
                    </a:stretch>
                  </p:blipFill>
                  <p:spPr>
                    <a:xfrm rot="5400000" flipV="1">
                      <a:off x="4315678" y="1694593"/>
                      <a:ext cx="6858004" cy="34688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图片 39" descr="墙上挂着一幅画  描述已自动生成"/>
                    <p:cNvPicPr>
                      <a:picLocks noChangeAspect="1"/>
                    </p:cNvPicPr>
                    <p:nvPr>
                      <p:custDataLst>
                        <p:tags r:id="rId13"/>
                      </p:custDataLst>
                    </p:nvPr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874" t="33035" r="12292" b="40674"/>
                    <a:stretch>
                      <a:fillRect/>
                    </a:stretch>
                  </p:blipFill>
                  <p:spPr>
                    <a:xfrm rot="5400000" flipV="1">
                      <a:off x="7105509" y="1694594"/>
                      <a:ext cx="6858004" cy="346880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4" name="图片 23" descr="墙上挂着一幅画  描述已自动生成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874" t="33040" r="18830" b="47337"/>
                  <a:stretch>
                    <a:fillRect/>
                  </a:stretch>
                </p:blipFill>
                <p:spPr>
                  <a:xfrm rot="5400000" flipV="1">
                    <a:off x="-829089" y="1838895"/>
                    <a:ext cx="6266806" cy="25889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图片 27" descr="雪山上的人  描述已自动生成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16">
                  <a:alphaModFix amt="35000"/>
                  <a:clrChange>
                    <a:clrFrom>
                      <a:srgbClr val="CCCAC2">
                        <a:alpha val="80000"/>
                      </a:srgbClr>
                    </a:clrFrom>
                    <a:clrTo>
                      <a:srgbClr val="CCCAC2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81" y="3583600"/>
                  <a:ext cx="5457120" cy="2561256"/>
                </a:xfrm>
                <a:prstGeom prst="rect">
                  <a:avLst/>
                </a:prstGeom>
              </p:spPr>
            </p:pic>
            <p:pic>
              <p:nvPicPr>
                <p:cNvPr id="30" name="图片 29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19"/>
                <a:stretch>
                  <a:fillRect/>
                </a:stretch>
              </p:blipFill>
              <p:spPr>
                <a:xfrm rot="302105" flipH="1">
                  <a:off x="937968" y="634572"/>
                  <a:ext cx="2556163" cy="3844049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42" name="图片 41" descr="雪山上的人  描述已自动生成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16">
                  <a:alphaModFix amt="35000"/>
                  <a:clrChange>
                    <a:clrFrom>
                      <a:srgbClr val="CAC6BE">
                        <a:alpha val="80000"/>
                      </a:srgbClr>
                    </a:clrFrom>
                    <a:clrTo>
                      <a:srgbClr val="CAC6BE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0098"/>
                <a:stretch>
                  <a:fillRect/>
                </a:stretch>
              </p:blipFill>
              <p:spPr>
                <a:xfrm>
                  <a:off x="1144981" y="3583600"/>
                  <a:ext cx="1086102" cy="2561256"/>
                </a:xfrm>
                <a:prstGeom prst="rect">
                  <a:avLst/>
                </a:prstGeom>
              </p:spPr>
            </p:pic>
            <p:grpSp>
              <p:nvGrpSpPr>
                <p:cNvPr id="43" name="组合 42"/>
                <p:cNvGrpSpPr/>
                <p:nvPr>
                  <p:custDataLst>
                    <p:tags r:id="rId21"/>
                  </p:custDataLst>
                </p:nvPr>
              </p:nvGrpSpPr>
              <p:grpSpPr>
                <a:xfrm>
                  <a:off x="366527" y="-21"/>
                  <a:ext cx="780954" cy="6858000"/>
                  <a:chOff x="443440" y="-21"/>
                  <a:chExt cx="780954" cy="6858000"/>
                </a:xfrm>
              </p:grpSpPr>
              <p:pic>
                <p:nvPicPr>
                  <p:cNvPr id="25" name="图片 24" descr="墙上挂着一幅画  描述已自动生成"/>
                  <p:cNvPicPr>
                    <a:picLocks noChangeAspect="1"/>
                  </p:cNvPicPr>
                  <p:nvPr>
                    <p:custDataLst>
                      <p:tags r:id="rId22"/>
                    </p:custDataLst>
                  </p:nvPr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734" t="10191" r="18830" b="86229"/>
                  <a:stretch>
                    <a:fillRect/>
                  </a:stretch>
                </p:blipFill>
                <p:spPr>
                  <a:xfrm rot="5400000" flipV="1">
                    <a:off x="-1880268" y="3162137"/>
                    <a:ext cx="5736959" cy="472364"/>
                  </a:xfrm>
                  <a:prstGeom prst="rect">
                    <a:avLst/>
                  </a:prstGeom>
                  <a:effectLst>
                    <a:outerShdw blurRad="457200" dist="38100" sx="102000" sy="102000" algn="l" rotWithShape="0">
                      <a:prstClr val="black">
                        <a:alpha val="70000"/>
                      </a:prstClr>
                    </a:outerShdw>
                  </a:effectLst>
                </p:spPr>
              </p:pic>
              <p:pic>
                <p:nvPicPr>
                  <p:cNvPr id="33" name="图片 32" descr="墙上挂着一幅画  描述已自动生成"/>
                  <p:cNvPicPr>
                    <a:picLocks noChangeAspect="1"/>
                  </p:cNvPicPr>
                  <p:nvPr>
                    <p:custDataLst>
                      <p:tags r:id="rId23"/>
                    </p:custDataLst>
                  </p:nvPr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874" t="7852" r="12293" b="86229"/>
                  <a:stretch>
                    <a:fillRect/>
                  </a:stretch>
                </p:blipFill>
                <p:spPr>
                  <a:xfrm rot="5400000" flipV="1">
                    <a:off x="-2595083" y="3038502"/>
                    <a:ext cx="6858000" cy="780953"/>
                  </a:xfrm>
                  <a:prstGeom prst="rect">
                    <a:avLst/>
                  </a:prstGeom>
                  <a:effectLst/>
                </p:spPr>
              </p:pic>
            </p:grpSp>
          </p:grpSp>
          <p:grpSp>
            <p:nvGrpSpPr>
              <p:cNvPr id="51" name="组合 50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4849347" y="1085219"/>
                <a:ext cx="2401866" cy="4792716"/>
                <a:chOff x="5130304" y="1085219"/>
                <a:chExt cx="2401866" cy="4792716"/>
              </a:xfrm>
            </p:grpSpPr>
            <p:sp>
              <p:nvSpPr>
                <p:cNvPr id="4" name="文本框 3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5174895" y="1085219"/>
                  <a:ext cx="400110" cy="4792716"/>
                </a:xfrm>
                <a:prstGeom prst="rect">
                  <a:avLst/>
                </a:prstGeom>
                <a:noFill/>
              </p:spPr>
              <p:txBody>
                <a:bodyPr vert="eaVert" wrap="square">
                  <a:spAutoFit/>
                </a:bodyPr>
                <a:lstStyle/>
                <a:p>
                  <a:r>
                    <a:rPr lang="zh-CN" altLang="en-US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隶变简体" panose="03000509000000000000" pitchFamily="2" charset="-122"/>
                      <a:ea typeface="方正隶变简体" panose="03000509000000000000" pitchFamily="2" charset="-122"/>
                    </a:rPr>
                    <a:t>圣人以治天下为事者也，必知乱之所自起，焉能治之；</a:t>
                  </a:r>
                  <a:endPara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简体" panose="03000509000000000000" pitchFamily="2" charset="-122"/>
                    <a:ea typeface="方正隶变简体" panose="03000509000000000000" pitchFamily="2" charset="-122"/>
                  </a:endParaRPr>
                </a:p>
              </p:txBody>
            </p:sp>
            <p:sp>
              <p:nvSpPr>
                <p:cNvPr id="9" name="文本框 8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5664187" y="1085219"/>
                  <a:ext cx="400110" cy="3128030"/>
                </a:xfrm>
                <a:prstGeom prst="rect">
                  <a:avLst/>
                </a:prstGeom>
                <a:noFill/>
              </p:spPr>
              <p:txBody>
                <a:bodyPr vert="eaVert" wrap="square">
                  <a:spAutoFit/>
                </a:bodyPr>
                <a:lstStyle/>
                <a:p>
                  <a:r>
                    <a:rPr lang="zh-CN" altLang="en-US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隶变简体" panose="03000509000000000000" pitchFamily="2" charset="-122"/>
                      <a:ea typeface="方正隶变简体" panose="03000509000000000000" pitchFamily="2" charset="-122"/>
                    </a:rPr>
                    <a:t>不知乱之所自起，则不能治。</a:t>
                  </a:r>
                  <a:endPara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简体" panose="03000509000000000000" pitchFamily="2" charset="-122"/>
                    <a:ea typeface="方正隶变简体" panose="03000509000000000000" pitchFamily="2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6153479" y="1085219"/>
                  <a:ext cx="400110" cy="4792716"/>
                </a:xfrm>
                <a:prstGeom prst="rect">
                  <a:avLst/>
                </a:prstGeom>
                <a:noFill/>
              </p:spPr>
              <p:txBody>
                <a:bodyPr vert="eaVert" wrap="square">
                  <a:spAutoFit/>
                </a:bodyPr>
                <a:lstStyle/>
                <a:p>
                  <a:r>
                    <a:rPr lang="zh-CN" altLang="en-US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隶变简体" panose="03000509000000000000" pitchFamily="2" charset="-122"/>
                      <a:ea typeface="方正隶变简体" panose="03000509000000000000" pitchFamily="2" charset="-122"/>
                    </a:rPr>
                    <a:t>譬之如医之攻人之疾者然：必知疾之所自起，焉能攻之；</a:t>
                  </a:r>
                  <a:endPara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简体" panose="03000509000000000000" pitchFamily="2" charset="-122"/>
                    <a:ea typeface="方正隶变简体" panose="03000509000000000000" pitchFamily="2" charset="-122"/>
                  </a:endParaRPr>
                </a:p>
              </p:txBody>
            </p:sp>
            <p:sp>
              <p:nvSpPr>
                <p:cNvPr id="13" name="文本框 12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6642771" y="1085219"/>
                  <a:ext cx="400110" cy="3128030"/>
                </a:xfrm>
                <a:prstGeom prst="rect">
                  <a:avLst/>
                </a:prstGeom>
                <a:noFill/>
              </p:spPr>
              <p:txBody>
                <a:bodyPr vert="eaVert" wrap="square">
                  <a:spAutoFit/>
                </a:bodyPr>
                <a:lstStyle/>
                <a:p>
                  <a:r>
                    <a:rPr lang="zh-CN" altLang="en-US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隶变简体" panose="03000509000000000000" pitchFamily="2" charset="-122"/>
                      <a:ea typeface="方正隶变简体" panose="03000509000000000000" pitchFamily="2" charset="-122"/>
                    </a:rPr>
                    <a:t>不知疾之所自起，则弗能攻。</a:t>
                  </a:r>
                  <a:endPara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简体" panose="03000509000000000000" pitchFamily="2" charset="-122"/>
                    <a:ea typeface="方正隶变简体" panose="03000509000000000000" pitchFamily="2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7132060" y="1085219"/>
                  <a:ext cx="400110" cy="3128030"/>
                </a:xfrm>
                <a:prstGeom prst="rect">
                  <a:avLst/>
                </a:prstGeom>
                <a:noFill/>
              </p:spPr>
              <p:txBody>
                <a:bodyPr vert="eaVert" wrap="square">
                  <a:spAutoFit/>
                </a:bodyPr>
                <a:lstStyle/>
                <a:p>
                  <a:r>
                    <a:rPr lang="zh-CN" altLang="en-US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方正隶变简体" panose="03000509000000000000" pitchFamily="2" charset="-122"/>
                      <a:ea typeface="方正隶变简体" panose="03000509000000000000" pitchFamily="2" charset="-122"/>
                    </a:rPr>
                    <a:t>治乱者何独不然！</a:t>
                  </a:r>
                  <a:endParaRPr lang="en-US" alt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简体" panose="03000509000000000000" pitchFamily="2" charset="-122"/>
                    <a:ea typeface="方正隶变简体" panose="03000509000000000000" pitchFamily="2" charset="-122"/>
                  </a:endParaRPr>
                </a:p>
              </p:txBody>
            </p:sp>
            <p:cxnSp>
              <p:nvCxnSpPr>
                <p:cNvPr id="31" name="直接连接符 30"/>
                <p:cNvCxnSpPr/>
                <p:nvPr>
                  <p:custDataLst>
                    <p:tags r:id="rId30"/>
                  </p:custDataLst>
                </p:nvPr>
              </p:nvCxnSpPr>
              <p:spPr>
                <a:xfrm flipH="1">
                  <a:off x="5130304" y="1143069"/>
                  <a:ext cx="0" cy="4230793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>
                  <p:custDataLst>
                    <p:tags r:id="rId31"/>
                  </p:custDataLst>
                </p:nvPr>
              </p:nvCxnSpPr>
              <p:spPr>
                <a:xfrm flipH="1">
                  <a:off x="5619596" y="1143069"/>
                  <a:ext cx="0" cy="218595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>
                  <p:custDataLst>
                    <p:tags r:id="rId32"/>
                  </p:custDataLst>
                </p:nvPr>
              </p:nvCxnSpPr>
              <p:spPr>
                <a:xfrm flipH="1">
                  <a:off x="6108888" y="1143069"/>
                  <a:ext cx="0" cy="4371908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>
                  <p:custDataLst>
                    <p:tags r:id="rId33"/>
                  </p:custDataLst>
                </p:nvPr>
              </p:nvCxnSpPr>
              <p:spPr>
                <a:xfrm flipH="1">
                  <a:off x="6598180" y="1143069"/>
                  <a:ext cx="0" cy="218595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>
                  <p:custDataLst>
                    <p:tags r:id="rId34"/>
                  </p:custDataLst>
                </p:nvPr>
              </p:nvCxnSpPr>
              <p:spPr>
                <a:xfrm flipH="1">
                  <a:off x="7087472" y="1133489"/>
                  <a:ext cx="0" cy="136328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33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2093601" y="1135118"/>
                <a:ext cx="2308324" cy="4692540"/>
                <a:chOff x="2093601" y="1135118"/>
                <a:chExt cx="2308324" cy="4692540"/>
              </a:xfrm>
            </p:grpSpPr>
            <p:grpSp>
              <p:nvGrpSpPr>
                <p:cNvPr id="52" name="组合 51"/>
                <p:cNvGrpSpPr/>
                <p:nvPr>
                  <p:custDataLst>
                    <p:tags r:id="rId36"/>
                  </p:custDataLst>
                </p:nvPr>
              </p:nvGrpSpPr>
              <p:grpSpPr>
                <a:xfrm>
                  <a:off x="2110355" y="1135118"/>
                  <a:ext cx="2270235" cy="4692540"/>
                  <a:chOff x="2329331" y="1135118"/>
                  <a:chExt cx="2270235" cy="4692540"/>
                </a:xfrm>
              </p:grpSpPr>
              <p:grpSp>
                <p:nvGrpSpPr>
                  <p:cNvPr id="14" name="组合 13"/>
                  <p:cNvGrpSpPr/>
                  <p:nvPr>
                    <p:custDataLst>
                      <p:tags r:id="rId37"/>
                    </p:custDataLst>
                  </p:nvPr>
                </p:nvGrpSpPr>
                <p:grpSpPr>
                  <a:xfrm>
                    <a:off x="2329331" y="1135118"/>
                    <a:ext cx="2270235" cy="4692540"/>
                    <a:chOff x="2459420" y="1135118"/>
                    <a:chExt cx="2036379" cy="4692540"/>
                  </a:xfrm>
                </p:grpSpPr>
                <p:sp>
                  <p:nvSpPr>
                    <p:cNvPr id="2" name="矩形 1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2459420" y="1135118"/>
                      <a:ext cx="2036379" cy="4692540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/>
                    <p:cNvSpPr/>
                    <p:nvPr>
                      <p:custDataLst>
                        <p:tags r:id="rId39"/>
                      </p:custDataLst>
                    </p:nvPr>
                  </p:nvSpPr>
                  <p:spPr>
                    <a:xfrm>
                      <a:off x="2547444" y="1217891"/>
                      <a:ext cx="1860329" cy="452699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" name="矩形 11"/>
                    <p:cNvSpPr/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2635469" y="1300662"/>
                      <a:ext cx="1684279" cy="4361454"/>
                    </a:xfrm>
                    <a:prstGeom prst="rect">
                      <a:avLst/>
                    </a:prstGeom>
                    <a:noFill/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pic>
                <p:nvPicPr>
                  <p:cNvPr id="35" name="图片 34" descr="图片包含 动物, 蛋糕, 片, 桌子  描述已自动生成"/>
                  <p:cNvPicPr>
                    <a:picLocks noChangeAspect="1"/>
                  </p:cNvPicPr>
                  <p:nvPr>
                    <p:custDataLst>
                      <p:tags r:id="rId41"/>
                    </p:custDataLst>
                  </p:nvPr>
                </p:nvPicPr>
                <p:blipFill>
                  <a:blip r:embed="rId42">
                    <a:alphaModFix amt="35000"/>
                    <a:extLst>
                      <a:ext uri="{BEBA8EAE-BF5A-486C-A8C5-ECC9F3942E4B}">
                        <a14:imgProps xmlns:a14="http://schemas.microsoft.com/office/drawing/2010/main">
                          <a14:imgLayer r:embed="rId43">
                            <a14:imgEffect>
                              <a14:colorTemperature colorTemp="8800"/>
                            </a14:imgEffect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386"/>
                  <a:stretch>
                    <a:fillRect/>
                  </a:stretch>
                </p:blipFill>
                <p:spPr>
                  <a:xfrm flipH="1">
                    <a:off x="2356102" y="2105577"/>
                    <a:ext cx="2041331" cy="1591704"/>
                  </a:xfrm>
                  <a:prstGeom prst="rect">
                    <a:avLst/>
                  </a:prstGeom>
                </p:spPr>
              </p:pic>
              <p:pic>
                <p:nvPicPr>
                  <p:cNvPr id="44" name="图片 43" descr="图片包含 动物, 蛋糕, 片, 桌子  描述已自动生成"/>
                  <p:cNvPicPr>
                    <a:picLocks noChangeAspect="1"/>
                  </p:cNvPicPr>
                  <p:nvPr>
                    <p:custDataLst>
                      <p:tags r:id="rId44"/>
                    </p:custDataLst>
                  </p:nvPr>
                </p:nvPicPr>
                <p:blipFill>
                  <a:blip r:embed="rId45">
                    <a:alphaModFix amt="35000"/>
                    <a:extLst>
                      <a:ext uri="{BEBA8EAE-BF5A-486C-A8C5-ECC9F3942E4B}">
                        <a14:imgProps xmlns:a14="http://schemas.microsoft.com/office/drawing/2010/main">
                          <a14:imgLayer r:embed="rId46">
                            <a14:imgEffect>
                              <a14:colorTemperature colorTemp="8800"/>
                            </a14:imgEffect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5096" r="-1"/>
                  <a:stretch>
                    <a:fillRect/>
                  </a:stretch>
                </p:blipFill>
                <p:spPr>
                  <a:xfrm flipH="1">
                    <a:off x="2785814" y="2423561"/>
                    <a:ext cx="1609996" cy="15917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组合 52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2093601" y="1638330"/>
                  <a:ext cx="2308324" cy="3695078"/>
                  <a:chOff x="2312577" y="1638330"/>
                  <a:chExt cx="2308324" cy="3695078"/>
                </a:xfrm>
              </p:grpSpPr>
              <p:sp>
                <p:nvSpPr>
                  <p:cNvPr id="3" name="文本框 2"/>
                  <p:cNvSpPr txBox="1"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2312577" y="1638330"/>
                    <a:ext cx="2308324" cy="1862048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pPr algn="ctr"/>
                    <a:r>
                      <a:rPr lang="zh-CN" altLang="en-US" sz="13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长城行楷体" panose="02010609000101010101" pitchFamily="49" charset="-122"/>
                      </a:rPr>
                      <a:t>兼</a:t>
                    </a:r>
                    <a:endParaRPr lang="zh-CN" altLang="en-US" sz="138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长城行楷体" panose="02010609000101010101" pitchFamily="49" charset="-122"/>
                    </a:endParaRPr>
                  </a:p>
                </p:txBody>
              </p:sp>
              <p:sp>
                <p:nvSpPr>
                  <p:cNvPr id="50" name="文本框 49"/>
                  <p:cNvSpPr txBox="1"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2312577" y="3471360"/>
                    <a:ext cx="2308324" cy="1862048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pPr algn="ctr"/>
                    <a:r>
                      <a:rPr lang="zh-CN" altLang="en-US" sz="13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长城行楷体" panose="02010609000101010101" pitchFamily="49" charset="-122"/>
                      </a:rPr>
                      <a:t>爱</a:t>
                    </a:r>
                    <a:endParaRPr lang="zh-CN" altLang="en-US" sz="138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长城行楷体" panose="02010609000101010101" pitchFamily="49" charset="-122"/>
                    </a:endParaRPr>
                  </a:p>
                </p:txBody>
              </p:sp>
            </p:grpSp>
          </p:grpSp>
        </p:grpSp>
        <p:pic>
          <p:nvPicPr>
            <p:cNvPr id="21" name="图片 20"/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51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831" b="2819"/>
            <a:stretch>
              <a:fillRect/>
            </a:stretch>
          </p:blipFill>
          <p:spPr>
            <a:xfrm>
              <a:off x="7349398" y="1109133"/>
              <a:ext cx="4774790" cy="4679034"/>
            </a:xfrm>
            <a:prstGeom prst="rect">
              <a:avLst/>
            </a:prstGeom>
          </p:spPr>
        </p:pic>
      </p:grpSp>
      <p:pic>
        <p:nvPicPr>
          <p:cNvPr id="61" name="图片 60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42" y="431215"/>
            <a:ext cx="2487900" cy="2456236"/>
          </a:xfrm>
          <a:prstGeom prst="rect">
            <a:avLst/>
          </a:prstGeom>
        </p:spPr>
      </p:pic>
      <p:grpSp>
        <p:nvGrpSpPr>
          <p:cNvPr id="45" name="组合 44"/>
          <p:cNvGrpSpPr/>
          <p:nvPr>
            <p:custDataLst>
              <p:tags r:id="rId55"/>
            </p:custDataLst>
          </p:nvPr>
        </p:nvGrpSpPr>
        <p:grpSpPr>
          <a:xfrm>
            <a:off x="9842109" y="848859"/>
            <a:ext cx="2122204" cy="1432312"/>
            <a:chOff x="9842109" y="848859"/>
            <a:chExt cx="2122204" cy="1432312"/>
          </a:xfrm>
        </p:grpSpPr>
        <p:pic>
          <p:nvPicPr>
            <p:cNvPr id="47" name="图片 46" descr="小鸟  中度可信度描述已自动生成"/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57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012" flipH="1">
              <a:off x="9842109" y="848859"/>
              <a:ext cx="1212433" cy="1212433"/>
            </a:xfrm>
            <a:prstGeom prst="rect">
              <a:avLst/>
            </a:prstGeom>
          </p:spPr>
        </p:pic>
        <p:pic>
          <p:nvPicPr>
            <p:cNvPr id="49" name="图片 48" descr="黑暗中的灯光  低可信度描述已自动生成"/>
            <p:cNvPicPr>
              <a:picLocks noChangeAspect="1"/>
            </p:cNvPicPr>
            <p:nvPr>
              <p:custDataLst>
                <p:tags r:id="rId59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3" b="28408"/>
            <a:stretch>
              <a:fillRect/>
            </a:stretch>
          </p:blipFill>
          <p:spPr>
            <a:xfrm flipH="1">
              <a:off x="10900792" y="1329291"/>
              <a:ext cx="707011" cy="764866"/>
            </a:xfrm>
            <a:prstGeom prst="rect">
              <a:avLst/>
            </a:prstGeom>
          </p:spPr>
        </p:pic>
        <p:pic>
          <p:nvPicPr>
            <p:cNvPr id="58" name="图片 57" descr="黑暗中的灯光  低可信度描述已自动生成"/>
            <p:cNvPicPr>
              <a:picLocks noChangeAspect="1"/>
            </p:cNvPicPr>
            <p:nvPr>
              <p:custDataLst>
                <p:tags r:id="rId61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3" t="56405" r="60420" b="9539"/>
            <a:stretch>
              <a:fillRect/>
            </a:stretch>
          </p:blipFill>
          <p:spPr>
            <a:xfrm flipH="1">
              <a:off x="11609806" y="1917337"/>
              <a:ext cx="354507" cy="363834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>
            <p:custDataLst>
              <p:tags r:id="rId63"/>
            </p:custDataLst>
          </p:nvPr>
        </p:nvGrpSpPr>
        <p:grpSpPr>
          <a:xfrm>
            <a:off x="6091442" y="1866572"/>
            <a:ext cx="5344843" cy="4132893"/>
            <a:chOff x="6091442" y="1866572"/>
            <a:chExt cx="5344843" cy="4132893"/>
          </a:xfrm>
        </p:grpSpPr>
        <p:pic>
          <p:nvPicPr>
            <p:cNvPr id="18" name="图片 17" descr="图片包含 桌子, 猫, 花, 女人  描述已自动生成"/>
            <p:cNvPicPr>
              <a:picLocks noChangeAspect="1"/>
            </p:cNvPicPr>
            <p:nvPr>
              <p:custDataLst>
                <p:tags r:id="rId64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96373" y="1866572"/>
              <a:ext cx="3739912" cy="387831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2" name="图片 19" descr="图片包含 滑雪, 女人, 男人, 穿着  描述已自动生成"/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6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brightnessContrast contrast="2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 l="22200" t="28244" r="16757" b="24014"/>
            <a:stretch>
              <a:fillRect/>
            </a:stretch>
          </p:blipFill>
          <p:spPr>
            <a:xfrm>
              <a:off x="6091442" y="3532666"/>
              <a:ext cx="3074238" cy="246679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55" name="图片 54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70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65" y="4460034"/>
            <a:ext cx="495449" cy="98561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72"/>
            </p:custData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651" y="2653823"/>
            <a:ext cx="1757273" cy="35262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-1.85185E-06 L -1.00195 0.00185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28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三、古今异义辨别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（写出下列句子中的加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  <a:sym typeface="+mn-ea"/>
              </a:rPr>
              <a:t>黄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词的古义。）</a:t>
            </a:r>
            <a:endParaRPr lang="zh-CN" altLang="en-US" sz="28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7404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335280" y="998220"/>
            <a:ext cx="1170305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臣子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之不孝君父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古义：__________________________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今义：君主时代的官吏，有时也包括百姓；官吏对皇帝上书或说话的自称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2．故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贼人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身以利其身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古义：__________________________今义：偷东西的人；干坏事的人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3．虽至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大夫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之相乱家、诸侯之相攻国者，亦然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古义：_________________________________________________________________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今义：dài fu，医生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1119505" y="1758315"/>
            <a:ext cx="22663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臣下和儿子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1505585" y="36810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伤害别人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1401445" y="4804410"/>
            <a:ext cx="104559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dà fū，周代在国君之下有卿、大夫、士三等，各等中又分上、中、下三级，后因以大夫为任官职者之称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5280" y="402590"/>
            <a:ext cx="11522075" cy="612203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7404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335280" y="402590"/>
            <a:ext cx="11867515" cy="7400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爱人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若爱其身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古义：_______________________今义：</a:t>
            </a:r>
            <a:r>
              <a:rPr lang="en-US" altLang="en-US" sz="27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①丈夫或妻子；②恋爱中的男女一方</a:t>
            </a:r>
            <a:endParaRPr lang="en-US" altLang="en-US" sz="27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5．视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弟子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与臣若其身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古义：_______________________今义：学生，徒弟</a:t>
            </a: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119505" y="2475230"/>
            <a:ext cx="22663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弟弟和儿子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7753985" y="42926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名词使动用法，使获得利益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3530600" y="4292600"/>
            <a:ext cx="4553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动词使动用法，使受损失。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8"/>
            </p:custDataLst>
          </p:nvPr>
        </p:nvSpPr>
        <p:spPr>
          <a:xfrm>
            <a:off x="1119505" y="1151890"/>
            <a:ext cx="2480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爱护别人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9"/>
            </p:custDataLst>
          </p:nvPr>
        </p:nvSpPr>
        <p:spPr>
          <a:xfrm>
            <a:off x="436880" y="342868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四、掌握词类活用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（指出下列句子中加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  <a:sym typeface="+mn-ea"/>
              </a:rPr>
              <a:t>黄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词的活用类型并解释。）</a:t>
            </a:r>
            <a:endParaRPr lang="zh-CN" altLang="en-US" sz="28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335280" y="4160520"/>
            <a:ext cx="1185608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．故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亏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父而自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   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_______________________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_______________________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．故窃异室以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其室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_______________________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．故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贼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人以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其身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_______________________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en-US" sz="2800" b="1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_______________________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1"/>
            </p:custDataLst>
          </p:nvPr>
        </p:nvSpPr>
        <p:spPr>
          <a:xfrm>
            <a:off x="3746500" y="4904740"/>
            <a:ext cx="59220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名词使动用法，使获得利益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2"/>
            </p:custDataLst>
          </p:nvPr>
        </p:nvSpPr>
        <p:spPr>
          <a:xfrm>
            <a:off x="3746500" y="5603240"/>
            <a:ext cx="42494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名词作动词，害，伤害。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3"/>
            </p:custDataLst>
          </p:nvPr>
        </p:nvSpPr>
        <p:spPr>
          <a:xfrm>
            <a:off x="7567295" y="5577840"/>
            <a:ext cx="53225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名词使动用法，使获得利益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12" grpId="0"/>
      <p:bldP spid="4" grpId="0"/>
      <p:bldP spid="9" grpId="0"/>
      <p:bldP spid="13" grpId="0"/>
      <p:bldP spid="1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5919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五、特殊句式归纳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（翻译下列句子，并探究句式特点。）</a:t>
            </a:r>
            <a:endParaRPr lang="zh-CN" altLang="en-US" sz="28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5280" y="778510"/>
            <a:ext cx="11522075" cy="574611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38355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537210" y="641350"/>
            <a:ext cx="11320145" cy="6554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1．当察乱何自起？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译文：_______________________________________________________________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句式特点：__________________________________________________________</a:t>
            </a:r>
            <a:endParaRPr lang="en-US" altLang="zh-CN"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．臣子之不孝君父，所谓乱也。</a:t>
            </a:r>
            <a:endParaRPr lang="zh-CN" altLang="en-US"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译文：_______________________________________________________________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句式特点：__________________________________________________________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．臣自爱，不爱君，故亏君而自利。此所谓乱也。</a:t>
            </a:r>
            <a:endParaRPr lang="zh-CN" altLang="en-US"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译文：_______________________________________________________________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句式特点：__________________________________________________________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lang="en-US" altLang="en-US" sz="2800" b="1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1347470" y="142938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尝试考察混乱从哪里产生？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1697355" y="3297555"/>
            <a:ext cx="8604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臣下、儿子不孝敬君王、父亲，就是所说的混乱。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2410460" y="397065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判断句，“也”表判断。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2048510" y="2042160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宾语前置句，介词“自”的宾语“何”前置。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1504950" y="5226050"/>
            <a:ext cx="105530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臣下爱护自己，不爱护君王，因而使君王受损失而自己获得好处。就是所说的混乱。　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1"/>
            </p:custDataLst>
          </p:nvPr>
        </p:nvSpPr>
        <p:spPr>
          <a:xfrm>
            <a:off x="4713605" y="5899150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判断句，“也”表判断。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8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85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一、实词巩固训练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871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4229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537210" y="680720"/>
            <a:ext cx="12423775" cy="5815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[教材梳理]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(1)圣人以治天下为事者也，不可不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乱之所自起(《兼爱》) 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(2)前太守臣逵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臣孝廉(《陈情表》)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(3)虽不能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，必以情(《曹刿论战》)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(4)怨灵修之浩荡兮，终不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夫民心(《离骚》)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(5)咨诹善道，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纳雅言(《出师表》)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(6)徐而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之，则山下皆石穴罅(苏轼《石钟山记》)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(7)人又谁能以身之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，受物之汶汶者乎(《屈原列传》)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9714865" y="204914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动词，考察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10006330" y="3307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动词，明察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10006330" y="392366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动词，体察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9714865" y="2640965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动词，察举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8582025" y="586803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形容词，洁净的样子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1"/>
            </p:custDataLst>
          </p:nvPr>
        </p:nvSpPr>
        <p:spPr>
          <a:xfrm>
            <a:off x="10006330" y="456628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动词，明察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2"/>
            </p:custDataLst>
          </p:nvPr>
        </p:nvSpPr>
        <p:spPr>
          <a:xfrm>
            <a:off x="8582025" y="520636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动词，仔细看，观察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8" grpId="0"/>
      <p:bldP spid="5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85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5280" y="680720"/>
            <a:ext cx="11522075" cy="574738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4229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537210" y="740410"/>
            <a:ext cx="11957685" cy="5559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4560"/>
              </a:lnSpc>
            </a:pPr>
            <a:r>
              <a:rPr lang="zh-CN" altLang="en-US" sz="24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[高考演练]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(1)(2018·北京卷)故治乱存亡，其始若秋毫。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其秋毫，则大物不过矣。(《吕氏春秋》)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(2)(2015·湖北卷)徐而与侯处，听其议论，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其志之所存，乃知侯非今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之所谓廉者也。(《赠郡侯郭文麓升副使序》)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(3)(2015·四川卷)溥从父之官，专心坟籍。郡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孝廉，除郎中，补尚书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都令史。(《晋书·虞溥传》)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(4)(2011·浙江卷)臣愿抚之，无使劳而生怨。隋监未远，不可不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。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476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(《新唐书·张文瓘传》)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察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8886825" y="198755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动词，仔细看，观察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8696960" y="4422140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动词，考察，举荐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8696960" y="5640070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动词，省察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8950960" y="32048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动词，考察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8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82965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70251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10792991" y="4268621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537210" y="511810"/>
            <a:ext cx="13773786" cy="6196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6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[教材梳理]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(1)圣人以治天下为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者也(《兼爱》)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(2)敏于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而慎于言(《〈论语〉十二章》)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(3)延及孝文王、庄襄王，享国之日浅，国家无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(《过秦论》)____________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(4)奉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循公姥，进止敢自专(《孔雀东南飞并序》)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(5)著我绣夹裙，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四五通(《孔雀东南飞并序》)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(6)安能摧眉折腰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权贵，使我不得开心颜(《梦游天姥吟留别》)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                                 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9850120" y="198437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名词，事务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9307830" y="33242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名词，事故，事件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9307830" y="402399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动词，侍奉，供奉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9850120" y="2672080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名词，事情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9681210" y="472376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量词，件，副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1"/>
            </p:custDataLst>
          </p:nvPr>
        </p:nvSpPr>
        <p:spPr>
          <a:xfrm>
            <a:off x="8981440" y="606361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动词，侍奉，供奉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8" grpId="0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85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5280" y="680720"/>
            <a:ext cx="11522075" cy="574738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4229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537210" y="740410"/>
            <a:ext cx="11957685" cy="5407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80000"/>
              </a:lnSpc>
            </a:pPr>
            <a:r>
              <a:rPr lang="zh-CN" altLang="en-US" sz="24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[高考演练]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(1)(2016·江苏卷)言大父近开酒肆，不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文墨久矣。(《家传》) 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(2)(2016·全国卷Ⅲ)极陈时弊十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，语多斥权幸，权幸益深嫉之。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(《明史·傅珪传》)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(3)(2016·天津卷)若李台州，其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与寿昌岂异也，兹不谓之至孝通于神明乎？(《李台州传》)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8886825" y="23837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动词，从事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8579485" y="3900805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名词，事情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8503920" y="5417820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名词，事迹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85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5280" y="680720"/>
            <a:ext cx="11522075" cy="574738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4229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537210" y="740410"/>
            <a:ext cx="11957685" cy="4742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(4)(2015·安徽卷)归田后，尤孤介自持，不接当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。(《御史梁皙次先生传》)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(5)(2015·上海卷)有滏阳人焦通，性汹酒，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亲礼阙，为从弟所讼。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(《隋书·梁彦光传》)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</a:rPr>
              <a:t>(6)(2014·安徽卷)奏请仿汉熙平、唐开成故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。(《朱先生筠行状》)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  <a:p>
            <a:pPr indent="0" fontAlgn="auto">
              <a:lnSpc>
                <a:spcPct val="180000"/>
              </a:lnSpc>
            </a:pPr>
            <a:r>
              <a:rPr lang="en-US" sz="2800" b="1" noProof="0">
                <a:ln>
                  <a:noFill/>
                </a:ln>
                <a:effectLst/>
                <a:uLnTx/>
                <a:uFillTx/>
              </a:rPr>
              <a:t>                                                        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事</a:t>
            </a:r>
            <a:r>
              <a:rPr sz="2800" b="1" noProof="0">
                <a:ln>
                  <a:noFill/>
                </a:ln>
                <a:effectLst/>
                <a:uLnTx/>
                <a:uFillTx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8768715" y="16814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名词，权要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8418195" y="4796790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名词，先例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8768715" y="32042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动词，侍奉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82965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70251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25401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537210" y="511810"/>
            <a:ext cx="12552680" cy="5506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6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．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[教材梳理]</a:t>
            </a:r>
            <a:endParaRPr lang="zh-CN" altLang="en-US" sz="24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(1)父自爱也，不爱子，故亏子而自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(《兼爱》)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(2)因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乘便，宰割天下，分裂山河(《过秦论》)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(3)假舆马者，非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足也，而致千里(《劝学》)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(4)故木受绳则直，金就砺则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(《劝学》)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(5)天时不如地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，地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不如人和(《得道多助，失道寡助》)____________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6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(6)商人重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轻别离(《琵琶行并序》)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7568565" y="188912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动词使动用法，使……得利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7461250" y="32988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动词使动用法，使……走得快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8536305" y="400367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形容词，锋利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8286115" y="2657475"/>
            <a:ext cx="98672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名词，有利的形势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9614535" y="467677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动词，有利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1"/>
            </p:custDataLst>
          </p:nvPr>
        </p:nvSpPr>
        <p:spPr>
          <a:xfrm>
            <a:off x="8286115" y="534987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名词，利益，利润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8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82965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70251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3622191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337185" y="511810"/>
            <a:ext cx="11865610" cy="5815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[高考陪练]</a:t>
            </a:r>
            <a:endParaRPr lang="zh-CN" altLang="en-US" sz="24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(1)(2023·全国甲卷)贫以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故，为人直其枉，令不可欺，而我欺之，我又何怨？(《隆平集·儒学行义》)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(2)(2021·新高考全国Ⅱ卷)因与逖书，求通使及互市。逖不报书，而听其互市，收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十倍。(《通鉴纪事本末·祖逖北伐》)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(3)(2021·全国甲卷)契丹遂驻兵阳城淀，号二十万，每纵游骑剽掠，小不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辄引去，徜徉无斗志。(《宋史纪事本末·契丹盟好》)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(4)(2021·浙江卷)身之穷泰，不得而知之，为学远近，力穷则已，其所自信者，不却行而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动也。(《答谢景山书》)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           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sz="28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：____________</a:t>
            </a:r>
            <a:endParaRPr sz="28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9229090" y="1842135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名词，利益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9297035" y="31000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名词，利益，利润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9520555" y="4358005"/>
            <a:ext cx="1027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形容词，顺利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9297035" y="5615940"/>
            <a:ext cx="8459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6700" algn="just" defTabSz="266700">
              <a:spcAft>
                <a:spcPct val="0"/>
              </a:spcAft>
            </a:pP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动词，有利于</a:t>
            </a:r>
            <a:endParaRPr lang="zh-CN" altLang="en-US" sz="28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 flipH="1">
            <a:off x="0" y="-1958"/>
            <a:ext cx="12192000" cy="6858334"/>
            <a:chOff x="0" y="-328"/>
            <a:chExt cx="12192000" cy="6858334"/>
          </a:xfrm>
        </p:grpSpPr>
        <p:pic>
          <p:nvPicPr>
            <p:cNvPr id="2" name="图片 1" descr="地图  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02" b="12753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>
              <p:custDataLst>
                <p:tags r:id="rId4"/>
              </p:custDataLst>
            </p:nvPr>
          </p:nvGrpSpPr>
          <p:grpSpPr>
            <a:xfrm>
              <a:off x="932903" y="-328"/>
              <a:ext cx="11259097" cy="6858334"/>
              <a:chOff x="1009816" y="-328"/>
              <a:chExt cx="11259097" cy="6858334"/>
            </a:xfrm>
          </p:grpSpPr>
          <p:grpSp>
            <p:nvGrpSpPr>
              <p:cNvPr id="4" name="组合 3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1226491" y="-5"/>
                <a:ext cx="11042422" cy="6858011"/>
                <a:chOff x="1226491" y="-5"/>
                <a:chExt cx="11042422" cy="6858011"/>
              </a:xfrm>
            </p:grpSpPr>
            <p:pic>
              <p:nvPicPr>
                <p:cNvPr id="6" name="图片 5" descr="墙上挂着一幅画  描述已自动生成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74" t="16522" r="12292" b="47220"/>
                <a:stretch>
                  <a:fillRect/>
                </a:stretch>
              </p:blipFill>
              <p:spPr>
                <a:xfrm rot="5400000" flipV="1">
                  <a:off x="189381" y="1037112"/>
                  <a:ext cx="6858004" cy="4783783"/>
                </a:xfrm>
                <a:prstGeom prst="rect">
                  <a:avLst/>
                </a:prstGeom>
              </p:spPr>
            </p:pic>
            <p:pic>
              <p:nvPicPr>
                <p:cNvPr id="7" name="图片 6" descr="墙上挂着一幅画  描述已自动生成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74" t="33035" r="12292" b="40674"/>
                <a:stretch>
                  <a:fillRect/>
                </a:stretch>
              </p:blipFill>
              <p:spPr>
                <a:xfrm rot="5400000" flipV="1">
                  <a:off x="4315678" y="1694593"/>
                  <a:ext cx="6858004" cy="3468808"/>
                </a:xfrm>
                <a:prstGeom prst="rect">
                  <a:avLst/>
                </a:prstGeom>
              </p:spPr>
            </p:pic>
            <p:pic>
              <p:nvPicPr>
                <p:cNvPr id="8" name="图片 7" descr="墙上挂着一幅画  描述已自动生成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74" t="33035" r="12292" b="40674"/>
                <a:stretch>
                  <a:fillRect/>
                </a:stretch>
              </p:blipFill>
              <p:spPr>
                <a:xfrm rot="5400000" flipV="1">
                  <a:off x="7105509" y="1694594"/>
                  <a:ext cx="6858004" cy="3468805"/>
                </a:xfrm>
                <a:prstGeom prst="rect">
                  <a:avLst/>
                </a:prstGeom>
              </p:spPr>
            </p:pic>
          </p:grpSp>
          <p:pic>
            <p:nvPicPr>
              <p:cNvPr id="5" name="图片 4" descr="墙上挂着一幅画  描述已自动生成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33040" r="18830" b="47337"/>
              <a:stretch>
                <a:fillRect/>
              </a:stretch>
            </p:blipFill>
            <p:spPr>
              <a:xfrm rot="5400000" flipV="1">
                <a:off x="-829089" y="1838895"/>
                <a:ext cx="6266806" cy="2588996"/>
              </a:xfrm>
              <a:prstGeom prst="rect">
                <a:avLst/>
              </a:prstGeom>
            </p:spPr>
          </p:pic>
          <p:pic>
            <p:nvPicPr>
              <p:cNvPr id="101" name="图片 100" descr="墙上挂着一幅画  描述已自动生成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33040" r="18830" b="47337"/>
              <a:stretch>
                <a:fillRect/>
              </a:stretch>
            </p:blipFill>
            <p:spPr>
              <a:xfrm rot="5400000" flipV="1">
                <a:off x="-1230178" y="2247890"/>
                <a:ext cx="6266815" cy="1770380"/>
              </a:xfrm>
              <a:prstGeom prst="rect">
                <a:avLst/>
              </a:prstGeom>
            </p:spPr>
          </p:pic>
        </p:grpSp>
      </p:grpSp>
      <p:pic>
        <p:nvPicPr>
          <p:cNvPr id="36" name="图片 3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9" t="49223" r="-369" b="4123"/>
          <a:stretch>
            <a:fillRect/>
          </a:stretch>
        </p:blipFill>
        <p:spPr>
          <a:xfrm flipH="1">
            <a:off x="-12557" y="4036991"/>
            <a:ext cx="1650678" cy="2096466"/>
          </a:xfrm>
          <a:custGeom>
            <a:avLst/>
            <a:gdLst>
              <a:gd name="connsiteX0" fmla="*/ 1750024 w 1750024"/>
              <a:gd name="connsiteY0" fmla="*/ 0 h 2434587"/>
              <a:gd name="connsiteX1" fmla="*/ 0 w 1750024"/>
              <a:gd name="connsiteY1" fmla="*/ 0 h 2434587"/>
              <a:gd name="connsiteX2" fmla="*/ 0 w 1750024"/>
              <a:gd name="connsiteY2" fmla="*/ 152808 h 2434587"/>
              <a:gd name="connsiteX3" fmla="*/ 175054 w 1750024"/>
              <a:gd name="connsiteY3" fmla="*/ 152808 h 2434587"/>
              <a:gd name="connsiteX4" fmla="*/ 175054 w 1750024"/>
              <a:gd name="connsiteY4" fmla="*/ 784861 h 2434587"/>
              <a:gd name="connsiteX5" fmla="*/ 0 w 1750024"/>
              <a:gd name="connsiteY5" fmla="*/ 784861 h 2434587"/>
              <a:gd name="connsiteX6" fmla="*/ 0 w 1750024"/>
              <a:gd name="connsiteY6" fmla="*/ 2434587 h 2434587"/>
              <a:gd name="connsiteX7" fmla="*/ 1750024 w 1750024"/>
              <a:gd name="connsiteY7" fmla="*/ 2434587 h 243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0024" h="2434587">
                <a:moveTo>
                  <a:pt x="1750024" y="0"/>
                </a:moveTo>
                <a:lnTo>
                  <a:pt x="0" y="0"/>
                </a:lnTo>
                <a:lnTo>
                  <a:pt x="0" y="152808"/>
                </a:lnTo>
                <a:lnTo>
                  <a:pt x="175054" y="152808"/>
                </a:lnTo>
                <a:lnTo>
                  <a:pt x="175054" y="784861"/>
                </a:lnTo>
                <a:lnTo>
                  <a:pt x="0" y="784861"/>
                </a:lnTo>
                <a:lnTo>
                  <a:pt x="0" y="2434587"/>
                </a:lnTo>
                <a:lnTo>
                  <a:pt x="1750024" y="2434587"/>
                </a:lnTo>
                <a:close/>
              </a:path>
            </a:pathLst>
          </a:custGeom>
        </p:spPr>
      </p:pic>
      <p:sp>
        <p:nvSpPr>
          <p:cNvPr id="45" name="文本框 44"/>
          <p:cNvSpPr txBox="1"/>
          <p:nvPr>
            <p:custDataLst>
              <p:tags r:id="rId14"/>
            </p:custDataLst>
          </p:nvPr>
        </p:nvSpPr>
        <p:spPr>
          <a:xfrm>
            <a:off x="1130377" y="1172608"/>
            <a:ext cx="1013460" cy="2834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5400">
                <a:solidFill>
                  <a:schemeClr val="tx1">
                    <a:lumMod val="85000"/>
                    <a:lumOff val="15000"/>
                  </a:schemeClr>
                </a:solidFill>
                <a:ea typeface="长城行楷体" panose="02010609000101010101" pitchFamily="49" charset="-122"/>
              </a:rPr>
              <a:t>复习目标</a:t>
            </a:r>
            <a:endParaRPr lang="zh-CN" altLang="en-US" sz="5400">
              <a:solidFill>
                <a:schemeClr val="tx1">
                  <a:lumMod val="85000"/>
                  <a:lumOff val="15000"/>
                </a:schemeClr>
              </a:solidFill>
              <a:ea typeface="长城行楷体" panose="02010609000101010101" pitchFamily="49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5"/>
            </p:custDataLst>
          </p:nvPr>
        </p:nvGrpSpPr>
        <p:grpSpPr>
          <a:xfrm>
            <a:off x="3808420" y="1137022"/>
            <a:ext cx="2110918" cy="4661021"/>
            <a:chOff x="2459420" y="1135118"/>
            <a:chExt cx="2036379" cy="4692544"/>
          </a:xfrm>
        </p:grpSpPr>
        <p:sp>
          <p:nvSpPr>
            <p:cNvPr id="17" name="矩形 16"/>
            <p:cNvSpPr/>
            <p:nvPr>
              <p:custDataLst>
                <p:tags r:id="rId16"/>
              </p:custDataLst>
            </p:nvPr>
          </p:nvSpPr>
          <p:spPr>
            <a:xfrm>
              <a:off x="2459420" y="1135118"/>
              <a:ext cx="2036379" cy="46925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7"/>
              </p:custDataLst>
            </p:nvPr>
          </p:nvSpPr>
          <p:spPr>
            <a:xfrm>
              <a:off x="2562358" y="1135118"/>
              <a:ext cx="1834253" cy="4692544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alphaModFix amt="2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6"/>
          <a:stretch>
            <a:fillRect/>
          </a:stretch>
        </p:blipFill>
        <p:spPr>
          <a:xfrm flipH="1">
            <a:off x="3762060" y="4170445"/>
            <a:ext cx="2058312" cy="14578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alphaModFix amt="2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6" r="-1"/>
          <a:stretch>
            <a:fillRect/>
          </a:stretch>
        </p:blipFill>
        <p:spPr>
          <a:xfrm flipH="1">
            <a:off x="4110337" y="4461689"/>
            <a:ext cx="1710035" cy="1457857"/>
          </a:xfrm>
          <a:prstGeom prst="rect">
            <a:avLst/>
          </a:prstGeom>
        </p:spPr>
      </p:pic>
      <p:sp>
        <p:nvSpPr>
          <p:cNvPr id="27" name="PA-文本框 9"/>
          <p:cNvSpPr txBox="1"/>
          <p:nvPr>
            <p:custDataLst>
              <p:tags r:id="rId24"/>
            </p:custDataLst>
          </p:nvPr>
        </p:nvSpPr>
        <p:spPr>
          <a:xfrm>
            <a:off x="4017377" y="1736012"/>
            <a:ext cx="1692566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梳理、积累文言文基础知识，形成系统的知识网络。 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40" name="组合 139"/>
          <p:cNvGrpSpPr/>
          <p:nvPr>
            <p:custDataLst>
              <p:tags r:id="rId25"/>
            </p:custDataLst>
          </p:nvPr>
        </p:nvGrpSpPr>
        <p:grpSpPr>
          <a:xfrm>
            <a:off x="3414895" y="967673"/>
            <a:ext cx="1025948" cy="1025948"/>
            <a:chOff x="103888" y="965768"/>
            <a:chExt cx="1025948" cy="1025948"/>
          </a:xfrm>
        </p:grpSpPr>
        <p:grpSp>
          <p:nvGrpSpPr>
            <p:cNvPr id="52" name="组合 51"/>
            <p:cNvGrpSpPr/>
            <p:nvPr>
              <p:custDataLst>
                <p:tags r:id="rId26"/>
              </p:custDataLst>
            </p:nvPr>
          </p:nvGrpSpPr>
          <p:grpSpPr>
            <a:xfrm>
              <a:off x="103888" y="965768"/>
              <a:ext cx="1025948" cy="1025948"/>
              <a:chOff x="2041902" y="871579"/>
              <a:chExt cx="1105940" cy="1105940"/>
            </a:xfrm>
          </p:grpSpPr>
          <p:sp>
            <p:nvSpPr>
              <p:cNvPr id="51" name="椭圆 50"/>
              <p:cNvSpPr/>
              <p:nvPr>
                <p:custDataLst>
                  <p:tags r:id="rId27"/>
                </p:custDataLst>
              </p:nvPr>
            </p:nvSpPr>
            <p:spPr>
              <a:xfrm>
                <a:off x="2148017" y="989026"/>
                <a:ext cx="855292" cy="855292"/>
              </a:xfrm>
              <a:prstGeom prst="ellipse">
                <a:avLst/>
              </a:prstGeom>
              <a:solidFill>
                <a:srgbClr val="F7F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9" name="图片 48" descr="形状, 圆圈  描述已自动生成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1902" y="871579"/>
                <a:ext cx="1105940" cy="1105940"/>
              </a:xfrm>
              <a:prstGeom prst="rect">
                <a:avLst/>
              </a:prstGeom>
            </p:spPr>
          </p:pic>
        </p:grpSp>
        <p:sp>
          <p:nvSpPr>
            <p:cNvPr id="50" name="文本框 49"/>
            <p:cNvSpPr txBox="1"/>
            <p:nvPr>
              <p:custDataLst>
                <p:tags r:id="rId30"/>
              </p:custDataLst>
            </p:nvPr>
          </p:nvSpPr>
          <p:spPr>
            <a:xfrm>
              <a:off x="232505" y="1061861"/>
              <a:ext cx="697627" cy="70788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a typeface="长城行楷体" panose="02010609000101010101" pitchFamily="49" charset="-122"/>
                </a:rPr>
                <a:t>壹</a:t>
              </a:r>
              <a:endParaRPr lang="zh-CN" alt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长城行楷体" panose="02010609000101010101" pitchFamily="49" charset="-122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31"/>
            </p:custDataLst>
          </p:nvPr>
        </p:nvGrpSpPr>
        <p:grpSpPr>
          <a:xfrm>
            <a:off x="6581166" y="1129402"/>
            <a:ext cx="2110918" cy="4661021"/>
            <a:chOff x="2459420" y="1135118"/>
            <a:chExt cx="2036379" cy="4692544"/>
          </a:xfrm>
        </p:grpSpPr>
        <p:sp>
          <p:nvSpPr>
            <p:cNvPr id="82" name="矩形 81"/>
            <p:cNvSpPr/>
            <p:nvPr>
              <p:custDataLst>
                <p:tags r:id="rId32"/>
              </p:custDataLst>
            </p:nvPr>
          </p:nvSpPr>
          <p:spPr>
            <a:xfrm>
              <a:off x="2459420" y="1135118"/>
              <a:ext cx="2036379" cy="46925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/>
            <p:cNvSpPr/>
            <p:nvPr>
              <p:custDataLst>
                <p:tags r:id="rId33"/>
              </p:custDataLst>
            </p:nvPr>
          </p:nvSpPr>
          <p:spPr>
            <a:xfrm>
              <a:off x="2562358" y="1135118"/>
              <a:ext cx="1834253" cy="4692544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7" name="组合 136"/>
          <p:cNvGrpSpPr/>
          <p:nvPr>
            <p:custDataLst>
              <p:tags r:id="rId34"/>
            </p:custDataLst>
          </p:nvPr>
        </p:nvGrpSpPr>
        <p:grpSpPr>
          <a:xfrm>
            <a:off x="6187641" y="960053"/>
            <a:ext cx="1025948" cy="1025948"/>
            <a:chOff x="2744775" y="965768"/>
            <a:chExt cx="1025948" cy="1025948"/>
          </a:xfrm>
        </p:grpSpPr>
        <p:grpSp>
          <p:nvGrpSpPr>
            <p:cNvPr id="87" name="组合 86"/>
            <p:cNvGrpSpPr/>
            <p:nvPr>
              <p:custDataLst>
                <p:tags r:id="rId35"/>
              </p:custDataLst>
            </p:nvPr>
          </p:nvGrpSpPr>
          <p:grpSpPr>
            <a:xfrm>
              <a:off x="2744775" y="965768"/>
              <a:ext cx="1025948" cy="1025948"/>
              <a:chOff x="2041902" y="871579"/>
              <a:chExt cx="1105940" cy="1105940"/>
            </a:xfrm>
          </p:grpSpPr>
          <p:sp>
            <p:nvSpPr>
              <p:cNvPr id="88" name="椭圆 87"/>
              <p:cNvSpPr/>
              <p:nvPr>
                <p:custDataLst>
                  <p:tags r:id="rId36"/>
                </p:custDataLst>
              </p:nvPr>
            </p:nvSpPr>
            <p:spPr>
              <a:xfrm>
                <a:off x="2148017" y="989026"/>
                <a:ext cx="855292" cy="855292"/>
              </a:xfrm>
              <a:prstGeom prst="ellipse">
                <a:avLst/>
              </a:prstGeom>
              <a:solidFill>
                <a:srgbClr val="F7F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9" name="图片 88" descr="形状, 圆圈  描述已自动生成"/>
              <p:cNvPicPr>
                <a:picLocks noChangeAspect="1"/>
              </p:cNvPicPr>
              <p:nvPr>
                <p:custDataLst>
                  <p:tags r:id="rId37"/>
                </p:custDataLst>
              </p:nvPr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1902" y="871579"/>
                <a:ext cx="1105940" cy="1105940"/>
              </a:xfrm>
              <a:prstGeom prst="rect">
                <a:avLst/>
              </a:prstGeom>
            </p:spPr>
          </p:pic>
        </p:grpSp>
        <p:sp>
          <p:nvSpPr>
            <p:cNvPr id="90" name="文本框 89"/>
            <p:cNvSpPr txBox="1"/>
            <p:nvPr>
              <p:custDataLst>
                <p:tags r:id="rId38"/>
              </p:custDataLst>
            </p:nvPr>
          </p:nvSpPr>
          <p:spPr>
            <a:xfrm>
              <a:off x="2873391" y="1061861"/>
              <a:ext cx="697628" cy="70788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4000">
                  <a:solidFill>
                    <a:schemeClr val="tx1">
                      <a:lumMod val="85000"/>
                      <a:lumOff val="15000"/>
                    </a:schemeClr>
                  </a:solidFill>
                  <a:ea typeface="长城行楷体" panose="02010609000101010101" pitchFamily="49" charset="-122"/>
                </a:rPr>
                <a:t>贰</a:t>
              </a:r>
              <a:endParaRPr lang="zh-CN" alt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长城行楷体" panose="02010609000101010101" pitchFamily="49" charset="-122"/>
              </a:endParaRPr>
            </a:p>
          </p:txBody>
        </p:sp>
      </p:grpSp>
      <p:grpSp>
        <p:nvGrpSpPr>
          <p:cNvPr id="148" name="组合 147"/>
          <p:cNvGrpSpPr/>
          <p:nvPr>
            <p:custDataLst>
              <p:tags r:id="rId39"/>
            </p:custDataLst>
          </p:nvPr>
        </p:nvGrpSpPr>
        <p:grpSpPr>
          <a:xfrm>
            <a:off x="1093541" y="1022601"/>
            <a:ext cx="1097100" cy="3255201"/>
            <a:chOff x="2459420" y="1135118"/>
            <a:chExt cx="2036379" cy="4692540"/>
          </a:xfrm>
        </p:grpSpPr>
        <p:sp>
          <p:nvSpPr>
            <p:cNvPr id="151" name="矩形 150"/>
            <p:cNvSpPr/>
            <p:nvPr>
              <p:custDataLst>
                <p:tags r:id="rId40"/>
              </p:custDataLst>
            </p:nvPr>
          </p:nvSpPr>
          <p:spPr>
            <a:xfrm>
              <a:off x="2459420" y="1135118"/>
              <a:ext cx="2036379" cy="4692540"/>
            </a:xfrm>
            <a:prstGeom prst="rect">
              <a:avLst/>
            </a:prstGeom>
            <a:noFill/>
            <a:ln w="222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>
              <p:custDataLst>
                <p:tags r:id="rId41"/>
              </p:custDataLst>
            </p:nvPr>
          </p:nvSpPr>
          <p:spPr>
            <a:xfrm>
              <a:off x="2547444" y="1217891"/>
              <a:ext cx="1860329" cy="452699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>
              <p:custDataLst>
                <p:tags r:id="rId42"/>
              </p:custDataLst>
            </p:nvPr>
          </p:nvSpPr>
          <p:spPr>
            <a:xfrm>
              <a:off x="2635469" y="1300662"/>
              <a:ext cx="1684279" cy="4361454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4" name="组合 153"/>
          <p:cNvGrpSpPr/>
          <p:nvPr>
            <p:custDataLst>
              <p:tags r:id="rId43"/>
            </p:custDataLst>
          </p:nvPr>
        </p:nvGrpSpPr>
        <p:grpSpPr>
          <a:xfrm flipH="1">
            <a:off x="10615841" y="-21"/>
            <a:ext cx="780954" cy="6858000"/>
            <a:chOff x="443440" y="-21"/>
            <a:chExt cx="780954" cy="6858000"/>
          </a:xfrm>
        </p:grpSpPr>
        <p:pic>
          <p:nvPicPr>
            <p:cNvPr id="155" name="图片 154" descr="墙上挂着一幅画  描述已自动生成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4" t="10191" r="18830" b="86229"/>
            <a:stretch>
              <a:fillRect/>
            </a:stretch>
          </p:blipFill>
          <p:spPr>
            <a:xfrm rot="5400000" flipV="1">
              <a:off x="-1880268" y="3162137"/>
              <a:ext cx="5736959" cy="472364"/>
            </a:xfrm>
            <a:prstGeom prst="rect">
              <a:avLst/>
            </a:prstGeom>
            <a:effectLst>
              <a:outerShdw blurRad="457200" dist="38100" sx="102000" sy="102000" algn="l" rotWithShape="0">
                <a:prstClr val="black">
                  <a:alpha val="70000"/>
                </a:prstClr>
              </a:outerShdw>
            </a:effectLst>
          </p:spPr>
        </p:pic>
        <p:pic>
          <p:nvPicPr>
            <p:cNvPr id="156" name="图片 155" descr="墙上挂着一幅画  描述已自动生成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4" t="7852" r="12293" b="86229"/>
            <a:stretch>
              <a:fillRect/>
            </a:stretch>
          </p:blipFill>
          <p:spPr>
            <a:xfrm rot="5400000" flipV="1">
              <a:off x="-2595083" y="3038502"/>
              <a:ext cx="6858000" cy="780953"/>
            </a:xfrm>
            <a:prstGeom prst="rect">
              <a:avLst/>
            </a:prstGeom>
            <a:effectLst/>
          </p:spPr>
        </p:pic>
      </p:grpSp>
      <p:pic>
        <p:nvPicPr>
          <p:cNvPr id="158" name="图片 157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>
            <a:alphaModFix amt="50000"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47" y="4278170"/>
            <a:ext cx="1901394" cy="1530622"/>
          </a:xfrm>
          <a:prstGeom prst="rect">
            <a:avLst/>
          </a:prstGeom>
        </p:spPr>
      </p:pic>
      <p:pic>
        <p:nvPicPr>
          <p:cNvPr id="160" name="图片 159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26" y="2786331"/>
            <a:ext cx="1914110" cy="2999684"/>
          </a:xfrm>
          <a:prstGeom prst="rect">
            <a:avLst/>
          </a:prstGeom>
        </p:spPr>
      </p:pic>
      <p:sp>
        <p:nvSpPr>
          <p:cNvPr id="86" name="PA-文本框 9"/>
          <p:cNvSpPr txBox="1"/>
          <p:nvPr>
            <p:custDataLst>
              <p:tags r:id="rId51"/>
            </p:custDataLst>
          </p:nvPr>
        </p:nvSpPr>
        <p:spPr>
          <a:xfrm>
            <a:off x="6853842" y="1398270"/>
            <a:ext cx="1692566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72009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重点掌握实词(察、事、利)、文化常识、特殊句式等文言特殊现象。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9197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4963" y="872064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629301"/>
            <a:ext cx="3395294" cy="29027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60750" y="3305810"/>
            <a:ext cx="5270500" cy="2476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335280" y="881380"/>
            <a:ext cx="11522710" cy="568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(1)圣人以治天下为事者也，必知乱之所自起，焉能治之。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译文：________________________________________________________________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(2)子自爱，不爱父，故亏父而自利。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译文：________________________________________________________________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)盗爱其室，不爱异室，故窃异室以利其室；贼爱其身，不爱人，故贼人以利其身。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译文：________________________________________________________________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473075" y="1433195"/>
            <a:ext cx="1152334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defTabSz="266700" fontAlgn="auto">
              <a:lnSpc>
                <a:spcPct val="140000"/>
              </a:lnSpc>
              <a:spcAft>
                <a:spcPct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圣人是把治理天下作为(自己的)事务的人，必须知道混乱从哪里产生，于是能对它进行治理。</a:t>
            </a:r>
            <a:endParaRPr sz="2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473075" y="3035935"/>
            <a:ext cx="11523345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defTabSz="266700" fontAlgn="auto">
              <a:lnSpc>
                <a:spcPct val="140000"/>
              </a:lnSpc>
              <a:spcAft>
                <a:spcPct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儿子爱自己而不爱父亲，因而让父亲受损以使自己获利。</a:t>
            </a:r>
            <a:endParaRPr lang="zh-CN" altLang="en-US" sz="2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377825" y="81598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二、重点语句翻译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599815" y="5991860"/>
            <a:ext cx="5270500" cy="2476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1"/>
            </p:custDataLst>
          </p:nvPr>
        </p:nvSpPr>
        <p:spPr>
          <a:xfrm>
            <a:off x="473075" y="4707890"/>
            <a:ext cx="1152334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defTabSz="266700" fontAlgn="auto">
              <a:lnSpc>
                <a:spcPct val="140000"/>
              </a:lnSpc>
              <a:spcAft>
                <a:spcPct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盗贼只爱自己的家，不爱别人的家，所以盗窃别人的家以利自己的家；盗贼只爱自身，不爱别人，所以残害别人以利于自身。</a:t>
            </a:r>
            <a:endParaRPr sz="2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2999197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缺角矩形 5"/>
          <p:cNvSpPr/>
          <p:nvPr>
            <p:custDataLst>
              <p:tags r:id="rId6"/>
            </p:custDataLst>
          </p:nvPr>
        </p:nvSpPr>
        <p:spPr>
          <a:xfrm>
            <a:off x="334963" y="872064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9"/>
            </p:custDataLst>
          </p:nvPr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629301"/>
            <a:ext cx="3395294" cy="29027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60750" y="3305810"/>
            <a:ext cx="5270500" cy="2476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335280" y="881380"/>
            <a:ext cx="11522710" cy="288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)若使天下兼相爱，爱人若爱其身，犹有不孝者乎？视父兄与君若其身，恶施不孝？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译文：________________________________________________________________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_______________________________________________________________________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defTabSz="266700" fontAlgn="auto">
              <a:lnSpc>
                <a:spcPct val="130000"/>
              </a:lnSpc>
              <a:spcAft>
                <a:spcPct val="0"/>
              </a:spcAft>
            </a:pP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473075" y="1939290"/>
            <a:ext cx="11523345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defTabSz="266700" fontAlgn="auto">
              <a:lnSpc>
                <a:spcPct val="140000"/>
              </a:lnSpc>
              <a:spcAft>
                <a:spcPct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假若天下的人都能相亲相爱，爱别人就像爱自己，还能有不孝的吗？</a:t>
            </a:r>
            <a:endParaRPr sz="2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just" defTabSz="266700" fontAlgn="auto">
              <a:lnSpc>
                <a:spcPct val="140000"/>
              </a:lnSpc>
              <a:spcAft>
                <a:spcPct val="0"/>
              </a:spcAft>
            </a:pPr>
            <a:r>
              <a:rPr sz="2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看待父亲、兄弟和君上像自己一样，怎么会做出不孝的事呢？</a:t>
            </a:r>
            <a:endParaRPr sz="2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599815" y="5991860"/>
            <a:ext cx="5270500" cy="247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2" b="1275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4" r="83565"/>
          <a:stretch>
            <a:fillRect/>
          </a:stretch>
        </p:blipFill>
        <p:spPr>
          <a:xfrm>
            <a:off x="0" y="4929808"/>
            <a:ext cx="2003729" cy="1928191"/>
          </a:xfrm>
          <a:prstGeom prst="rect">
            <a:avLst/>
          </a:prstGeom>
        </p:spPr>
      </p:pic>
      <p:grpSp>
        <p:nvGrpSpPr>
          <p:cNvPr id="63" name="组合 62"/>
          <p:cNvGrpSpPr/>
          <p:nvPr>
            <p:custDataLst>
              <p:tags r:id="rId5"/>
            </p:custDataLst>
          </p:nvPr>
        </p:nvGrpSpPr>
        <p:grpSpPr>
          <a:xfrm>
            <a:off x="712274" y="442609"/>
            <a:ext cx="10767454" cy="5753528"/>
            <a:chOff x="712274" y="442609"/>
            <a:chExt cx="10767454" cy="5753528"/>
          </a:xfrm>
        </p:grpSpPr>
        <p:grpSp>
          <p:nvGrpSpPr>
            <p:cNvPr id="22" name="组合 21"/>
            <p:cNvGrpSpPr/>
            <p:nvPr>
              <p:custDataLst>
                <p:tags r:id="rId6"/>
              </p:custDataLst>
            </p:nvPr>
          </p:nvGrpSpPr>
          <p:grpSpPr>
            <a:xfrm flipH="1" flipV="1">
              <a:off x="712274" y="442609"/>
              <a:ext cx="10767454" cy="5753528"/>
              <a:chOff x="712274" y="552236"/>
              <a:chExt cx="10767454" cy="5753528"/>
            </a:xfrm>
          </p:grpSpPr>
          <p:pic>
            <p:nvPicPr>
              <p:cNvPr id="16" name="图片 15" descr="墙上挂着一幅画  描述已自动生成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3" t="8353" r="12273" b="50560"/>
              <a:stretch>
                <a:fillRect/>
              </a:stretch>
            </p:blipFill>
            <p:spPr>
              <a:xfrm rot="16200000">
                <a:off x="185268" y="1079243"/>
                <a:ext cx="5753526" cy="4699513"/>
              </a:xfrm>
              <a:prstGeom prst="rect">
                <a:avLst/>
              </a:prstGeom>
            </p:spPr>
          </p:pic>
          <p:pic>
            <p:nvPicPr>
              <p:cNvPr id="17" name="图片 16" descr="墙上挂着一幅画  描述已自动生成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3" t="49399" r="12273" b="9514"/>
              <a:stretch>
                <a:fillRect/>
              </a:stretch>
            </p:blipFill>
            <p:spPr>
              <a:xfrm rot="16200000">
                <a:off x="6253209" y="1079244"/>
                <a:ext cx="5753526" cy="4699513"/>
              </a:xfrm>
              <a:prstGeom prst="rect">
                <a:avLst/>
              </a:prstGeom>
            </p:spPr>
          </p:pic>
          <p:pic>
            <p:nvPicPr>
              <p:cNvPr id="20" name="图片 19" descr="墙上挂着一幅画  描述已自动生成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3" t="39895" r="12273" b="40301"/>
              <a:stretch>
                <a:fillRect/>
              </a:stretch>
            </p:blipFill>
            <p:spPr>
              <a:xfrm rot="16200000">
                <a:off x="3585681" y="2296461"/>
                <a:ext cx="5753526" cy="2265075"/>
              </a:xfrm>
              <a:prstGeom prst="rect">
                <a:avLst/>
              </a:prstGeom>
            </p:spPr>
          </p:pic>
        </p:grpSp>
        <p:sp>
          <p:nvSpPr>
            <p:cNvPr id="46" name="文本框 45"/>
            <p:cNvSpPr txBox="1"/>
            <p:nvPr>
              <p:custDataLst>
                <p:tags r:id="rId11"/>
              </p:custDataLst>
            </p:nvPr>
          </p:nvSpPr>
          <p:spPr>
            <a:xfrm>
              <a:off x="1298663" y="2596527"/>
              <a:ext cx="6888480" cy="144526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8800">
                  <a:solidFill>
                    <a:schemeClr val="tx1">
                      <a:lumMod val="85000"/>
                      <a:lumOff val="15000"/>
                    </a:schemeClr>
                  </a:solidFill>
                  <a:ea typeface="长城行楷体" panose="02010609000101010101" pitchFamily="49" charset="-122"/>
                </a:rPr>
                <a:t>教材知识回扣</a:t>
              </a:r>
              <a:endParaRPr lang="zh-CN" altLang="en-US" sz="8800">
                <a:solidFill>
                  <a:schemeClr val="tx1">
                    <a:lumMod val="85000"/>
                    <a:lumOff val="15000"/>
                  </a:schemeClr>
                </a:solidFill>
                <a:ea typeface="长城行楷体" panose="02010609000101010101" pitchFamily="49" charset="-122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alphaModFix amt="8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012" flipH="1">
            <a:off x="7573537" y="1109625"/>
            <a:ext cx="1444233" cy="1444233"/>
          </a:xfrm>
          <a:prstGeom prst="rect">
            <a:avLst/>
          </a:prstGeom>
          <a:effectLst/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b="28408"/>
          <a:stretch>
            <a:fillRect/>
          </a:stretch>
        </p:blipFill>
        <p:spPr>
          <a:xfrm flipH="1">
            <a:off x="8766826" y="1854004"/>
            <a:ext cx="1354527" cy="14653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-2156" t="38801" r="2156" b="13684"/>
          <a:stretch>
            <a:fillRect/>
          </a:stretch>
        </p:blipFill>
        <p:spPr>
          <a:xfrm flipH="1">
            <a:off x="5682615" y="3077210"/>
            <a:ext cx="6961505" cy="4106545"/>
          </a:xfrm>
          <a:prstGeom prst="rect">
            <a:avLst/>
          </a:prstGeom>
          <a:effectLst>
            <a:softEdge rad="647700"/>
          </a:effec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0883900" y="10845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-21590"/>
            <a:ext cx="11190605" cy="1014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一、课文挖空训练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  <a:p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诵读全文，用“/”给未加标点的句子断句，并解释加黄词语的意思。</a:t>
            </a:r>
            <a:endParaRPr lang="zh-CN" altLang="en-US" sz="28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8326313" y="-80999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7404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965835" y="1561465"/>
            <a:ext cx="1026033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72009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圣人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以</a:t>
            </a:r>
            <a:r>
              <a:rPr kumimoji="0" lang="zh-CN" altLang="en-US" sz="28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治天下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为</a:t>
            </a:r>
            <a:r>
              <a:rPr kumimoji="0" lang="zh-CN" altLang="en-US" sz="2800" b="1" i="0" strike="noStrike" kern="1200" cap="none" spc="0" normalizeH="0" baseline="0">
                <a:solidFill>
                  <a:srgbClr val="9F7133"/>
                </a:solidFill>
                <a:latin typeface="+mn-ea"/>
                <a:cs typeface="+mn-cs"/>
              </a:rPr>
              <a:t>事</a:t>
            </a:r>
            <a:r>
              <a:rPr kumimoji="0" lang="zh-CN" altLang="en-US" sz="28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者也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，必知乱之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所自起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，</a:t>
            </a:r>
            <a:r>
              <a:rPr lang="zh-CN" altLang="en-US" sz="2800" b="1">
                <a:solidFill>
                  <a:srgbClr val="9F7133"/>
                </a:solidFill>
                <a:latin typeface="+mn-ea"/>
              </a:rPr>
              <a:t>焉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能治之；不知乱之所自起，则不能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治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。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譬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之如医之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攻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人之疾者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然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，必知疾之所自起，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焉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能攻之；不知疾之所自起，则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弗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能攻。治乱者何独不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然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？必知乱之所自起，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焉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能治之；不知乱之所自起，则弗能治。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8815153" y="2570439"/>
            <a:ext cx="830383" cy="427351"/>
          </a:xfrm>
          <a:prstGeom prst="borderCallout1">
            <a:avLst>
              <a:gd name="adj1" fmla="val -1031"/>
              <a:gd name="adj2" fmla="val 24018"/>
              <a:gd name="adj3" fmla="val -16682"/>
              <a:gd name="adj4" fmla="val 6653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olidFill>
                  <a:srgbClr val="755325"/>
                </a:solidFill>
                <a:latin typeface="+mn-ea"/>
                <a:ea typeface="+mn-ea"/>
                <a:sym typeface="+mn-ea"/>
              </a:rPr>
              <a:t>于是</a:t>
            </a:r>
            <a:endParaRPr lang="zh-CN" altLang="en-US">
              <a:solidFill>
                <a:srgbClr val="755325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8"/>
            </p:custDataLst>
          </p:nvPr>
        </p:nvSpPr>
        <p:spPr>
          <a:xfrm>
            <a:off x="3974249" y="2573878"/>
            <a:ext cx="906145" cy="431165"/>
          </a:xfrm>
          <a:prstGeom prst="borderCallout1">
            <a:avLst>
              <a:gd name="adj1" fmla="val -1006"/>
              <a:gd name="adj2" fmla="val 60489"/>
              <a:gd name="adj3" fmla="val -33204"/>
              <a:gd name="adj4" fmla="val 52311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olidFill>
                  <a:srgbClr val="755325"/>
                </a:solidFill>
                <a:latin typeface="+mn-ea"/>
                <a:ea typeface="+mn-ea"/>
                <a:sym typeface="+mn-ea"/>
              </a:rPr>
              <a:t>事务</a:t>
            </a:r>
            <a:endParaRPr lang="zh-CN" altLang="en-US">
              <a:solidFill>
                <a:srgbClr val="755325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9"/>
            </p:custDataLst>
          </p:nvPr>
        </p:nvSpPr>
        <p:spPr>
          <a:xfrm>
            <a:off x="6023475" y="2654417"/>
            <a:ext cx="830383" cy="431151"/>
          </a:xfrm>
          <a:prstGeom prst="borderCallout1">
            <a:avLst>
              <a:gd name="adj1" fmla="val 99754"/>
              <a:gd name="adj2" fmla="val 76040"/>
              <a:gd name="adj3" fmla="val 115075"/>
              <a:gd name="adj4" fmla="val 90362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olidFill>
                  <a:srgbClr val="755325"/>
                </a:solidFill>
                <a:latin typeface="+mn-ea"/>
                <a:ea typeface="+mn-ea"/>
                <a:sym typeface="+mn-ea"/>
              </a:rPr>
              <a:t>治疗</a:t>
            </a:r>
            <a:endParaRPr lang="zh-CN" altLang="en-US">
              <a:solidFill>
                <a:srgbClr val="755325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7128826" y="3748342"/>
            <a:ext cx="500118" cy="431151"/>
          </a:xfrm>
          <a:prstGeom prst="borderCallout1">
            <a:avLst>
              <a:gd name="adj1" fmla="val 99754"/>
              <a:gd name="adj2" fmla="val 87847"/>
              <a:gd name="adj3" fmla="val 120946"/>
              <a:gd name="adj4" fmla="val 60775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olidFill>
                  <a:srgbClr val="755325"/>
                </a:solidFill>
                <a:latin typeface="+mn-ea"/>
                <a:ea typeface="+mn-ea"/>
                <a:sym typeface="+mn-ea"/>
              </a:rPr>
              <a:t>不</a:t>
            </a:r>
            <a:endParaRPr lang="zh-CN" altLang="en-US">
              <a:solidFill>
                <a:srgbClr val="755325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335386" y="1206455"/>
            <a:ext cx="773695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第一段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986" y="193660"/>
            <a:ext cx="77369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第二段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9991022" y="-53787"/>
            <a:ext cx="2226465" cy="2122060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8326313" y="414301"/>
            <a:ext cx="993644" cy="6244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947738" y="1047052"/>
            <a:ext cx="10296524" cy="54775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72009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圣人以治天下为事者也，不可不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察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乱之所自起。</a:t>
            </a:r>
            <a:r>
              <a:rPr lang="zh-CN" altLang="en-US" sz="2800" b="1">
                <a:solidFill>
                  <a:srgbClr val="9F7133"/>
                </a:solidFill>
                <a:latin typeface="+mn-ea"/>
              </a:rPr>
              <a:t>当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察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乱何自起</a:t>
            </a:r>
            <a:r>
              <a:rPr kumimoji="0" lang="zh-CN" altLang="en-US" sz="28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？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起不相爱。臣子之不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孝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君父，所谓乱也。子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自爱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，不爱父，故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亏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父而自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利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；弟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自爱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，不爱兄，故亏兄而自利；臣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自爱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，不爱君，故亏君而自利。此所谓乱也。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虽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父之不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慈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子，兄之不慈弟，君之不慈臣，此亦天下之所谓乱也。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PA-文本框 3"/>
          <p:cNvSpPr txBox="1"/>
          <p:nvPr>
            <p:custDataLst>
              <p:tags r:id="rId13"/>
            </p:custDataLst>
          </p:nvPr>
        </p:nvSpPr>
        <p:spPr>
          <a:xfrm>
            <a:off x="5884768" y="1067361"/>
            <a:ext cx="979527" cy="392076"/>
          </a:xfrm>
          <a:prstGeom prst="borderCallout1">
            <a:avLst>
              <a:gd name="adj1" fmla="val 100268"/>
              <a:gd name="adj2" fmla="val 67299"/>
              <a:gd name="adj3" fmla="val 125865"/>
              <a:gd name="adj4" fmla="val 100158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考察</a:t>
            </a:r>
            <a:endParaRPr lang="zh-CN" altLang="en-US">
              <a:sym typeface="+mn-ea"/>
            </a:endParaRPr>
          </a:p>
        </p:txBody>
      </p:sp>
      <p:sp>
        <p:nvSpPr>
          <p:cNvPr id="20" name="PA-文本框 4"/>
          <p:cNvSpPr txBox="1"/>
          <p:nvPr>
            <p:custDataLst>
              <p:tags r:id="rId15"/>
            </p:custDataLst>
          </p:nvPr>
        </p:nvSpPr>
        <p:spPr>
          <a:xfrm>
            <a:off x="7980256" y="1047052"/>
            <a:ext cx="2388689" cy="412385"/>
          </a:xfrm>
          <a:prstGeom prst="borderCallout1">
            <a:avLst>
              <a:gd name="adj1" fmla="val 97946"/>
              <a:gd name="adj2" fmla="val 39305"/>
              <a:gd name="adj3" fmla="val 116311"/>
              <a:gd name="adj4" fmla="val 59125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同“尝”，尝试</a:t>
            </a:r>
            <a:endParaRPr lang="zh-CN" altLang="en-US">
              <a:sym typeface="+mn-ea"/>
            </a:endParaRPr>
          </a:p>
        </p:txBody>
      </p:sp>
      <p:sp>
        <p:nvSpPr>
          <p:cNvPr id="27" name="PA-文本框 8"/>
          <p:cNvSpPr txBox="1"/>
          <p:nvPr>
            <p:custDataLst>
              <p:tags r:id="rId16"/>
            </p:custDataLst>
          </p:nvPr>
        </p:nvSpPr>
        <p:spPr>
          <a:xfrm>
            <a:off x="1419225" y="3171352"/>
            <a:ext cx="1881505" cy="443230"/>
          </a:xfrm>
          <a:prstGeom prst="borderCallout1">
            <a:avLst>
              <a:gd name="adj1" fmla="val 102398"/>
              <a:gd name="adj2" fmla="val 18393"/>
              <a:gd name="adj3" fmla="val 150966"/>
              <a:gd name="adj4" fmla="val 11306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使</a:t>
            </a:r>
            <a:r>
              <a:rPr lang="en-US" altLang="zh-CN">
                <a:sym typeface="+mn-ea"/>
              </a:rPr>
              <a:t>……</a:t>
            </a:r>
            <a:r>
              <a:rPr lang="zh-CN" altLang="en-US">
                <a:sym typeface="+mn-ea"/>
              </a:rPr>
              <a:t>亏损</a:t>
            </a:r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201" y="4507481"/>
            <a:ext cx="3893420" cy="2349234"/>
          </a:xfrm>
          <a:custGeom>
            <a:avLst/>
            <a:gdLst>
              <a:gd name="connsiteX0" fmla="*/ 385557 w 4537564"/>
              <a:gd name="connsiteY0" fmla="*/ 504783 h 2737901"/>
              <a:gd name="connsiteX1" fmla="*/ 385557 w 4537564"/>
              <a:gd name="connsiteY1" fmla="*/ 1564454 h 2737901"/>
              <a:gd name="connsiteX2" fmla="*/ 1982498 w 4537564"/>
              <a:gd name="connsiteY2" fmla="*/ 1564454 h 2737901"/>
              <a:gd name="connsiteX3" fmla="*/ 1982498 w 4537564"/>
              <a:gd name="connsiteY3" fmla="*/ 504783 h 2737901"/>
              <a:gd name="connsiteX4" fmla="*/ 0 w 4537564"/>
              <a:gd name="connsiteY4" fmla="*/ 0 h 2737901"/>
              <a:gd name="connsiteX5" fmla="*/ 4537564 w 4537564"/>
              <a:gd name="connsiteY5" fmla="*/ 0 h 2737901"/>
              <a:gd name="connsiteX6" fmla="*/ 4537564 w 4537564"/>
              <a:gd name="connsiteY6" fmla="*/ 2737901 h 2737901"/>
              <a:gd name="connsiteX7" fmla="*/ 0 w 4537564"/>
              <a:gd name="connsiteY7" fmla="*/ 2737901 h 273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7564" h="2737901">
                <a:moveTo>
                  <a:pt x="385557" y="504783"/>
                </a:moveTo>
                <a:lnTo>
                  <a:pt x="385557" y="1564454"/>
                </a:lnTo>
                <a:lnTo>
                  <a:pt x="1982498" y="1564454"/>
                </a:lnTo>
                <a:lnTo>
                  <a:pt x="1982498" y="504783"/>
                </a:lnTo>
                <a:close/>
                <a:moveTo>
                  <a:pt x="0" y="0"/>
                </a:moveTo>
                <a:lnTo>
                  <a:pt x="4537564" y="0"/>
                </a:lnTo>
                <a:lnTo>
                  <a:pt x="4537564" y="2737901"/>
                </a:lnTo>
                <a:lnTo>
                  <a:pt x="0" y="2737901"/>
                </a:lnTo>
                <a:close/>
              </a:path>
            </a:pathLst>
          </a:custGeom>
        </p:spPr>
      </p:pic>
      <p:sp>
        <p:nvSpPr>
          <p:cNvPr id="3" name="PA-文本框 2"/>
          <p:cNvSpPr txBox="1"/>
          <p:nvPr>
            <p:custDataLst>
              <p:tags r:id="rId19"/>
            </p:custDataLst>
          </p:nvPr>
        </p:nvSpPr>
        <p:spPr>
          <a:xfrm>
            <a:off x="6277358" y="4231569"/>
            <a:ext cx="1095798" cy="412821"/>
          </a:xfrm>
          <a:prstGeom prst="borderCallout1">
            <a:avLst>
              <a:gd name="adj1" fmla="val 100274"/>
              <a:gd name="adj2" fmla="val 48167"/>
              <a:gd name="adj3" fmla="val 143648"/>
              <a:gd name="adj4" fmla="val 18456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即使</a:t>
            </a:r>
            <a:endParaRPr lang="zh-CN" altLang="en-US">
              <a:sym typeface="+mn-ea"/>
            </a:endParaRPr>
          </a:p>
        </p:txBody>
      </p:sp>
      <p:sp>
        <p:nvSpPr>
          <p:cNvPr id="4" name="PA-文本框 3"/>
          <p:cNvSpPr txBox="1"/>
          <p:nvPr>
            <p:custDataLst>
              <p:tags r:id="rId20"/>
            </p:custDataLst>
          </p:nvPr>
        </p:nvSpPr>
        <p:spPr>
          <a:xfrm>
            <a:off x="8107670" y="4236672"/>
            <a:ext cx="3074924" cy="407718"/>
          </a:xfrm>
          <a:prstGeom prst="borderCallout1">
            <a:avLst>
              <a:gd name="adj1" fmla="val 102048"/>
              <a:gd name="adj2" fmla="val 48039"/>
              <a:gd name="adj3" fmla="val 156250"/>
              <a:gd name="adj4" fmla="val -4052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形作动，慈爱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986" y="193660"/>
            <a:ext cx="77369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第二段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9991022" y="-53787"/>
            <a:ext cx="2226465" cy="2122060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8326313" y="414301"/>
            <a:ext cx="993644" cy="6244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335280" y="998220"/>
            <a:ext cx="11686540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lvl="0" indent="0" algn="l" defTabSz="914400" rtl="0" fontAlgn="auto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父自爱也，不爱子，故亏子而自利；兄自爱也，不爱弟，故亏弟而自利；君自爱也，不爱臣，故亏臣而自利。是何也？皆起不相爱。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虽至天下之为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盗贼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者亦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sym typeface="+mn-ea"/>
              </a:rPr>
              <a:t>然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。盗爱其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室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，不爱异室，故窃异室以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其室；贼爱其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sym typeface="+mn-ea"/>
              </a:rPr>
              <a:t>身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，不爱人，故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贼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人以利其身。此何也？皆起不相爱。</a:t>
            </a:r>
            <a:r>
              <a:rPr lang="zh-CN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虽至大夫之相乱</a:t>
            </a:r>
            <a:r>
              <a:rPr lang="zh-CN" altLang="zh-CN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家</a:t>
            </a:r>
            <a:r>
              <a:rPr lang="zh-CN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，诸侯之相攻国者，亦然。大夫各爱其家，不爱异家，故乱异家以</a:t>
            </a:r>
            <a:r>
              <a:rPr lang="zh-CN" altLang="zh-CN" sz="2800" noProof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利</a:t>
            </a:r>
            <a:r>
              <a:rPr lang="zh-CN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其家；诸侯各爱其国，不爱异国，故攻异国以利其国。天下之</a:t>
            </a:r>
            <a:r>
              <a:rPr lang="zh-CN" altLang="zh-CN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乱物</a:t>
            </a:r>
            <a:r>
              <a:rPr lang="zh-CN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，</a:t>
            </a:r>
            <a:r>
              <a:rPr lang="zh-CN" altLang="zh-CN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具</a:t>
            </a:r>
            <a:r>
              <a:rPr lang="zh-CN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此而已矣。</a:t>
            </a:r>
            <a:endParaRPr kumimoji="0" lang="zh-CN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R="0" lvl="0" indent="0" algn="l" defTabSz="914400" rtl="0" fontAlgn="auto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PA-文本框 6"/>
          <p:cNvSpPr txBox="1"/>
          <p:nvPr>
            <p:custDataLst>
              <p:tags r:id="rId13"/>
            </p:custDataLst>
          </p:nvPr>
        </p:nvSpPr>
        <p:spPr>
          <a:xfrm>
            <a:off x="4969283" y="2558307"/>
            <a:ext cx="968281" cy="413307"/>
          </a:xfrm>
          <a:prstGeom prst="borderCallout1">
            <a:avLst>
              <a:gd name="adj1" fmla="val 99515"/>
              <a:gd name="adj2" fmla="val 59268"/>
              <a:gd name="adj3" fmla="val 164419"/>
              <a:gd name="adj4" fmla="val -105298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家</a:t>
            </a:r>
            <a:endParaRPr lang="zh-CN" altLang="en-US">
              <a:sym typeface="+mn-ea"/>
            </a:endParaRPr>
          </a:p>
        </p:txBody>
      </p:sp>
      <p:sp>
        <p:nvSpPr>
          <p:cNvPr id="10" name="PA-文本框 21"/>
          <p:cNvSpPr txBox="1"/>
          <p:nvPr>
            <p:custDataLst>
              <p:tags r:id="rId15"/>
            </p:custDataLst>
          </p:nvPr>
        </p:nvSpPr>
        <p:spPr>
          <a:xfrm>
            <a:off x="537014" y="3554820"/>
            <a:ext cx="1345321" cy="413307"/>
          </a:xfrm>
          <a:prstGeom prst="borderCallout1">
            <a:avLst>
              <a:gd name="adj1" fmla="val 104484"/>
              <a:gd name="adj2" fmla="val 38242"/>
              <a:gd name="adj3" fmla="val 125501"/>
              <a:gd name="adj4" fmla="val 82993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伤害</a:t>
            </a:r>
            <a:endParaRPr lang="zh-CN" altLang="en-US">
              <a:sym typeface="+mn-ea"/>
            </a:endParaRPr>
          </a:p>
        </p:txBody>
      </p:sp>
      <p:sp>
        <p:nvSpPr>
          <p:cNvPr id="12" name="PA-文本框 4"/>
          <p:cNvSpPr txBox="1"/>
          <p:nvPr>
            <p:custDataLst>
              <p:tags r:id="rId16"/>
            </p:custDataLst>
          </p:nvPr>
        </p:nvSpPr>
        <p:spPr>
          <a:xfrm>
            <a:off x="436703" y="2558550"/>
            <a:ext cx="3779149" cy="414708"/>
          </a:xfrm>
          <a:prstGeom prst="borderCallout1">
            <a:avLst>
              <a:gd name="adj1" fmla="val 99984"/>
              <a:gd name="adj2" fmla="val 53239"/>
              <a:gd name="adj3" fmla="val 132262"/>
              <a:gd name="adj4" fmla="val 14539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/>
              <a:t>偷窃</a:t>
            </a:r>
            <a:r>
              <a:rPr lang="zh-CN" altLang="en-US">
                <a:sym typeface="+mn-ea"/>
              </a:rPr>
              <a:t>和劫夺财物的人</a:t>
            </a:r>
            <a:endParaRPr lang="zh-CN" altLang="en-US"/>
          </a:p>
        </p:txBody>
      </p:sp>
      <p:pic>
        <p:nvPicPr>
          <p:cNvPr id="8" name="图片 7"/>
          <p:cNvPicPr>
            <a:picLocks noGrp="1" noChangeAspect="1"/>
          </p:cNvPicPr>
          <p:nvPr isPhoto="1">
            <p:custDataLst>
              <p:tags r:id="rId17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11599103" y="2874291"/>
            <a:ext cx="993644" cy="624460"/>
          </a:xfrm>
          <a:prstGeom prst="rect">
            <a:avLst/>
          </a:prstGeom>
        </p:spPr>
      </p:pic>
      <p:sp>
        <p:nvSpPr>
          <p:cNvPr id="13" name="PA-文本框 17"/>
          <p:cNvSpPr txBox="1"/>
          <p:nvPr>
            <p:custDataLst>
              <p:tags r:id="rId18"/>
            </p:custDataLst>
          </p:nvPr>
        </p:nvSpPr>
        <p:spPr>
          <a:xfrm>
            <a:off x="7425450" y="3555007"/>
            <a:ext cx="2565127" cy="413307"/>
          </a:xfrm>
          <a:prstGeom prst="borderCallout1">
            <a:avLst>
              <a:gd name="adj1" fmla="val 101715"/>
              <a:gd name="adj2" fmla="val 60239"/>
              <a:gd name="adj3" fmla="val 142202"/>
              <a:gd name="adj4" fmla="val 102074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卿大夫的封地</a:t>
            </a:r>
            <a:endParaRPr lang="zh-CN" altLang="en-US">
              <a:sym typeface="+mn-ea"/>
            </a:endParaRPr>
          </a:p>
        </p:txBody>
      </p:sp>
      <p:sp>
        <p:nvSpPr>
          <p:cNvPr id="15" name="PA-文本框 19"/>
          <p:cNvSpPr txBox="1"/>
          <p:nvPr>
            <p:custDataLst>
              <p:tags r:id="rId19"/>
            </p:custDataLst>
          </p:nvPr>
        </p:nvSpPr>
        <p:spPr>
          <a:xfrm>
            <a:off x="7212229" y="5245792"/>
            <a:ext cx="1777588" cy="413307"/>
          </a:xfrm>
          <a:prstGeom prst="borderCallout1">
            <a:avLst>
              <a:gd name="adj1" fmla="val 100179"/>
              <a:gd name="adj2" fmla="val 28818"/>
              <a:gd name="adj3" fmla="val 114024"/>
              <a:gd name="adj4" fmla="val 47905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纷乱之事</a:t>
            </a:r>
            <a:endParaRPr lang="zh-CN" altLang="en-US">
              <a:sym typeface="+mn-ea"/>
            </a:endParaRPr>
          </a:p>
        </p:txBody>
      </p:sp>
      <p:sp>
        <p:nvSpPr>
          <p:cNvPr id="16" name="PA-文本框 20"/>
          <p:cNvSpPr txBox="1"/>
          <p:nvPr>
            <p:custDataLst>
              <p:tags r:id="rId20"/>
            </p:custDataLst>
          </p:nvPr>
        </p:nvSpPr>
        <p:spPr>
          <a:xfrm>
            <a:off x="9200006" y="5245792"/>
            <a:ext cx="2051897" cy="413307"/>
          </a:xfrm>
          <a:prstGeom prst="borderCallout1">
            <a:avLst>
              <a:gd name="adj1" fmla="val 37842"/>
              <a:gd name="adj2" fmla="val -257"/>
              <a:gd name="adj3" fmla="val 101705"/>
              <a:gd name="adj4" fmla="val -4700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完备、齐全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986" y="193660"/>
            <a:ext cx="77369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第三段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9991022" y="-53787"/>
            <a:ext cx="2226465" cy="2122060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8326313" y="414301"/>
            <a:ext cx="993644" cy="6244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981976" y="1459656"/>
            <a:ext cx="10318311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720090" algn="l" defTabSz="914400" rtl="0" eaLnBrk="1" fontAlgn="auto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察此何自起？皆起不相爱。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若使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天下兼相爱，爱人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若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爱其身，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犹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有不孝者乎？视父兄与君若其身，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恶（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wū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）施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不孝？犹有不慈者乎？视弟子与臣若其身，恶施不慈？故不孝不慈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亡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。犹有盗贼乎？视人之室若其室，谁窃？视人身若其身，谁贼？故盗贼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有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亡。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PA-文本框 5"/>
          <p:cNvSpPr txBox="1"/>
          <p:nvPr>
            <p:custDataLst>
              <p:tags r:id="rId13"/>
            </p:custDataLst>
          </p:nvPr>
        </p:nvSpPr>
        <p:spPr>
          <a:xfrm>
            <a:off x="5702300" y="2442845"/>
            <a:ext cx="1656080" cy="499745"/>
          </a:xfrm>
          <a:prstGeom prst="borderCallout1">
            <a:avLst>
              <a:gd name="adj1" fmla="val 100719"/>
              <a:gd name="adj2" fmla="val 35172"/>
              <a:gd name="adj3" fmla="val 125208"/>
              <a:gd name="adj4" fmla="val 66869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怎么</a:t>
            </a:r>
            <a:endParaRPr lang="zh-CN" altLang="en-US">
              <a:sym typeface="+mn-ea"/>
            </a:endParaRPr>
          </a:p>
        </p:txBody>
      </p:sp>
      <p:sp>
        <p:nvSpPr>
          <p:cNvPr id="19" name="PA-文本框 7"/>
          <p:cNvSpPr txBox="1"/>
          <p:nvPr>
            <p:custDataLst>
              <p:tags r:id="rId15"/>
            </p:custDataLst>
          </p:nvPr>
        </p:nvSpPr>
        <p:spPr>
          <a:xfrm>
            <a:off x="8215435" y="3528473"/>
            <a:ext cx="1617369" cy="499669"/>
          </a:xfrm>
          <a:prstGeom prst="borderCallout1">
            <a:avLst>
              <a:gd name="adj1" fmla="val 98813"/>
              <a:gd name="adj2" fmla="val 16402"/>
              <a:gd name="adj3" fmla="val 118854"/>
              <a:gd name="adj4" fmla="val 51575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同“无”</a:t>
            </a:r>
            <a:endParaRPr lang="zh-CN" altLang="en-US">
              <a:sym typeface="+mn-ea"/>
            </a:endParaRPr>
          </a:p>
        </p:txBody>
      </p:sp>
      <p:sp>
        <p:nvSpPr>
          <p:cNvPr id="20" name="PA-文本框 8"/>
          <p:cNvSpPr txBox="1"/>
          <p:nvPr>
            <p:custDataLst>
              <p:tags r:id="rId16"/>
            </p:custDataLst>
          </p:nvPr>
        </p:nvSpPr>
        <p:spPr>
          <a:xfrm>
            <a:off x="9388095" y="4560599"/>
            <a:ext cx="1617369" cy="499669"/>
          </a:xfrm>
          <a:prstGeom prst="borderCallout1">
            <a:avLst>
              <a:gd name="adj1" fmla="val 100931"/>
              <a:gd name="adj2" fmla="val 32499"/>
              <a:gd name="adj3" fmla="val 123514"/>
              <a:gd name="adj4" fmla="val 65579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同“又”</a:t>
            </a:r>
            <a:endParaRPr lang="zh-CN" altLang="en-US">
              <a:sym typeface="+mn-ea"/>
            </a:endParaRPr>
          </a:p>
        </p:txBody>
      </p:sp>
      <p:sp>
        <p:nvSpPr>
          <p:cNvPr id="2" name="PA-文本框 7"/>
          <p:cNvSpPr txBox="1"/>
          <p:nvPr>
            <p:custDataLst>
              <p:tags r:id="rId17"/>
            </p:custDataLst>
          </p:nvPr>
        </p:nvSpPr>
        <p:spPr>
          <a:xfrm>
            <a:off x="7770495" y="2453005"/>
            <a:ext cx="1566545" cy="499745"/>
          </a:xfrm>
          <a:prstGeom prst="borderCallout1">
            <a:avLst>
              <a:gd name="adj1" fmla="val 98813"/>
              <a:gd name="adj2" fmla="val 16402"/>
              <a:gd name="adj3" fmla="val 118854"/>
              <a:gd name="adj4" fmla="val 51575"/>
            </a:avLst>
          </a:prstGeom>
          <a:blipFill dpi="0" rotWithShape="1">
            <a:blip r:embed="rId14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实行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986" y="193660"/>
            <a:ext cx="77369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第三段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9991022" y="-53787"/>
            <a:ext cx="2226465" cy="2122060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8326313" y="414301"/>
            <a:ext cx="993644" cy="62446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334645" y="645795"/>
            <a:ext cx="1152271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lvl="0" indent="0" algn="l" defTabSz="914400" rtl="0" fontAlgn="auto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犹有大夫之相乱家、诸侯之相攻国者乎？视人家若其家，谁乱？视人国若其国，谁攻？故大夫之相乱家、诸侯之相攻国者有亡。若使天下兼相爱，国与国不相攻，家与家不相乱，盗贼无有，君臣父子皆能孝慈，若此则天下治。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334751" y="4128755"/>
            <a:ext cx="77369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第四段</a:t>
            </a:r>
            <a:endParaRPr lang="zh-CN" altLang="en-US" sz="32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11" name="缺角矩形 10"/>
          <p:cNvSpPr/>
          <p:nvPr>
            <p:custDataLst>
              <p:tags r:id="rId14"/>
            </p:custDataLst>
          </p:nvPr>
        </p:nvSpPr>
        <p:spPr>
          <a:xfrm>
            <a:off x="335280" y="4128770"/>
            <a:ext cx="11522075" cy="2395855"/>
          </a:xfrm>
          <a:prstGeom prst="plaque">
            <a:avLst>
              <a:gd name="adj" fmla="val 3951"/>
            </a:avLst>
          </a:prstGeom>
          <a:noFill/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rgbClr val="FAF8F4"/>
                    </a:gs>
                    <a:gs pos="84000">
                      <a:srgbClr val="EDE5D3"/>
                    </a:gs>
                  </a:gsLst>
                  <a:lin ang="2700000" scaled="1"/>
                  <a:tileRect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947738" y="3974465"/>
            <a:ext cx="1029652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720090" algn="l" defTabSz="914400" rtl="0" eaLnBrk="1" fontAlgn="auto" latinLnBrk="0" hangingPunct="1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故圣人以治天下为事者，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恶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得不禁恶而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劝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爱？故天下兼相爱则治，</a:t>
            </a:r>
            <a:r>
              <a:rPr lang="zh-CN" altLang="en-US" sz="2800" b="1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sym typeface="+mn-ea"/>
              </a:rPr>
              <a:t>交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F7133"/>
                </a:solidFill>
                <a:effectLst/>
                <a:uLnTx/>
                <a:uFillTx/>
                <a:latin typeface="+mn-ea"/>
                <a:cs typeface="+mn-cs"/>
              </a:rPr>
              <a:t>相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恶则乱。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故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子墨子</a:t>
            </a:r>
            <a:r>
              <a:rPr kumimoji="0" lang="zh-CN" altLang="en-US" sz="28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曰不可以不劝爱人者，此也。</a:t>
            </a:r>
            <a:endParaRPr kumimoji="0" lang="zh-CN" altLang="en-US" sz="280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" name="PA-文本框 5"/>
          <p:cNvSpPr txBox="1"/>
          <p:nvPr>
            <p:custDataLst>
              <p:tags r:id="rId16"/>
            </p:custDataLst>
          </p:nvPr>
        </p:nvSpPr>
        <p:spPr>
          <a:xfrm>
            <a:off x="7406871" y="4011930"/>
            <a:ext cx="1259205" cy="487680"/>
          </a:xfrm>
          <a:prstGeom prst="borderCallout1">
            <a:avLst>
              <a:gd name="adj1" fmla="val 102106"/>
              <a:gd name="adj2" fmla="val 83403"/>
              <a:gd name="adj3" fmla="val 139195"/>
              <a:gd name="adj4" fmla="val 53034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鼓励</a:t>
            </a:r>
            <a:endParaRPr lang="zh-CN" altLang="en-US">
              <a:sym typeface="+mn-ea"/>
            </a:endParaRPr>
          </a:p>
        </p:txBody>
      </p:sp>
      <p:sp>
        <p:nvSpPr>
          <p:cNvPr id="20" name="PA-文本框 6"/>
          <p:cNvSpPr txBox="1"/>
          <p:nvPr>
            <p:custDataLst>
              <p:tags r:id="rId18"/>
            </p:custDataLst>
          </p:nvPr>
        </p:nvSpPr>
        <p:spPr>
          <a:xfrm>
            <a:off x="1563950" y="5233670"/>
            <a:ext cx="1228725" cy="487680"/>
          </a:xfrm>
          <a:prstGeom prst="borderCallout1">
            <a:avLst>
              <a:gd name="adj1" fmla="val 100804"/>
              <a:gd name="adj2" fmla="val 48224"/>
              <a:gd name="adj3" fmla="val 129431"/>
              <a:gd name="adj4" fmla="val 87283"/>
            </a:avLst>
          </a:prstGeom>
          <a:blipFill dpi="0" rotWithShape="1">
            <a:blip r:embed="rId17">
              <a:alphaModFix amt="90000"/>
            </a:blip>
            <a:stretch>
              <a:fillRect/>
            </a:stretch>
          </a:blip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/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254000" dist="127000" dir="5400000" sx="90000" sy="90000" algn="t" rotWithShape="0">
              <a:srgbClr val="403326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400" b="1">
                <a:solidFill>
                  <a:srgbClr val="755325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互相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 animBg="1"/>
      <p:bldP spid="12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35000"/>
            <a:clrChange>
              <a:clrFrom>
                <a:srgbClr val="CCCAC2">
                  <a:alpha val="80000"/>
                </a:srgbClr>
              </a:clrFrom>
              <a:clrTo>
                <a:srgbClr val="CCCAC2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332" y="3316062"/>
            <a:ext cx="7555289" cy="354601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08" r="35696" b="21472"/>
          <a:stretch>
            <a:fillRect/>
          </a:stretch>
        </p:blipFill>
        <p:spPr bwMode="auto">
          <a:xfrm flipH="1">
            <a:off x="-1" y="131543"/>
            <a:ext cx="1505863" cy="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36880" y="193993"/>
            <a:ext cx="1119060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二、文化常识积累（</a:t>
            </a:r>
            <a:r>
              <a:rPr lang="zh-CN" altLang="en-US" sz="2800" b="1">
                <a:gradFill flip="none" rotWithShape="1">
                  <a:gsLst>
                    <a:gs pos="100000">
                      <a:srgbClr val="352611"/>
                    </a:gs>
                    <a:gs pos="0">
                      <a:srgbClr val="755325"/>
                    </a:gs>
                  </a:gsLst>
                  <a:lin ang="2700000" scaled="1"/>
                </a:gradFill>
                <a:latin typeface="+mn-ea"/>
              </a:rPr>
              <a:t>判断文化常识表述正误。）</a:t>
            </a:r>
            <a:endParaRPr lang="zh-CN" altLang="en-US" sz="2800" b="1">
              <a:gradFill flip="none" rotWithShape="1">
                <a:gsLst>
                  <a:gs pos="100000">
                    <a:srgbClr val="352611"/>
                  </a:gs>
                  <a:gs pos="0">
                    <a:srgbClr val="755325"/>
                  </a:gs>
                </a:gsLst>
                <a:lin ang="2700000" scaled="1"/>
              </a:gradFill>
              <a:latin typeface="+mn-ea"/>
            </a:endParaRPr>
          </a:p>
        </p:txBody>
      </p:sp>
      <p:sp>
        <p:nvSpPr>
          <p:cNvPr id="6" name="缺角矩形 5"/>
          <p:cNvSpPr/>
          <p:nvPr>
            <p:custDataLst>
              <p:tags r:id="rId7"/>
            </p:custDataLst>
          </p:nvPr>
        </p:nvSpPr>
        <p:spPr>
          <a:xfrm>
            <a:off x="334963" y="998429"/>
            <a:ext cx="11522075" cy="5526195"/>
          </a:xfrm>
          <a:prstGeom prst="plaque">
            <a:avLst>
              <a:gd name="adj" fmla="val 3951"/>
            </a:avLst>
          </a:prstGeom>
          <a:gradFill flip="none" rotWithShape="1">
            <a:gsLst>
              <a:gs pos="0">
                <a:srgbClr val="FAF8F4"/>
              </a:gs>
              <a:gs pos="84000">
                <a:srgbClr val="EDE5D3"/>
              </a:gs>
            </a:gsLst>
            <a:lin ang="2700000" scaled="1"/>
          </a:gradFill>
          <a:ln w="12700">
            <a:gradFill flip="none" rotWithShape="1">
              <a:gsLst>
                <a:gs pos="0">
                  <a:srgbClr val="6D6554"/>
                </a:gs>
                <a:gs pos="30000">
                  <a:srgbClr val="CC9E60">
                    <a:alpha val="62000"/>
                  </a:srgbClr>
                </a:gs>
                <a:gs pos="60000">
                  <a:srgbClr val="6D6554"/>
                </a:gs>
                <a:gs pos="100000">
                  <a:srgbClr val="CC9E60"/>
                </a:gs>
              </a:gsLst>
              <a:lin ang="8100000" scaled="1"/>
            </a:gradFill>
          </a:ln>
          <a:effectLst>
            <a:outerShdw blurRad="50800" dist="38100" dir="2700000" algn="tl" rotWithShape="0">
              <a:srgbClr val="BE905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 b="45053"/>
          <a:stretch>
            <a:fillRect/>
          </a:stretch>
        </p:blipFill>
        <p:spPr>
          <a:xfrm>
            <a:off x="10648950" y="0"/>
            <a:ext cx="1543050" cy="1471295"/>
          </a:xfrm>
          <a:prstGeom prst="rect">
            <a:avLst/>
          </a:prstGeom>
        </p:spPr>
      </p:pic>
      <p:pic>
        <p:nvPicPr>
          <p:cNvPr id="22" name="图片 21"/>
          <p:cNvPicPr>
            <a:picLocks noGrp="1" noChangeAspect="1"/>
          </p:cNvPicPr>
          <p:nvPr isPhoto="1">
            <p:custDataLst>
              <p:tags r:id="rId10"/>
            </p:custDataLst>
          </p:nvPr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464">
            <a:off x="9537893" y="28221"/>
            <a:ext cx="993644" cy="624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64" t="23650" r="2764" b="-25129"/>
          <a:stretch>
            <a:fillRect/>
          </a:stretch>
        </p:blipFill>
        <p:spPr>
          <a:xfrm flipH="1">
            <a:off x="9228986" y="4740426"/>
            <a:ext cx="3395294" cy="290278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5"/>
            </p:custDataLst>
          </p:nvPr>
        </p:nvSpPr>
        <p:spPr>
          <a:xfrm>
            <a:off x="537210" y="922655"/>
            <a:ext cx="11320145" cy="5677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960"/>
              </a:lnSpc>
            </a:pPr>
            <a:r>
              <a:rPr lang="en-US" altLang="en-US" sz="28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．墨子，名翟，春秋末期战国初期宋国人。中国古代思想家、教育家、科学家、军事家，墨家学派创始人和主要代表人物。墨子是墨家学说的创立者和墨家主要代表人物。墨家在先秦时期影响很大，与儒家并称“显学”。当时的百家争鸣，有“非儒即墨”之称。(　　)</a:t>
            </a:r>
            <a:endParaRPr lang="en-US" altLang="en-US" sz="280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fontAlgn="auto">
              <a:lnSpc>
                <a:spcPts val="3960"/>
              </a:lnSpc>
            </a:pPr>
            <a:r>
              <a:rPr lang="en-US" altLang="en-US" sz="28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．《墨子》一书是墨子本人、墨子弟子及后期墨家著述的汇编。该书提出了兼爱、非攻、尚贤、尚同、天志、明鬼、非命、非乐、节葬、节用等观点，以兼爱为核心，以节用、尚贤为支点。《墨子》一书涉及哲学、逻辑学、军事学、工程学、力学、几何学、光学，先秦的科学技术成就大都依赖《墨子》以传。《墨子》一书在宋朝多散佚。至清代编《四库全书》时，仅存五十三篇。文章由小及大、连类比譬、逐层推理，造句遣词口语化，语言质朴无华。(　　)</a:t>
            </a:r>
            <a:endParaRPr lang="en-US" altLang="en-US" sz="280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8996680" y="243649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√</a:t>
            </a:r>
            <a:endParaRPr lang="en-US" altLang="zh-CN" sz="3600" b="1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6228080" y="59550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√</a:t>
            </a:r>
            <a:endParaRPr lang="en-US" altLang="zh-CN" sz="3600" b="1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0" grpId="0"/>
    </p:bldLst>
  </p:timing>
</p:sld>
</file>

<file path=ppt/tags/tag1.xml><?xml version="1.0" encoding="utf-8"?>
<p:tagLst xmlns:p="http://schemas.openxmlformats.org/presentationml/2006/main">
  <p:tag name="AS_UNIQUEID" val="1039"/>
</p:tagLst>
</file>

<file path=ppt/tags/tag10.xml><?xml version="1.0" encoding="utf-8"?>
<p:tagLst xmlns:p="http://schemas.openxmlformats.org/presentationml/2006/main">
  <p:tag name="AS_UNIQUEID" val="3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0.xml><?xml version="1.0" encoding="utf-8"?>
<p:tagLst xmlns:p="http://schemas.openxmlformats.org/presentationml/2006/main">
  <p:tag name="AS_UNIQUEID" val="1155"/>
</p:tagLst>
</file>

<file path=ppt/tags/tag101.xml><?xml version="1.0" encoding="utf-8"?>
<p:tagLst xmlns:p="http://schemas.openxmlformats.org/presentationml/2006/main">
  <p:tag name="AS_UNIQUEID" val="1156"/>
</p:tagLst>
</file>

<file path=ppt/tags/tag102.xml><?xml version="1.0" encoding="utf-8"?>
<p:tagLst xmlns:p="http://schemas.openxmlformats.org/presentationml/2006/main">
  <p:tag name="AS_UNIQUEID" val="1157"/>
</p:tagLst>
</file>

<file path=ppt/tags/tag103.xml><?xml version="1.0" encoding="utf-8"?>
<p:tagLst xmlns:p="http://schemas.openxmlformats.org/presentationml/2006/main">
  <p:tag name="AS_UNIQUEID" val="1158"/>
  <p:tag name="KSO_WM_DIAGRAM_VIRTUALLY_FRAME" val="{&quot;height&quot;:407.1552755905512,&quot;left&quot;:268.88937007874017,&quot;top&quot;:75.59472440944882,&quot;width&quot;:415.5266929133859}"/>
</p:tagLst>
</file>

<file path=ppt/tags/tag104.xml><?xml version="1.0" encoding="utf-8"?>
<p:tagLst xmlns:p="http://schemas.openxmlformats.org/presentationml/2006/main">
  <p:tag name="AS_UNIQUEID" val="1159"/>
  <p:tag name="KSO_WM_DIAGRAM_VIRTUALLY_FRAME" val="{&quot;height&quot;:407.1552755905512,&quot;left&quot;:268.88937007874017,&quot;top&quot;:75.59472440944882,&quot;width&quot;:415.5266929133859}"/>
</p:tagLst>
</file>

<file path=ppt/tags/tag105.xml><?xml version="1.0" encoding="utf-8"?>
<p:tagLst xmlns:p="http://schemas.openxmlformats.org/presentationml/2006/main">
  <p:tag name="AS_UNIQUEID" val="1160"/>
  <p:tag name="KSO_WM_DIAGRAM_VIRTUALLY_FRAME" val="{&quot;height&quot;:407.1552755905512,&quot;left&quot;:268.88937007874017,&quot;top&quot;:75.59472440944882,&quot;width&quot;:415.5266929133859}"/>
  <p:tag name="PA" val="v5.2.11"/>
</p:tagLst>
</file>

<file path=ppt/tags/tag106.xml><?xml version="1.0" encoding="utf-8"?>
<p:tagLst xmlns:p="http://schemas.openxmlformats.org/presentationml/2006/main">
  <p:tag name="AS_UNIQUEID" val="1162"/>
</p:tagLst>
</file>

<file path=ppt/tags/tag107.xml><?xml version="1.0" encoding="utf-8"?>
<p:tagLst xmlns:p="http://schemas.openxmlformats.org/presentationml/2006/main">
  <p:tag name="AS_UNIQUEID" val="1163"/>
</p:tagLst>
</file>

<file path=ppt/tags/tag108.xml><?xml version="1.0" encoding="utf-8"?>
<p:tagLst xmlns:p="http://schemas.openxmlformats.org/presentationml/2006/main">
  <p:tag name="AS_UNIQUEID" val="1164"/>
</p:tagLst>
</file>

<file path=ppt/tags/tag109.xml><?xml version="1.0" encoding="utf-8"?>
<p:tagLst xmlns:p="http://schemas.openxmlformats.org/presentationml/2006/main">
  <p:tag name="AS_UNIQUEID" val="1165"/>
</p:tagLst>
</file>

<file path=ppt/tags/tag11.xml><?xml version="1.0" encoding="utf-8"?>
<p:tagLst xmlns:p="http://schemas.openxmlformats.org/presentationml/2006/main">
  <p:tag name="AS_UNIQUEID" val="1052"/>
</p:tagLst>
</file>

<file path=ppt/tags/tag110.xml><?xml version="1.0" encoding="utf-8"?>
<p:tagLst xmlns:p="http://schemas.openxmlformats.org/presentationml/2006/main">
  <p:tag name="AS_UNIQUEID" val="1166"/>
</p:tagLst>
</file>

<file path=ppt/tags/tag111.xml><?xml version="1.0" encoding="utf-8"?>
<p:tagLst xmlns:p="http://schemas.openxmlformats.org/presentationml/2006/main">
  <p:tag name="AS_UNIQUEID" val="1167"/>
</p:tagLst>
</file>

<file path=ppt/tags/tag112.xml><?xml version="1.0" encoding="utf-8"?>
<p:tagLst xmlns:p="http://schemas.openxmlformats.org/presentationml/2006/main">
  <p:tag name="AS_UNIQUEID" val="1168"/>
</p:tagLst>
</file>

<file path=ppt/tags/tag113.xml><?xml version="1.0" encoding="utf-8"?>
<p:tagLst xmlns:p="http://schemas.openxmlformats.org/presentationml/2006/main">
  <p:tag name="AS_UNIQUEID" val="1169"/>
</p:tagLst>
</file>

<file path=ppt/tags/tag114.xml><?xml version="1.0" encoding="utf-8"?>
<p:tagLst xmlns:p="http://schemas.openxmlformats.org/presentationml/2006/main">
  <p:tag name="AS_UNIQUEID" val="1170"/>
</p:tagLst>
</file>

<file path=ppt/tags/tag115.xml><?xml version="1.0" encoding="utf-8"?>
<p:tagLst xmlns:p="http://schemas.openxmlformats.org/presentationml/2006/main">
  <p:tag name="AS_UNIQUEID" val="1171"/>
</p:tagLst>
</file>

<file path=ppt/tags/tag116.xml><?xml version="1.0" encoding="utf-8"?>
<p:tagLst xmlns:p="http://schemas.openxmlformats.org/presentationml/2006/main">
  <p:tag name="AS_UNIQUEID" val="1172"/>
</p:tagLst>
</file>

<file path=ppt/tags/tag117.xml><?xml version="1.0" encoding="utf-8"?>
<p:tagLst xmlns:p="http://schemas.openxmlformats.org/presentationml/2006/main">
  <p:tag name="AS_UNIQUEID" val="1608"/>
</p:tagLst>
</file>

<file path=ppt/tags/tag118.xml><?xml version="1.0" encoding="utf-8"?>
<p:tagLst xmlns:p="http://schemas.openxmlformats.org/presentationml/2006/main">
  <p:tag name="AS_UNIQUEID" val="1178"/>
</p:tagLst>
</file>

<file path=ppt/tags/tag119.xml><?xml version="1.0" encoding="utf-8"?>
<p:tagLst xmlns:p="http://schemas.openxmlformats.org/presentationml/2006/main">
  <p:tag name="AS_UNIQUEID" val="1179"/>
</p:tagLst>
</file>

<file path=ppt/tags/tag12.xml><?xml version="1.0" encoding="utf-8"?>
<p:tagLst xmlns:p="http://schemas.openxmlformats.org/presentationml/2006/main">
  <p:tag name="AS_UNIQUEID" val="1053"/>
</p:tagLst>
</file>

<file path=ppt/tags/tag120.xml><?xml version="1.0" encoding="utf-8"?>
<p:tagLst xmlns:p="http://schemas.openxmlformats.org/presentationml/2006/main">
  <p:tag name="AS_UNIQUEID" val="1180"/>
</p:tagLst>
</file>

<file path=ppt/tags/tag121.xml><?xml version="1.0" encoding="utf-8"?>
<p:tagLst xmlns:p="http://schemas.openxmlformats.org/presentationml/2006/main">
  <p:tag name="AS_UNIQUEID" val="1181"/>
</p:tagLst>
</file>

<file path=ppt/tags/tag122.xml><?xml version="1.0" encoding="utf-8"?>
<p:tagLst xmlns:p="http://schemas.openxmlformats.org/presentationml/2006/main">
  <p:tag name="AS_UNIQUEID" val="1182"/>
</p:tagLst>
</file>

<file path=ppt/tags/tag123.xml><?xml version="1.0" encoding="utf-8"?>
<p:tagLst xmlns:p="http://schemas.openxmlformats.org/presentationml/2006/main">
  <p:tag name="AS_UNIQUEID" val="1183"/>
</p:tagLst>
</file>

<file path=ppt/tags/tag124.xml><?xml version="1.0" encoding="utf-8"?>
<p:tagLst xmlns:p="http://schemas.openxmlformats.org/presentationml/2006/main">
  <p:tag name="AS_UNIQUEID" val="1184"/>
</p:tagLst>
</file>

<file path=ppt/tags/tag125.xml><?xml version="1.0" encoding="utf-8"?>
<p:tagLst xmlns:p="http://schemas.openxmlformats.org/presentationml/2006/main">
  <p:tag name="AS_UNIQUEID" val="878"/>
</p:tagLst>
</file>

<file path=ppt/tags/tag126.xml><?xml version="1.0" encoding="utf-8"?>
<p:tagLst xmlns:p="http://schemas.openxmlformats.org/presentationml/2006/main">
  <p:tag name="AS_UNIQUEID" val="884"/>
</p:tagLst>
</file>

<file path=ppt/tags/tag127.xml><?xml version="1.0" encoding="utf-8"?>
<p:tagLst xmlns:p="http://schemas.openxmlformats.org/presentationml/2006/main">
  <p:tag name="AS_UNIQUEID" val="885"/>
</p:tagLst>
</file>

<file path=ppt/tags/tag128.xml><?xml version="1.0" encoding="utf-8"?>
<p:tagLst xmlns:p="http://schemas.openxmlformats.org/presentationml/2006/main">
  <p:tag name="AS_UNIQUEID" val="887"/>
</p:tagLst>
</file>

<file path=ppt/tags/tag129.xml><?xml version="1.0" encoding="utf-8"?>
<p:tagLst xmlns:p="http://schemas.openxmlformats.org/presentationml/2006/main">
  <p:tag name="AS_UNIQUEID" val="890"/>
</p:tagLst>
</file>

<file path=ppt/tags/tag13.xml><?xml version="1.0" encoding="utf-8"?>
<p:tagLst xmlns:p="http://schemas.openxmlformats.org/presentationml/2006/main">
  <p:tag name="AS_UNIQUEID" val="1054"/>
</p:tagLst>
</file>

<file path=ppt/tags/tag130.xml><?xml version="1.0" encoding="utf-8"?>
<p:tagLst xmlns:p="http://schemas.openxmlformats.org/presentationml/2006/main">
  <p:tag name="AS_UNIQUEID" val="1185"/>
</p:tagLst>
</file>

<file path=ppt/tags/tag131.xml><?xml version="1.0" encoding="utf-8"?>
<p:tagLst xmlns:p="http://schemas.openxmlformats.org/presentationml/2006/main">
  <p:tag name="AS_UNIQUEID" val="1174"/>
</p:tagLst>
</file>

<file path=ppt/tags/tag132.xml><?xml version="1.0" encoding="utf-8"?>
<p:tagLst xmlns:p="http://schemas.openxmlformats.org/presentationml/2006/main">
  <p:tag name="AS_UNIQUEID" val="1175"/>
</p:tagLst>
</file>

<file path=ppt/tags/tag133.xml><?xml version="1.0" encoding="utf-8"?>
<p:tagLst xmlns:p="http://schemas.openxmlformats.org/presentationml/2006/main">
  <p:tag name="AS_UNIQUEID" val="1176"/>
</p:tagLst>
</file>

<file path=ppt/tags/tag134.xml><?xml version="1.0" encoding="utf-8"?>
<p:tagLst xmlns:p="http://schemas.openxmlformats.org/presentationml/2006/main">
  <p:tag name="AS_UNIQUEID" val="1191"/>
</p:tagLst>
</file>

<file path=ppt/tags/tag135.xml><?xml version="1.0" encoding="utf-8"?>
<p:tagLst xmlns:p="http://schemas.openxmlformats.org/presentationml/2006/main">
  <p:tag name="AS_UNIQUEID" val="1192"/>
</p:tagLst>
</file>

<file path=ppt/tags/tag136.xml><?xml version="1.0" encoding="utf-8"?>
<p:tagLst xmlns:p="http://schemas.openxmlformats.org/presentationml/2006/main">
  <p:tag name="AS_UNIQUEID" val="1193"/>
</p:tagLst>
</file>

<file path=ppt/tags/tag137.xml><?xml version="1.0" encoding="utf-8"?>
<p:tagLst xmlns:p="http://schemas.openxmlformats.org/presentationml/2006/main">
  <p:tag name="AS_UNIQUEID" val="1194"/>
</p:tagLst>
</file>

<file path=ppt/tags/tag138.xml><?xml version="1.0" encoding="utf-8"?>
<p:tagLst xmlns:p="http://schemas.openxmlformats.org/presentationml/2006/main">
  <p:tag name="AS_UNIQUEID" val="1195"/>
</p:tagLst>
</file>

<file path=ppt/tags/tag139.xml><?xml version="1.0" encoding="utf-8"?>
<p:tagLst xmlns:p="http://schemas.openxmlformats.org/presentationml/2006/main">
  <p:tag name="AS_UNIQUEID" val="1196"/>
</p:tagLst>
</file>

<file path=ppt/tags/tag14.xml><?xml version="1.0" encoding="utf-8"?>
<p:tagLst xmlns:p="http://schemas.openxmlformats.org/presentationml/2006/main">
  <p:tag name="AS_UNIQUEID" val="1055"/>
</p:tagLst>
</file>

<file path=ppt/tags/tag140.xml><?xml version="1.0" encoding="utf-8"?>
<p:tagLst xmlns:p="http://schemas.openxmlformats.org/presentationml/2006/main">
  <p:tag name="AS_UNIQUEID" val="920"/>
</p:tagLst>
</file>

<file path=ppt/tags/tag141.xml><?xml version="1.0" encoding="utf-8"?>
<p:tagLst xmlns:p="http://schemas.openxmlformats.org/presentationml/2006/main">
  <p:tag name="AS_UNIQUEID" val="921"/>
  <p:tag name="PA" val="v5.2.11"/>
</p:tagLst>
</file>

<file path=ppt/tags/tag142.xml><?xml version="1.0" encoding="utf-8"?>
<p:tagLst xmlns:p="http://schemas.openxmlformats.org/presentationml/2006/main">
  <p:tag name="AS_UNIQUEID" val="922"/>
  <p:tag name="PA" val="v5.2.11"/>
</p:tagLst>
</file>

<file path=ppt/tags/tag143.xml><?xml version="1.0" encoding="utf-8"?>
<p:tagLst xmlns:p="http://schemas.openxmlformats.org/presentationml/2006/main">
  <p:tag name="AS_UNIQUEID" val="926"/>
  <p:tag name="PA" val="v5.2.11"/>
</p:tagLst>
</file>

<file path=ppt/tags/tag144.xml><?xml version="1.0" encoding="utf-8"?>
<p:tagLst xmlns:p="http://schemas.openxmlformats.org/presentationml/2006/main">
  <p:tag name="AS_UNIQUEID" val="1197"/>
</p:tagLst>
</file>

<file path=ppt/tags/tag145.xml><?xml version="1.0" encoding="utf-8"?>
<p:tagLst xmlns:p="http://schemas.openxmlformats.org/presentationml/2006/main">
  <p:tag name="AS_UNIQUEID" val="944"/>
  <p:tag name="PA" val="v5.2.11"/>
</p:tagLst>
</file>

<file path=ppt/tags/tag146.xml><?xml version="1.0" encoding="utf-8"?>
<p:tagLst xmlns:p="http://schemas.openxmlformats.org/presentationml/2006/main">
  <p:tag name="AS_UNIQUEID" val="945"/>
  <p:tag name="PA" val="v5.2.11"/>
</p:tagLst>
</file>

<file path=ppt/tags/tag147.xml><?xml version="1.0" encoding="utf-8"?>
<p:tagLst xmlns:p="http://schemas.openxmlformats.org/presentationml/2006/main">
  <p:tag name="AS_UNIQUEID" val="1187"/>
</p:tagLst>
</file>

<file path=ppt/tags/tag148.xml><?xml version="1.0" encoding="utf-8"?>
<p:tagLst xmlns:p="http://schemas.openxmlformats.org/presentationml/2006/main">
  <p:tag name="AS_UNIQUEID" val="1188"/>
</p:tagLst>
</file>

<file path=ppt/tags/tag149.xml><?xml version="1.0" encoding="utf-8"?>
<p:tagLst xmlns:p="http://schemas.openxmlformats.org/presentationml/2006/main">
  <p:tag name="AS_UNIQUEID" val="1189"/>
</p:tagLst>
</file>

<file path=ppt/tags/tag15.xml><?xml version="1.0" encoding="utf-8"?>
<p:tagLst xmlns:p="http://schemas.openxmlformats.org/presentationml/2006/main">
  <p:tag name="AS_UNIQUEID" val="1069"/>
</p:tagLst>
</file>

<file path=ppt/tags/tag150.xml><?xml version="1.0" encoding="utf-8"?>
<p:tagLst xmlns:p="http://schemas.openxmlformats.org/presentationml/2006/main">
  <p:tag name="AS_UNIQUEID" val="1203"/>
</p:tagLst>
</file>

<file path=ppt/tags/tag151.xml><?xml version="1.0" encoding="utf-8"?>
<p:tagLst xmlns:p="http://schemas.openxmlformats.org/presentationml/2006/main">
  <p:tag name="AS_UNIQUEID" val="1204"/>
</p:tagLst>
</file>

<file path=ppt/tags/tag152.xml><?xml version="1.0" encoding="utf-8"?>
<p:tagLst xmlns:p="http://schemas.openxmlformats.org/presentationml/2006/main">
  <p:tag name="AS_UNIQUEID" val="1205"/>
</p:tagLst>
</file>

<file path=ppt/tags/tag153.xml><?xml version="1.0" encoding="utf-8"?>
<p:tagLst xmlns:p="http://schemas.openxmlformats.org/presentationml/2006/main">
  <p:tag name="AS_UNIQUEID" val="1206"/>
</p:tagLst>
</file>

<file path=ppt/tags/tag154.xml><?xml version="1.0" encoding="utf-8"?>
<p:tagLst xmlns:p="http://schemas.openxmlformats.org/presentationml/2006/main">
  <p:tag name="AS_UNIQUEID" val="1207"/>
</p:tagLst>
</file>

<file path=ppt/tags/tag155.xml><?xml version="1.0" encoding="utf-8"?>
<p:tagLst xmlns:p="http://schemas.openxmlformats.org/presentationml/2006/main">
  <p:tag name="AS_UNIQUEID" val="1208"/>
</p:tagLst>
</file>

<file path=ppt/tags/tag156.xml><?xml version="1.0" encoding="utf-8"?>
<p:tagLst xmlns:p="http://schemas.openxmlformats.org/presentationml/2006/main">
  <p:tag name="AS_UNIQUEID" val="943"/>
</p:tagLst>
</file>

<file path=ppt/tags/tag157.xml><?xml version="1.0" encoding="utf-8"?>
<p:tagLst xmlns:p="http://schemas.openxmlformats.org/presentationml/2006/main">
  <p:tag name="AS_UNIQUEID" val="948"/>
  <p:tag name="KSO_WM_BEAUTIFY_FLAG" val=""/>
  <p:tag name="PA" val="v5.2.11"/>
</p:tagLst>
</file>

<file path=ppt/tags/tag158.xml><?xml version="1.0" encoding="utf-8"?>
<p:tagLst xmlns:p="http://schemas.openxmlformats.org/presentationml/2006/main">
  <p:tag name="AS_UNIQUEID" val="948"/>
  <p:tag name="KSO_WM_BEAUTIFY_FLAG" val=""/>
  <p:tag name="PA" val="v5.2.11"/>
</p:tagLst>
</file>

<file path=ppt/tags/tag159.xml><?xml version="1.0" encoding="utf-8"?>
<p:tagLst xmlns:p="http://schemas.openxmlformats.org/presentationml/2006/main">
  <p:tag name="AS_UNIQUEID" val="946"/>
  <p:tag name="KSO_WM_BEAUTIFY_FLAG" val=""/>
  <p:tag name="PA" val="v5.2.11"/>
</p:tagLst>
</file>

<file path=ppt/tags/tag16.xml><?xml version="1.0" encoding="utf-8"?>
<p:tagLst xmlns:p="http://schemas.openxmlformats.org/presentationml/2006/main">
  <p:tag name="AS_UNIQUEID" val="1070"/>
</p:tagLst>
</file>

<file path=ppt/tags/tag160.xml><?xml version="1.0" encoding="utf-8"?>
<p:tagLst xmlns:p="http://schemas.openxmlformats.org/presentationml/2006/main">
  <p:tag name="AS_UNIQUEID" val="1209"/>
</p:tagLst>
</file>

<file path=ppt/tags/tag161.xml><?xml version="1.0" encoding="utf-8"?>
<p:tagLst xmlns:p="http://schemas.openxmlformats.org/presentationml/2006/main">
  <p:tag name="AS_UNIQUEID" val="968"/>
  <p:tag name="PA" val="v5.2.11"/>
</p:tagLst>
</file>

<file path=ppt/tags/tag162.xml><?xml version="1.0" encoding="utf-8"?>
<p:tagLst xmlns:p="http://schemas.openxmlformats.org/presentationml/2006/main">
  <p:tag name="AS_UNIQUEID" val="970"/>
  <p:tag name="PA" val="v5.2.11"/>
</p:tagLst>
</file>

<file path=ppt/tags/tag163.xml><?xml version="1.0" encoding="utf-8"?>
<p:tagLst xmlns:p="http://schemas.openxmlformats.org/presentationml/2006/main">
  <p:tag name="AS_UNIQUEID" val="971"/>
  <p:tag name="PA" val="v5.2.11"/>
</p:tagLst>
</file>

<file path=ppt/tags/tag164.xml><?xml version="1.0" encoding="utf-8"?>
<p:tagLst xmlns:p="http://schemas.openxmlformats.org/presentationml/2006/main">
  <p:tag name="AS_UNIQUEID" val="1199"/>
</p:tagLst>
</file>

<file path=ppt/tags/tag165.xml><?xml version="1.0" encoding="utf-8"?>
<p:tagLst xmlns:p="http://schemas.openxmlformats.org/presentationml/2006/main">
  <p:tag name="AS_UNIQUEID" val="1200"/>
</p:tagLst>
</file>

<file path=ppt/tags/tag166.xml><?xml version="1.0" encoding="utf-8"?>
<p:tagLst xmlns:p="http://schemas.openxmlformats.org/presentationml/2006/main">
  <p:tag name="AS_UNIQUEID" val="1201"/>
</p:tagLst>
</file>

<file path=ppt/tags/tag167.xml><?xml version="1.0" encoding="utf-8"?>
<p:tagLst xmlns:p="http://schemas.openxmlformats.org/presentationml/2006/main">
  <p:tag name="AS_UNIQUEID" val="1215"/>
</p:tagLst>
</file>

<file path=ppt/tags/tag168.xml><?xml version="1.0" encoding="utf-8"?>
<p:tagLst xmlns:p="http://schemas.openxmlformats.org/presentationml/2006/main">
  <p:tag name="AS_UNIQUEID" val="1216"/>
</p:tagLst>
</file>

<file path=ppt/tags/tag169.xml><?xml version="1.0" encoding="utf-8"?>
<p:tagLst xmlns:p="http://schemas.openxmlformats.org/presentationml/2006/main">
  <p:tag name="AS_UNIQUEID" val="1217"/>
</p:tagLst>
</file>

<file path=ppt/tags/tag17.xml><?xml version="1.0" encoding="utf-8"?>
<p:tagLst xmlns:p="http://schemas.openxmlformats.org/presentationml/2006/main">
  <p:tag name="AS_UNIQUEID" val="1071"/>
</p:tagLst>
</file>

<file path=ppt/tags/tag170.xml><?xml version="1.0" encoding="utf-8"?>
<p:tagLst xmlns:p="http://schemas.openxmlformats.org/presentationml/2006/main">
  <p:tag name="AS_UNIQUEID" val="1218"/>
</p:tagLst>
</file>

<file path=ppt/tags/tag171.xml><?xml version="1.0" encoding="utf-8"?>
<p:tagLst xmlns:p="http://schemas.openxmlformats.org/presentationml/2006/main">
  <p:tag name="AS_UNIQUEID" val="1219"/>
</p:tagLst>
</file>

<file path=ppt/tags/tag172.xml><?xml version="1.0" encoding="utf-8"?>
<p:tagLst xmlns:p="http://schemas.openxmlformats.org/presentationml/2006/main">
  <p:tag name="AS_UNIQUEID" val="1220"/>
</p:tagLst>
</file>

<file path=ppt/tags/tag173.xml><?xml version="1.0" encoding="utf-8"?>
<p:tagLst xmlns:p="http://schemas.openxmlformats.org/presentationml/2006/main">
  <p:tag name="AS_UNIQUEID" val="1001"/>
</p:tagLst>
</file>

<file path=ppt/tags/tag174.xml><?xml version="1.0" encoding="utf-8"?>
<p:tagLst xmlns:p="http://schemas.openxmlformats.org/presentationml/2006/main">
  <p:tag name="AS_UNIQUEID" val="1005"/>
  <p:tag name="PA" val="v5.2.11"/>
</p:tagLst>
</file>

<file path=ppt/tags/tag175.xml><?xml version="1.0" encoding="utf-8"?>
<p:tagLst xmlns:p="http://schemas.openxmlformats.org/presentationml/2006/main">
  <p:tag name="AS_UNIQUEID" val="1007"/>
  <p:tag name="PA" val="v5.2.11"/>
</p:tagLst>
</file>

<file path=ppt/tags/tag176.xml><?xml version="1.0" encoding="utf-8"?>
<p:tagLst xmlns:p="http://schemas.openxmlformats.org/presentationml/2006/main">
  <p:tag name="AS_UNIQUEID" val="1008"/>
  <p:tag name="PA" val="v5.2.11"/>
</p:tagLst>
</file>

<file path=ppt/tags/tag177.xml><?xml version="1.0" encoding="utf-8"?>
<p:tagLst xmlns:p="http://schemas.openxmlformats.org/presentationml/2006/main">
  <p:tag name="AS_UNIQUEID" val="1007"/>
  <p:tag name="PA" val="v5.2.11"/>
</p:tagLst>
</file>

<file path=ppt/tags/tag178.xml><?xml version="1.0" encoding="utf-8"?>
<p:tagLst xmlns:p="http://schemas.openxmlformats.org/presentationml/2006/main">
  <p:tag name="AS_UNIQUEID" val="1211"/>
</p:tagLst>
</file>

<file path=ppt/tags/tag179.xml><?xml version="1.0" encoding="utf-8"?>
<p:tagLst xmlns:p="http://schemas.openxmlformats.org/presentationml/2006/main">
  <p:tag name="AS_UNIQUEID" val="1212"/>
</p:tagLst>
</file>

<file path=ppt/tags/tag18.xml><?xml version="1.0" encoding="utf-8"?>
<p:tagLst xmlns:p="http://schemas.openxmlformats.org/presentationml/2006/main">
  <p:tag name="AS_UNIQUEID" val="1072"/>
</p:tagLst>
</file>

<file path=ppt/tags/tag180.xml><?xml version="1.0" encoding="utf-8"?>
<p:tagLst xmlns:p="http://schemas.openxmlformats.org/presentationml/2006/main">
  <p:tag name="AS_UNIQUEID" val="1213"/>
</p:tagLst>
</file>

<file path=ppt/tags/tag181.xml><?xml version="1.0" encoding="utf-8"?>
<p:tagLst xmlns:p="http://schemas.openxmlformats.org/presentationml/2006/main">
  <p:tag name="AS_UNIQUEID" val="1226"/>
</p:tagLst>
</file>

<file path=ppt/tags/tag182.xml><?xml version="1.0" encoding="utf-8"?>
<p:tagLst xmlns:p="http://schemas.openxmlformats.org/presentationml/2006/main">
  <p:tag name="AS_UNIQUEID" val="1227"/>
</p:tagLst>
</file>

<file path=ppt/tags/tag183.xml><?xml version="1.0" encoding="utf-8"?>
<p:tagLst xmlns:p="http://schemas.openxmlformats.org/presentationml/2006/main">
  <p:tag name="AS_UNIQUEID" val="1228"/>
</p:tagLst>
</file>

<file path=ppt/tags/tag184.xml><?xml version="1.0" encoding="utf-8"?>
<p:tagLst xmlns:p="http://schemas.openxmlformats.org/presentationml/2006/main">
  <p:tag name="AS_UNIQUEID" val="1229"/>
</p:tagLst>
</file>

<file path=ppt/tags/tag185.xml><?xml version="1.0" encoding="utf-8"?>
<p:tagLst xmlns:p="http://schemas.openxmlformats.org/presentationml/2006/main">
  <p:tag name="AS_UNIQUEID" val="1230"/>
</p:tagLst>
</file>

<file path=ppt/tags/tag186.xml><?xml version="1.0" encoding="utf-8"?>
<p:tagLst xmlns:p="http://schemas.openxmlformats.org/presentationml/2006/main">
  <p:tag name="AS_UNIQUEID" val="1231"/>
</p:tagLst>
</file>

<file path=ppt/tags/tag187.xml><?xml version="1.0" encoding="utf-8"?>
<p:tagLst xmlns:p="http://schemas.openxmlformats.org/presentationml/2006/main">
  <p:tag name="AS_UNIQUEID" val="1024"/>
</p:tagLst>
</file>

<file path=ppt/tags/tag188.xml><?xml version="1.0" encoding="utf-8"?>
<p:tagLst xmlns:p="http://schemas.openxmlformats.org/presentationml/2006/main">
  <p:tag name="AS_UNIQUEID" val="1232"/>
</p:tagLst>
</file>

<file path=ppt/tags/tag189.xml><?xml version="1.0" encoding="utf-8"?>
<p:tagLst xmlns:p="http://schemas.openxmlformats.org/presentationml/2006/main">
  <p:tag name="AS_UNIQUEID" val="1233"/>
</p:tagLst>
</file>

<file path=ppt/tags/tag19.xml><?xml version="1.0" encoding="utf-8"?>
<p:tagLst xmlns:p="http://schemas.openxmlformats.org/presentationml/2006/main">
  <p:tag name="AS_UNIQUEID" val="1073"/>
</p:tagLst>
</file>

<file path=ppt/tags/tag190.xml><?xml version="1.0" encoding="utf-8"?>
<p:tagLst xmlns:p="http://schemas.openxmlformats.org/presentationml/2006/main">
  <p:tag name="AS_UNIQUEID" val="1024"/>
</p:tagLst>
</file>

<file path=ppt/tags/tag191.xml><?xml version="1.0" encoding="utf-8"?>
<p:tagLst xmlns:p="http://schemas.openxmlformats.org/presentationml/2006/main">
  <p:tag name="AS_UNIQUEID" val="1028"/>
  <p:tag name="PA" val="v5.2.11"/>
</p:tagLst>
</file>

<file path=ppt/tags/tag192.xml><?xml version="1.0" encoding="utf-8"?>
<p:tagLst xmlns:p="http://schemas.openxmlformats.org/presentationml/2006/main">
  <p:tag name="AS_UNIQUEID" val="1029"/>
  <p:tag name="PA" val="v5.2.11"/>
</p:tagLst>
</file>

<file path=ppt/tags/tag193.xml><?xml version="1.0" encoding="utf-8"?>
<p:tagLst xmlns:p="http://schemas.openxmlformats.org/presentationml/2006/main">
  <p:tag name="AS_UNIQUEID" val="1222"/>
</p:tagLst>
</file>

<file path=ppt/tags/tag194.xml><?xml version="1.0" encoding="utf-8"?>
<p:tagLst xmlns:p="http://schemas.openxmlformats.org/presentationml/2006/main">
  <p:tag name="AS_UNIQUEID" val="1223"/>
</p:tagLst>
</file>

<file path=ppt/tags/tag195.xml><?xml version="1.0" encoding="utf-8"?>
<p:tagLst xmlns:p="http://schemas.openxmlformats.org/presentationml/2006/main">
  <p:tag name="AS_UNIQUEID" val="1224"/>
</p:tagLst>
</file>

<file path=ppt/tags/tag196.xml><?xml version="1.0" encoding="utf-8"?>
<p:tagLst xmlns:p="http://schemas.openxmlformats.org/presentationml/2006/main">
  <p:tag name="AS_UNIQUEID" val="1239"/>
</p:tagLst>
</file>

<file path=ppt/tags/tag197.xml><?xml version="1.0" encoding="utf-8"?>
<p:tagLst xmlns:p="http://schemas.openxmlformats.org/presentationml/2006/main">
  <p:tag name="AS_UNIQUEID" val="1240"/>
</p:tagLst>
</file>

<file path=ppt/tags/tag198.xml><?xml version="1.0" encoding="utf-8"?>
<p:tagLst xmlns:p="http://schemas.openxmlformats.org/presentationml/2006/main">
  <p:tag name="AS_UNIQUEID" val="1241"/>
</p:tagLst>
</file>

<file path=ppt/tags/tag199.xml><?xml version="1.0" encoding="utf-8"?>
<p:tagLst xmlns:p="http://schemas.openxmlformats.org/presentationml/2006/main">
  <p:tag name="AS_UNIQUEID" val="1242"/>
</p:tagLst>
</file>

<file path=ppt/tags/tag2.xml><?xml version="1.0" encoding="utf-8"?>
<p:tagLst xmlns:p="http://schemas.openxmlformats.org/presentationml/2006/main">
  <p:tag name="AS_UNIQUEID" val="1045"/>
</p:tagLst>
</file>

<file path=ppt/tags/tag20.xml><?xml version="1.0" encoding="utf-8"?>
<p:tagLst xmlns:p="http://schemas.openxmlformats.org/presentationml/2006/main">
  <p:tag name="AS_UNIQUEID" val="1074"/>
</p:tagLst>
</file>

<file path=ppt/tags/tag200.xml><?xml version="1.0" encoding="utf-8"?>
<p:tagLst xmlns:p="http://schemas.openxmlformats.org/presentationml/2006/main">
  <p:tag name="AS_UNIQUEID" val="1243"/>
</p:tagLst>
</file>

<file path=ppt/tags/tag201.xml><?xml version="1.0" encoding="utf-8"?>
<p:tagLst xmlns:p="http://schemas.openxmlformats.org/presentationml/2006/main">
  <p:tag name="AS_UNIQUEID" val="1244"/>
</p:tagLst>
</file>

<file path=ppt/tags/tag202.xml><?xml version="1.0" encoding="utf-8"?>
<p:tagLst xmlns:p="http://schemas.openxmlformats.org/presentationml/2006/main">
  <p:tag name="AS_UNIQUEID" val="1245"/>
</p:tagLst>
</file>

<file path=ppt/tags/tag203.xml><?xml version="1.0" encoding="utf-8"?>
<p:tagLst xmlns:p="http://schemas.openxmlformats.org/presentationml/2006/main">
  <p:tag name="AS_UNIQUEID" val="1246"/>
</p:tagLst>
</file>

<file path=ppt/tags/tag204.xml><?xml version="1.0" encoding="utf-8"?>
<p:tagLst xmlns:p="http://schemas.openxmlformats.org/presentationml/2006/main">
  <p:tag name="AS_UNIQUEID" val="1247"/>
</p:tagLst>
</file>

<file path=ppt/tags/tag205.xml><?xml version="1.0" encoding="utf-8"?>
<p:tagLst xmlns:p="http://schemas.openxmlformats.org/presentationml/2006/main">
  <p:tag name="AS_UNIQUEID" val="1248"/>
</p:tagLst>
</file>

<file path=ppt/tags/tag206.xml><?xml version="1.0" encoding="utf-8"?>
<p:tagLst xmlns:p="http://schemas.openxmlformats.org/presentationml/2006/main">
  <p:tag name="AS_UNIQUEID" val="1235"/>
</p:tagLst>
</file>

<file path=ppt/tags/tag207.xml><?xml version="1.0" encoding="utf-8"?>
<p:tagLst xmlns:p="http://schemas.openxmlformats.org/presentationml/2006/main">
  <p:tag name="AS_UNIQUEID" val="1236"/>
</p:tagLst>
</file>

<file path=ppt/tags/tag208.xml><?xml version="1.0" encoding="utf-8"?>
<p:tagLst xmlns:p="http://schemas.openxmlformats.org/presentationml/2006/main">
  <p:tag name="AS_UNIQUEID" val="1237"/>
</p:tagLst>
</file>

<file path=ppt/tags/tag209.xml><?xml version="1.0" encoding="utf-8"?>
<p:tagLst xmlns:p="http://schemas.openxmlformats.org/presentationml/2006/main">
  <p:tag name="AS_UNIQUEID" val="1254"/>
</p:tagLst>
</file>

<file path=ppt/tags/tag21.xml><?xml version="1.0" encoding="utf-8"?>
<p:tagLst xmlns:p="http://schemas.openxmlformats.org/presentationml/2006/main">
  <p:tag name="AS_UNIQUEID" val="1075"/>
</p:tagLst>
</file>

<file path=ppt/tags/tag210.xml><?xml version="1.0" encoding="utf-8"?>
<p:tagLst xmlns:p="http://schemas.openxmlformats.org/presentationml/2006/main">
  <p:tag name="AS_UNIQUEID" val="1255"/>
</p:tagLst>
</file>

<file path=ppt/tags/tag211.xml><?xml version="1.0" encoding="utf-8"?>
<p:tagLst xmlns:p="http://schemas.openxmlformats.org/presentationml/2006/main">
  <p:tag name="AS_UNIQUEID" val="1256"/>
</p:tagLst>
</file>

<file path=ppt/tags/tag212.xml><?xml version="1.0" encoding="utf-8"?>
<p:tagLst xmlns:p="http://schemas.openxmlformats.org/presentationml/2006/main">
  <p:tag name="AS_UNIQUEID" val="1257"/>
</p:tagLst>
</file>

<file path=ppt/tags/tag213.xml><?xml version="1.0" encoding="utf-8"?>
<p:tagLst xmlns:p="http://schemas.openxmlformats.org/presentationml/2006/main">
  <p:tag name="AS_UNIQUEID" val="1258"/>
</p:tagLst>
</file>

<file path=ppt/tags/tag214.xml><?xml version="1.0" encoding="utf-8"?>
<p:tagLst xmlns:p="http://schemas.openxmlformats.org/presentationml/2006/main">
  <p:tag name="AS_UNIQUEID" val="1259"/>
</p:tagLst>
</file>

<file path=ppt/tags/tag215.xml><?xml version="1.0" encoding="utf-8"?>
<p:tagLst xmlns:p="http://schemas.openxmlformats.org/presentationml/2006/main">
  <p:tag name="AS_UNIQUEID" val="1260"/>
</p:tagLst>
</file>

<file path=ppt/tags/tag216.xml><?xml version="1.0" encoding="utf-8"?>
<p:tagLst xmlns:p="http://schemas.openxmlformats.org/presentationml/2006/main">
  <p:tag name="AS_UNIQUEID" val="1261"/>
</p:tagLst>
</file>

<file path=ppt/tags/tag217.xml><?xml version="1.0" encoding="utf-8"?>
<p:tagLst xmlns:p="http://schemas.openxmlformats.org/presentationml/2006/main">
  <p:tag name="AS_UNIQUEID" val="1262"/>
</p:tagLst>
</file>

<file path=ppt/tags/tag218.xml><?xml version="1.0" encoding="utf-8"?>
<p:tagLst xmlns:p="http://schemas.openxmlformats.org/presentationml/2006/main">
  <p:tag name="AS_UNIQUEID" val="1263"/>
</p:tagLst>
</file>

<file path=ppt/tags/tag219.xml><?xml version="1.0" encoding="utf-8"?>
<p:tagLst xmlns:p="http://schemas.openxmlformats.org/presentationml/2006/main">
  <p:tag name="AS_UNIQUEID" val="1264"/>
</p:tagLst>
</file>

<file path=ppt/tags/tag22.xml><?xml version="1.0" encoding="utf-8"?>
<p:tagLst xmlns:p="http://schemas.openxmlformats.org/presentationml/2006/main">
  <p:tag name="AS_UNIQUEID" val="1076"/>
</p:tagLst>
</file>

<file path=ppt/tags/tag220.xml><?xml version="1.0" encoding="utf-8"?>
<p:tagLst xmlns:p="http://schemas.openxmlformats.org/presentationml/2006/main">
  <p:tag name="AS_UNIQUEID" val="1250"/>
</p:tagLst>
</file>

<file path=ppt/tags/tag221.xml><?xml version="1.0" encoding="utf-8"?>
<p:tagLst xmlns:p="http://schemas.openxmlformats.org/presentationml/2006/main">
  <p:tag name="AS_UNIQUEID" val="1251"/>
</p:tagLst>
</file>

<file path=ppt/tags/tag222.xml><?xml version="1.0" encoding="utf-8"?>
<p:tagLst xmlns:p="http://schemas.openxmlformats.org/presentationml/2006/main">
  <p:tag name="AS_UNIQUEID" val="1252"/>
</p:tagLst>
</file>

<file path=ppt/tags/tag223.xml><?xml version="1.0" encoding="utf-8"?>
<p:tagLst xmlns:p="http://schemas.openxmlformats.org/presentationml/2006/main">
  <p:tag name="AS_UNIQUEID" val="1270"/>
</p:tagLst>
</file>

<file path=ppt/tags/tag224.xml><?xml version="1.0" encoding="utf-8"?>
<p:tagLst xmlns:p="http://schemas.openxmlformats.org/presentationml/2006/main">
  <p:tag name="AS_UNIQUEID" val="1271"/>
</p:tagLst>
</file>

<file path=ppt/tags/tag225.xml><?xml version="1.0" encoding="utf-8"?>
<p:tagLst xmlns:p="http://schemas.openxmlformats.org/presentationml/2006/main">
  <p:tag name="AS_UNIQUEID" val="1272"/>
</p:tagLst>
</file>

<file path=ppt/tags/tag226.xml><?xml version="1.0" encoding="utf-8"?>
<p:tagLst xmlns:p="http://schemas.openxmlformats.org/presentationml/2006/main">
  <p:tag name="AS_UNIQUEID" val="1273"/>
</p:tagLst>
</file>

<file path=ppt/tags/tag227.xml><?xml version="1.0" encoding="utf-8"?>
<p:tagLst xmlns:p="http://schemas.openxmlformats.org/presentationml/2006/main">
  <p:tag name="AS_UNIQUEID" val="1274"/>
</p:tagLst>
</file>

<file path=ppt/tags/tag228.xml><?xml version="1.0" encoding="utf-8"?>
<p:tagLst xmlns:p="http://schemas.openxmlformats.org/presentationml/2006/main">
  <p:tag name="AS_UNIQUEID" val="1275"/>
</p:tagLst>
</file>

<file path=ppt/tags/tag229.xml><?xml version="1.0" encoding="utf-8"?>
<p:tagLst xmlns:p="http://schemas.openxmlformats.org/presentationml/2006/main">
  <p:tag name="AS_UNIQUEID" val="1276"/>
</p:tagLst>
</file>

<file path=ppt/tags/tag23.xml><?xml version="1.0" encoding="utf-8"?>
<p:tagLst xmlns:p="http://schemas.openxmlformats.org/presentationml/2006/main">
  <p:tag name="AS_UNIQUEID" val="1077"/>
</p:tagLst>
</file>

<file path=ppt/tags/tag230.xml><?xml version="1.0" encoding="utf-8"?>
<p:tagLst xmlns:p="http://schemas.openxmlformats.org/presentationml/2006/main">
  <p:tag name="AS_UNIQUEID" val="1277"/>
</p:tagLst>
</file>

<file path=ppt/tags/tag231.xml><?xml version="1.0" encoding="utf-8"?>
<p:tagLst xmlns:p="http://schemas.openxmlformats.org/presentationml/2006/main">
  <p:tag name="AS_UNIQUEID" val="1278"/>
</p:tagLst>
</file>

<file path=ppt/tags/tag232.xml><?xml version="1.0" encoding="utf-8"?>
<p:tagLst xmlns:p="http://schemas.openxmlformats.org/presentationml/2006/main">
  <p:tag name="AS_UNIQUEID" val="1279"/>
</p:tagLst>
</file>

<file path=ppt/tags/tag233.xml><?xml version="1.0" encoding="utf-8"?>
<p:tagLst xmlns:p="http://schemas.openxmlformats.org/presentationml/2006/main">
  <p:tag name="AS_UNIQUEID" val="1280"/>
</p:tagLst>
</file>

<file path=ppt/tags/tag234.xml><?xml version="1.0" encoding="utf-8"?>
<p:tagLst xmlns:p="http://schemas.openxmlformats.org/presentationml/2006/main">
  <p:tag name="AS_UNIQUEID" val="1281"/>
</p:tagLst>
</file>

<file path=ppt/tags/tag235.xml><?xml version="1.0" encoding="utf-8"?>
<p:tagLst xmlns:p="http://schemas.openxmlformats.org/presentationml/2006/main">
  <p:tag name="AS_UNIQUEID" val="1282"/>
</p:tagLst>
</file>

<file path=ppt/tags/tag236.xml><?xml version="1.0" encoding="utf-8"?>
<p:tagLst xmlns:p="http://schemas.openxmlformats.org/presentationml/2006/main">
  <p:tag name="AS_UNIQUEID" val="1283"/>
</p:tagLst>
</file>

<file path=ppt/tags/tag237.xml><?xml version="1.0" encoding="utf-8"?>
<p:tagLst xmlns:p="http://schemas.openxmlformats.org/presentationml/2006/main">
  <p:tag name="AS_UNIQUEID" val="1284"/>
</p:tagLst>
</file>

<file path=ppt/tags/tag238.xml><?xml version="1.0" encoding="utf-8"?>
<p:tagLst xmlns:p="http://schemas.openxmlformats.org/presentationml/2006/main">
  <p:tag name="AS_UNIQUEID" val="1285"/>
</p:tagLst>
</file>

<file path=ppt/tags/tag239.xml><?xml version="1.0" encoding="utf-8"?>
<p:tagLst xmlns:p="http://schemas.openxmlformats.org/presentationml/2006/main">
  <p:tag name="AS_UNIQUEID" val="1266"/>
</p:tagLst>
</file>

<file path=ppt/tags/tag24.xml><?xml version="1.0" encoding="utf-8"?>
<p:tagLst xmlns:p="http://schemas.openxmlformats.org/presentationml/2006/main">
  <p:tag name="AS_UNIQUEID" val="1078"/>
</p:tagLst>
</file>

<file path=ppt/tags/tag240.xml><?xml version="1.0" encoding="utf-8"?>
<p:tagLst xmlns:p="http://schemas.openxmlformats.org/presentationml/2006/main">
  <p:tag name="AS_UNIQUEID" val="1267"/>
</p:tagLst>
</file>

<file path=ppt/tags/tag241.xml><?xml version="1.0" encoding="utf-8"?>
<p:tagLst xmlns:p="http://schemas.openxmlformats.org/presentationml/2006/main">
  <p:tag name="AS_UNIQUEID" val="1268"/>
</p:tagLst>
</file>

<file path=ppt/tags/tag242.xml><?xml version="1.0" encoding="utf-8"?>
<p:tagLst xmlns:p="http://schemas.openxmlformats.org/presentationml/2006/main">
  <p:tag name="AS_UNIQUEID" val="1291"/>
</p:tagLst>
</file>

<file path=ppt/tags/tag243.xml><?xml version="1.0" encoding="utf-8"?>
<p:tagLst xmlns:p="http://schemas.openxmlformats.org/presentationml/2006/main">
  <p:tag name="AS_UNIQUEID" val="1292"/>
</p:tagLst>
</file>

<file path=ppt/tags/tag244.xml><?xml version="1.0" encoding="utf-8"?>
<p:tagLst xmlns:p="http://schemas.openxmlformats.org/presentationml/2006/main">
  <p:tag name="AS_UNIQUEID" val="1293"/>
</p:tagLst>
</file>

<file path=ppt/tags/tag245.xml><?xml version="1.0" encoding="utf-8"?>
<p:tagLst xmlns:p="http://schemas.openxmlformats.org/presentationml/2006/main">
  <p:tag name="AS_UNIQUEID" val="1294"/>
</p:tagLst>
</file>

<file path=ppt/tags/tag246.xml><?xml version="1.0" encoding="utf-8"?>
<p:tagLst xmlns:p="http://schemas.openxmlformats.org/presentationml/2006/main">
  <p:tag name="AS_UNIQUEID" val="1295"/>
</p:tagLst>
</file>

<file path=ppt/tags/tag247.xml><?xml version="1.0" encoding="utf-8"?>
<p:tagLst xmlns:p="http://schemas.openxmlformats.org/presentationml/2006/main">
  <p:tag name="AS_UNIQUEID" val="1296"/>
</p:tagLst>
</file>

<file path=ppt/tags/tag248.xml><?xml version="1.0" encoding="utf-8"?>
<p:tagLst xmlns:p="http://schemas.openxmlformats.org/presentationml/2006/main">
  <p:tag name="AS_UNIQUEID" val="1297"/>
</p:tagLst>
</file>

<file path=ppt/tags/tag249.xml><?xml version="1.0" encoding="utf-8"?>
<p:tagLst xmlns:p="http://schemas.openxmlformats.org/presentationml/2006/main">
  <p:tag name="AS_UNIQUEID" val="1298"/>
</p:tagLst>
</file>

<file path=ppt/tags/tag25.xml><?xml version="1.0" encoding="utf-8"?>
<p:tagLst xmlns:p="http://schemas.openxmlformats.org/presentationml/2006/main">
  <p:tag name="AS_UNIQUEID" val="1079"/>
</p:tagLst>
</file>

<file path=ppt/tags/tag250.xml><?xml version="1.0" encoding="utf-8"?>
<p:tagLst xmlns:p="http://schemas.openxmlformats.org/presentationml/2006/main">
  <p:tag name="AS_UNIQUEID" val="1299"/>
</p:tagLst>
</file>

<file path=ppt/tags/tag251.xml><?xml version="1.0" encoding="utf-8"?>
<p:tagLst xmlns:p="http://schemas.openxmlformats.org/presentationml/2006/main">
  <p:tag name="AS_UNIQUEID" val="1300"/>
</p:tagLst>
</file>

<file path=ppt/tags/tag252.xml><?xml version="1.0" encoding="utf-8"?>
<p:tagLst xmlns:p="http://schemas.openxmlformats.org/presentationml/2006/main">
  <p:tag name="AS_UNIQUEID" val="1301"/>
</p:tagLst>
</file>

<file path=ppt/tags/tag253.xml><?xml version="1.0" encoding="utf-8"?>
<p:tagLst xmlns:p="http://schemas.openxmlformats.org/presentationml/2006/main">
  <p:tag name="AS_UNIQUEID" val="1302"/>
</p:tagLst>
</file>

<file path=ppt/tags/tag254.xml><?xml version="1.0" encoding="utf-8"?>
<p:tagLst xmlns:p="http://schemas.openxmlformats.org/presentationml/2006/main">
  <p:tag name="AS_UNIQUEID" val="1303"/>
</p:tagLst>
</file>

<file path=ppt/tags/tag255.xml><?xml version="1.0" encoding="utf-8"?>
<p:tagLst xmlns:p="http://schemas.openxmlformats.org/presentationml/2006/main">
  <p:tag name="AS_UNIQUEID" val="1304"/>
</p:tagLst>
</file>

<file path=ppt/tags/tag256.xml><?xml version="1.0" encoding="utf-8"?>
<p:tagLst xmlns:p="http://schemas.openxmlformats.org/presentationml/2006/main">
  <p:tag name="AS_UNIQUEID" val="1287"/>
</p:tagLst>
</file>

<file path=ppt/tags/tag257.xml><?xml version="1.0" encoding="utf-8"?>
<p:tagLst xmlns:p="http://schemas.openxmlformats.org/presentationml/2006/main">
  <p:tag name="AS_UNIQUEID" val="1288"/>
</p:tagLst>
</file>

<file path=ppt/tags/tag258.xml><?xml version="1.0" encoding="utf-8"?>
<p:tagLst xmlns:p="http://schemas.openxmlformats.org/presentationml/2006/main">
  <p:tag name="AS_UNIQUEID" val="1289"/>
</p:tagLst>
</file>

<file path=ppt/tags/tag259.xml><?xml version="1.0" encoding="utf-8"?>
<p:tagLst xmlns:p="http://schemas.openxmlformats.org/presentationml/2006/main">
  <p:tag name="AS_UNIQUEID" val="1322"/>
</p:tagLst>
</file>

<file path=ppt/tags/tag26.xml><?xml version="1.0" encoding="utf-8"?>
<p:tagLst xmlns:p="http://schemas.openxmlformats.org/presentationml/2006/main">
  <p:tag name="AS_UNIQUEID" val="1080"/>
</p:tagLst>
</file>

<file path=ppt/tags/tag260.xml><?xml version="1.0" encoding="utf-8"?>
<p:tagLst xmlns:p="http://schemas.openxmlformats.org/presentationml/2006/main">
  <p:tag name="AS_UNIQUEID" val="1323"/>
</p:tagLst>
</file>

<file path=ppt/tags/tag261.xml><?xml version="1.0" encoding="utf-8"?>
<p:tagLst xmlns:p="http://schemas.openxmlformats.org/presentationml/2006/main">
  <p:tag name="AS_UNIQUEID" val="1324"/>
</p:tagLst>
</file>

<file path=ppt/tags/tag262.xml><?xml version="1.0" encoding="utf-8"?>
<p:tagLst xmlns:p="http://schemas.openxmlformats.org/presentationml/2006/main">
  <p:tag name="AS_UNIQUEID" val="1325"/>
</p:tagLst>
</file>

<file path=ppt/tags/tag263.xml><?xml version="1.0" encoding="utf-8"?>
<p:tagLst xmlns:p="http://schemas.openxmlformats.org/presentationml/2006/main">
  <p:tag name="AS_UNIQUEID" val="1326"/>
</p:tagLst>
</file>

<file path=ppt/tags/tag264.xml><?xml version="1.0" encoding="utf-8"?>
<p:tagLst xmlns:p="http://schemas.openxmlformats.org/presentationml/2006/main">
  <p:tag name="AS_UNIQUEID" val="1327"/>
</p:tagLst>
</file>

<file path=ppt/tags/tag265.xml><?xml version="1.0" encoding="utf-8"?>
<p:tagLst xmlns:p="http://schemas.openxmlformats.org/presentationml/2006/main">
  <p:tag name="AS_UNIQUEID" val="1328"/>
</p:tagLst>
</file>

<file path=ppt/tags/tag266.xml><?xml version="1.0" encoding="utf-8"?>
<p:tagLst xmlns:p="http://schemas.openxmlformats.org/presentationml/2006/main">
  <p:tag name="AS_UNIQUEID" val="1329"/>
</p:tagLst>
</file>

<file path=ppt/tags/tag267.xml><?xml version="1.0" encoding="utf-8"?>
<p:tagLst xmlns:p="http://schemas.openxmlformats.org/presentationml/2006/main">
  <p:tag name="AS_UNIQUEID" val="1330"/>
</p:tagLst>
</file>

<file path=ppt/tags/tag268.xml><?xml version="1.0" encoding="utf-8"?>
<p:tagLst xmlns:p="http://schemas.openxmlformats.org/presentationml/2006/main">
  <p:tag name="AS_UNIQUEID" val="1331"/>
</p:tagLst>
</file>

<file path=ppt/tags/tag269.xml><?xml version="1.0" encoding="utf-8"?>
<p:tagLst xmlns:p="http://schemas.openxmlformats.org/presentationml/2006/main">
  <p:tag name="AS_UNIQUEID" val="1332"/>
</p:tagLst>
</file>

<file path=ppt/tags/tag27.xml><?xml version="1.0" encoding="utf-8"?>
<p:tagLst xmlns:p="http://schemas.openxmlformats.org/presentationml/2006/main">
  <p:tag name="AS_UNIQUEID" val="1081"/>
</p:tagLst>
</file>

<file path=ppt/tags/tag270.xml><?xml version="1.0" encoding="utf-8"?>
<p:tagLst xmlns:p="http://schemas.openxmlformats.org/presentationml/2006/main">
  <p:tag name="AS_UNIQUEID" val="1333"/>
</p:tagLst>
</file>

<file path=ppt/tags/tag271.xml><?xml version="1.0" encoding="utf-8"?>
<p:tagLst xmlns:p="http://schemas.openxmlformats.org/presentationml/2006/main">
  <p:tag name="AS_UNIQUEID" val="1334"/>
</p:tagLst>
</file>

<file path=ppt/tags/tag272.xml><?xml version="1.0" encoding="utf-8"?>
<p:tagLst xmlns:p="http://schemas.openxmlformats.org/presentationml/2006/main">
  <p:tag name="AS_UNIQUEID" val="1335"/>
</p:tagLst>
</file>

<file path=ppt/tags/tag273.xml><?xml version="1.0" encoding="utf-8"?>
<p:tagLst xmlns:p="http://schemas.openxmlformats.org/presentationml/2006/main">
  <p:tag name="AS_UNIQUEID" val="1336"/>
</p:tagLst>
</file>

<file path=ppt/tags/tag274.xml><?xml version="1.0" encoding="utf-8"?>
<p:tagLst xmlns:p="http://schemas.openxmlformats.org/presentationml/2006/main">
  <p:tag name="AS_UNIQUEID" val="1318"/>
</p:tagLst>
</file>

<file path=ppt/tags/tag275.xml><?xml version="1.0" encoding="utf-8"?>
<p:tagLst xmlns:p="http://schemas.openxmlformats.org/presentationml/2006/main">
  <p:tag name="AS_UNIQUEID" val="1319"/>
</p:tagLst>
</file>

<file path=ppt/tags/tag276.xml><?xml version="1.0" encoding="utf-8"?>
<p:tagLst xmlns:p="http://schemas.openxmlformats.org/presentationml/2006/main">
  <p:tag name="AS_UNIQUEID" val="1320"/>
</p:tagLst>
</file>

<file path=ppt/tags/tag277.xml><?xml version="1.0" encoding="utf-8"?>
<p:tagLst xmlns:p="http://schemas.openxmlformats.org/presentationml/2006/main">
  <p:tag name="AS_UNIQUEID" val="1342"/>
</p:tagLst>
</file>

<file path=ppt/tags/tag278.xml><?xml version="1.0" encoding="utf-8"?>
<p:tagLst xmlns:p="http://schemas.openxmlformats.org/presentationml/2006/main">
  <p:tag name="AS_UNIQUEID" val="1343"/>
</p:tagLst>
</file>

<file path=ppt/tags/tag279.xml><?xml version="1.0" encoding="utf-8"?>
<p:tagLst xmlns:p="http://schemas.openxmlformats.org/presentationml/2006/main">
  <p:tag name="AS_UNIQUEID" val="1344"/>
</p:tagLst>
</file>

<file path=ppt/tags/tag28.xml><?xml version="1.0" encoding="utf-8"?>
<p:tagLst xmlns:p="http://schemas.openxmlformats.org/presentationml/2006/main">
  <p:tag name="AS_UNIQUEID" val="1082"/>
</p:tagLst>
</file>

<file path=ppt/tags/tag280.xml><?xml version="1.0" encoding="utf-8"?>
<p:tagLst xmlns:p="http://schemas.openxmlformats.org/presentationml/2006/main">
  <p:tag name="AS_UNIQUEID" val="1345"/>
</p:tagLst>
</file>

<file path=ppt/tags/tag281.xml><?xml version="1.0" encoding="utf-8"?>
<p:tagLst xmlns:p="http://schemas.openxmlformats.org/presentationml/2006/main">
  <p:tag name="AS_UNIQUEID" val="1346"/>
</p:tagLst>
</file>

<file path=ppt/tags/tag282.xml><?xml version="1.0" encoding="utf-8"?>
<p:tagLst xmlns:p="http://schemas.openxmlformats.org/presentationml/2006/main">
  <p:tag name="AS_UNIQUEID" val="1347"/>
</p:tagLst>
</file>

<file path=ppt/tags/tag283.xml><?xml version="1.0" encoding="utf-8"?>
<p:tagLst xmlns:p="http://schemas.openxmlformats.org/presentationml/2006/main">
  <p:tag name="AS_UNIQUEID" val="1348"/>
</p:tagLst>
</file>

<file path=ppt/tags/tag284.xml><?xml version="1.0" encoding="utf-8"?>
<p:tagLst xmlns:p="http://schemas.openxmlformats.org/presentationml/2006/main">
  <p:tag name="AS_UNIQUEID" val="1349"/>
</p:tagLst>
</file>

<file path=ppt/tags/tag285.xml><?xml version="1.0" encoding="utf-8"?>
<p:tagLst xmlns:p="http://schemas.openxmlformats.org/presentationml/2006/main">
  <p:tag name="AS_UNIQUEID" val="1350"/>
</p:tagLst>
</file>

<file path=ppt/tags/tag286.xml><?xml version="1.0" encoding="utf-8"?>
<p:tagLst xmlns:p="http://schemas.openxmlformats.org/presentationml/2006/main">
  <p:tag name="AS_UNIQUEID" val="1351"/>
</p:tagLst>
</file>

<file path=ppt/tags/tag287.xml><?xml version="1.0" encoding="utf-8"?>
<p:tagLst xmlns:p="http://schemas.openxmlformats.org/presentationml/2006/main">
  <p:tag name="AS_UNIQUEID" val="1352"/>
</p:tagLst>
</file>

<file path=ppt/tags/tag288.xml><?xml version="1.0" encoding="utf-8"?>
<p:tagLst xmlns:p="http://schemas.openxmlformats.org/presentationml/2006/main">
  <p:tag name="AS_UNIQUEID" val="1338"/>
</p:tagLst>
</file>

<file path=ppt/tags/tag289.xml><?xml version="1.0" encoding="utf-8"?>
<p:tagLst xmlns:p="http://schemas.openxmlformats.org/presentationml/2006/main">
  <p:tag name="AS_UNIQUEID" val="1339"/>
</p:tagLst>
</file>

<file path=ppt/tags/tag29.xml><?xml version="1.0" encoding="utf-8"?>
<p:tagLst xmlns:p="http://schemas.openxmlformats.org/presentationml/2006/main">
  <p:tag name="AS_UNIQUEID" val="1083"/>
</p:tagLst>
</file>

<file path=ppt/tags/tag290.xml><?xml version="1.0" encoding="utf-8"?>
<p:tagLst xmlns:p="http://schemas.openxmlformats.org/presentationml/2006/main">
  <p:tag name="AS_UNIQUEID" val="1340"/>
</p:tagLst>
</file>

<file path=ppt/tags/tag291.xml><?xml version="1.0" encoding="utf-8"?>
<p:tagLst xmlns:p="http://schemas.openxmlformats.org/presentationml/2006/main">
  <p:tag name="AS_UNIQUEID" val="1358"/>
</p:tagLst>
</file>

<file path=ppt/tags/tag292.xml><?xml version="1.0" encoding="utf-8"?>
<p:tagLst xmlns:p="http://schemas.openxmlformats.org/presentationml/2006/main">
  <p:tag name="AS_UNIQUEID" val="1359"/>
</p:tagLst>
</file>

<file path=ppt/tags/tag293.xml><?xml version="1.0" encoding="utf-8"?>
<p:tagLst xmlns:p="http://schemas.openxmlformats.org/presentationml/2006/main">
  <p:tag name="AS_UNIQUEID" val="1360"/>
</p:tagLst>
</file>

<file path=ppt/tags/tag294.xml><?xml version="1.0" encoding="utf-8"?>
<p:tagLst xmlns:p="http://schemas.openxmlformats.org/presentationml/2006/main">
  <p:tag name="AS_UNIQUEID" val="1361"/>
</p:tagLst>
</file>

<file path=ppt/tags/tag295.xml><?xml version="1.0" encoding="utf-8"?>
<p:tagLst xmlns:p="http://schemas.openxmlformats.org/presentationml/2006/main">
  <p:tag name="AS_UNIQUEID" val="1362"/>
</p:tagLst>
</file>

<file path=ppt/tags/tag296.xml><?xml version="1.0" encoding="utf-8"?>
<p:tagLst xmlns:p="http://schemas.openxmlformats.org/presentationml/2006/main">
  <p:tag name="AS_UNIQUEID" val="1363"/>
</p:tagLst>
</file>

<file path=ppt/tags/tag297.xml><?xml version="1.0" encoding="utf-8"?>
<p:tagLst xmlns:p="http://schemas.openxmlformats.org/presentationml/2006/main">
  <p:tag name="AS_UNIQUEID" val="1364"/>
</p:tagLst>
</file>

<file path=ppt/tags/tag298.xml><?xml version="1.0" encoding="utf-8"?>
<p:tagLst xmlns:p="http://schemas.openxmlformats.org/presentationml/2006/main">
  <p:tag name="AS_UNIQUEID" val="1365"/>
</p:tagLst>
</file>

<file path=ppt/tags/tag299.xml><?xml version="1.0" encoding="utf-8"?>
<p:tagLst xmlns:p="http://schemas.openxmlformats.org/presentationml/2006/main">
  <p:tag name="AS_UNIQUEID" val="1366"/>
</p:tagLst>
</file>

<file path=ppt/tags/tag3.xml><?xml version="1.0" encoding="utf-8"?>
<p:tagLst xmlns:p="http://schemas.openxmlformats.org/presentationml/2006/main">
  <p:tag name="AS_UNIQUEID" val="1046"/>
</p:tagLst>
</file>

<file path=ppt/tags/tag30.xml><?xml version="1.0" encoding="utf-8"?>
<p:tagLst xmlns:p="http://schemas.openxmlformats.org/presentationml/2006/main">
  <p:tag name="AS_UNIQUEID" val="1084"/>
</p:tagLst>
</file>

<file path=ppt/tags/tag300.xml><?xml version="1.0" encoding="utf-8"?>
<p:tagLst xmlns:p="http://schemas.openxmlformats.org/presentationml/2006/main">
  <p:tag name="AS_UNIQUEID" val="1367"/>
</p:tagLst>
</file>

<file path=ppt/tags/tag301.xml><?xml version="1.0" encoding="utf-8"?>
<p:tagLst xmlns:p="http://schemas.openxmlformats.org/presentationml/2006/main">
  <p:tag name="AS_UNIQUEID" val="1368"/>
</p:tagLst>
</file>

<file path=ppt/tags/tag302.xml><?xml version="1.0" encoding="utf-8"?>
<p:tagLst xmlns:p="http://schemas.openxmlformats.org/presentationml/2006/main">
  <p:tag name="AS_UNIQUEID" val="1369"/>
</p:tagLst>
</file>

<file path=ppt/tags/tag303.xml><?xml version="1.0" encoding="utf-8"?>
<p:tagLst xmlns:p="http://schemas.openxmlformats.org/presentationml/2006/main">
  <p:tag name="AS_UNIQUEID" val="1370"/>
</p:tagLst>
</file>

<file path=ppt/tags/tag304.xml><?xml version="1.0" encoding="utf-8"?>
<p:tagLst xmlns:p="http://schemas.openxmlformats.org/presentationml/2006/main">
  <p:tag name="AS_UNIQUEID" val="1371"/>
</p:tagLst>
</file>

<file path=ppt/tags/tag305.xml><?xml version="1.0" encoding="utf-8"?>
<p:tagLst xmlns:p="http://schemas.openxmlformats.org/presentationml/2006/main">
  <p:tag name="AS_UNIQUEID" val="1354"/>
</p:tagLst>
</file>

<file path=ppt/tags/tag306.xml><?xml version="1.0" encoding="utf-8"?>
<p:tagLst xmlns:p="http://schemas.openxmlformats.org/presentationml/2006/main">
  <p:tag name="AS_UNIQUEID" val="1355"/>
</p:tagLst>
</file>

<file path=ppt/tags/tag307.xml><?xml version="1.0" encoding="utf-8"?>
<p:tagLst xmlns:p="http://schemas.openxmlformats.org/presentationml/2006/main">
  <p:tag name="AS_UNIQUEID" val="1356"/>
</p:tagLst>
</file>

<file path=ppt/tags/tag308.xml><?xml version="1.0" encoding="utf-8"?>
<p:tagLst xmlns:p="http://schemas.openxmlformats.org/presentationml/2006/main">
  <p:tag name="AS_UNIQUEID" val="1377"/>
</p:tagLst>
</file>

<file path=ppt/tags/tag309.xml><?xml version="1.0" encoding="utf-8"?>
<p:tagLst xmlns:p="http://schemas.openxmlformats.org/presentationml/2006/main">
  <p:tag name="AS_UNIQUEID" val="1378"/>
</p:tagLst>
</file>

<file path=ppt/tags/tag31.xml><?xml version="1.0" encoding="utf-8"?>
<p:tagLst xmlns:p="http://schemas.openxmlformats.org/presentationml/2006/main">
  <p:tag name="AS_UNIQUEID" val="1085"/>
</p:tagLst>
</file>

<file path=ppt/tags/tag310.xml><?xml version="1.0" encoding="utf-8"?>
<p:tagLst xmlns:p="http://schemas.openxmlformats.org/presentationml/2006/main">
  <p:tag name="AS_UNIQUEID" val="1379"/>
</p:tagLst>
</file>

<file path=ppt/tags/tag311.xml><?xml version="1.0" encoding="utf-8"?>
<p:tagLst xmlns:p="http://schemas.openxmlformats.org/presentationml/2006/main">
  <p:tag name="AS_UNIQUEID" val="1380"/>
</p:tagLst>
</file>

<file path=ppt/tags/tag312.xml><?xml version="1.0" encoding="utf-8"?>
<p:tagLst xmlns:p="http://schemas.openxmlformats.org/presentationml/2006/main">
  <p:tag name="AS_UNIQUEID" val="1381"/>
</p:tagLst>
</file>

<file path=ppt/tags/tag313.xml><?xml version="1.0" encoding="utf-8"?>
<p:tagLst xmlns:p="http://schemas.openxmlformats.org/presentationml/2006/main">
  <p:tag name="AS_UNIQUEID" val="1382"/>
</p:tagLst>
</file>

<file path=ppt/tags/tag314.xml><?xml version="1.0" encoding="utf-8"?>
<p:tagLst xmlns:p="http://schemas.openxmlformats.org/presentationml/2006/main">
  <p:tag name="AS_UNIQUEID" val="1383"/>
</p:tagLst>
</file>

<file path=ppt/tags/tag315.xml><?xml version="1.0" encoding="utf-8"?>
<p:tagLst xmlns:p="http://schemas.openxmlformats.org/presentationml/2006/main">
  <p:tag name="AS_UNIQUEID" val="1384"/>
</p:tagLst>
</file>

<file path=ppt/tags/tag316.xml><?xml version="1.0" encoding="utf-8"?>
<p:tagLst xmlns:p="http://schemas.openxmlformats.org/presentationml/2006/main">
  <p:tag name="AS_UNIQUEID" val="1385"/>
</p:tagLst>
</file>

<file path=ppt/tags/tag317.xml><?xml version="1.0" encoding="utf-8"?>
<p:tagLst xmlns:p="http://schemas.openxmlformats.org/presentationml/2006/main">
  <p:tag name="AS_UNIQUEID" val="1386"/>
</p:tagLst>
</file>

<file path=ppt/tags/tag318.xml><?xml version="1.0" encoding="utf-8"?>
<p:tagLst xmlns:p="http://schemas.openxmlformats.org/presentationml/2006/main">
  <p:tag name="AS_UNIQUEID" val="1373"/>
</p:tagLst>
</file>

<file path=ppt/tags/tag319.xml><?xml version="1.0" encoding="utf-8"?>
<p:tagLst xmlns:p="http://schemas.openxmlformats.org/presentationml/2006/main">
  <p:tag name="AS_UNIQUEID" val="1374"/>
</p:tagLst>
</file>

<file path=ppt/tags/tag32.xml><?xml version="1.0" encoding="utf-8"?>
<p:tagLst xmlns:p="http://schemas.openxmlformats.org/presentationml/2006/main">
  <p:tag name="AS_UNIQUEID" val="1086"/>
</p:tagLst>
</file>

<file path=ppt/tags/tag320.xml><?xml version="1.0" encoding="utf-8"?>
<p:tagLst xmlns:p="http://schemas.openxmlformats.org/presentationml/2006/main">
  <p:tag name="AS_UNIQUEID" val="1375"/>
</p:tagLst>
</file>

<file path=ppt/tags/tag321.xml><?xml version="1.0" encoding="utf-8"?>
<p:tagLst xmlns:p="http://schemas.openxmlformats.org/presentationml/2006/main">
  <p:tag name="AS_UNIQUEID" val="1392"/>
</p:tagLst>
</file>

<file path=ppt/tags/tag322.xml><?xml version="1.0" encoding="utf-8"?>
<p:tagLst xmlns:p="http://schemas.openxmlformats.org/presentationml/2006/main">
  <p:tag name="AS_UNIQUEID" val="1393"/>
</p:tagLst>
</file>

<file path=ppt/tags/tag323.xml><?xml version="1.0" encoding="utf-8"?>
<p:tagLst xmlns:p="http://schemas.openxmlformats.org/presentationml/2006/main">
  <p:tag name="AS_UNIQUEID" val="1394"/>
</p:tagLst>
</file>

<file path=ppt/tags/tag324.xml><?xml version="1.0" encoding="utf-8"?>
<p:tagLst xmlns:p="http://schemas.openxmlformats.org/presentationml/2006/main">
  <p:tag name="AS_UNIQUEID" val="1395"/>
</p:tagLst>
</file>

<file path=ppt/tags/tag325.xml><?xml version="1.0" encoding="utf-8"?>
<p:tagLst xmlns:p="http://schemas.openxmlformats.org/presentationml/2006/main">
  <p:tag name="AS_UNIQUEID" val="1396"/>
</p:tagLst>
</file>

<file path=ppt/tags/tag326.xml><?xml version="1.0" encoding="utf-8"?>
<p:tagLst xmlns:p="http://schemas.openxmlformats.org/presentationml/2006/main">
  <p:tag name="AS_UNIQUEID" val="1397"/>
</p:tagLst>
</file>

<file path=ppt/tags/tag327.xml><?xml version="1.0" encoding="utf-8"?>
<p:tagLst xmlns:p="http://schemas.openxmlformats.org/presentationml/2006/main">
  <p:tag name="AS_UNIQUEID" val="1398"/>
</p:tagLst>
</file>

<file path=ppt/tags/tag328.xml><?xml version="1.0" encoding="utf-8"?>
<p:tagLst xmlns:p="http://schemas.openxmlformats.org/presentationml/2006/main">
  <p:tag name="AS_UNIQUEID" val="1399"/>
</p:tagLst>
</file>

<file path=ppt/tags/tag329.xml><?xml version="1.0" encoding="utf-8"?>
<p:tagLst xmlns:p="http://schemas.openxmlformats.org/presentationml/2006/main">
  <p:tag name="AS_UNIQUEID" val="1400"/>
</p:tagLst>
</file>

<file path=ppt/tags/tag33.xml><?xml version="1.0" encoding="utf-8"?>
<p:tagLst xmlns:p="http://schemas.openxmlformats.org/presentationml/2006/main">
  <p:tag name="AS_UNIQUEID" val="1087"/>
</p:tagLst>
</file>

<file path=ppt/tags/tag330.xml><?xml version="1.0" encoding="utf-8"?>
<p:tagLst xmlns:p="http://schemas.openxmlformats.org/presentationml/2006/main">
  <p:tag name="AS_UNIQUEID" val="1401"/>
</p:tagLst>
</file>

<file path=ppt/tags/tag331.xml><?xml version="1.0" encoding="utf-8"?>
<p:tagLst xmlns:p="http://schemas.openxmlformats.org/presentationml/2006/main">
  <p:tag name="AS_UNIQUEID" val="1388"/>
</p:tagLst>
</file>

<file path=ppt/tags/tag332.xml><?xml version="1.0" encoding="utf-8"?>
<p:tagLst xmlns:p="http://schemas.openxmlformats.org/presentationml/2006/main">
  <p:tag name="AS_UNIQUEID" val="1389"/>
</p:tagLst>
</file>

<file path=ppt/tags/tag333.xml><?xml version="1.0" encoding="utf-8"?>
<p:tagLst xmlns:p="http://schemas.openxmlformats.org/presentationml/2006/main">
  <p:tag name="AS_UNIQUEID" val="1390"/>
</p:tagLst>
</file>

<file path=ppt/tags/tag334.xml><?xml version="1.0" encoding="utf-8"?>
<p:tagLst xmlns:p="http://schemas.openxmlformats.org/presentationml/2006/main">
  <p:tag name="AS_UNIQUEID" val="1407"/>
</p:tagLst>
</file>

<file path=ppt/tags/tag335.xml><?xml version="1.0" encoding="utf-8"?>
<p:tagLst xmlns:p="http://schemas.openxmlformats.org/presentationml/2006/main">
  <p:tag name="AS_UNIQUEID" val="1408"/>
</p:tagLst>
</file>

<file path=ppt/tags/tag336.xml><?xml version="1.0" encoding="utf-8"?>
<p:tagLst xmlns:p="http://schemas.openxmlformats.org/presentationml/2006/main">
  <p:tag name="AS_UNIQUEID" val="1409"/>
</p:tagLst>
</file>

<file path=ppt/tags/tag337.xml><?xml version="1.0" encoding="utf-8"?>
<p:tagLst xmlns:p="http://schemas.openxmlformats.org/presentationml/2006/main">
  <p:tag name="AS_UNIQUEID" val="1410"/>
</p:tagLst>
</file>

<file path=ppt/tags/tag338.xml><?xml version="1.0" encoding="utf-8"?>
<p:tagLst xmlns:p="http://schemas.openxmlformats.org/presentationml/2006/main">
  <p:tag name="AS_UNIQUEID" val="1411"/>
</p:tagLst>
</file>

<file path=ppt/tags/tag339.xml><?xml version="1.0" encoding="utf-8"?>
<p:tagLst xmlns:p="http://schemas.openxmlformats.org/presentationml/2006/main">
  <p:tag name="AS_UNIQUEID" val="1412"/>
</p:tagLst>
</file>

<file path=ppt/tags/tag34.xml><?xml version="1.0" encoding="utf-8"?>
<p:tagLst xmlns:p="http://schemas.openxmlformats.org/presentationml/2006/main">
  <p:tag name="AS_UNIQUEID" val="1088"/>
</p:tagLst>
</file>

<file path=ppt/tags/tag340.xml><?xml version="1.0" encoding="utf-8"?>
<p:tagLst xmlns:p="http://schemas.openxmlformats.org/presentationml/2006/main">
  <p:tag name="AS_UNIQUEID" val="1413"/>
</p:tagLst>
</file>

<file path=ppt/tags/tag341.xml><?xml version="1.0" encoding="utf-8"?>
<p:tagLst xmlns:p="http://schemas.openxmlformats.org/presentationml/2006/main">
  <p:tag name="AS_UNIQUEID" val="1414"/>
</p:tagLst>
</file>

<file path=ppt/tags/tag342.xml><?xml version="1.0" encoding="utf-8"?>
<p:tagLst xmlns:p="http://schemas.openxmlformats.org/presentationml/2006/main">
  <p:tag name="AS_UNIQUEID" val="1415"/>
</p:tagLst>
</file>

<file path=ppt/tags/tag343.xml><?xml version="1.0" encoding="utf-8"?>
<p:tagLst xmlns:p="http://schemas.openxmlformats.org/presentationml/2006/main">
  <p:tag name="AS_UNIQUEID" val="1416"/>
</p:tagLst>
</file>

<file path=ppt/tags/tag344.xml><?xml version="1.0" encoding="utf-8"?>
<p:tagLst xmlns:p="http://schemas.openxmlformats.org/presentationml/2006/main">
  <p:tag name="AS_UNIQUEID" val="1417"/>
</p:tagLst>
</file>

<file path=ppt/tags/tag345.xml><?xml version="1.0" encoding="utf-8"?>
<p:tagLst xmlns:p="http://schemas.openxmlformats.org/presentationml/2006/main">
  <p:tag name="AS_UNIQUEID" val="1418"/>
</p:tagLst>
</file>

<file path=ppt/tags/tag346.xml><?xml version="1.0" encoding="utf-8"?>
<p:tagLst xmlns:p="http://schemas.openxmlformats.org/presentationml/2006/main">
  <p:tag name="AS_UNIQUEID" val="1419"/>
</p:tagLst>
</file>

<file path=ppt/tags/tag347.xml><?xml version="1.0" encoding="utf-8"?>
<p:tagLst xmlns:p="http://schemas.openxmlformats.org/presentationml/2006/main">
  <p:tag name="AS_UNIQUEID" val="1420"/>
</p:tagLst>
</file>

<file path=ppt/tags/tag348.xml><?xml version="1.0" encoding="utf-8"?>
<p:tagLst xmlns:p="http://schemas.openxmlformats.org/presentationml/2006/main">
  <p:tag name="AS_UNIQUEID" val="1403"/>
</p:tagLst>
</file>

<file path=ppt/tags/tag349.xml><?xml version="1.0" encoding="utf-8"?>
<p:tagLst xmlns:p="http://schemas.openxmlformats.org/presentationml/2006/main">
  <p:tag name="AS_UNIQUEID" val="1404"/>
</p:tagLst>
</file>

<file path=ppt/tags/tag35.xml><?xml version="1.0" encoding="utf-8"?>
<p:tagLst xmlns:p="http://schemas.openxmlformats.org/presentationml/2006/main">
  <p:tag name="AS_UNIQUEID" val="1089"/>
</p:tagLst>
</file>

<file path=ppt/tags/tag350.xml><?xml version="1.0" encoding="utf-8"?>
<p:tagLst xmlns:p="http://schemas.openxmlformats.org/presentationml/2006/main">
  <p:tag name="AS_UNIQUEID" val="1405"/>
</p:tagLst>
</file>

<file path=ppt/tags/tag351.xml><?xml version="1.0" encoding="utf-8"?>
<p:tagLst xmlns:p="http://schemas.openxmlformats.org/presentationml/2006/main">
  <p:tag name="AS_UNIQUEID" val="1426"/>
</p:tagLst>
</file>

<file path=ppt/tags/tag352.xml><?xml version="1.0" encoding="utf-8"?>
<p:tagLst xmlns:p="http://schemas.openxmlformats.org/presentationml/2006/main">
  <p:tag name="AS_UNIQUEID" val="1427"/>
</p:tagLst>
</file>

<file path=ppt/tags/tag353.xml><?xml version="1.0" encoding="utf-8"?>
<p:tagLst xmlns:p="http://schemas.openxmlformats.org/presentationml/2006/main">
  <p:tag name="AS_UNIQUEID" val="1428"/>
</p:tagLst>
</file>

<file path=ppt/tags/tag354.xml><?xml version="1.0" encoding="utf-8"?>
<p:tagLst xmlns:p="http://schemas.openxmlformats.org/presentationml/2006/main">
  <p:tag name="AS_UNIQUEID" val="1429"/>
</p:tagLst>
</file>

<file path=ppt/tags/tag355.xml><?xml version="1.0" encoding="utf-8"?>
<p:tagLst xmlns:p="http://schemas.openxmlformats.org/presentationml/2006/main">
  <p:tag name="AS_UNIQUEID" val="1430"/>
</p:tagLst>
</file>

<file path=ppt/tags/tag356.xml><?xml version="1.0" encoding="utf-8"?>
<p:tagLst xmlns:p="http://schemas.openxmlformats.org/presentationml/2006/main">
  <p:tag name="AS_UNIQUEID" val="1431"/>
</p:tagLst>
</file>

<file path=ppt/tags/tag357.xml><?xml version="1.0" encoding="utf-8"?>
<p:tagLst xmlns:p="http://schemas.openxmlformats.org/presentationml/2006/main">
  <p:tag name="AS_UNIQUEID" val="1432"/>
</p:tagLst>
</file>

<file path=ppt/tags/tag358.xml><?xml version="1.0" encoding="utf-8"?>
<p:tagLst xmlns:p="http://schemas.openxmlformats.org/presentationml/2006/main">
  <p:tag name="AS_UNIQUEID" val="1433"/>
</p:tagLst>
</file>

<file path=ppt/tags/tag359.xml><?xml version="1.0" encoding="utf-8"?>
<p:tagLst xmlns:p="http://schemas.openxmlformats.org/presentationml/2006/main">
  <p:tag name="AS_UNIQUEID" val="1434"/>
</p:tagLst>
</file>

<file path=ppt/tags/tag36.xml><?xml version="1.0" encoding="utf-8"?>
<p:tagLst xmlns:p="http://schemas.openxmlformats.org/presentationml/2006/main">
  <p:tag name="AS_UNIQUEID" val="1090"/>
</p:tagLst>
</file>

<file path=ppt/tags/tag360.xml><?xml version="1.0" encoding="utf-8"?>
<p:tagLst xmlns:p="http://schemas.openxmlformats.org/presentationml/2006/main">
  <p:tag name="AS_UNIQUEID" val="1435"/>
</p:tagLst>
</file>

<file path=ppt/tags/tag361.xml><?xml version="1.0" encoding="utf-8"?>
<p:tagLst xmlns:p="http://schemas.openxmlformats.org/presentationml/2006/main">
  <p:tag name="AS_UNIQUEID" val="1436"/>
</p:tagLst>
</file>

<file path=ppt/tags/tag362.xml><?xml version="1.0" encoding="utf-8"?>
<p:tagLst xmlns:p="http://schemas.openxmlformats.org/presentationml/2006/main">
  <p:tag name="AS_UNIQUEID" val="1437"/>
</p:tagLst>
</file>

<file path=ppt/tags/tag363.xml><?xml version="1.0" encoding="utf-8"?>
<p:tagLst xmlns:p="http://schemas.openxmlformats.org/presentationml/2006/main">
  <p:tag name="AS_UNIQUEID" val="1422"/>
</p:tagLst>
</file>

<file path=ppt/tags/tag364.xml><?xml version="1.0" encoding="utf-8"?>
<p:tagLst xmlns:p="http://schemas.openxmlformats.org/presentationml/2006/main">
  <p:tag name="AS_UNIQUEID" val="1423"/>
</p:tagLst>
</file>

<file path=ppt/tags/tag365.xml><?xml version="1.0" encoding="utf-8"?>
<p:tagLst xmlns:p="http://schemas.openxmlformats.org/presentationml/2006/main">
  <p:tag name="AS_UNIQUEID" val="1424"/>
</p:tagLst>
</file>

<file path=ppt/tags/tag366.xml><?xml version="1.0" encoding="utf-8"?>
<p:tagLst xmlns:p="http://schemas.openxmlformats.org/presentationml/2006/main">
  <p:tag name="AS_UNIQUEID" val="1443"/>
</p:tagLst>
</file>

<file path=ppt/tags/tag367.xml><?xml version="1.0" encoding="utf-8"?>
<p:tagLst xmlns:p="http://schemas.openxmlformats.org/presentationml/2006/main">
  <p:tag name="AS_UNIQUEID" val="1444"/>
</p:tagLst>
</file>

<file path=ppt/tags/tag368.xml><?xml version="1.0" encoding="utf-8"?>
<p:tagLst xmlns:p="http://schemas.openxmlformats.org/presentationml/2006/main">
  <p:tag name="AS_UNIQUEID" val="1445"/>
</p:tagLst>
</file>

<file path=ppt/tags/tag369.xml><?xml version="1.0" encoding="utf-8"?>
<p:tagLst xmlns:p="http://schemas.openxmlformats.org/presentationml/2006/main">
  <p:tag name="AS_UNIQUEID" val="1446"/>
</p:tagLst>
</file>

<file path=ppt/tags/tag37.xml><?xml version="1.0" encoding="utf-8"?>
<p:tagLst xmlns:p="http://schemas.openxmlformats.org/presentationml/2006/main">
  <p:tag name="AS_UNIQUEID" val="1091"/>
</p:tagLst>
</file>

<file path=ppt/tags/tag370.xml><?xml version="1.0" encoding="utf-8"?>
<p:tagLst xmlns:p="http://schemas.openxmlformats.org/presentationml/2006/main">
  <p:tag name="AS_UNIQUEID" val="1447"/>
</p:tagLst>
</file>

<file path=ppt/tags/tag371.xml><?xml version="1.0" encoding="utf-8"?>
<p:tagLst xmlns:p="http://schemas.openxmlformats.org/presentationml/2006/main">
  <p:tag name="AS_UNIQUEID" val="1448"/>
</p:tagLst>
</file>

<file path=ppt/tags/tag372.xml><?xml version="1.0" encoding="utf-8"?>
<p:tagLst xmlns:p="http://schemas.openxmlformats.org/presentationml/2006/main">
  <p:tag name="AS_UNIQUEID" val="1449"/>
</p:tagLst>
</file>

<file path=ppt/tags/tag373.xml><?xml version="1.0" encoding="utf-8"?>
<p:tagLst xmlns:p="http://schemas.openxmlformats.org/presentationml/2006/main">
  <p:tag name="AS_UNIQUEID" val="1450"/>
</p:tagLst>
</file>

<file path=ppt/tags/tag374.xml><?xml version="1.0" encoding="utf-8"?>
<p:tagLst xmlns:p="http://schemas.openxmlformats.org/presentationml/2006/main">
  <p:tag name="AS_UNIQUEID" val="1451"/>
</p:tagLst>
</file>

<file path=ppt/tags/tag375.xml><?xml version="1.0" encoding="utf-8"?>
<p:tagLst xmlns:p="http://schemas.openxmlformats.org/presentationml/2006/main">
  <p:tag name="AS_UNIQUEID" val="1452"/>
</p:tagLst>
</file>

<file path=ppt/tags/tag376.xml><?xml version="1.0" encoding="utf-8"?>
<p:tagLst xmlns:p="http://schemas.openxmlformats.org/presentationml/2006/main">
  <p:tag name="AS_UNIQUEID" val="1453"/>
</p:tagLst>
</file>

<file path=ppt/tags/tag377.xml><?xml version="1.0" encoding="utf-8"?>
<p:tagLst xmlns:p="http://schemas.openxmlformats.org/presentationml/2006/main">
  <p:tag name="AS_UNIQUEID" val="1454"/>
</p:tagLst>
</file>

<file path=ppt/tags/tag378.xml><?xml version="1.0" encoding="utf-8"?>
<p:tagLst xmlns:p="http://schemas.openxmlformats.org/presentationml/2006/main">
  <p:tag name="AS_UNIQUEID" val="1455"/>
</p:tagLst>
</file>

<file path=ppt/tags/tag379.xml><?xml version="1.0" encoding="utf-8"?>
<p:tagLst xmlns:p="http://schemas.openxmlformats.org/presentationml/2006/main">
  <p:tag name="AS_UNIQUEID" val="1439"/>
</p:tagLst>
</file>

<file path=ppt/tags/tag38.xml><?xml version="1.0" encoding="utf-8"?>
<p:tagLst xmlns:p="http://schemas.openxmlformats.org/presentationml/2006/main">
  <p:tag name="AS_UNIQUEID" val="1092"/>
</p:tagLst>
</file>

<file path=ppt/tags/tag380.xml><?xml version="1.0" encoding="utf-8"?>
<p:tagLst xmlns:p="http://schemas.openxmlformats.org/presentationml/2006/main">
  <p:tag name="AS_UNIQUEID" val="1440"/>
</p:tagLst>
</file>

<file path=ppt/tags/tag381.xml><?xml version="1.0" encoding="utf-8"?>
<p:tagLst xmlns:p="http://schemas.openxmlformats.org/presentationml/2006/main">
  <p:tag name="AS_UNIQUEID" val="1441"/>
</p:tagLst>
</file>

<file path=ppt/tags/tag382.xml><?xml version="1.0" encoding="utf-8"?>
<p:tagLst xmlns:p="http://schemas.openxmlformats.org/presentationml/2006/main">
  <p:tag name="AS_UNIQUEID" val="1461"/>
</p:tagLst>
</file>

<file path=ppt/tags/tag383.xml><?xml version="1.0" encoding="utf-8"?>
<p:tagLst xmlns:p="http://schemas.openxmlformats.org/presentationml/2006/main">
  <p:tag name="AS_UNIQUEID" val="1462"/>
</p:tagLst>
</file>

<file path=ppt/tags/tag384.xml><?xml version="1.0" encoding="utf-8"?>
<p:tagLst xmlns:p="http://schemas.openxmlformats.org/presentationml/2006/main">
  <p:tag name="AS_UNIQUEID" val="1463"/>
</p:tagLst>
</file>

<file path=ppt/tags/tag385.xml><?xml version="1.0" encoding="utf-8"?>
<p:tagLst xmlns:p="http://schemas.openxmlformats.org/presentationml/2006/main">
  <p:tag name="AS_UNIQUEID" val="1464"/>
</p:tagLst>
</file>

<file path=ppt/tags/tag386.xml><?xml version="1.0" encoding="utf-8"?>
<p:tagLst xmlns:p="http://schemas.openxmlformats.org/presentationml/2006/main">
  <p:tag name="AS_UNIQUEID" val="1465"/>
</p:tagLst>
</file>

<file path=ppt/tags/tag387.xml><?xml version="1.0" encoding="utf-8"?>
<p:tagLst xmlns:p="http://schemas.openxmlformats.org/presentationml/2006/main">
  <p:tag name="AS_UNIQUEID" val="1466"/>
</p:tagLst>
</file>

<file path=ppt/tags/tag388.xml><?xml version="1.0" encoding="utf-8"?>
<p:tagLst xmlns:p="http://schemas.openxmlformats.org/presentationml/2006/main">
  <p:tag name="AS_UNIQUEID" val="1467"/>
</p:tagLst>
</file>

<file path=ppt/tags/tag389.xml><?xml version="1.0" encoding="utf-8"?>
<p:tagLst xmlns:p="http://schemas.openxmlformats.org/presentationml/2006/main">
  <p:tag name="AS_UNIQUEID" val="1468"/>
</p:tagLst>
</file>

<file path=ppt/tags/tag39.xml><?xml version="1.0" encoding="utf-8"?>
<p:tagLst xmlns:p="http://schemas.openxmlformats.org/presentationml/2006/main">
  <p:tag name="AS_UNIQUEID" val="1093"/>
</p:tagLst>
</file>

<file path=ppt/tags/tag390.xml><?xml version="1.0" encoding="utf-8"?>
<p:tagLst xmlns:p="http://schemas.openxmlformats.org/presentationml/2006/main">
  <p:tag name="AS_UNIQUEID" val="1469"/>
</p:tagLst>
</file>

<file path=ppt/tags/tag391.xml><?xml version="1.0" encoding="utf-8"?>
<p:tagLst xmlns:p="http://schemas.openxmlformats.org/presentationml/2006/main">
  <p:tag name="AS_UNIQUEID" val="1470"/>
</p:tagLst>
</file>

<file path=ppt/tags/tag392.xml><?xml version="1.0" encoding="utf-8"?>
<p:tagLst xmlns:p="http://schemas.openxmlformats.org/presentationml/2006/main">
  <p:tag name="AS_UNIQUEID" val="1457"/>
</p:tagLst>
</file>

<file path=ppt/tags/tag393.xml><?xml version="1.0" encoding="utf-8"?>
<p:tagLst xmlns:p="http://schemas.openxmlformats.org/presentationml/2006/main">
  <p:tag name="AS_UNIQUEID" val="1458"/>
</p:tagLst>
</file>

<file path=ppt/tags/tag394.xml><?xml version="1.0" encoding="utf-8"?>
<p:tagLst xmlns:p="http://schemas.openxmlformats.org/presentationml/2006/main">
  <p:tag name="AS_UNIQUEID" val="1459"/>
</p:tagLst>
</file>

<file path=ppt/tags/tag395.xml><?xml version="1.0" encoding="utf-8"?>
<p:tagLst xmlns:p="http://schemas.openxmlformats.org/presentationml/2006/main">
  <p:tag name="AS_UNIQUEID" val="1057"/>
</p:tagLst>
</file>

<file path=ppt/tags/tag396.xml><?xml version="1.0" encoding="utf-8"?>
<p:tagLst xmlns:p="http://schemas.openxmlformats.org/presentationml/2006/main">
  <p:tag name="AS_UNIQUEID" val="1058"/>
</p:tagLst>
</file>

<file path=ppt/tags/tag397.xml><?xml version="1.0" encoding="utf-8"?>
<p:tagLst xmlns:p="http://schemas.openxmlformats.org/presentationml/2006/main">
  <p:tag name="AS_UNIQUEID" val="1059"/>
</p:tagLst>
</file>

<file path=ppt/tags/tag398.xml><?xml version="1.0" encoding="utf-8"?>
<p:tagLst xmlns:p="http://schemas.openxmlformats.org/presentationml/2006/main">
  <p:tag name="AS_UNIQUEID" val="1060"/>
</p:tagLst>
</file>

<file path=ppt/tags/tag399.xml><?xml version="1.0" encoding="utf-8"?>
<p:tagLst xmlns:p="http://schemas.openxmlformats.org/presentationml/2006/main">
  <p:tag name="AS_UNIQUEID" val="1061"/>
</p:tagLst>
</file>

<file path=ppt/tags/tag4.xml><?xml version="1.0" encoding="utf-8"?>
<p:tagLst xmlns:p="http://schemas.openxmlformats.org/presentationml/2006/main">
  <p:tag name="AS_UNIQUEID" val="1047"/>
</p:tagLst>
</file>

<file path=ppt/tags/tag40.xml><?xml version="1.0" encoding="utf-8"?>
<p:tagLst xmlns:p="http://schemas.openxmlformats.org/presentationml/2006/main">
  <p:tag name="AS_UNIQUEID" val="1094"/>
</p:tagLst>
</file>

<file path=ppt/tags/tag400.xml><?xml version="1.0" encoding="utf-8"?>
<p:tagLst xmlns:p="http://schemas.openxmlformats.org/presentationml/2006/main">
  <p:tag name="AS_UNIQUEID" val="1062"/>
</p:tagLst>
</file>

<file path=ppt/tags/tag401.xml><?xml version="1.0" encoding="utf-8"?>
<p:tagLst xmlns:p="http://schemas.openxmlformats.org/presentationml/2006/main">
  <p:tag name="AS_UNIQUEID" val="1064"/>
</p:tagLst>
</file>

<file path=ppt/tags/tag402.xml><?xml version="1.0" encoding="utf-8"?>
<p:tagLst xmlns:p="http://schemas.openxmlformats.org/presentationml/2006/main">
  <p:tag name="AS_UNIQUEID" val="1065"/>
</p:tagLst>
</file>

<file path=ppt/tags/tag403.xml><?xml version="1.0" encoding="utf-8"?>
<p:tagLst xmlns:p="http://schemas.openxmlformats.org/presentationml/2006/main">
  <p:tag name="AS_UNIQUEID" val="1066"/>
</p:tagLst>
</file>

<file path=ppt/tags/tag404.xml><?xml version="1.0" encoding="utf-8"?>
<p:tagLst xmlns:p="http://schemas.openxmlformats.org/presentationml/2006/main">
  <p:tag name="AS_UNIQUEID" val="1067"/>
</p:tagLst>
</file>

<file path=ppt/tags/tag40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jb3VudCI6NywiaGRpZCI6ImViYTdiODFlOGIwNGIyMDRkZTlkMWYxMzUwMjMxNWEyIiwidXNlckNvdW50IjoxfQ=="/>
  <p:tag name="KSO_WPP_MARK_KEY" val="525e5294-67d6-4208-ac2f-aee0c511e7fb"/>
  <p:tag name="commondata" val="eyJjb3VudCI6Ny4wLCJoZGlkIjoiZGExMzY5NTE5ZTcxN2JhNjkzMmJkOTA2MjFhZWNiNjIiLCJ1c2VyQ291bnQiOjEuMH0="/>
</p:tagLst>
</file>

<file path=ppt/tags/tag41.xml><?xml version="1.0" encoding="utf-8"?>
<p:tagLst xmlns:p="http://schemas.openxmlformats.org/presentationml/2006/main">
  <p:tag name="AS_UNIQUEID" val="1095"/>
</p:tagLst>
</file>

<file path=ppt/tags/tag42.xml><?xml version="1.0" encoding="utf-8"?>
<p:tagLst xmlns:p="http://schemas.openxmlformats.org/presentationml/2006/main">
  <p:tag name="AS_UNIQUEID" val="1096"/>
</p:tagLst>
</file>

<file path=ppt/tags/tag43.xml><?xml version="1.0" encoding="utf-8"?>
<p:tagLst xmlns:p="http://schemas.openxmlformats.org/presentationml/2006/main">
  <p:tag name="AS_UNIQUEID" val="1097"/>
</p:tagLst>
</file>

<file path=ppt/tags/tag44.xml><?xml version="1.0" encoding="utf-8"?>
<p:tagLst xmlns:p="http://schemas.openxmlformats.org/presentationml/2006/main">
  <p:tag name="AS_UNIQUEID" val="1098"/>
</p:tagLst>
</file>

<file path=ppt/tags/tag45.xml><?xml version="1.0" encoding="utf-8"?>
<p:tagLst xmlns:p="http://schemas.openxmlformats.org/presentationml/2006/main">
  <p:tag name="AS_UNIQUEID" val="1099"/>
</p:tagLst>
</file>

<file path=ppt/tags/tag46.xml><?xml version="1.0" encoding="utf-8"?>
<p:tagLst xmlns:p="http://schemas.openxmlformats.org/presentationml/2006/main">
  <p:tag name="AS_UNIQUEID" val="1100"/>
</p:tagLst>
</file>

<file path=ppt/tags/tag47.xml><?xml version="1.0" encoding="utf-8"?>
<p:tagLst xmlns:p="http://schemas.openxmlformats.org/presentationml/2006/main">
  <p:tag name="AS_UNIQUEID" val="1101"/>
</p:tagLst>
</file>

<file path=ppt/tags/tag48.xml><?xml version="1.0" encoding="utf-8"?>
<p:tagLst xmlns:p="http://schemas.openxmlformats.org/presentationml/2006/main">
  <p:tag name="AS_UNIQUEID" val="1102"/>
</p:tagLst>
</file>

<file path=ppt/tags/tag49.xml><?xml version="1.0" encoding="utf-8"?>
<p:tagLst xmlns:p="http://schemas.openxmlformats.org/presentationml/2006/main">
  <p:tag name="AS_UNIQUEID" val="1103"/>
</p:tagLst>
</file>

<file path=ppt/tags/tag5.xml><?xml version="1.0" encoding="utf-8"?>
<p:tagLst xmlns:p="http://schemas.openxmlformats.org/presentationml/2006/main">
  <p:tag name="AS_UNIQUEID" val="1048"/>
</p:tagLst>
</file>

<file path=ppt/tags/tag50.xml><?xml version="1.0" encoding="utf-8"?>
<p:tagLst xmlns:p="http://schemas.openxmlformats.org/presentationml/2006/main">
  <p:tag name="AS_UNIQUEID" val="1104"/>
</p:tagLst>
</file>

<file path=ppt/tags/tag51.xml><?xml version="1.0" encoding="utf-8"?>
<p:tagLst xmlns:p="http://schemas.openxmlformats.org/presentationml/2006/main">
  <p:tag name="AS_UNIQUEID" val="1105"/>
</p:tagLst>
</file>

<file path=ppt/tags/tag52.xml><?xml version="1.0" encoding="utf-8"?>
<p:tagLst xmlns:p="http://schemas.openxmlformats.org/presentationml/2006/main">
  <p:tag name="AS_UNIQUEID" val="1106"/>
</p:tagLst>
</file>

<file path=ppt/tags/tag53.xml><?xml version="1.0" encoding="utf-8"?>
<p:tagLst xmlns:p="http://schemas.openxmlformats.org/presentationml/2006/main">
  <p:tag name="AS_UNIQUEID" val="1107"/>
</p:tagLst>
</file>

<file path=ppt/tags/tag54.xml><?xml version="1.0" encoding="utf-8"?>
<p:tagLst xmlns:p="http://schemas.openxmlformats.org/presentationml/2006/main">
  <p:tag name="AS_UNIQUEID" val="1108"/>
</p:tagLst>
</file>

<file path=ppt/tags/tag55.xml><?xml version="1.0" encoding="utf-8"?>
<p:tagLst xmlns:p="http://schemas.openxmlformats.org/presentationml/2006/main">
  <p:tag name="AS_UNIQUEID" val="1109"/>
</p:tagLst>
</file>

<file path=ppt/tags/tag56.xml><?xml version="1.0" encoding="utf-8"?>
<p:tagLst xmlns:p="http://schemas.openxmlformats.org/presentationml/2006/main">
  <p:tag name="AS_UNIQUEID" val="1110"/>
</p:tagLst>
</file>

<file path=ppt/tags/tag57.xml><?xml version="1.0" encoding="utf-8"?>
<p:tagLst xmlns:p="http://schemas.openxmlformats.org/presentationml/2006/main">
  <p:tag name="AS_UNIQUEID" val="1111"/>
</p:tagLst>
</file>

<file path=ppt/tags/tag58.xml><?xml version="1.0" encoding="utf-8"?>
<p:tagLst xmlns:p="http://schemas.openxmlformats.org/presentationml/2006/main">
  <p:tag name="AS_UNIQUEID" val="1112"/>
</p:tagLst>
</file>

<file path=ppt/tags/tag59.xml><?xml version="1.0" encoding="utf-8"?>
<p:tagLst xmlns:p="http://schemas.openxmlformats.org/presentationml/2006/main">
  <p:tag name="AS_UNIQUEID" val="1113"/>
</p:tagLst>
</file>

<file path=ppt/tags/tag6.xml><?xml version="1.0" encoding="utf-8"?>
<p:tagLst xmlns:p="http://schemas.openxmlformats.org/presentationml/2006/main">
  <p:tag name="AS_UNIQUEID" val="1049"/>
</p:tagLst>
</file>

<file path=ppt/tags/tag60.xml><?xml version="1.0" encoding="utf-8"?>
<p:tagLst xmlns:p="http://schemas.openxmlformats.org/presentationml/2006/main">
  <p:tag name="AS_UNIQUEID" val="1114"/>
</p:tagLst>
</file>

<file path=ppt/tags/tag61.xml><?xml version="1.0" encoding="utf-8"?>
<p:tagLst xmlns:p="http://schemas.openxmlformats.org/presentationml/2006/main">
  <p:tag name="AS_UNIQUEID" val="1115"/>
</p:tagLst>
</file>

<file path=ppt/tags/tag62.xml><?xml version="1.0" encoding="utf-8"?>
<p:tagLst xmlns:p="http://schemas.openxmlformats.org/presentationml/2006/main">
  <p:tag name="AS_UNIQUEID" val="1116"/>
</p:tagLst>
</file>

<file path=ppt/tags/tag63.xml><?xml version="1.0" encoding="utf-8"?>
<p:tagLst xmlns:p="http://schemas.openxmlformats.org/presentationml/2006/main">
  <p:tag name="AS_UNIQUEID" val="1117"/>
</p:tagLst>
</file>

<file path=ppt/tags/tag64.xml><?xml version="1.0" encoding="utf-8"?>
<p:tagLst xmlns:p="http://schemas.openxmlformats.org/presentationml/2006/main">
  <p:tag name="AS_UNIQUEID" val="1118"/>
</p:tagLst>
</file>

<file path=ppt/tags/tag65.xml><?xml version="1.0" encoding="utf-8"?>
<p:tagLst xmlns:p="http://schemas.openxmlformats.org/presentationml/2006/main">
  <p:tag name="AS_UNIQUEID" val="1119"/>
</p:tagLst>
</file>

<file path=ppt/tags/tag66.xml><?xml version="1.0" encoding="utf-8"?>
<p:tagLst xmlns:p="http://schemas.openxmlformats.org/presentationml/2006/main">
  <p:tag name="AS_UNIQUEID" val="1121"/>
</p:tagLst>
</file>

<file path=ppt/tags/tag67.xml><?xml version="1.0" encoding="utf-8"?>
<p:tagLst xmlns:p="http://schemas.openxmlformats.org/presentationml/2006/main">
  <p:tag name="AS_UNIQUEID" val="1122"/>
</p:tagLst>
</file>

<file path=ppt/tags/tag68.xml><?xml version="1.0" encoding="utf-8"?>
<p:tagLst xmlns:p="http://schemas.openxmlformats.org/presentationml/2006/main">
  <p:tag name="AS_UNIQUEID" val="1123"/>
</p:tagLst>
</file>

<file path=ppt/tags/tag69.xml><?xml version="1.0" encoding="utf-8"?>
<p:tagLst xmlns:p="http://schemas.openxmlformats.org/presentationml/2006/main">
  <p:tag name="AS_UNIQUEID" val="1124"/>
</p:tagLst>
</file>

<file path=ppt/tags/tag7.xml><?xml version="1.0" encoding="utf-8"?>
<p:tagLst xmlns:p="http://schemas.openxmlformats.org/presentationml/2006/main">
  <p:tag name="AS_UNIQUEID" val="3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70.xml><?xml version="1.0" encoding="utf-8"?>
<p:tagLst xmlns:p="http://schemas.openxmlformats.org/presentationml/2006/main">
  <p:tag name="AS_UNIQUEID" val="1125"/>
</p:tagLst>
</file>

<file path=ppt/tags/tag71.xml><?xml version="1.0" encoding="utf-8"?>
<p:tagLst xmlns:p="http://schemas.openxmlformats.org/presentationml/2006/main">
  <p:tag name="AS_UNIQUEID" val="1126"/>
</p:tagLst>
</file>

<file path=ppt/tags/tag72.xml><?xml version="1.0" encoding="utf-8"?>
<p:tagLst xmlns:p="http://schemas.openxmlformats.org/presentationml/2006/main">
  <p:tag name="AS_UNIQUEID" val="1127"/>
</p:tagLst>
</file>

<file path=ppt/tags/tag73.xml><?xml version="1.0" encoding="utf-8"?>
<p:tagLst xmlns:p="http://schemas.openxmlformats.org/presentationml/2006/main">
  <p:tag name="AS_UNIQUEID" val="1128"/>
</p:tagLst>
</file>

<file path=ppt/tags/tag74.xml><?xml version="1.0" encoding="utf-8"?>
<p:tagLst xmlns:p="http://schemas.openxmlformats.org/presentationml/2006/main">
  <p:tag name="AS_UNIQUEID" val="1129"/>
</p:tagLst>
</file>

<file path=ppt/tags/tag75.xml><?xml version="1.0" encoding="utf-8"?>
<p:tagLst xmlns:p="http://schemas.openxmlformats.org/presentationml/2006/main">
  <p:tag name="AS_UNIQUEID" val="1130"/>
</p:tagLst>
</file>

<file path=ppt/tags/tag76.xml><?xml version="1.0" encoding="utf-8"?>
<p:tagLst xmlns:p="http://schemas.openxmlformats.org/presentationml/2006/main">
  <p:tag name="AS_UNIQUEID" val="1131"/>
</p:tagLst>
</file>

<file path=ppt/tags/tag77.xml><?xml version="1.0" encoding="utf-8"?>
<p:tagLst xmlns:p="http://schemas.openxmlformats.org/presentationml/2006/main">
  <p:tag name="AS_UNIQUEID" val="1132"/>
  <p:tag name="KSO_WM_DIAGRAM_VIRTUALLY_FRAME" val="{&quot;height&quot;:407.1552755905512,&quot;left&quot;:268.88937007874017,&quot;top&quot;:75.59472440944882,&quot;width&quot;:415.5266929133859}"/>
</p:tagLst>
</file>

<file path=ppt/tags/tag78.xml><?xml version="1.0" encoding="utf-8"?>
<p:tagLst xmlns:p="http://schemas.openxmlformats.org/presentationml/2006/main">
  <p:tag name="AS_UNIQUEID" val="1133"/>
  <p:tag name="KSO_WM_DIAGRAM_VIRTUALLY_FRAME" val="{&quot;height&quot;:407.1552755905512,&quot;left&quot;:268.88937007874017,&quot;top&quot;:75.59472440944882,&quot;width&quot;:415.5266929133859}"/>
</p:tagLst>
</file>

<file path=ppt/tags/tag79.xml><?xml version="1.0" encoding="utf-8"?>
<p:tagLst xmlns:p="http://schemas.openxmlformats.org/presentationml/2006/main">
  <p:tag name="AS_UNIQUEID" val="1134"/>
  <p:tag name="KSO_WM_DIAGRAM_VIRTUALLY_FRAME" val="{&quot;height&quot;:407.1552755905512,&quot;left&quot;:268.88937007874017,&quot;top&quot;:75.59472440944882,&quot;width&quot;:415.5266929133859}"/>
</p:tagLst>
</file>

<file path=ppt/tags/tag8.xml><?xml version="1.0" encoding="utf-8"?>
<p:tagLst xmlns:p="http://schemas.openxmlformats.org/presentationml/2006/main">
  <p:tag name="AS_UNIQUEID" val="3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0.xml><?xml version="1.0" encoding="utf-8"?>
<p:tagLst xmlns:p="http://schemas.openxmlformats.org/presentationml/2006/main">
  <p:tag name="AS_UNIQUEID" val="1135"/>
  <p:tag name="KSO_WM_DIAGRAM_VIRTUALLY_FRAME" val="{&quot;height&quot;:407.1552755905512,&quot;left&quot;:268.88937007874017,&quot;top&quot;:75.59472440944882,&quot;width&quot;:415.5266929133859}"/>
</p:tagLst>
</file>

<file path=ppt/tags/tag81.xml><?xml version="1.0" encoding="utf-8"?>
<p:tagLst xmlns:p="http://schemas.openxmlformats.org/presentationml/2006/main">
  <p:tag name="AS_UNIQUEID" val="1136"/>
  <p:tag name="KSO_WM_DIAGRAM_VIRTUALLY_FRAME" val="{&quot;height&quot;:407.1552755905512,&quot;left&quot;:268.88937007874017,&quot;top&quot;:75.59472440944882,&quot;width&quot;:415.5266929133859}"/>
</p:tagLst>
</file>

<file path=ppt/tags/tag82.xml><?xml version="1.0" encoding="utf-8"?>
<p:tagLst xmlns:p="http://schemas.openxmlformats.org/presentationml/2006/main">
  <p:tag name="AS_UNIQUEID" val="1137"/>
  <p:tag name="KSO_WM_DIAGRAM_VIRTUALLY_FRAME" val="{&quot;height&quot;:407.1552755905512,&quot;left&quot;:268.88937007874017,&quot;top&quot;:75.59472440944882,&quot;width&quot;:415.5266929133859}"/>
  <p:tag name="PA" val="v5.2.11"/>
</p:tagLst>
</file>

<file path=ppt/tags/tag83.xml><?xml version="1.0" encoding="utf-8"?>
<p:tagLst xmlns:p="http://schemas.openxmlformats.org/presentationml/2006/main">
  <p:tag name="AS_UNIQUEID" val="1138"/>
  <p:tag name="KSO_WM_DIAGRAM_VIRTUALLY_FRAME" val="{&quot;height&quot;:407.1552755905512,&quot;left&quot;:268.88937007874017,&quot;top&quot;:75.59472440944882,&quot;width&quot;:415.5266929133859}"/>
</p:tagLst>
</file>

<file path=ppt/tags/tag84.xml><?xml version="1.0" encoding="utf-8"?>
<p:tagLst xmlns:p="http://schemas.openxmlformats.org/presentationml/2006/main">
  <p:tag name="AS_UNIQUEID" val="1139"/>
</p:tagLst>
</file>

<file path=ppt/tags/tag85.xml><?xml version="1.0" encoding="utf-8"?>
<p:tagLst xmlns:p="http://schemas.openxmlformats.org/presentationml/2006/main">
  <p:tag name="AS_UNIQUEID" val="1140"/>
  <p:tag name="KSO_WM_DIAGRAM_VIRTUALLY_FRAME" val="{&quot;height&quot;:407.1552755905512,&quot;left&quot;:268.88937007874017,&quot;top&quot;:75.59472440944882,&quot;width&quot;:415.5266929133859}"/>
</p:tagLst>
</file>

<file path=ppt/tags/tag86.xml><?xml version="1.0" encoding="utf-8"?>
<p:tagLst xmlns:p="http://schemas.openxmlformats.org/presentationml/2006/main">
  <p:tag name="AS_UNIQUEID" val="1141"/>
  <p:tag name="KSO_WM_DIAGRAM_VIRTUALLY_FRAME" val="{&quot;height&quot;:407.1552755905512,&quot;left&quot;:268.88937007874017,&quot;top&quot;:75.59472440944882,&quot;width&quot;:415.5266929133859}"/>
</p:tagLst>
</file>

<file path=ppt/tags/tag87.xml><?xml version="1.0" encoding="utf-8"?>
<p:tagLst xmlns:p="http://schemas.openxmlformats.org/presentationml/2006/main">
  <p:tag name="AS_UNIQUEID" val="1142"/>
  <p:tag name="KSO_WM_DIAGRAM_VIRTUALLY_FRAME" val="{&quot;height&quot;:407.1552755905512,&quot;left&quot;:268.88937007874017,&quot;top&quot;:75.59472440944882,&quot;width&quot;:415.5266929133859}"/>
</p:tagLst>
</file>

<file path=ppt/tags/tag88.xml><?xml version="1.0" encoding="utf-8"?>
<p:tagLst xmlns:p="http://schemas.openxmlformats.org/presentationml/2006/main">
  <p:tag name="AS_UNIQUEID" val="1143"/>
  <p:tag name="KSO_WM_DIAGRAM_VIRTUALLY_FRAME" val="{&quot;height&quot;:407.1552755905512,&quot;left&quot;:268.88937007874017,&quot;top&quot;:75.59472440944882,&quot;width&quot;:415.5266929133859}"/>
</p:tagLst>
</file>

<file path=ppt/tags/tag89.xml><?xml version="1.0" encoding="utf-8"?>
<p:tagLst xmlns:p="http://schemas.openxmlformats.org/presentationml/2006/main">
  <p:tag name="AS_UNIQUEID" val="1144"/>
  <p:tag name="KSO_WM_DIAGRAM_VIRTUALLY_FRAME" val="{&quot;height&quot;:407.1552755905512,&quot;left&quot;:268.88937007874017,&quot;top&quot;:75.59472440944882,&quot;width&quot;:415.5266929133859}"/>
</p:tagLst>
</file>

<file path=ppt/tags/tag9.xml><?xml version="1.0" encoding="utf-8"?>
<p:tagLst xmlns:p="http://schemas.openxmlformats.org/presentationml/2006/main">
  <p:tag name="AS_UNIQUEID" val="3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0.xml><?xml version="1.0" encoding="utf-8"?>
<p:tagLst xmlns:p="http://schemas.openxmlformats.org/presentationml/2006/main">
  <p:tag name="AS_UNIQUEID" val="1145"/>
  <p:tag name="KSO_WM_DIAGRAM_VIRTUALLY_FRAME" val="{&quot;height&quot;:407.1552755905512,&quot;left&quot;:268.88937007874017,&quot;top&quot;:75.59472440944882,&quot;width&quot;:415.5266929133859}"/>
</p:tagLst>
</file>

<file path=ppt/tags/tag91.xml><?xml version="1.0" encoding="utf-8"?>
<p:tagLst xmlns:p="http://schemas.openxmlformats.org/presentationml/2006/main">
  <p:tag name="AS_UNIQUEID" val="1146"/>
  <p:tag name="KSO_WM_DIAGRAM_VIRTUALLY_FRAME" val="{&quot;height&quot;:407.1552755905512,&quot;left&quot;:268.88937007874017,&quot;top&quot;:75.59472440944882,&quot;width&quot;:415.5266929133859}"/>
</p:tagLst>
</file>

<file path=ppt/tags/tag92.xml><?xml version="1.0" encoding="utf-8"?>
<p:tagLst xmlns:p="http://schemas.openxmlformats.org/presentationml/2006/main">
  <p:tag name="AS_UNIQUEID" val="1147"/>
</p:tagLst>
</file>

<file path=ppt/tags/tag93.xml><?xml version="1.0" encoding="utf-8"?>
<p:tagLst xmlns:p="http://schemas.openxmlformats.org/presentationml/2006/main">
  <p:tag name="AS_UNIQUEID" val="1148"/>
  <p:tag name="KSO_WM_DIAGRAM_VIRTUALLY_FRAME" val="{&quot;height&quot;:407.1552755905512,&quot;left&quot;:268.88937007874017,&quot;top&quot;:75.59472440944882,&quot;width&quot;:415.5266929133859}"/>
</p:tagLst>
</file>

<file path=ppt/tags/tag94.xml><?xml version="1.0" encoding="utf-8"?>
<p:tagLst xmlns:p="http://schemas.openxmlformats.org/presentationml/2006/main">
  <p:tag name="AS_UNIQUEID" val="1149"/>
  <p:tag name="KSO_WM_DIAGRAM_VIRTUALLY_FRAME" val="{&quot;height&quot;:407.1552755905512,&quot;left&quot;:268.88937007874017,&quot;top&quot;:75.59472440944882,&quot;width&quot;:415.5266929133859}"/>
</p:tagLst>
</file>

<file path=ppt/tags/tag95.xml><?xml version="1.0" encoding="utf-8"?>
<p:tagLst xmlns:p="http://schemas.openxmlformats.org/presentationml/2006/main">
  <p:tag name="AS_UNIQUEID" val="1150"/>
  <p:tag name="KSO_WM_DIAGRAM_VIRTUALLY_FRAME" val="{&quot;height&quot;:407.1552755905512,&quot;left&quot;:268.88937007874017,&quot;top&quot;:75.59472440944882,&quot;width&quot;:415.5266929133859}"/>
</p:tagLst>
</file>

<file path=ppt/tags/tag96.xml><?xml version="1.0" encoding="utf-8"?>
<p:tagLst xmlns:p="http://schemas.openxmlformats.org/presentationml/2006/main">
  <p:tag name="AS_UNIQUEID" val="1151"/>
</p:tagLst>
</file>

<file path=ppt/tags/tag97.xml><?xml version="1.0" encoding="utf-8"?>
<p:tagLst xmlns:p="http://schemas.openxmlformats.org/presentationml/2006/main">
  <p:tag name="AS_UNIQUEID" val="1152"/>
</p:tagLst>
</file>

<file path=ppt/tags/tag98.xml><?xml version="1.0" encoding="utf-8"?>
<p:tagLst xmlns:p="http://schemas.openxmlformats.org/presentationml/2006/main">
  <p:tag name="AS_UNIQUEID" val="1153"/>
</p:tagLst>
</file>

<file path=ppt/tags/tag99.xml><?xml version="1.0" encoding="utf-8"?>
<p:tagLst xmlns:p="http://schemas.openxmlformats.org/presentationml/2006/main">
  <p:tag name="AS_UNIQUEID" val="115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Arial"/>
      </a:majorFont>
      <a:minorFont>
        <a:latin typeface="Calibri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6241</Words>
  <Application>WPS 演示</Application>
  <PresentationFormat/>
  <Paragraphs>325</Paragraphs>
  <Slides>21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楷体</vt:lpstr>
      <vt:lpstr>隶书</vt:lpstr>
      <vt:lpstr>方正隶变简体</vt:lpstr>
      <vt:lpstr>长城行楷体</vt:lpstr>
      <vt:lpstr>微软雅黑</vt:lpstr>
      <vt:lpstr>Calibri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蓝色畅想</cp:lastModifiedBy>
  <cp:revision>2</cp:revision>
  <cp:lastPrinted>2024-08-14T08:22:00Z</cp:lastPrinted>
  <dcterms:created xsi:type="dcterms:W3CDTF">2024-08-14T08:22:00Z</dcterms:created>
  <dcterms:modified xsi:type="dcterms:W3CDTF">2024-08-27T14:26:40Z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25790EE640BD4403897B44C6F050E199_12</vt:lpwstr>
  </property>
  <property fmtid="{D5CDD505-2E9C-101B-9397-08002B2CF9AE}" pid="7" name="KSOProductBuildVer">
    <vt:lpwstr>2052-12.1.0.17147</vt:lpwstr>
  </property>
</Properties>
</file>