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933" r:id="rId3"/>
    <p:sldId id="386" r:id="rId4"/>
    <p:sldId id="938" r:id="rId5"/>
    <p:sldId id="960" r:id="rId6"/>
    <p:sldId id="964" r:id="rId7"/>
    <p:sldId id="965" r:id="rId8"/>
    <p:sldId id="966" r:id="rId9"/>
    <p:sldId id="967" r:id="rId10"/>
    <p:sldId id="968" r:id="rId11"/>
    <p:sldId id="969" r:id="rId12"/>
    <p:sldId id="971" r:id="rId13"/>
    <p:sldId id="972" r:id="rId14"/>
    <p:sldId id="973" r:id="rId15"/>
    <p:sldId id="974" r:id="rId16"/>
    <p:sldId id="975" r:id="rId17"/>
    <p:sldId id="970" r:id="rId18"/>
    <p:sldId id="978" r:id="rId19"/>
    <p:sldId id="979" r:id="rId20"/>
    <p:sldId id="984" r:id="rId21"/>
    <p:sldId id="980" r:id="rId22"/>
    <p:sldId id="981" r:id="rId23"/>
    <p:sldId id="982" r:id="rId24"/>
    <p:sldId id="985" r:id="rId25"/>
    <p:sldId id="986" r:id="rId26"/>
    <p:sldId id="987" r:id="rId27"/>
    <p:sldId id="983" r:id="rId28"/>
    <p:sldId id="988" r:id="rId29"/>
    <p:sldId id="989" r:id="rId30"/>
    <p:sldId id="380" r:id="rId31"/>
  </p:sldIdLst>
  <p:sldSz cx="12192000" cy="6858000"/>
  <p:notesSz cx="6858000" cy="9144000"/>
  <p:custDataLst>
    <p:tags r:id="rId3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卢 政坤" initials="卢" lastIdx="0" clrIdx="0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gs" Target="tags/tag316.xml"/><Relationship Id="rId36" Type="http://schemas.openxmlformats.org/officeDocument/2006/relationships/commentAuthors" Target="commentAuthors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notesMaster" Target="notesMasters/notesMaster1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315.xml"/><Relationship Id="rId5" Type="http://schemas.openxmlformats.org/officeDocument/2006/relationships/tags" Target="../tags/tag314.xml"/><Relationship Id="rId4" Type="http://schemas.openxmlformats.org/officeDocument/2006/relationships/tags" Target="../tags/tag313.xml"/><Relationship Id="rId3" Type="http://schemas.openxmlformats.org/officeDocument/2006/relationships/tags" Target="../tags/tag312.xml"/><Relationship Id="rId2" Type="http://schemas.openxmlformats.org/officeDocument/2006/relationships/tags" Target="../tags/tag311.xml"/><Relationship Id="rId1" Type="http://schemas.openxmlformats.org/officeDocument/2006/relationships/tags" Target="../tags/tag3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5" Type="http://schemas.openxmlformats.org/officeDocument/2006/relationships/tags" Target="../tags/tag309.xml"/><Relationship Id="rId4" Type="http://schemas.openxmlformats.org/officeDocument/2006/relationships/tags" Target="../tags/tag308.xml"/><Relationship Id="rId3" Type="http://schemas.openxmlformats.org/officeDocument/2006/relationships/tags" Target="../tags/tag307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  <p:custDataLst>
              <p:tags r:id="rId5"/>
            </p:custDataLst>
          </p:nvPr>
        </p:nvSpPr>
        <p:spPr/>
        <p:txBody>
          <a:bodyPr/>
          <a:lstStyle/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65.xml"/><Relationship Id="rId8" Type="http://schemas.openxmlformats.org/officeDocument/2006/relationships/tags" Target="../tags/tag64.xml"/><Relationship Id="rId7" Type="http://schemas.openxmlformats.org/officeDocument/2006/relationships/tags" Target="../tags/tag63.xml"/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Relationship Id="rId3" Type="http://schemas.openxmlformats.org/officeDocument/2006/relationships/image" Target="../media/image1.png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0841990" y="0"/>
            <a:ext cx="1164590" cy="1216025"/>
          </a:xfrm>
          <a:prstGeom prst="rect">
            <a:avLst/>
          </a:prstGeom>
        </p:spPr>
      </p:pic>
      <p:sp>
        <p:nvSpPr>
          <p:cNvPr id="8" name="矩形 7"/>
          <p:cNvSpPr/>
          <p:nvPr userDrawn="1">
            <p:custDataLst>
              <p:tags r:id="rId4"/>
            </p:custDataLst>
          </p:nvPr>
        </p:nvSpPr>
        <p:spPr>
          <a:xfrm>
            <a:off x="0" y="6347460"/>
            <a:ext cx="12192000" cy="51054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0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image" Target="file:///D:\qq&#25991;&#20214;\712321467\Image\C2C\Image2\%7b75232B38-A165-1FB7-499C-2E1C792CACB5%7d.png" TargetMode="Externa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2.png"/><Relationship Id="rId18" Type="http://schemas.openxmlformats.org/officeDocument/2006/relationships/tags" Target="../tags/tag71.xml"/><Relationship Id="rId17" Type="http://schemas.openxmlformats.org/officeDocument/2006/relationships/tags" Target="../tags/tag70.xml"/><Relationship Id="rId16" Type="http://schemas.openxmlformats.org/officeDocument/2006/relationships/tags" Target="../tags/tag69.xml"/><Relationship Id="rId15" Type="http://schemas.openxmlformats.org/officeDocument/2006/relationships/tags" Target="../tags/tag68.xml"/><Relationship Id="rId14" Type="http://schemas.openxmlformats.org/officeDocument/2006/relationships/tags" Target="../tags/tag67.xml"/><Relationship Id="rId13" Type="http://schemas.openxmlformats.org/officeDocument/2006/relationships/tags" Target="../tags/tag66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48748-B0DE-48BB-B5AA-2BC1317134A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76077-2045-4B1C-BB15-02C234B37F59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9" r:link="rId20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image" Target="../media/image3.jpeg"/><Relationship Id="rId7" Type="http://schemas.openxmlformats.org/officeDocument/2006/relationships/tags" Target="../tags/tag78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4" Type="http://schemas.openxmlformats.org/officeDocument/2006/relationships/tags" Target="../tags/tag75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.bin"/><Relationship Id="rId8" Type="http://schemas.openxmlformats.org/officeDocument/2006/relationships/tags" Target="../tags/tag144.xml"/><Relationship Id="rId7" Type="http://schemas.openxmlformats.org/officeDocument/2006/relationships/image" Target="../media/image9.png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3" Type="http://schemas.openxmlformats.org/officeDocument/2006/relationships/image" Target="../media/image8.png"/><Relationship Id="rId20" Type="http://schemas.openxmlformats.org/officeDocument/2006/relationships/vmlDrawing" Target="../drawings/vmlDrawing1.vml"/><Relationship Id="rId2" Type="http://schemas.openxmlformats.org/officeDocument/2006/relationships/tags" Target="../tags/tag140.xml"/><Relationship Id="rId19" Type="http://schemas.openxmlformats.org/officeDocument/2006/relationships/slideLayout" Target="../slideLayouts/slideLayout2.xml"/><Relationship Id="rId18" Type="http://schemas.openxmlformats.org/officeDocument/2006/relationships/tags" Target="../tags/tag152.xml"/><Relationship Id="rId17" Type="http://schemas.openxmlformats.org/officeDocument/2006/relationships/tags" Target="../tags/tag151.xml"/><Relationship Id="rId16" Type="http://schemas.openxmlformats.org/officeDocument/2006/relationships/tags" Target="../tags/tag150.xml"/><Relationship Id="rId15" Type="http://schemas.openxmlformats.org/officeDocument/2006/relationships/tags" Target="../tags/tag149.xml"/><Relationship Id="rId14" Type="http://schemas.openxmlformats.org/officeDocument/2006/relationships/tags" Target="../tags/tag148.xml"/><Relationship Id="rId13" Type="http://schemas.openxmlformats.org/officeDocument/2006/relationships/tags" Target="../tags/tag147.xml"/><Relationship Id="rId12" Type="http://schemas.openxmlformats.org/officeDocument/2006/relationships/tags" Target="../tags/tag146.xml"/><Relationship Id="rId11" Type="http://schemas.openxmlformats.org/officeDocument/2006/relationships/tags" Target="../tags/tag145.xml"/><Relationship Id="rId10" Type="http://schemas.openxmlformats.org/officeDocument/2006/relationships/image" Target="../media/image10.wmf"/><Relationship Id="rId1" Type="http://schemas.openxmlformats.org/officeDocument/2006/relationships/tags" Target="../tags/tag139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160.xml"/><Relationship Id="rId8" Type="http://schemas.openxmlformats.org/officeDocument/2006/relationships/tags" Target="../tags/tag159.xml"/><Relationship Id="rId7" Type="http://schemas.openxmlformats.org/officeDocument/2006/relationships/tags" Target="../tags/tag158.xml"/><Relationship Id="rId6" Type="http://schemas.openxmlformats.org/officeDocument/2006/relationships/image" Target="../media/image9.png"/><Relationship Id="rId5" Type="http://schemas.openxmlformats.org/officeDocument/2006/relationships/tags" Target="../tags/tag157.xml"/><Relationship Id="rId4" Type="http://schemas.openxmlformats.org/officeDocument/2006/relationships/tags" Target="../tags/tag156.xml"/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64.xml"/><Relationship Id="rId12" Type="http://schemas.openxmlformats.org/officeDocument/2006/relationships/tags" Target="../tags/tag163.xml"/><Relationship Id="rId11" Type="http://schemas.openxmlformats.org/officeDocument/2006/relationships/tags" Target="../tags/tag162.xml"/><Relationship Id="rId10" Type="http://schemas.openxmlformats.org/officeDocument/2006/relationships/tags" Target="../tags/tag161.xml"/><Relationship Id="rId1" Type="http://schemas.openxmlformats.org/officeDocument/2006/relationships/tags" Target="../tags/tag153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169.xml"/><Relationship Id="rId4" Type="http://schemas.openxmlformats.org/officeDocument/2006/relationships/tags" Target="../tags/tag168.xml"/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176.xml"/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4" Type="http://schemas.openxmlformats.org/officeDocument/2006/relationships/tags" Target="../tags/tag173.xml"/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185.xml"/><Relationship Id="rId8" Type="http://schemas.openxmlformats.org/officeDocument/2006/relationships/tags" Target="../tags/tag184.xml"/><Relationship Id="rId7" Type="http://schemas.openxmlformats.org/officeDocument/2006/relationships/tags" Target="../tags/tag183.xml"/><Relationship Id="rId6" Type="http://schemas.openxmlformats.org/officeDocument/2006/relationships/tags" Target="../tags/tag182.xml"/><Relationship Id="rId5" Type="http://schemas.openxmlformats.org/officeDocument/2006/relationships/tags" Target="../tags/tag181.xml"/><Relationship Id="rId4" Type="http://schemas.openxmlformats.org/officeDocument/2006/relationships/tags" Target="../tags/tag180.xml"/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186.xml"/><Relationship Id="rId1" Type="http://schemas.openxmlformats.org/officeDocument/2006/relationships/tags" Target="../tags/tag177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195.xml"/><Relationship Id="rId8" Type="http://schemas.openxmlformats.org/officeDocument/2006/relationships/tags" Target="../tags/tag194.xml"/><Relationship Id="rId7" Type="http://schemas.openxmlformats.org/officeDocument/2006/relationships/tags" Target="../tags/tag193.xml"/><Relationship Id="rId6" Type="http://schemas.openxmlformats.org/officeDocument/2006/relationships/tags" Target="../tags/tag192.xml"/><Relationship Id="rId5" Type="http://schemas.openxmlformats.org/officeDocument/2006/relationships/tags" Target="../tags/tag191.xml"/><Relationship Id="rId4" Type="http://schemas.openxmlformats.org/officeDocument/2006/relationships/tags" Target="../tags/tag190.xml"/><Relationship Id="rId36" Type="http://schemas.openxmlformats.org/officeDocument/2006/relationships/slideLayout" Target="../slideLayouts/slideLayout2.xml"/><Relationship Id="rId35" Type="http://schemas.openxmlformats.org/officeDocument/2006/relationships/tags" Target="../tags/tag210.xml"/><Relationship Id="rId34" Type="http://schemas.openxmlformats.org/officeDocument/2006/relationships/tags" Target="../tags/tag209.xml"/><Relationship Id="rId33" Type="http://schemas.openxmlformats.org/officeDocument/2006/relationships/tags" Target="../tags/tag208.xml"/><Relationship Id="rId32" Type="http://schemas.openxmlformats.org/officeDocument/2006/relationships/tags" Target="../tags/tag207.xml"/><Relationship Id="rId31" Type="http://schemas.openxmlformats.org/officeDocument/2006/relationships/tags" Target="../tags/tag206.xml"/><Relationship Id="rId30" Type="http://schemas.openxmlformats.org/officeDocument/2006/relationships/image" Target="../media/image21.png"/><Relationship Id="rId3" Type="http://schemas.openxmlformats.org/officeDocument/2006/relationships/tags" Target="../tags/tag189.xml"/><Relationship Id="rId29" Type="http://schemas.openxmlformats.org/officeDocument/2006/relationships/tags" Target="../tags/tag205.xml"/><Relationship Id="rId28" Type="http://schemas.openxmlformats.org/officeDocument/2006/relationships/image" Target="../media/image20.png"/><Relationship Id="rId27" Type="http://schemas.openxmlformats.org/officeDocument/2006/relationships/tags" Target="../tags/tag204.xml"/><Relationship Id="rId26" Type="http://schemas.openxmlformats.org/officeDocument/2006/relationships/image" Target="../media/image19.png"/><Relationship Id="rId25" Type="http://schemas.openxmlformats.org/officeDocument/2006/relationships/tags" Target="../tags/tag203.xml"/><Relationship Id="rId24" Type="http://schemas.openxmlformats.org/officeDocument/2006/relationships/image" Target="../media/image18.png"/><Relationship Id="rId23" Type="http://schemas.openxmlformats.org/officeDocument/2006/relationships/tags" Target="../tags/tag202.xml"/><Relationship Id="rId22" Type="http://schemas.openxmlformats.org/officeDocument/2006/relationships/image" Target="../media/image17.png"/><Relationship Id="rId21" Type="http://schemas.openxmlformats.org/officeDocument/2006/relationships/tags" Target="../tags/tag201.xml"/><Relationship Id="rId20" Type="http://schemas.openxmlformats.org/officeDocument/2006/relationships/image" Target="../media/image16.png"/><Relationship Id="rId2" Type="http://schemas.openxmlformats.org/officeDocument/2006/relationships/tags" Target="../tags/tag188.xml"/><Relationship Id="rId19" Type="http://schemas.openxmlformats.org/officeDocument/2006/relationships/tags" Target="../tags/tag200.xml"/><Relationship Id="rId18" Type="http://schemas.openxmlformats.org/officeDocument/2006/relationships/image" Target="../media/image15.png"/><Relationship Id="rId17" Type="http://schemas.openxmlformats.org/officeDocument/2006/relationships/tags" Target="../tags/tag199.xml"/><Relationship Id="rId16" Type="http://schemas.openxmlformats.org/officeDocument/2006/relationships/image" Target="../media/image14.png"/><Relationship Id="rId15" Type="http://schemas.openxmlformats.org/officeDocument/2006/relationships/tags" Target="../tags/tag198.xml"/><Relationship Id="rId14" Type="http://schemas.openxmlformats.org/officeDocument/2006/relationships/image" Target="../media/image13.png"/><Relationship Id="rId13" Type="http://schemas.openxmlformats.org/officeDocument/2006/relationships/tags" Target="../tags/tag197.xml"/><Relationship Id="rId12" Type="http://schemas.openxmlformats.org/officeDocument/2006/relationships/image" Target="../media/image12.png"/><Relationship Id="rId11" Type="http://schemas.openxmlformats.org/officeDocument/2006/relationships/tags" Target="../tags/tag196.xml"/><Relationship Id="rId10" Type="http://schemas.openxmlformats.org/officeDocument/2006/relationships/image" Target="../media/image11.png"/><Relationship Id="rId1" Type="http://schemas.openxmlformats.org/officeDocument/2006/relationships/tags" Target="../tags/tag187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218.xml"/><Relationship Id="rId8" Type="http://schemas.openxmlformats.org/officeDocument/2006/relationships/tags" Target="../tags/tag217.xml"/><Relationship Id="rId7" Type="http://schemas.openxmlformats.org/officeDocument/2006/relationships/tags" Target="../tags/tag216.xml"/><Relationship Id="rId6" Type="http://schemas.openxmlformats.org/officeDocument/2006/relationships/tags" Target="../tags/tag215.xml"/><Relationship Id="rId5" Type="http://schemas.openxmlformats.org/officeDocument/2006/relationships/tags" Target="../tags/tag214.xml"/><Relationship Id="rId4" Type="http://schemas.openxmlformats.org/officeDocument/2006/relationships/tags" Target="../tags/tag213.xml"/><Relationship Id="rId3" Type="http://schemas.openxmlformats.org/officeDocument/2006/relationships/image" Target="../media/image22.png"/><Relationship Id="rId20" Type="http://schemas.openxmlformats.org/officeDocument/2006/relationships/slideLayout" Target="../slideLayouts/slideLayout2.xml"/><Relationship Id="rId2" Type="http://schemas.openxmlformats.org/officeDocument/2006/relationships/tags" Target="../tags/tag212.xml"/><Relationship Id="rId19" Type="http://schemas.openxmlformats.org/officeDocument/2006/relationships/tags" Target="../tags/tag226.xml"/><Relationship Id="rId18" Type="http://schemas.openxmlformats.org/officeDocument/2006/relationships/tags" Target="../tags/tag225.xml"/><Relationship Id="rId17" Type="http://schemas.openxmlformats.org/officeDocument/2006/relationships/image" Target="../media/image23.png"/><Relationship Id="rId16" Type="http://schemas.openxmlformats.org/officeDocument/2006/relationships/tags" Target="../tags/tag224.xml"/><Relationship Id="rId15" Type="http://schemas.openxmlformats.org/officeDocument/2006/relationships/tags" Target="../tags/tag223.xml"/><Relationship Id="rId14" Type="http://schemas.openxmlformats.org/officeDocument/2006/relationships/slide" Target="slide1.xml"/><Relationship Id="rId13" Type="http://schemas.openxmlformats.org/officeDocument/2006/relationships/tags" Target="../tags/tag222.xml"/><Relationship Id="rId12" Type="http://schemas.openxmlformats.org/officeDocument/2006/relationships/tags" Target="../tags/tag221.xml"/><Relationship Id="rId11" Type="http://schemas.openxmlformats.org/officeDocument/2006/relationships/tags" Target="../tags/tag220.xml"/><Relationship Id="rId10" Type="http://schemas.openxmlformats.org/officeDocument/2006/relationships/tags" Target="../tags/tag219.xml"/><Relationship Id="rId1" Type="http://schemas.openxmlformats.org/officeDocument/2006/relationships/tags" Target="../tags/tag211.xml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230.xml"/><Relationship Id="rId3" Type="http://schemas.openxmlformats.org/officeDocument/2006/relationships/tags" Target="../tags/tag229.xml"/><Relationship Id="rId2" Type="http://schemas.openxmlformats.org/officeDocument/2006/relationships/tags" Target="../tags/tag228.xml"/><Relationship Id="rId1" Type="http://schemas.openxmlformats.org/officeDocument/2006/relationships/tags" Target="../tags/tag227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236.xml"/><Relationship Id="rId7" Type="http://schemas.openxmlformats.org/officeDocument/2006/relationships/tags" Target="../tags/tag235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4" Type="http://schemas.openxmlformats.org/officeDocument/2006/relationships/image" Target="../media/image24.wmf"/><Relationship Id="rId3" Type="http://schemas.openxmlformats.org/officeDocument/2006/relationships/oleObject" Target="../embeddings/oleObject2.bin"/><Relationship Id="rId2" Type="http://schemas.openxmlformats.org/officeDocument/2006/relationships/tags" Target="../tags/tag232.xml"/><Relationship Id="rId10" Type="http://schemas.openxmlformats.org/officeDocument/2006/relationships/vmlDrawing" Target="../drawings/vmlDrawing2.vml"/><Relationship Id="rId1" Type="http://schemas.openxmlformats.org/officeDocument/2006/relationships/tags" Target="../tags/tag231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tags" Target="../tags/tag245.xml"/><Relationship Id="rId8" Type="http://schemas.openxmlformats.org/officeDocument/2006/relationships/tags" Target="../tags/tag244.xml"/><Relationship Id="rId7" Type="http://schemas.openxmlformats.org/officeDocument/2006/relationships/tags" Target="../tags/tag243.xml"/><Relationship Id="rId6" Type="http://schemas.openxmlformats.org/officeDocument/2006/relationships/tags" Target="../tags/tag242.xml"/><Relationship Id="rId5" Type="http://schemas.openxmlformats.org/officeDocument/2006/relationships/tags" Target="../tags/tag241.xml"/><Relationship Id="rId4" Type="http://schemas.openxmlformats.org/officeDocument/2006/relationships/tags" Target="../tags/tag240.xml"/><Relationship Id="rId3" Type="http://schemas.openxmlformats.org/officeDocument/2006/relationships/tags" Target="../tags/tag239.xml"/><Relationship Id="rId2" Type="http://schemas.openxmlformats.org/officeDocument/2006/relationships/tags" Target="../tags/tag238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246.xml"/><Relationship Id="rId1" Type="http://schemas.openxmlformats.org/officeDocument/2006/relationships/tags" Target="../tags/tag2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1.xml"/><Relationship Id="rId1" Type="http://schemas.openxmlformats.org/officeDocument/2006/relationships/tags" Target="../tags/tag8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8.xml"/><Relationship Id="rId1" Type="http://schemas.openxmlformats.org/officeDocument/2006/relationships/tags" Target="../tags/tag247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tags" Target="../tags/tag257.xml"/><Relationship Id="rId8" Type="http://schemas.openxmlformats.org/officeDocument/2006/relationships/tags" Target="../tags/tag256.xml"/><Relationship Id="rId7" Type="http://schemas.openxmlformats.org/officeDocument/2006/relationships/tags" Target="../tags/tag255.xml"/><Relationship Id="rId6" Type="http://schemas.openxmlformats.org/officeDocument/2006/relationships/tags" Target="../tags/tag254.xml"/><Relationship Id="rId5" Type="http://schemas.openxmlformats.org/officeDocument/2006/relationships/tags" Target="../tags/tag253.xml"/><Relationship Id="rId4" Type="http://schemas.openxmlformats.org/officeDocument/2006/relationships/tags" Target="../tags/tag252.xml"/><Relationship Id="rId3" Type="http://schemas.openxmlformats.org/officeDocument/2006/relationships/tags" Target="../tags/tag251.xml"/><Relationship Id="rId2" Type="http://schemas.openxmlformats.org/officeDocument/2006/relationships/tags" Target="../tags/tag250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259.xml"/><Relationship Id="rId10" Type="http://schemas.openxmlformats.org/officeDocument/2006/relationships/tags" Target="../tags/tag258.xml"/><Relationship Id="rId1" Type="http://schemas.openxmlformats.org/officeDocument/2006/relationships/tags" Target="../tags/tag24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1.xml"/><Relationship Id="rId1" Type="http://schemas.openxmlformats.org/officeDocument/2006/relationships/tags" Target="../tags/tag260.xml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tags" Target="../tags/tag270.xml"/><Relationship Id="rId8" Type="http://schemas.openxmlformats.org/officeDocument/2006/relationships/tags" Target="../tags/tag269.xml"/><Relationship Id="rId7" Type="http://schemas.openxmlformats.org/officeDocument/2006/relationships/tags" Target="../tags/tag268.xml"/><Relationship Id="rId6" Type="http://schemas.openxmlformats.org/officeDocument/2006/relationships/tags" Target="../tags/tag267.xml"/><Relationship Id="rId5" Type="http://schemas.openxmlformats.org/officeDocument/2006/relationships/tags" Target="../tags/tag266.xml"/><Relationship Id="rId4" Type="http://schemas.openxmlformats.org/officeDocument/2006/relationships/tags" Target="../tags/tag265.xml"/><Relationship Id="rId3" Type="http://schemas.openxmlformats.org/officeDocument/2006/relationships/tags" Target="../tags/tag264.xml"/><Relationship Id="rId2" Type="http://schemas.openxmlformats.org/officeDocument/2006/relationships/tags" Target="../tags/tag263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274.xml"/><Relationship Id="rId12" Type="http://schemas.openxmlformats.org/officeDocument/2006/relationships/tags" Target="../tags/tag273.xml"/><Relationship Id="rId11" Type="http://schemas.openxmlformats.org/officeDocument/2006/relationships/tags" Target="../tags/tag272.xml"/><Relationship Id="rId10" Type="http://schemas.openxmlformats.org/officeDocument/2006/relationships/tags" Target="../tags/tag271.xml"/><Relationship Id="rId1" Type="http://schemas.openxmlformats.org/officeDocument/2006/relationships/tags" Target="../tags/tag26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6.xml"/><Relationship Id="rId1" Type="http://schemas.openxmlformats.org/officeDocument/2006/relationships/tags" Target="../tags/tag275.xml"/></Relationships>
</file>

<file path=ppt/slides/_rels/slide25.xml.rels><?xml version="1.0" encoding="UTF-8" standalone="yes"?>
<Relationships xmlns="http://schemas.openxmlformats.org/package/2006/relationships"><Relationship Id="rId9" Type="http://schemas.openxmlformats.org/officeDocument/2006/relationships/tags" Target="../tags/tag285.xml"/><Relationship Id="rId8" Type="http://schemas.openxmlformats.org/officeDocument/2006/relationships/tags" Target="../tags/tag284.xml"/><Relationship Id="rId7" Type="http://schemas.openxmlformats.org/officeDocument/2006/relationships/tags" Target="../tags/tag283.xml"/><Relationship Id="rId6" Type="http://schemas.openxmlformats.org/officeDocument/2006/relationships/tags" Target="../tags/tag282.xml"/><Relationship Id="rId5" Type="http://schemas.openxmlformats.org/officeDocument/2006/relationships/tags" Target="../tags/tag281.xml"/><Relationship Id="rId4" Type="http://schemas.openxmlformats.org/officeDocument/2006/relationships/tags" Target="../tags/tag280.xml"/><Relationship Id="rId3" Type="http://schemas.openxmlformats.org/officeDocument/2006/relationships/tags" Target="../tags/tag279.xml"/><Relationship Id="rId2" Type="http://schemas.openxmlformats.org/officeDocument/2006/relationships/tags" Target="../tags/tag278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277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288.xml"/><Relationship Id="rId2" Type="http://schemas.openxmlformats.org/officeDocument/2006/relationships/tags" Target="../tags/tag287.xml"/><Relationship Id="rId1" Type="http://schemas.openxmlformats.org/officeDocument/2006/relationships/tags" Target="../tags/tag286.xml"/></Relationships>
</file>

<file path=ppt/slides/_rels/slide2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.bin"/><Relationship Id="rId8" Type="http://schemas.openxmlformats.org/officeDocument/2006/relationships/tags" Target="../tags/tag296.xml"/><Relationship Id="rId7" Type="http://schemas.openxmlformats.org/officeDocument/2006/relationships/tags" Target="../tags/tag295.xml"/><Relationship Id="rId6" Type="http://schemas.openxmlformats.org/officeDocument/2006/relationships/tags" Target="../tags/tag294.xml"/><Relationship Id="rId5" Type="http://schemas.openxmlformats.org/officeDocument/2006/relationships/tags" Target="../tags/tag293.xml"/><Relationship Id="rId4" Type="http://schemas.openxmlformats.org/officeDocument/2006/relationships/tags" Target="../tags/tag292.xml"/><Relationship Id="rId3" Type="http://schemas.openxmlformats.org/officeDocument/2006/relationships/tags" Target="../tags/tag291.xml"/><Relationship Id="rId2" Type="http://schemas.openxmlformats.org/officeDocument/2006/relationships/tags" Target="../tags/tag290.xml"/><Relationship Id="rId13" Type="http://schemas.openxmlformats.org/officeDocument/2006/relationships/vmlDrawing" Target="../drawings/vmlDrawing3.v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297.xml"/><Relationship Id="rId10" Type="http://schemas.openxmlformats.org/officeDocument/2006/relationships/image" Target="../media/image25.wmf"/><Relationship Id="rId1" Type="http://schemas.openxmlformats.org/officeDocument/2006/relationships/tags" Target="../tags/tag289.xml"/></Relationships>
</file>

<file path=ppt/slides/_rels/slide2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301.xml"/><Relationship Id="rId3" Type="http://schemas.openxmlformats.org/officeDocument/2006/relationships/tags" Target="../tags/tag300.xml"/><Relationship Id="rId2" Type="http://schemas.openxmlformats.org/officeDocument/2006/relationships/tags" Target="../tags/tag299.xml"/><Relationship Id="rId1" Type="http://schemas.openxmlformats.org/officeDocument/2006/relationships/tags" Target="../tags/tag298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7.xml"/><Relationship Id="rId6" Type="http://schemas.openxmlformats.org/officeDocument/2006/relationships/tags" Target="../tags/tag306.xml"/><Relationship Id="rId5" Type="http://schemas.openxmlformats.org/officeDocument/2006/relationships/tags" Target="../tags/tag305.xml"/><Relationship Id="rId4" Type="http://schemas.openxmlformats.org/officeDocument/2006/relationships/tags" Target="../tags/tag304.xml"/><Relationship Id="rId3" Type="http://schemas.openxmlformats.org/officeDocument/2006/relationships/tags" Target="../tags/tag303.xml"/><Relationship Id="rId2" Type="http://schemas.openxmlformats.org/officeDocument/2006/relationships/image" Target="../media/image26.png"/><Relationship Id="rId1" Type="http://schemas.openxmlformats.org/officeDocument/2006/relationships/tags" Target="../tags/tag30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89.xml"/><Relationship Id="rId7" Type="http://schemas.openxmlformats.org/officeDocument/2006/relationships/tags" Target="../tags/tag88.xml"/><Relationship Id="rId6" Type="http://schemas.openxmlformats.org/officeDocument/2006/relationships/tags" Target="../tags/tag87.xml"/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tags" Target="../tags/tag101.xml"/><Relationship Id="rId7" Type="http://schemas.openxmlformats.org/officeDocument/2006/relationships/image" Target="../media/image5.png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image" Target="../media/image4.png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07.xml"/><Relationship Id="rId13" Type="http://schemas.openxmlformats.org/officeDocument/2006/relationships/tags" Target="../tags/tag106.xml"/><Relationship Id="rId12" Type="http://schemas.openxmlformats.org/officeDocument/2006/relationships/tags" Target="../tags/tag105.xml"/><Relationship Id="rId11" Type="http://schemas.openxmlformats.org/officeDocument/2006/relationships/tags" Target="../tags/tag104.xml"/><Relationship Id="rId10" Type="http://schemas.openxmlformats.org/officeDocument/2006/relationships/tags" Target="../tags/tag103.xml"/><Relationship Id="rId1" Type="http://schemas.openxmlformats.org/officeDocument/2006/relationships/tags" Target="../tags/tag96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115.xml"/><Relationship Id="rId7" Type="http://schemas.openxmlformats.org/officeDocument/2006/relationships/tags" Target="../tags/tag114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24.xml"/><Relationship Id="rId8" Type="http://schemas.openxmlformats.org/officeDocument/2006/relationships/tags" Target="../tags/tag123.xml"/><Relationship Id="rId7" Type="http://schemas.openxmlformats.org/officeDocument/2006/relationships/tags" Target="../tags/tag122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125.xml"/><Relationship Id="rId1" Type="http://schemas.openxmlformats.org/officeDocument/2006/relationships/tags" Target="../tags/tag116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32.xml"/><Relationship Id="rId8" Type="http://schemas.openxmlformats.org/officeDocument/2006/relationships/image" Target="../media/image7.png"/><Relationship Id="rId7" Type="http://schemas.openxmlformats.org/officeDocument/2006/relationships/tags" Target="../tags/tag131.xml"/><Relationship Id="rId6" Type="http://schemas.openxmlformats.org/officeDocument/2006/relationships/image" Target="../media/image6.png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12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138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image" Target="../media/image7.png"/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330200" y="261620"/>
            <a:ext cx="5053965" cy="21583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marR="0" defTabSz="457200" fontAlgn="auto">
              <a:lnSpc>
                <a:spcPct val="140000"/>
              </a:lnSpc>
              <a:buClrTx/>
              <a:buSzTx/>
              <a:buFontTx/>
              <a:buNone/>
              <a:defRPr/>
            </a:pPr>
            <a:r>
              <a:rPr kumimoji="0" lang="zh-CN" altLang="en-US" sz="2400" b="1" kern="1200" cap="none" spc="0" normalizeH="0" baseline="0" noProof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许多实际问题都可以用数据分析的方法解决：随机抽样收集数据</a:t>
            </a:r>
            <a:r>
              <a:rPr kumimoji="0" lang="en-US" altLang="zh-CN" sz="2400" b="1" kern="1200" cap="none" spc="0" normalizeH="0" baseline="0" noProof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</a:t>
            </a:r>
            <a:r>
              <a:rPr kumimoji="0" lang="zh-CN" altLang="en-US" sz="2400" b="1" kern="1200" cap="none" spc="0" normalizeH="0" baseline="0" noProof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选择图表描述数据</a:t>
            </a:r>
            <a:r>
              <a:rPr kumimoji="0" lang="en-US" altLang="zh-CN" sz="2400" b="1" kern="1200" cap="none" spc="0" normalizeH="0" baseline="0" noProof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---</a:t>
            </a:r>
            <a:r>
              <a:rPr kumimoji="0" lang="zh-CN" altLang="en-US" sz="2400" b="1" kern="1200" cap="none" spc="0" normalizeH="0" baseline="0" noProof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提取数据的信息</a:t>
            </a:r>
            <a:r>
              <a:rPr kumimoji="0" lang="en-US" altLang="zh-CN" sz="2400" b="1" kern="1200" cap="none" spc="0" normalizeH="0" baseline="0" noProof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kumimoji="0" lang="zh-CN" altLang="en-US" sz="2400" b="1" kern="1200" cap="none" spc="0" normalizeH="0" baseline="0" noProof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估计总体规律</a:t>
            </a:r>
            <a:r>
              <a:rPr kumimoji="0" lang="en-US" altLang="zh-CN" sz="2400" b="1" kern="1200" cap="none" spc="0" normalizeH="0" baseline="0" noProof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.</a:t>
            </a:r>
            <a:endParaRPr kumimoji="0" lang="en-US" altLang="zh-CN" sz="2400" b="1" kern="1200" cap="none" spc="0" normalizeH="0" baseline="0" noProof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2"/>
            </p:custDataLst>
          </p:nvPr>
        </p:nvGrpSpPr>
        <p:grpSpPr>
          <a:xfrm>
            <a:off x="5330190" y="103505"/>
            <a:ext cx="6192520" cy="4530725"/>
            <a:chOff x="8507" y="-251"/>
            <a:chExt cx="9752" cy="7135"/>
          </a:xfrm>
        </p:grpSpPr>
        <p:sp>
          <p:nvSpPr>
            <p:cNvPr id="4" name="圆角矩形 3"/>
            <p:cNvSpPr/>
            <p:nvPr>
              <p:custDataLst>
                <p:tags r:id="rId3"/>
              </p:custDataLst>
            </p:nvPr>
          </p:nvSpPr>
          <p:spPr>
            <a:xfrm>
              <a:off x="8507" y="-251"/>
              <a:ext cx="9752" cy="7135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>
              <p:custDataLst>
                <p:tags r:id="rId4"/>
              </p:custDataLst>
            </p:nvPr>
          </p:nvSpPr>
          <p:spPr>
            <a:xfrm>
              <a:off x="8746" y="68"/>
              <a:ext cx="9476" cy="601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noAutofit/>
            </a:bodyPr>
            <a:p>
              <a:pPr marL="0" marR="0" lvl="0" indent="0" algn="l" defTabSz="457200" rtl="0" eaLnBrk="1" fontAlgn="auto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某些现象就一次观测而言，出现</a:t>
              </a:r>
              <a:r>
                <a:rPr lang="zh-CN" altLang="en-US" sz="2400" b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哪</a:t>
              </a:r>
              <a:r>
                <a:rPr kumimoji="0" lang="zh-CN" altLang="en-US" sz="24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种结果具有偶然性，但</a:t>
              </a:r>
              <a:r>
                <a:rPr kumimoji="0" lang="zh-CN" altLang="en-US" sz="2400" b="1" i="0" u="none" strike="noStrike" kern="1200" cap="none" spc="0" normalizeH="0" baseline="0" noProof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在大量重复观测下，各个结果出现的频率却具有稳定性</a:t>
              </a:r>
              <a:r>
                <a:rPr kumimoji="0" lang="zh-CN" altLang="en-US" sz="24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，</a:t>
              </a:r>
              <a:r>
                <a:rPr lang="zh-CN" altLang="en-US" sz="2400" b="1" smtClean="0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这</a:t>
              </a:r>
              <a:r>
                <a:rPr lang="zh-CN" altLang="en-US" sz="2400" b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类</a:t>
              </a:r>
              <a:r>
                <a:rPr lang="zh-CN" altLang="en-US" sz="2400" b="1" smtClean="0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现象叫做</a:t>
              </a:r>
              <a:r>
                <a:rPr lang="zh-CN" altLang="en-US" sz="2400" b="1" smtClean="0">
                  <a:solidFill>
                    <a:schemeClr val="tx1"/>
                  </a:solidFill>
                  <a:highlight>
                    <a:srgbClr val="FFFF00"/>
                  </a:highlight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随机现象</a:t>
              </a:r>
              <a:r>
                <a:rPr lang="zh-CN" altLang="en-US" sz="2400" b="1" smtClean="0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，是</a:t>
              </a:r>
              <a:r>
                <a:rPr lang="zh-CN" altLang="en-US" sz="2400" b="1" u="sng" smtClean="0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概率论</a:t>
              </a:r>
              <a:r>
                <a:rPr lang="zh-CN" altLang="en-US" sz="2400" b="1" smtClean="0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研究的主要对象，概率是对随机事件发生可能性大小的度量，渗透在我们日常生活中</a:t>
              </a:r>
              <a:r>
                <a:rPr lang="en-US" altLang="zh-CN" sz="2400" b="1" smtClean="0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.</a:t>
              </a:r>
              <a:endParaRPr kumimoji="0" lang="en-US" altLang="zh-CN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</p:grpSp>
      <p:sp>
        <p:nvSpPr>
          <p:cNvPr id="10" name="文本框 9"/>
          <p:cNvSpPr txBox="1"/>
          <p:nvPr>
            <p:custDataLst>
              <p:tags r:id="rId5"/>
            </p:custDataLst>
          </p:nvPr>
        </p:nvSpPr>
        <p:spPr>
          <a:xfrm>
            <a:off x="2207895" y="4509135"/>
            <a:ext cx="5523230" cy="14204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marL="342900" indent="-342900" defTabSz="457200">
              <a:lnSpc>
                <a:spcPct val="120000"/>
              </a:lnSpc>
              <a:buFont typeface="Wingdings" panose="05000000000000000000" charset="0"/>
              <a:buChar char="l"/>
            </a:pPr>
            <a:r>
              <a:rPr lang="zh-CN" altLang="zh-CN" sz="2400" b="1" smtClean="0">
                <a:solidFill>
                  <a:srgbClr val="000000"/>
                </a:solidFill>
                <a:latin typeface="华文中宋" panose="02010600040101010101" charset="-122"/>
                <a:ea typeface="华文中宋" panose="02010600040101010101" charset="-122"/>
              </a:rPr>
              <a:t>刻画随机事件的方法</a:t>
            </a:r>
            <a:endParaRPr lang="zh-CN" altLang="zh-CN" sz="2400" b="1" smtClean="0">
              <a:solidFill>
                <a:srgbClr val="000000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 marL="342900" indent="-342900" defTabSz="457200">
              <a:lnSpc>
                <a:spcPct val="120000"/>
              </a:lnSpc>
              <a:buFont typeface="Wingdings" panose="05000000000000000000" charset="0"/>
              <a:buChar char="l"/>
            </a:pPr>
            <a:r>
              <a:rPr lang="zh-CN" altLang="zh-CN" sz="2400" b="1">
                <a:solidFill>
                  <a:srgbClr val="000000"/>
                </a:solidFill>
                <a:latin typeface="华文中宋" panose="02010600040101010101" charset="-122"/>
                <a:ea typeface="华文中宋" panose="02010600040101010101" charset="-122"/>
              </a:rPr>
              <a:t>古典概型随机事件概率的计算</a:t>
            </a:r>
            <a:endParaRPr lang="zh-CN" altLang="zh-CN" sz="2400" b="1">
              <a:solidFill>
                <a:srgbClr val="000000"/>
              </a:solidFill>
              <a:latin typeface="华文中宋" panose="02010600040101010101" charset="-122"/>
              <a:ea typeface="华文中宋" panose="02010600040101010101" charset="-122"/>
            </a:endParaRPr>
          </a:p>
          <a:p>
            <a:pPr marL="342900" indent="-342900" defTabSz="457200">
              <a:lnSpc>
                <a:spcPct val="120000"/>
              </a:lnSpc>
              <a:buFont typeface="Wingdings" panose="05000000000000000000" charset="0"/>
              <a:buChar char="l"/>
            </a:pPr>
            <a:r>
              <a:rPr lang="zh-CN" altLang="zh-CN" sz="2400" b="1">
                <a:solidFill>
                  <a:srgbClr val="000000"/>
                </a:solidFill>
                <a:latin typeface="华文中宋" panose="02010600040101010101" charset="-122"/>
                <a:ea typeface="华文中宋" panose="02010600040101010101" charset="-122"/>
              </a:rPr>
              <a:t>随机事件概率的性质</a:t>
            </a:r>
            <a:endParaRPr lang="zh-CN" altLang="zh-CN" sz="2400" b="1">
              <a:solidFill>
                <a:srgbClr val="000000"/>
              </a:solidFill>
              <a:latin typeface="华文中宋" panose="02010600040101010101" charset="-122"/>
              <a:ea typeface="华文中宋" panose="02010600040101010101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6"/>
            </p:custDataLst>
          </p:nvPr>
        </p:nvSpPr>
        <p:spPr>
          <a:xfrm>
            <a:off x="330200" y="2664460"/>
            <a:ext cx="4930140" cy="16414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defTabSz="457200" fontAlgn="auto">
              <a:lnSpc>
                <a:spcPct val="140000"/>
              </a:lnSpc>
              <a:buClrTx/>
              <a:buSzTx/>
              <a:buFontTx/>
              <a:defRPr/>
            </a:pPr>
            <a:r>
              <a:rPr lang="zh-CN" altLang="en-US" sz="2400" b="1" noProof="0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样本量较小时，每次得到的结果可能不同，但是如果有足够多的数据，就可以从中发现一些规律。</a:t>
            </a:r>
            <a:endParaRPr lang="zh-CN" altLang="en-US" sz="2400" b="1" noProof="0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pic>
        <p:nvPicPr>
          <p:cNvPr id="101" name="图片 100"/>
          <p:cNvPicPr/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248525" y="4221480"/>
            <a:ext cx="3695700" cy="239903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9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839456" y="188616"/>
            <a:ext cx="9852917" cy="15297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习2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写设集合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M={1,2,3,4}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∈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∈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，试验的样本点为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则样本点的个数为（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A.6       B.8       C.12          D.16</a:t>
            </a:r>
            <a:endParaRPr lang="en-US" altLang="zh-CN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8904605" y="764540"/>
            <a:ext cx="2963545" cy="2360930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983615" y="1718310"/>
            <a:ext cx="696849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{(1,1),(1,2),(1,3),(1,4),(2,1),(2,2),(2,3),(2,4),(3,1),(3,2),(3,3),(3,4),(4,1),(4,2),(4,3),(4,4)}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839456" y="2708931"/>
            <a:ext cx="9852917" cy="2009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习3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将一枚质地均匀的骰子</a:t>
            </a:r>
            <a:r>
              <a:rPr lang="zh-CN" altLang="en-US" sz="2400" u="sng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投两次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，得到的点数</a:t>
            </a: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400" u="sng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依次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记为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，设事件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</a:t>
            </a:r>
            <a:r>
              <a:rPr lang="zh-CN" altLang="en-US" sz="2400" u="sng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程</a:t>
            </a:r>
            <a:r>
              <a:rPr lang="en-US" altLang="zh-CN" sz="2400" i="1" u="sng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ax</a:t>
            </a:r>
            <a:r>
              <a:rPr lang="en-US" altLang="zh-CN" sz="2400" u="sng" baseline="300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u="sng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en-US" altLang="zh-CN" sz="2400" i="1" u="sng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bx</a:t>
            </a:r>
            <a:r>
              <a:rPr lang="en-US" altLang="zh-CN" sz="2400" u="sng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+1=0</a:t>
            </a:r>
            <a:r>
              <a:rPr lang="zh-CN" altLang="en-US" sz="2400" u="sng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有实数解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则事件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中含有的样本点的个数为（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A.6       B.17       C.19          D.21</a:t>
            </a:r>
            <a:endParaRPr lang="en-US" altLang="zh-CN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322820" y="3716655"/>
            <a:ext cx="4545330" cy="3081020"/>
          </a:xfrm>
          <a:prstGeom prst="rect">
            <a:avLst/>
          </a:prstGeom>
        </p:spPr>
      </p:pic>
      <p:graphicFrame>
        <p:nvGraphicFramePr>
          <p:cNvPr id="11" name="对象 10">
            <a:hlinkClick r:id="" action="ppaction://ole?verb=0"/>
          </p:cNvPr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1776095" y="4799965"/>
          <a:ext cx="2023110" cy="426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9" imgW="965200" imgH="203200" progId="Equation.KSEE3">
                  <p:embed/>
                </p:oleObj>
              </mc:Choice>
              <mc:Fallback>
                <p:oleObj name="" r:id="rId9" imgW="965200" imgH="2032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76095" y="4799965"/>
                        <a:ext cx="2023110" cy="426085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直接连接符 12"/>
          <p:cNvCxnSpPr/>
          <p:nvPr>
            <p:custDataLst>
              <p:tags r:id="rId11"/>
            </p:custDataLst>
          </p:nvPr>
        </p:nvCxnSpPr>
        <p:spPr>
          <a:xfrm>
            <a:off x="8641080" y="4594860"/>
            <a:ext cx="30835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>
            <p:custDataLst>
              <p:tags r:id="rId12"/>
            </p:custDataLst>
          </p:nvPr>
        </p:nvCxnSpPr>
        <p:spPr>
          <a:xfrm>
            <a:off x="9310370" y="5012690"/>
            <a:ext cx="24618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>
            <p:custDataLst>
              <p:tags r:id="rId13"/>
            </p:custDataLst>
          </p:nvPr>
        </p:nvCxnSpPr>
        <p:spPr>
          <a:xfrm>
            <a:off x="9959975" y="5430520"/>
            <a:ext cx="18383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>
            <p:custDataLst>
              <p:tags r:id="rId14"/>
            </p:custDataLst>
          </p:nvPr>
        </p:nvCxnSpPr>
        <p:spPr>
          <a:xfrm>
            <a:off x="9878695" y="5876925"/>
            <a:ext cx="189357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>
            <p:custDataLst>
              <p:tags r:id="rId15"/>
            </p:custDataLst>
          </p:nvPr>
        </p:nvCxnSpPr>
        <p:spPr>
          <a:xfrm>
            <a:off x="10632440" y="6309360"/>
            <a:ext cx="11836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>
            <p:custDataLst>
              <p:tags r:id="rId16"/>
            </p:custDataLst>
          </p:nvPr>
        </p:nvCxnSpPr>
        <p:spPr>
          <a:xfrm>
            <a:off x="10680065" y="6741160"/>
            <a:ext cx="10642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>
            <p:custDataLst>
              <p:tags r:id="rId17"/>
            </p:custDataLst>
          </p:nvPr>
        </p:nvSpPr>
        <p:spPr>
          <a:xfrm>
            <a:off x="5808345" y="3716655"/>
            <a:ext cx="53403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>
            <p:custDataLst>
              <p:tags r:id="rId18"/>
            </p:custDataLst>
          </p:nvPr>
        </p:nvSpPr>
        <p:spPr>
          <a:xfrm>
            <a:off x="4512310" y="686435"/>
            <a:ext cx="53403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199515" y="332740"/>
            <a:ext cx="9934575" cy="1529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练习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4.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集合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={2,3}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，集合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={1,2,4}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，从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中各任意取一个数，构成一个两位数，则所有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基本事件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的个数为(　　)</a:t>
            </a:r>
            <a:endParaRPr lang="zh-CN" alt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A.8        B.9          C.11           D.12</a:t>
            </a:r>
            <a:endParaRPr lang="zh-CN" alt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703705" y="1862455"/>
            <a:ext cx="680847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基本事件为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21,22,24,31,32,34,12,42,13,23,43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6096000" y="836930"/>
            <a:ext cx="58102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C</a:t>
            </a:r>
            <a:endParaRPr 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1199515" y="2493010"/>
            <a:ext cx="9934575" cy="1529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240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练习</a:t>
            </a:r>
            <a:r>
              <a:rPr lang="en-US" altLang="zh-CN" sz="240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5.</a:t>
            </a:r>
            <a:r>
              <a:rPr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将一枚骰子先后抛掷两次，试验的样本点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用表示，其中</a:t>
            </a:r>
            <a:r>
              <a:rPr lang="en-US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表示第一次抛掷出现的点数，</a:t>
            </a:r>
            <a:r>
              <a:rPr lang="en-US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表示第二次抛掷出现的点数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用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集合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表示事件“</a:t>
            </a:r>
            <a:r>
              <a:rPr lang="en-US" altLang="zh-CN" sz="240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出现的点数之和大于8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”.</a:t>
            </a:r>
            <a:endParaRPr lang="zh-CN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248525" y="3644900"/>
            <a:ext cx="4545330" cy="3081020"/>
          </a:xfrm>
          <a:prstGeom prst="rect">
            <a:avLst/>
          </a:prstGeom>
        </p:spPr>
      </p:pic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11156950" y="5372735"/>
            <a:ext cx="5067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>
            <p:custDataLst>
              <p:tags r:id="rId8"/>
            </p:custDataLst>
          </p:nvPr>
        </p:nvCxnSpPr>
        <p:spPr>
          <a:xfrm>
            <a:off x="10488930" y="5805170"/>
            <a:ext cx="11747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>
            <p:custDataLst>
              <p:tags r:id="rId9"/>
            </p:custDataLst>
          </p:nvPr>
        </p:nvCxnSpPr>
        <p:spPr>
          <a:xfrm>
            <a:off x="9840595" y="6236970"/>
            <a:ext cx="189420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>
            <p:custDataLst>
              <p:tags r:id="rId10"/>
            </p:custDataLst>
          </p:nvPr>
        </p:nvCxnSpPr>
        <p:spPr>
          <a:xfrm>
            <a:off x="9219565" y="6668770"/>
            <a:ext cx="251523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>
            <p:custDataLst>
              <p:tags r:id="rId11"/>
            </p:custDataLst>
          </p:nvPr>
        </p:nvSpPr>
        <p:spPr>
          <a:xfrm>
            <a:off x="479425" y="4034155"/>
            <a:ext cx="653288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法一：列举法</a:t>
            </a: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)试验的样本空间为：</a:t>
            </a:r>
            <a:endParaRPr lang="zh-C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Ω={(1，1)，(1，2)，(1，3)，(1，4)，(1，5)，(1，6)，</a:t>
            </a: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zh-CN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(2，1)，(2，2)，(2，3)，(2，4)，(2，5)，(2，6)，</a:t>
            </a:r>
            <a:endParaRPr lang="zh-C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(3，1)，(3，2)，(3，3)，(3，4)，(3，5)，(3，6)，</a:t>
            </a:r>
            <a:endParaRPr lang="zh-C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(4，1)，(4，2)，(4，3)，(4，4)，(4，5)，(4，6)，</a:t>
            </a:r>
            <a:endParaRPr lang="zh-C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(5，1)，(5，2)，(5，3)，(5，4)，(5，5)，(5，6)，</a:t>
            </a:r>
            <a:endParaRPr lang="zh-C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(6，1)，(6，2)，(6，3)，(6，4)，(6，5)，(6，6)}.</a:t>
            </a:r>
            <a:endParaRPr lang="zh-CN" alt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12"/>
            </p:custDataLst>
          </p:nvPr>
        </p:nvSpPr>
        <p:spPr>
          <a:xfrm>
            <a:off x="5520055" y="3693160"/>
            <a:ext cx="171450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zh-C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法二：列表法</a:t>
            </a:r>
            <a:r>
              <a:rPr lang="zh-CN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endParaRPr lang="zh-CN" altLang="en-US"/>
          </a:p>
        </p:txBody>
      </p:sp>
      <p:sp>
        <p:nvSpPr>
          <p:cNvPr id="18" name="文本框 17"/>
          <p:cNvSpPr txBox="1"/>
          <p:nvPr>
            <p:custDataLst>
              <p:tags r:id="rId13"/>
            </p:custDataLst>
          </p:nvPr>
        </p:nvSpPr>
        <p:spPr>
          <a:xfrm>
            <a:off x="5305425" y="4073525"/>
            <a:ext cx="194437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zh-C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法三：树状图法</a:t>
            </a:r>
            <a:r>
              <a:rPr lang="zh-CN" altLang="en-US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62230"/>
            <a:ext cx="10515600" cy="1325563"/>
          </a:xfrm>
        </p:spPr>
        <p:txBody>
          <a:bodyPr>
            <a:noAutofit/>
          </a:bodyPr>
          <a:p>
            <a:r>
              <a:rPr lang="zh-CN" altLang="en-US" sz="3200"/>
              <a:t>新知</a:t>
            </a:r>
            <a:r>
              <a:rPr lang="en-US" altLang="zh-CN" sz="3200"/>
              <a:t>4</a:t>
            </a:r>
            <a:r>
              <a:rPr lang="zh-CN" altLang="en-US" sz="3200"/>
              <a:t>：事件的分类</a:t>
            </a:r>
            <a:endParaRPr lang="en-US" altLang="zh-CN" sz="3200"/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7760" y="1095375"/>
            <a:ext cx="9853930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wrap="square" rtlCol="0" anchor="t">
            <a:spAutoFit/>
          </a:bodyPr>
          <a:p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在每次试验中，当且仅当</a:t>
            </a:r>
            <a:r>
              <a:rPr sz="2400" b="1" i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中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某个样本点出现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时，称为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事件A发生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.</a:t>
            </a:r>
            <a:endParaRPr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1127760" y="1628775"/>
            <a:ext cx="8630285" cy="9772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</a:pPr>
            <a:r>
              <a:rPr 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4.1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Ω包含了所有的样本点，在每次试验中总有一个样本点发生，</a:t>
            </a:r>
            <a:endParaRPr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</a:pP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所以Ω总会发生，我们称Ω为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必然事件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.</a:t>
            </a:r>
            <a:endParaRPr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1127760" y="2865755"/>
            <a:ext cx="8630285" cy="9772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</a:pPr>
            <a:r>
              <a:rPr 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4.2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空集</a:t>
            </a:r>
            <a:r>
              <a:rPr sz="2400" b="1" i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ϕ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不包含任何样本点，在每次试验中都不会发生，我们称空集</a:t>
            </a:r>
            <a:r>
              <a:rPr sz="2400" b="1" i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ϕ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为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不可能事件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.</a:t>
            </a:r>
            <a:endParaRPr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5"/>
            </p:custDataLst>
          </p:nvPr>
        </p:nvSpPr>
        <p:spPr>
          <a:xfrm>
            <a:off x="1127760" y="4216400"/>
            <a:ext cx="817181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注：必然事件与不可能事件</a:t>
            </a:r>
            <a:r>
              <a:rPr lang="zh-CN" altLang="en-US" sz="2400" b="1" u="sng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不具有随机性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.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将必然事件和不可能事件作为随机事件的两个极端情形.</a:t>
            </a:r>
            <a:endParaRPr lang="en-US" altLang="zh-CN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lang="en-US" altLang="zh-CN" sz="2400" b="1">
                <a:solidFill>
                  <a:srgbClr val="0000FF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每个事件都是样本空间Ω的一个子集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.</a:t>
            </a:r>
            <a:endParaRPr lang="en-US" altLang="zh-CN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623570" y="117475"/>
            <a:ext cx="11052175" cy="34486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练习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6.</a:t>
            </a:r>
            <a:r>
              <a:rPr 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指出下列事件是必然事件、不可能事件还是随机事件：</a:t>
            </a:r>
            <a:endParaRPr lang="zh-CN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(1)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某人购买福利彩票一注，中奖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500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万元；</a:t>
            </a:r>
            <a:endParaRPr lang="zh-CN" alt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(2)三角形的内角和为180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°；</a:t>
            </a:r>
            <a:endParaRPr lang="en-US" altLang="zh-CN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(3)没有空气和水，人类可以生存下去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(4)同时抛掷两枚硬币一次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都出现正面向上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(5)从分别标有1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4的四张标签中任取一张，抽到1号标签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(6)科学技术达到一定水平后，不需要任何能量的永动机将会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出现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2"/>
            </p:custDataLst>
          </p:nvPr>
        </p:nvSpPr>
        <p:spPr>
          <a:xfrm>
            <a:off x="6528435" y="693420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随机事件</a:t>
            </a:r>
            <a:endParaRPr lang="zh-CN" altLang="en-US"/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4728210" y="1125855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必然事件</a:t>
            </a:r>
            <a:endParaRPr lang="zh-CN" altLang="en-US"/>
          </a:p>
        </p:txBody>
      </p:sp>
      <p:sp>
        <p:nvSpPr>
          <p:cNvPr id="10" name="文本框 9"/>
          <p:cNvSpPr txBox="1"/>
          <p:nvPr>
            <p:custDataLst>
              <p:tags r:id="rId4"/>
            </p:custDataLst>
          </p:nvPr>
        </p:nvSpPr>
        <p:spPr>
          <a:xfrm>
            <a:off x="6024245" y="1611630"/>
            <a:ext cx="1713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不可能事件</a:t>
            </a:r>
            <a:endParaRPr lang="zh-CN" altLang="en-US"/>
          </a:p>
        </p:txBody>
      </p:sp>
      <p:sp>
        <p:nvSpPr>
          <p:cNvPr id="11" name="文本框 10"/>
          <p:cNvSpPr txBox="1"/>
          <p:nvPr>
            <p:custDataLst>
              <p:tags r:id="rId5"/>
            </p:custDataLst>
          </p:nvPr>
        </p:nvSpPr>
        <p:spPr>
          <a:xfrm>
            <a:off x="6960235" y="2072005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随机事件</a:t>
            </a:r>
            <a:endParaRPr lang="zh-CN" altLang="en-US"/>
          </a:p>
        </p:txBody>
      </p:sp>
      <p:sp>
        <p:nvSpPr>
          <p:cNvPr id="12" name="文本框 11"/>
          <p:cNvSpPr txBox="1"/>
          <p:nvPr>
            <p:custDataLst>
              <p:tags r:id="rId6"/>
            </p:custDataLst>
          </p:nvPr>
        </p:nvSpPr>
        <p:spPr>
          <a:xfrm>
            <a:off x="9552940" y="2532380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随机事件</a:t>
            </a:r>
            <a:endParaRPr lang="zh-CN" altLang="en-US"/>
          </a:p>
        </p:txBody>
      </p:sp>
      <p:sp>
        <p:nvSpPr>
          <p:cNvPr id="13" name="文本框 12"/>
          <p:cNvSpPr txBox="1"/>
          <p:nvPr>
            <p:custDataLst>
              <p:tags r:id="rId7"/>
            </p:custDataLst>
          </p:nvPr>
        </p:nvSpPr>
        <p:spPr>
          <a:xfrm>
            <a:off x="9624695" y="3070225"/>
            <a:ext cx="1713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不可能事件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271905" y="116840"/>
            <a:ext cx="7428865" cy="24892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练习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7.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多选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下列事件是随机事件的是（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zh-CN" alt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A.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≥10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时，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lg 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≥1</a:t>
            </a:r>
            <a:endParaRPr lang="en-US" altLang="zh-CN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B.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∈R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时，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300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+1=0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有解</a:t>
            </a:r>
            <a:endParaRPr lang="zh-CN" alt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C.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∈R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时，关于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的方程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300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=0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在实数集内有解</a:t>
            </a:r>
            <a:endParaRPr lang="zh-CN" alt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D.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300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&gt;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400" baseline="300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时，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&gt;</a:t>
            </a:r>
            <a:r>
              <a:rPr lang="en-US" altLang="zh-CN" sz="24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endParaRPr lang="en-US" altLang="zh-CN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3935730" y="692785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必然事件</a:t>
            </a:r>
            <a:endParaRPr lang="zh-CN" altLang="en-US"/>
          </a:p>
        </p:txBody>
      </p:sp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4872355" y="1165860"/>
            <a:ext cx="17132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不可能事件</a:t>
            </a:r>
            <a:endParaRPr lang="zh-CN" altLang="en-US"/>
          </a:p>
        </p:txBody>
      </p:sp>
      <p:sp>
        <p:nvSpPr>
          <p:cNvPr id="11" name="文本框 10"/>
          <p:cNvSpPr txBox="1"/>
          <p:nvPr>
            <p:custDataLst>
              <p:tags r:id="rId4"/>
            </p:custDataLst>
          </p:nvPr>
        </p:nvSpPr>
        <p:spPr>
          <a:xfrm>
            <a:off x="7968615" y="1626235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随机事件</a:t>
            </a:r>
            <a:endParaRPr lang="zh-CN" altLang="en-US"/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792220" y="2132965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随机事件</a:t>
            </a:r>
            <a:endParaRPr lang="zh-CN" altLang="en-US"/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6816090" y="189230"/>
            <a:ext cx="10299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CD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>
            <p:custDataLst>
              <p:tags r:id="rId7"/>
            </p:custDataLst>
          </p:nvPr>
        </p:nvSpPr>
        <p:spPr>
          <a:xfrm>
            <a:off x="1271905" y="3068955"/>
            <a:ext cx="10092690" cy="2009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练习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8.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在10件同类产品中，有</a:t>
            </a:r>
            <a:r>
              <a:rPr lang="en-US" sz="2400" u="sng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7件正品，3件次品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，从中任意</a:t>
            </a:r>
            <a:r>
              <a:rPr lang="en-US" sz="2400" u="sng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抽出4件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下列事件中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的</a:t>
            </a: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随机事件有_____，必然事件有___，不可能事件有____．</a:t>
            </a:r>
            <a:endParaRPr 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① 4件都是正品；            ② 至少有1件是次品；</a:t>
            </a:r>
            <a:endParaRPr 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③ 没有正品；                 ④ 至少有1件是正品．</a:t>
            </a:r>
            <a:endParaRPr 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8"/>
            </p:custDataLst>
          </p:nvPr>
        </p:nvSpPr>
        <p:spPr>
          <a:xfrm>
            <a:off x="4728210" y="3573145"/>
            <a:ext cx="10299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①②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sym typeface="+mn-ea"/>
            </a:endParaRPr>
          </a:p>
        </p:txBody>
      </p:sp>
      <p:sp>
        <p:nvSpPr>
          <p:cNvPr id="15" name="文本框 14"/>
          <p:cNvSpPr txBox="1"/>
          <p:nvPr>
            <p:custDataLst>
              <p:tags r:id="rId9"/>
            </p:custDataLst>
          </p:nvPr>
        </p:nvSpPr>
        <p:spPr>
          <a:xfrm>
            <a:off x="7320280" y="3573145"/>
            <a:ext cx="10299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④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sym typeface="+mn-ea"/>
            </a:endParaRPr>
          </a:p>
        </p:txBody>
      </p:sp>
      <p:sp>
        <p:nvSpPr>
          <p:cNvPr id="16" name="文本框 15"/>
          <p:cNvSpPr txBox="1"/>
          <p:nvPr>
            <p:custDataLst>
              <p:tags r:id="rId10"/>
            </p:custDataLst>
          </p:nvPr>
        </p:nvSpPr>
        <p:spPr>
          <a:xfrm>
            <a:off x="9840595" y="3573145"/>
            <a:ext cx="10299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③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7" grpId="0"/>
      <p:bldP spid="8" grpId="0"/>
      <p:bldP spid="14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753600" y="2720975"/>
            <a:ext cx="2201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p>
            <a:r>
              <a:rPr lang="zh-CN" altLang="en-US" sz="3600" b="1">
                <a:latin typeface="华文新魏" panose="02010800040101010101" pitchFamily="2" charset="-122"/>
                <a:ea typeface="华文新魏" panose="02010800040101010101" pitchFamily="2" charset="-122"/>
              </a:rPr>
              <a:t>样本点</a:t>
            </a:r>
            <a:endParaRPr lang="zh-CN" altLang="en-US" sz="3600" b="1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5" name="文本框 1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20750" y="1638300"/>
            <a:ext cx="5006975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p>
            <a:pPr>
              <a:lnSpc>
                <a:spcPct val="125000"/>
              </a:lnSpc>
            </a:pPr>
            <a:r>
              <a:rPr lang="zh-CN" altLang="en-US" sz="2800" b="1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样本点：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随机试验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E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的每</a:t>
            </a:r>
            <a:endParaRPr lang="en-US" altLang="zh-CN" sz="28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个可能的基本结果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66763" y="3367088"/>
            <a:ext cx="3228975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p>
            <a:pPr>
              <a:lnSpc>
                <a:spcPct val="125000"/>
              </a:lnSpc>
            </a:pPr>
            <a:r>
              <a:rPr lang="zh-CN" altLang="en-US" sz="2800" b="1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样本空间：</a:t>
            </a:r>
            <a:endParaRPr lang="en-US" altLang="zh-CN" sz="2800" b="1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全体样本点的集合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文本框 1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39470" y="5300980"/>
            <a:ext cx="6492240" cy="629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>
              <a:lnSpc>
                <a:spcPct val="125000"/>
              </a:lnSpc>
            </a:pPr>
            <a:r>
              <a:rPr lang="zh-CN" altLang="en-US" sz="2800" b="1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有限样本空间：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样本空间为有限集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5"/>
            </p:custDataLst>
          </p:nvPr>
        </p:nvGrpSpPr>
        <p:grpSpPr>
          <a:xfrm>
            <a:off x="4806950" y="2481263"/>
            <a:ext cx="5056188" cy="2935287"/>
            <a:chOff x="3554716" y="993677"/>
            <a:chExt cx="6459292" cy="3155674"/>
          </a:xfrm>
        </p:grpSpPr>
        <p:grpSp>
          <p:nvGrpSpPr>
            <p:cNvPr id="13319" name="组合 9"/>
            <p:cNvGrpSpPr/>
            <p:nvPr>
              <p:custDataLst>
                <p:tags r:id="rId6"/>
              </p:custDataLst>
            </p:nvPr>
          </p:nvGrpSpPr>
          <p:grpSpPr>
            <a:xfrm>
              <a:off x="3554716" y="993677"/>
              <a:ext cx="6459292" cy="3155674"/>
              <a:chOff x="3554716" y="2404462"/>
              <a:chExt cx="6459292" cy="3155674"/>
            </a:xfrm>
          </p:grpSpPr>
          <p:grpSp>
            <p:nvGrpSpPr>
              <p:cNvPr id="13320" name="组合 8"/>
              <p:cNvGrpSpPr/>
              <p:nvPr>
                <p:custDataLst>
                  <p:tags r:id="rId7"/>
                </p:custDataLst>
              </p:nvPr>
            </p:nvGrpSpPr>
            <p:grpSpPr>
              <a:xfrm>
                <a:off x="3554716" y="2404462"/>
                <a:ext cx="6459292" cy="3155674"/>
                <a:chOff x="3554716" y="2404462"/>
                <a:chExt cx="6459292" cy="3155674"/>
              </a:xfrm>
            </p:grpSpPr>
            <p:sp>
              <p:nvSpPr>
                <p:cNvPr id="19" name="椭圆 18"/>
                <p:cNvSpPr/>
                <p:nvPr>
                  <p:custDataLst>
                    <p:tags r:id="rId8"/>
                  </p:custDataLst>
                </p:nvPr>
              </p:nvSpPr>
              <p:spPr>
                <a:xfrm>
                  <a:off x="3554716" y="2404462"/>
                  <a:ext cx="6459292" cy="3155674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3810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p>
                  <a:pPr algn="ctr" fontAlgn="auto"/>
                  <a:endParaRPr lang="zh-CN" altLang="en-US" noProof="1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" name="文本框 19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9"/>
                  </p:custDataLst>
                </p:nvPr>
              </p:nvSpPr>
              <p:spPr>
                <a:xfrm>
                  <a:off x="4886183" y="3393374"/>
                  <a:ext cx="453557" cy="369332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22" name="文本框 21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1"/>
                  </p:custDataLst>
                </p:nvPr>
              </p:nvSpPr>
              <p:spPr>
                <a:xfrm>
                  <a:off x="4194064" y="3880753"/>
                  <a:ext cx="453557" cy="369332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24" name="文本框 23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3"/>
                  </p:custDataLst>
                </p:nvPr>
              </p:nvSpPr>
              <p:spPr>
                <a:xfrm>
                  <a:off x="5036348" y="4597235"/>
                  <a:ext cx="453557" cy="369332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26" name="文本框 25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5"/>
                  </p:custDataLst>
                </p:nvPr>
              </p:nvSpPr>
              <p:spPr>
                <a:xfrm>
                  <a:off x="5732125" y="3752132"/>
                  <a:ext cx="453557" cy="369332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28" name="文本框 2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7"/>
                  </p:custDataLst>
                </p:nvPr>
              </p:nvSpPr>
              <p:spPr>
                <a:xfrm>
                  <a:off x="5483081" y="2835807"/>
                  <a:ext cx="453557" cy="369332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30" name="文本框 29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9"/>
                  </p:custDataLst>
                </p:nvPr>
              </p:nvSpPr>
              <p:spPr>
                <a:xfrm>
                  <a:off x="6561352" y="3037794"/>
                  <a:ext cx="453557" cy="369332"/>
                </a:xfrm>
                <a:prstGeom prst="rect">
                  <a:avLst/>
                </a:prstGeom>
                <a:blipFill rotWithShape="0">
                  <a:blip r:embed="rId20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32" name="文本框 31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1"/>
                  </p:custDataLst>
                </p:nvPr>
              </p:nvSpPr>
              <p:spPr>
                <a:xfrm>
                  <a:off x="7466796" y="2862416"/>
                  <a:ext cx="453557" cy="369332"/>
                </a:xfrm>
                <a:prstGeom prst="rect">
                  <a:avLst/>
                </a:prstGeom>
                <a:blipFill rotWithShape="0">
                  <a:blip r:embed="rId22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34" name="文本框 33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3"/>
                  </p:custDataLst>
                </p:nvPr>
              </p:nvSpPr>
              <p:spPr>
                <a:xfrm>
                  <a:off x="6442506" y="4557406"/>
                  <a:ext cx="453557" cy="369332"/>
                </a:xfrm>
                <a:prstGeom prst="rect">
                  <a:avLst/>
                </a:prstGeom>
                <a:blipFill rotWithShape="0">
                  <a:blip r:embed="rId24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36" name="文本框 35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5"/>
                  </p:custDataLst>
                </p:nvPr>
              </p:nvSpPr>
              <p:spPr>
                <a:xfrm>
                  <a:off x="6869818" y="3880753"/>
                  <a:ext cx="453557" cy="369332"/>
                </a:xfrm>
                <a:prstGeom prst="rect">
                  <a:avLst/>
                </a:prstGeom>
                <a:blipFill rotWithShape="0">
                  <a:blip r:embed="rId26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38" name="文本框 3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7"/>
                  </p:custDataLst>
                </p:nvPr>
              </p:nvSpPr>
              <p:spPr>
                <a:xfrm>
                  <a:off x="8033061" y="3589528"/>
                  <a:ext cx="453557" cy="369332"/>
                </a:xfrm>
                <a:prstGeom prst="rect">
                  <a:avLst/>
                </a:prstGeom>
                <a:blipFill rotWithShape="0">
                  <a:blip r:embed="rId28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41" name="文本框 40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9"/>
                  </p:custDataLst>
                </p:nvPr>
              </p:nvSpPr>
              <p:spPr>
                <a:xfrm>
                  <a:off x="7609162" y="4568091"/>
                  <a:ext cx="453557" cy="369332"/>
                </a:xfrm>
                <a:prstGeom prst="rect">
                  <a:avLst/>
                </a:prstGeom>
                <a:blipFill rotWithShape="0">
                  <a:blip r:embed="rId30"/>
                  <a:stretch>
                    <a:fillRect/>
                  </a:stretch>
                </a:blipFill>
              </p:spPr>
              <p:txBody>
                <a:bodyPr/>
                <a:p>
                  <a:r>
                    <a:rPr lang="zh-CN" altLang="en-US">
                      <a:noFill/>
                    </a:rPr>
                    <a:t> </a:t>
                  </a:r>
                  <a:endParaRPr lang="zh-CN" altLang="en-US">
                    <a:noFill/>
                  </a:endParaRPr>
                </a:p>
              </p:txBody>
            </p:sp>
            <p:sp>
              <p:nvSpPr>
                <p:cNvPr id="43" name="文本框 10"/>
                <p:cNvSpPr txBox="1"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7144737" y="4610907"/>
                  <a:ext cx="703927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p>
                  <a:r>
                    <a:rPr lang="en-US" altLang="zh-CN">
                      <a:latin typeface="华文行楷" panose="02010800040101010101" pitchFamily="2" charset="-122"/>
                      <a:ea typeface="华文行楷" panose="02010800040101010101" pitchFamily="2" charset="-122"/>
                    </a:rPr>
                    <a:t>…</a:t>
                  </a:r>
                  <a:endParaRPr lang="zh-CN" altLang="en-US"/>
                </a:p>
              </p:txBody>
            </p:sp>
          </p:grpSp>
          <p:cxnSp>
            <p:nvCxnSpPr>
              <p:cNvPr id="44" name="直接箭头连接符 43"/>
              <p:cNvCxnSpPr/>
              <p:nvPr>
                <p:custDataLst>
                  <p:tags r:id="rId32"/>
                </p:custDataLst>
              </p:nvPr>
            </p:nvCxnSpPr>
            <p:spPr>
              <a:xfrm flipV="1">
                <a:off x="7967720" y="3059832"/>
                <a:ext cx="1863765" cy="8533"/>
              </a:xfrm>
              <a:prstGeom prst="straightConnector1">
                <a:avLst/>
              </a:prstGeom>
              <a:ln>
                <a:tailEnd type="stealth" w="lg" len="lg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45" name="文本框 12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8313089" y="2805125"/>
              <a:ext cx="81134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p>
              <a:r>
                <a:rPr lang="el-GR" altLang="zh-CN" sz="3600" b="1">
                  <a:latin typeface="Times New Roman" panose="02020603050405020304" pitchFamily="18" charset="0"/>
                  <a:ea typeface="华文行楷" panose="02010800040101010101" pitchFamily="2" charset="-122"/>
                </a:rPr>
                <a:t>Ω</a:t>
              </a:r>
              <a:endParaRPr lang="zh-CN" altLang="en-US" sz="3600" b="1">
                <a:latin typeface="Times New Roman" panose="02020603050405020304" pitchFamily="18" charset="0"/>
              </a:endParaRPr>
            </a:p>
          </p:txBody>
        </p:sp>
      </p:grpSp>
      <p:cxnSp>
        <p:nvCxnSpPr>
          <p:cNvPr id="46" name="直接箭头连接符 45"/>
          <p:cNvCxnSpPr/>
          <p:nvPr>
            <p:custDataLst>
              <p:tags r:id="rId34"/>
            </p:custDataLst>
          </p:nvPr>
        </p:nvCxnSpPr>
        <p:spPr>
          <a:xfrm flipH="1">
            <a:off x="2614930" y="3932873"/>
            <a:ext cx="21621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7" name="文本框 3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35915" y="332740"/>
            <a:ext cx="4972050" cy="60769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小结：样本点与样本空间</a:t>
            </a:r>
            <a:endParaRPr lang="zh-CN" altLang="en-US" sz="28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4" name="直接箭头连接符 3"/>
          <p:cNvCxnSpPr/>
          <p:nvPr>
            <p:custDataLst>
              <p:tags r:id="rId1"/>
            </p:custDataLst>
          </p:nvPr>
        </p:nvCxnSpPr>
        <p:spPr>
          <a:xfrm>
            <a:off x="6169287" y="4596783"/>
            <a:ext cx="1301115" cy="45720"/>
          </a:xfrm>
          <a:prstGeom prst="straightConnector1">
            <a:avLst/>
          </a:prstGeom>
          <a:ln w="28575">
            <a:solidFill>
              <a:srgbClr val="A64543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19751" y="2114261"/>
            <a:ext cx="6603710" cy="3178476"/>
          </a:xfrm>
          <a:prstGeom prst="rect">
            <a:avLst/>
          </a:prstGeom>
        </p:spPr>
      </p:pic>
      <p:sp>
        <p:nvSpPr>
          <p:cNvPr id="7" name="椭圆 6"/>
          <p:cNvSpPr/>
          <p:nvPr>
            <p:custDataLst>
              <p:tags r:id="rId4"/>
            </p:custDataLst>
          </p:nvPr>
        </p:nvSpPr>
        <p:spPr>
          <a:xfrm>
            <a:off x="392796" y="2133081"/>
            <a:ext cx="6456915" cy="3041093"/>
          </a:xfrm>
          <a:prstGeom prst="ellipse">
            <a:avLst/>
          </a:prstGeom>
          <a:solidFill>
            <a:schemeClr val="lt1">
              <a:alpha val="8000"/>
            </a:schemeClr>
          </a:solidFill>
          <a:ln w="3810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椭圆 8"/>
          <p:cNvSpPr/>
          <p:nvPr>
            <p:custDataLst>
              <p:tags r:id="rId5"/>
            </p:custDataLst>
          </p:nvPr>
        </p:nvSpPr>
        <p:spPr>
          <a:xfrm>
            <a:off x="3038651" y="2533353"/>
            <a:ext cx="1776127" cy="734156"/>
          </a:xfrm>
          <a:prstGeom prst="ellipse">
            <a:avLst/>
          </a:prstGeom>
          <a:solidFill>
            <a:schemeClr val="lt1">
              <a:alpha val="27000"/>
            </a:schemeClr>
          </a:solidFill>
          <a:ln w="38100"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椭圆 10"/>
          <p:cNvSpPr/>
          <p:nvPr>
            <p:custDataLst>
              <p:tags r:id="rId6"/>
            </p:custDataLst>
          </p:nvPr>
        </p:nvSpPr>
        <p:spPr>
          <a:xfrm>
            <a:off x="4547777" y="3271453"/>
            <a:ext cx="716904" cy="648096"/>
          </a:xfrm>
          <a:prstGeom prst="ellipse">
            <a:avLst/>
          </a:prstGeom>
          <a:solidFill>
            <a:schemeClr val="lt1">
              <a:alpha val="27000"/>
            </a:schemeClr>
          </a:solidFill>
          <a:ln w="38100"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2" name="直接箭头连接符 11"/>
          <p:cNvCxnSpPr/>
          <p:nvPr>
            <p:custDataLst>
              <p:tags r:id="rId7"/>
            </p:custDataLst>
          </p:nvPr>
        </p:nvCxnSpPr>
        <p:spPr>
          <a:xfrm flipV="1">
            <a:off x="4391839" y="2226005"/>
            <a:ext cx="3287395" cy="394970"/>
          </a:xfrm>
          <a:prstGeom prst="straightConnector1">
            <a:avLst/>
          </a:prstGeom>
          <a:ln w="28575">
            <a:solidFill>
              <a:srgbClr val="A64543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614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660250" y="1556200"/>
            <a:ext cx="4407032" cy="1445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随机事件（事件）</a:t>
            </a:r>
            <a:r>
              <a:rPr lang="en-US" altLang="zh-CN" sz="32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endParaRPr lang="en-US" altLang="zh-CN" sz="32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样本空间的子集</a:t>
            </a:r>
            <a:r>
              <a:rPr lang="en-US" altLang="zh-CN" sz="280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lang="zh-CN" alt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大写字母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A,B,C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表示</a:t>
            </a:r>
            <a:r>
              <a:rPr lang="en-US" altLang="zh-CN" sz="280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endParaRPr lang="en-US" altLang="zh-CN" sz="280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18" name="直接箭头连接符 17"/>
          <p:cNvCxnSpPr/>
          <p:nvPr>
            <p:custDataLst>
              <p:tags r:id="rId9"/>
            </p:custDataLst>
          </p:nvPr>
        </p:nvCxnSpPr>
        <p:spPr>
          <a:xfrm flipV="1">
            <a:off x="5264626" y="3411266"/>
            <a:ext cx="2421255" cy="183515"/>
          </a:xfrm>
          <a:prstGeom prst="straightConnector1">
            <a:avLst/>
          </a:prstGeom>
          <a:ln w="28575">
            <a:solidFill>
              <a:srgbClr val="A64543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614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156434" y="3071072"/>
            <a:ext cx="4910429" cy="101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 sz="28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基本事件：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单元素集</a:t>
            </a:r>
            <a:r>
              <a:rPr lang="en-US" altLang="zh-CN" sz="28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endParaRPr lang="en-US" altLang="zh-CN" sz="28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 sz="280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只包含一个样本点的事件</a:t>
            </a:r>
            <a:endParaRPr lang="zh-CN" altLang="en-US" sz="280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文本框 6146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465695" y="4501515"/>
            <a:ext cx="4517390" cy="1023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4400" baseline="30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必然事件</a:t>
            </a:r>
            <a:r>
              <a:rPr lang="en-US" altLang="zh-CN" sz="4400" baseline="3000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lang="zh-CN" altLang="en-US" sz="4400" baseline="300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全集</a:t>
            </a:r>
            <a:r>
              <a:rPr lang="en-US" altLang="zh-CN" sz="4400" baseline="3000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r>
              <a:rPr lang="zh-CN" altLang="en-US" sz="4400" baseline="3000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包含所有样本点</a:t>
            </a:r>
            <a:r>
              <a:rPr lang="zh-CN" altLang="en-US" sz="32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endParaRPr lang="zh-CN" altLang="en-US" sz="32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椭圆 21"/>
          <p:cNvSpPr/>
          <p:nvPr>
            <p:custDataLst>
              <p:tags r:id="rId12"/>
            </p:custDataLst>
          </p:nvPr>
        </p:nvSpPr>
        <p:spPr>
          <a:xfrm>
            <a:off x="3730052" y="4657451"/>
            <a:ext cx="1243798" cy="405573"/>
          </a:xfrm>
          <a:prstGeom prst="ellipse">
            <a:avLst/>
          </a:prstGeom>
          <a:solidFill>
            <a:schemeClr val="lt1">
              <a:alpha val="27000"/>
            </a:schemeClr>
          </a:solidFill>
          <a:ln w="38100"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3" name="直接箭头连接符 22"/>
          <p:cNvCxnSpPr>
            <a:endCxn id="24" idx="1"/>
          </p:cNvCxnSpPr>
          <p:nvPr>
            <p:custDataLst>
              <p:tags r:id="rId13"/>
            </p:custDataLst>
          </p:nvPr>
        </p:nvCxnSpPr>
        <p:spPr>
          <a:xfrm>
            <a:off x="4548375" y="5025858"/>
            <a:ext cx="2787650" cy="873760"/>
          </a:xfrm>
          <a:prstGeom prst="straightConnector1">
            <a:avLst/>
          </a:prstGeom>
          <a:ln w="28575">
            <a:solidFill>
              <a:srgbClr val="A64543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6146">
            <a:hlinkClick r:id="rId14" action="ppaction://hlinksldjump"/>
          </p:cNvPr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336155" y="5422900"/>
            <a:ext cx="4855845" cy="95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不可能事件</a:t>
            </a:r>
            <a:r>
              <a:rPr lang="en-US" altLang="zh-CN" sz="280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空集</a:t>
            </a:r>
            <a:r>
              <a:rPr lang="en-US" altLang="zh-CN" sz="280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r>
              <a:rPr lang="zh-CN" altLang="en-US" sz="280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不包含任何样本点</a:t>
            </a:r>
            <a:endParaRPr lang="zh-CN" altLang="en-US" sz="2800">
              <a:solidFill>
                <a:srgbClr val="7030A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6" name="New picture"/>
          <p:cNvPicPr/>
          <p:nvPr>
            <p:custDataLst>
              <p:tags r:id="rId16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2573000" y="12049125"/>
            <a:ext cx="355600" cy="254000"/>
          </a:xfrm>
          <a:prstGeom prst="cube">
            <a:avLst/>
          </a:prstGeom>
        </p:spPr>
      </p:pic>
      <p:sp>
        <p:nvSpPr>
          <p:cNvPr id="27" name="文本框 26"/>
          <p:cNvSpPr txBox="1"/>
          <p:nvPr>
            <p:custDataLst>
              <p:tags r:id="rId18"/>
            </p:custDataLst>
          </p:nvPr>
        </p:nvSpPr>
        <p:spPr>
          <a:xfrm>
            <a:off x="47308" y="1124268"/>
            <a:ext cx="7632700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indent="0" fontAlgn="auto">
              <a:buFont typeface="Arial" panose="020B0604020202020204" pitchFamily="34" charset="0"/>
              <a:buNone/>
            </a:pPr>
            <a:r>
              <a:rPr lang="en-US" altLang="zh-CN" sz="28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8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事件A发生</a:t>
            </a:r>
            <a:r>
              <a:rPr lang="zh-CN" altLang="en-US" sz="2800" b="1" noProof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zh-CN" altLang="en-US" sz="3200" b="1" noProof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当且仅当</a:t>
            </a:r>
            <a:r>
              <a:rPr lang="zh-CN" altLang="en-US" sz="32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</a:t>
            </a:r>
            <a:r>
              <a:rPr lang="zh-CN" altLang="en-US" sz="3200" b="1" noProof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</a:t>
            </a:r>
            <a:r>
              <a:rPr lang="zh-CN" altLang="en-US" sz="3200" b="1" noProof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某个样本点</a:t>
            </a:r>
            <a:r>
              <a:rPr lang="zh-CN" altLang="en-US" sz="3200" b="1" noProof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出现</a:t>
            </a:r>
            <a:r>
              <a:rPr lang="en-US" altLang="zh-CN" sz="3200" b="1" noProof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</a:t>
            </a:r>
            <a:endParaRPr lang="en-US" altLang="zh-CN" sz="3200" b="1" noProof="1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47" name="文本框 3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5915" y="332740"/>
            <a:ext cx="6323330" cy="60769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随机事件与样本空间的关系</a:t>
            </a:r>
            <a:endParaRPr lang="zh-CN" altLang="en-US" sz="28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635" y="329565"/>
            <a:ext cx="12191365" cy="2964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引例 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在掷骰子试验中，观察骰子朝上的点数，可以定义许多随机事件，例如:</a:t>
            </a:r>
            <a:endParaRPr lang="zh-CN" altLang="en-US" sz="2800" b="1">
              <a:solidFill>
                <a:srgbClr val="000000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zh-CN" altLang="en-US" sz="2800" b="1" i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i="1" baseline="-25000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=“点数为</a:t>
            </a:r>
            <a:r>
              <a:rPr lang="zh-CN" altLang="en-US" sz="2800" b="1" i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”，</a:t>
            </a:r>
            <a:r>
              <a:rPr lang="zh-CN" altLang="en-US" sz="2800" b="1" i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=1，2，3，4，5，6；</a:t>
            </a:r>
            <a:endParaRPr lang="zh-CN" altLang="en-US" sz="2800" b="1">
              <a:solidFill>
                <a:srgbClr val="000000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zh-CN" altLang="en-US" sz="2800" b="1" i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2800" b="1" baseline="-25000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=“点数不大于3”；</a:t>
            </a:r>
            <a:r>
              <a:rPr lang="zh-CN" altLang="en-US" sz="2800" b="1" i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2800" b="1" baseline="-25000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=“点数大于3”；</a:t>
            </a:r>
            <a:endParaRPr lang="zh-CN" altLang="en-US" sz="2800" b="1">
              <a:solidFill>
                <a:srgbClr val="000000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zh-CN" altLang="en-US" sz="2800" b="1" i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zh-CN" altLang="en-US" sz="2800" b="1" baseline="-25000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=“点数为1或2”；</a:t>
            </a:r>
            <a:r>
              <a:rPr lang="zh-CN" altLang="en-US" sz="2800" b="1" i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zh-CN" altLang="en-US" sz="2800" b="1" baseline="-25000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=“点数为2或3”；</a:t>
            </a:r>
            <a:endParaRPr lang="zh-CN" altLang="en-US" sz="2800" b="1">
              <a:solidFill>
                <a:srgbClr val="000000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zh-CN" altLang="en-US" sz="2800" b="1" i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en-US" altLang="zh-CN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点数为偶数”； </a:t>
            </a:r>
            <a:r>
              <a:rPr lang="zh-CN" altLang="en-US" sz="2800" b="1" i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=“点数为奇数”;</a:t>
            </a:r>
            <a:endParaRPr lang="zh-CN" altLang="en-US" sz="2800" b="1">
              <a:solidFill>
                <a:srgbClr val="000000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l" fontAlgn="auto">
              <a:lnSpc>
                <a:spcPts val="2260"/>
              </a:lnSpc>
            </a:pPr>
            <a:r>
              <a:rPr lang="en-US" altLang="zh-CN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endParaRPr lang="en-US" altLang="zh-CN" sz="2800" b="1">
              <a:solidFill>
                <a:srgbClr val="000000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635" y="3430270"/>
            <a:ext cx="12191365" cy="16414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457200" indent="-4572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你还能写出这个试验中其他一些事件吗？</a:t>
            </a:r>
            <a:endParaRPr lang="zh-CN" altLang="en-US" sz="2800" b="1">
              <a:solidFill>
                <a:srgbClr val="000000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请用</a:t>
            </a:r>
            <a:r>
              <a:rPr lang="zh-CN" altLang="en-US" sz="2800" b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集合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的形式表示这些事件.</a:t>
            </a:r>
            <a:endParaRPr lang="zh-CN" altLang="en-US" sz="2800" b="1">
              <a:solidFill>
                <a:srgbClr val="000000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借助</a:t>
            </a:r>
            <a:r>
              <a:rPr lang="zh-CN" altLang="en-US" sz="2800" b="1">
                <a:solidFill>
                  <a:srgbClr val="FF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集合与集合的关系和运算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，你能发现这些</a:t>
            </a:r>
            <a:r>
              <a:rPr lang="zh-CN" altLang="en-US" sz="2800" b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事件之间的联系</a:t>
            </a:r>
            <a:r>
              <a:rPr lang="zh-CN" altLang="en-US" sz="2800" b="1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吗?</a:t>
            </a:r>
            <a:endParaRPr lang="zh-CN" altLang="en-US" sz="2800" b="1">
              <a:solidFill>
                <a:srgbClr val="000000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123" name="Text Box 2"/>
          <p:cNvSpPr/>
          <p:nvPr>
            <p:custDataLst>
              <p:tags r:id="rId3"/>
            </p:custDataLst>
          </p:nvPr>
        </p:nvSpPr>
        <p:spPr>
          <a:xfrm>
            <a:off x="1270" y="5104765"/>
            <a:ext cx="10340340" cy="565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={1}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={2}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={3}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={4}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={5}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={6}</a:t>
            </a:r>
            <a:r>
              <a:rPr lang="zh-CN" altLang="en-US" sz="2800" b="1">
                <a:solidFill>
                  <a:srgbClr val="0033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en-US" sz="2800" b="1">
              <a:solidFill>
                <a:srgbClr val="0033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124" name="Text Box 11"/>
          <p:cNvSpPr/>
          <p:nvPr>
            <p:custDataLst>
              <p:tags r:id="rId4"/>
            </p:custDataLst>
          </p:nvPr>
        </p:nvSpPr>
        <p:spPr>
          <a:xfrm>
            <a:off x="0" y="5631815"/>
            <a:ext cx="9266555" cy="10388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={1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2,3}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={4,5,6}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E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={1,2}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={2,3};   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F={2,4,6};     G={1,3,5}; </a:t>
            </a:r>
            <a:endParaRPr lang="en-US" altLang="zh-CN" sz="2800" b="1">
              <a:solidFill>
                <a:srgbClr val="0033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1" name="Text Box 6"/>
          <p:cNvSpPr/>
          <p:nvPr>
            <p:custDataLst>
              <p:tags r:id="rId1"/>
            </p:custDataLst>
          </p:nvPr>
        </p:nvSpPr>
        <p:spPr>
          <a:xfrm>
            <a:off x="7872095" y="3273425"/>
            <a:ext cx="3559175" cy="52197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lnSpc>
                <a:spcPct val="100000"/>
              </a:lnSpc>
              <a:spcBef>
                <a:spcPct val="0"/>
              </a:spcBef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G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包含事件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.</a:t>
            </a:r>
            <a:endParaRPr lang="en-US" altLang="zh-CN" sz="2800" b="1" baseline="-250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graphicFrame>
        <p:nvGraphicFramePr>
          <p:cNvPr id="63493" name="对象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060575" y="2691765"/>
          <a:ext cx="330898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3" imgW="1346200" imgH="215900" progId="Equation.KSEE3">
                  <p:embed/>
                </p:oleObj>
              </mc:Choice>
              <mc:Fallback>
                <p:oleObj name="" r:id="rId3" imgW="1346200" imgH="2159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60575" y="2691765"/>
                        <a:ext cx="3308985" cy="495300"/>
                      </a:xfrm>
                      <a:prstGeom prst="rect">
                        <a:avLst/>
                      </a:prstGeom>
                      <a:solidFill>
                        <a:srgbClr val="FFFF00">
                          <a:alpha val="20000"/>
                        </a:srgbClr>
                      </a:solidFill>
                      <a:ln w="38100">
                        <a:noFill/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0" y="956945"/>
            <a:ext cx="12192000" cy="11245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  <a:buClrTx/>
              <a:buSzTx/>
              <a:buFontTx/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问题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用集合的形式表示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 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G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点数为奇数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，借助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集合与集合的关系和运算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，你能发现这些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事件之间的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联系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吗？</a:t>
            </a:r>
            <a:endParaRPr lang="zh-CN" altLang="en-US" sz="28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6"/>
            </p:custDataLst>
          </p:nvPr>
        </p:nvSpPr>
        <p:spPr>
          <a:xfrm>
            <a:off x="0" y="2081530"/>
            <a:ext cx="403923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457200" lvl="0" indent="-45720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={1}</a:t>
            </a:r>
            <a:r>
              <a:rPr 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G={1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5}</a:t>
            </a:r>
            <a:endParaRPr lang="en-US" altLang="zh-CN" sz="2800" b="1">
              <a:solidFill>
                <a:srgbClr val="101BFA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7"/>
            </p:custDataLst>
          </p:nvPr>
        </p:nvSpPr>
        <p:spPr>
          <a:xfrm>
            <a:off x="-9525" y="2691765"/>
            <a:ext cx="207010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457200" lvl="0" indent="-45720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集合表示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8"/>
            </p:custDataLst>
          </p:nvPr>
        </p:nvSpPr>
        <p:spPr>
          <a:xfrm>
            <a:off x="0" y="3273425"/>
            <a:ext cx="682942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457200" lvl="0" indent="-45720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如果事件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发生，那么事件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G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一定发生.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6" grpId="0"/>
      <p:bldP spid="7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" name="文本框 25"/>
          <p:cNvSpPr txBox="1"/>
          <p:nvPr>
            <p:custDataLst>
              <p:tags r:id="rId1"/>
            </p:custDataLst>
          </p:nvPr>
        </p:nvSpPr>
        <p:spPr>
          <a:xfrm>
            <a:off x="0" y="4946650"/>
            <a:ext cx="12359640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algn="l">
              <a:lnSpc>
                <a:spcPct val="12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特别地，如果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包含事件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也包含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，即                          则称事件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相等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，记作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A=B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.</a:t>
            </a:r>
            <a:endParaRPr lang="zh-CN" altLang="en-US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5539" name="Text Box 6"/>
          <p:cNvSpPr/>
          <p:nvPr>
            <p:custDataLst>
              <p:tags r:id="rId2"/>
            </p:custDataLst>
          </p:nvPr>
        </p:nvSpPr>
        <p:spPr>
          <a:xfrm>
            <a:off x="0" y="1501140"/>
            <a:ext cx="12192635" cy="112458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lnSpc>
                <a:spcPct val="12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一般地，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若事件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发生，则事件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一定发生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，我们就称</a:t>
            </a:r>
            <a:r>
              <a:rPr lang="zh-CN" altLang="en-US" sz="2800" b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sz="2800" b="1" u="sng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 u="sng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包含</a:t>
            </a:r>
            <a:r>
              <a:rPr lang="zh-CN" altLang="en-US" sz="2800" b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sz="2800" b="1" u="sng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（</a:t>
            </a:r>
            <a:r>
              <a:rPr lang="zh-CN" altLang="en-US" sz="2800" b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或事件</a:t>
            </a:r>
            <a:r>
              <a:rPr sz="2800" b="1" u="sng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 u="sng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包含于</a:t>
            </a:r>
            <a:r>
              <a:rPr lang="zh-CN" altLang="en-US" sz="2800" b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sz="2800" b="1" u="sng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）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，记作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grpSp>
        <p:nvGrpSpPr>
          <p:cNvPr id="5" name="组合 4"/>
          <p:cNvGrpSpPr/>
          <p:nvPr>
            <p:custDataLst>
              <p:tags r:id="rId3"/>
            </p:custDataLst>
          </p:nvPr>
        </p:nvGrpSpPr>
        <p:grpSpPr>
          <a:xfrm>
            <a:off x="4117340" y="2969260"/>
            <a:ext cx="2954655" cy="1721485"/>
            <a:chOff x="5685" y="4593"/>
            <a:chExt cx="4990" cy="2711"/>
          </a:xfrm>
        </p:grpSpPr>
        <p:sp>
          <p:nvSpPr>
            <p:cNvPr id="6" name="矩形 5"/>
            <p:cNvSpPr/>
            <p:nvPr>
              <p:custDataLst>
                <p:tags r:id="rId4"/>
              </p:custDataLst>
            </p:nvPr>
          </p:nvSpPr>
          <p:spPr>
            <a:xfrm>
              <a:off x="5685" y="4593"/>
              <a:ext cx="4990" cy="24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椭圆 6"/>
            <p:cNvSpPr/>
            <p:nvPr>
              <p:custDataLst>
                <p:tags r:id="rId5"/>
              </p:custDataLst>
            </p:nvPr>
          </p:nvSpPr>
          <p:spPr>
            <a:xfrm>
              <a:off x="5866" y="4855"/>
              <a:ext cx="4642" cy="190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2" name="椭圆 21"/>
            <p:cNvSpPr/>
            <p:nvPr>
              <p:custDataLst>
                <p:tags r:id="rId6"/>
              </p:custDataLst>
            </p:nvPr>
          </p:nvSpPr>
          <p:spPr>
            <a:xfrm>
              <a:off x="6540" y="5307"/>
              <a:ext cx="1034" cy="96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 sz="2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3" name="文本框 22"/>
            <p:cNvSpPr txBox="1"/>
            <p:nvPr>
              <p:custDataLst>
                <p:tags r:id="rId7"/>
              </p:custDataLst>
            </p:nvPr>
          </p:nvSpPr>
          <p:spPr>
            <a:xfrm>
              <a:off x="6738" y="5267"/>
              <a:ext cx="604" cy="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800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</a:t>
              </a:r>
              <a:endParaRPr lang="en-US" altLang="zh-CN" sz="28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4" name="文本框 23"/>
            <p:cNvSpPr txBox="1"/>
            <p:nvPr>
              <p:custDataLst>
                <p:tags r:id="rId8"/>
              </p:custDataLst>
            </p:nvPr>
          </p:nvSpPr>
          <p:spPr>
            <a:xfrm>
              <a:off x="9015" y="5267"/>
              <a:ext cx="604" cy="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800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</a:t>
              </a:r>
              <a:endParaRPr lang="en-US" altLang="zh-CN" sz="28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5" name="文本框 24"/>
            <p:cNvSpPr txBox="1"/>
            <p:nvPr>
              <p:custDataLst>
                <p:tags r:id="rId9"/>
              </p:custDataLst>
            </p:nvPr>
          </p:nvSpPr>
          <p:spPr>
            <a:xfrm>
              <a:off x="10017" y="6347"/>
              <a:ext cx="604" cy="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800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Ω</a:t>
              </a:r>
              <a:endParaRPr lang="en-US" altLang="zh-CN" sz="28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6147" name="Text Box 15"/>
          <p:cNvSpPr/>
          <p:nvPr>
            <p:custDataLst>
              <p:tags r:id="rId10"/>
            </p:custDataLst>
          </p:nvPr>
        </p:nvSpPr>
        <p:spPr>
          <a:xfrm>
            <a:off x="304165" y="893445"/>
            <a:ext cx="2291080" cy="607695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包含关系</a:t>
            </a:r>
            <a:endParaRPr lang="zh-CN" altLang="en-US" sz="2800" b="1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/>
      <p:bldP spid="26" grpId="0"/>
      <p:bldP spid="6147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701675" y="1645285"/>
            <a:ext cx="10788650" cy="1322070"/>
          </a:xfrm>
          <a:prstGeom prst="rect">
            <a:avLst/>
          </a:prstGeom>
          <a:noFill/>
          <a:ln w="28575">
            <a:noFill/>
          </a:ln>
        </p:spPr>
        <p:txBody>
          <a:bodyPr wrap="square" rtlCol="0" anchor="t">
            <a:spAutoFit/>
          </a:bodyPr>
          <a:p>
            <a:pPr algn="ctr">
              <a:lnSpc>
                <a:spcPct val="100000"/>
              </a:lnSpc>
            </a:pPr>
            <a:r>
              <a:rPr lang="en-US" altLang="zh-CN" sz="40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10.1.1   </a:t>
            </a:r>
            <a:r>
              <a:rPr lang="zh-CN" altLang="en-US" sz="40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有限样本空间与随机事件</a:t>
            </a:r>
            <a:endParaRPr lang="en-US" altLang="zh-CN" sz="4000" b="1">
              <a:solidFill>
                <a:srgbClr val="FF0000"/>
              </a:solidFill>
              <a:effectLst/>
              <a:latin typeface="+mn-ea"/>
              <a:cs typeface="+mn-ea"/>
              <a:sym typeface="+mn-ea"/>
            </a:endParaRPr>
          </a:p>
          <a:p>
            <a:pPr algn="r">
              <a:lnSpc>
                <a:spcPct val="100000"/>
              </a:lnSpc>
            </a:pPr>
            <a:endParaRPr lang="zh-CN" altLang="en-US" sz="4000" b="1">
              <a:solidFill>
                <a:schemeClr val="tx1"/>
              </a:solidFill>
              <a:effectLst/>
              <a:latin typeface="+mn-ea"/>
              <a:cs typeface="+mn-ea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7" name="Text Box 6"/>
          <p:cNvSpPr/>
          <p:nvPr>
            <p:custDataLst>
              <p:tags r:id="rId1"/>
            </p:custDataLst>
          </p:nvPr>
        </p:nvSpPr>
        <p:spPr>
          <a:xfrm>
            <a:off x="465455" y="2759075"/>
            <a:ext cx="10356850" cy="25019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D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={1,2,3}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={1,2}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={2,3}</a:t>
            </a:r>
            <a:endParaRPr lang="zh-CN" altLang="en-US" sz="2800" b="1">
              <a:solidFill>
                <a:srgbClr val="101BFA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集合表示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和事件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至少有一个发生，相当于事件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D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发生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.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称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事件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为事件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和事件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并事件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0" y="810895"/>
            <a:ext cx="12192635" cy="1641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问题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 用集合的形式表示事件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D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点数不大于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 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、事件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或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或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，借助集合与集合的关系和运算，你能发现这些事件之间的联系吗？</a:t>
            </a:r>
            <a:endParaRPr lang="zh-CN" altLang="en-US" sz="28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5" name="Text Box 6"/>
          <p:cNvSpPr/>
          <p:nvPr>
            <p:custDataLst>
              <p:tags r:id="rId1"/>
            </p:custDataLst>
          </p:nvPr>
        </p:nvSpPr>
        <p:spPr>
          <a:xfrm>
            <a:off x="-635" y="1569720"/>
            <a:ext cx="12193270" cy="21583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       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一般地，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若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事件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和事件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至少有一个发生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，这样的一个事件中的样本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点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或者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在事件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中，或者在事件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中，我们就称这个事件为事件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与事件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的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并事件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（或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和事件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），记作                          </a:t>
            </a:r>
            <a:endParaRPr lang="zh-CN" altLang="en-US" sz="28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2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（如下图所示：绿色区域和黄色区域表示这个并事件）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grpSp>
        <p:nvGrpSpPr>
          <p:cNvPr id="5" name="组合 4"/>
          <p:cNvGrpSpPr/>
          <p:nvPr>
            <p:custDataLst>
              <p:tags r:id="rId2"/>
            </p:custDataLst>
          </p:nvPr>
        </p:nvGrpSpPr>
        <p:grpSpPr>
          <a:xfrm>
            <a:off x="4166235" y="4185285"/>
            <a:ext cx="2954655" cy="1647825"/>
            <a:chOff x="6845" y="6976"/>
            <a:chExt cx="4653" cy="2595"/>
          </a:xfrm>
        </p:grpSpPr>
        <p:grpSp>
          <p:nvGrpSpPr>
            <p:cNvPr id="6" name="组合 5"/>
            <p:cNvGrpSpPr/>
            <p:nvPr>
              <p:custDataLst>
                <p:tags r:id="rId3"/>
              </p:custDataLst>
            </p:nvPr>
          </p:nvGrpSpPr>
          <p:grpSpPr>
            <a:xfrm>
              <a:off x="6845" y="6976"/>
              <a:ext cx="4653" cy="2595"/>
              <a:chOff x="6048" y="4593"/>
              <a:chExt cx="4990" cy="2595"/>
            </a:xfrm>
          </p:grpSpPr>
          <p:sp>
            <p:nvSpPr>
              <p:cNvPr id="7" name="矩形 6"/>
              <p:cNvSpPr/>
              <p:nvPr>
                <p:custDataLst>
                  <p:tags r:id="rId4"/>
                </p:custDataLst>
              </p:nvPr>
            </p:nvSpPr>
            <p:spPr>
              <a:xfrm>
                <a:off x="6048" y="4593"/>
                <a:ext cx="4990" cy="249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zh-CN" altLang="en-US">
                  <a:ea typeface="宋体" panose="02010600030101010101" pitchFamily="2" charset="-122"/>
                </a:endParaRPr>
              </a:p>
            </p:txBody>
          </p:sp>
          <p:sp>
            <p:nvSpPr>
              <p:cNvPr id="22" name="椭圆 21"/>
              <p:cNvSpPr/>
              <p:nvPr>
                <p:custDataLst>
                  <p:tags r:id="rId5"/>
                </p:custDataLst>
              </p:nvPr>
            </p:nvSpPr>
            <p:spPr>
              <a:xfrm>
                <a:off x="8338" y="4855"/>
                <a:ext cx="2067" cy="1928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zh-CN" altLang="en-US">
                  <a:ea typeface="宋体" panose="02010600030101010101" pitchFamily="2" charset="-122"/>
                </a:endParaRPr>
              </a:p>
            </p:txBody>
          </p:sp>
          <p:sp>
            <p:nvSpPr>
              <p:cNvPr id="23" name="椭圆 22"/>
              <p:cNvSpPr/>
              <p:nvPr>
                <p:custDataLst>
                  <p:tags r:id="rId6"/>
                </p:custDataLst>
              </p:nvPr>
            </p:nvSpPr>
            <p:spPr>
              <a:xfrm>
                <a:off x="6520" y="4742"/>
                <a:ext cx="2250" cy="2098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zh-CN" altLang="en-US">
                  <a:ea typeface="宋体" panose="02010600030101010101" pitchFamily="2" charset="-122"/>
                </a:endParaRPr>
              </a:p>
            </p:txBody>
          </p:sp>
          <p:sp>
            <p:nvSpPr>
              <p:cNvPr id="24" name="文本框 2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343" y="5493"/>
                <a:ext cx="604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zh-CN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altLang="zh-CN" sz="2000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文本框 24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9015" y="5493"/>
                <a:ext cx="604" cy="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zh-CN" sz="20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altLang="zh-CN" sz="2000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文本框 25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0380" y="6347"/>
                <a:ext cx="604" cy="8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zh-CN" sz="24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endParaRPr lang="en-US" altLang="zh-CN" sz="2400" i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7" name="椭圆 26"/>
            <p:cNvSpPr/>
            <p:nvPr>
              <p:custDataLst>
                <p:tags r:id="rId10"/>
              </p:custDataLst>
            </p:nvPr>
          </p:nvSpPr>
          <p:spPr>
            <a:xfrm>
              <a:off x="8980" y="7252"/>
              <a:ext cx="1928" cy="1928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>
                <a:ea typeface="宋体" panose="02010600030101010101" pitchFamily="2" charset="-122"/>
              </a:endParaRPr>
            </a:p>
          </p:txBody>
        </p:sp>
      </p:grpSp>
      <p:sp>
        <p:nvSpPr>
          <p:cNvPr id="6147" name="Text Box 15"/>
          <p:cNvSpPr/>
          <p:nvPr>
            <p:custDataLst>
              <p:tags r:id="rId11"/>
            </p:custDataLst>
          </p:nvPr>
        </p:nvSpPr>
        <p:spPr>
          <a:xfrm>
            <a:off x="276225" y="868680"/>
            <a:ext cx="3434715" cy="607695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alt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并事件（和事件）</a:t>
            </a:r>
            <a:endParaRPr lang="zh-CN" altLang="en-US" sz="2800" b="1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3" name="Text Box 6"/>
          <p:cNvSpPr/>
          <p:nvPr>
            <p:custDataLst>
              <p:tags r:id="rId1"/>
            </p:custDataLst>
          </p:nvPr>
        </p:nvSpPr>
        <p:spPr>
          <a:xfrm>
            <a:off x="0" y="2644775"/>
            <a:ext cx="11560175" cy="25019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={2}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={1,2}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={2,3}</a:t>
            </a:r>
            <a:endParaRPr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用集合表示就是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和事件</a:t>
            </a:r>
            <a:r>
              <a:rPr lang="en-US" altLang="zh-CN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同时发生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，相当于事件</a:t>
            </a:r>
            <a:r>
              <a:rPr lang="en-US" altLang="zh-CN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发生.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这时我们称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事件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为事件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和事件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的交事件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0" y="875665"/>
            <a:ext cx="12192000" cy="1641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  <a:buClrTx/>
              <a:buSzTx/>
              <a:buFontTx/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问题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用集合的形式表示事件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 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或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2”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E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或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借助集合与集合的关系和运算，你能发现这些事件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之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间的联系吗？</a:t>
            </a:r>
            <a:endParaRPr lang="zh-CN" altLang="en-US" sz="28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31" name="Text Box 6"/>
          <p:cNvSpPr/>
          <p:nvPr>
            <p:custDataLst>
              <p:tags r:id="rId1"/>
            </p:custDataLst>
          </p:nvPr>
        </p:nvSpPr>
        <p:spPr>
          <a:xfrm>
            <a:off x="-58420" y="1452880"/>
            <a:ext cx="12192000" cy="21583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一般地，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若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与事件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 u="sng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同时发生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，这样的一个事件中的样本点既在事件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中，也在事件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中，我们就称这样的一个事件为事件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的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交事件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（或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积事件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），记作                          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2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（如下图所示的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蓝色区域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）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grpSp>
        <p:nvGrpSpPr>
          <p:cNvPr id="5" name="组合 4"/>
          <p:cNvGrpSpPr/>
          <p:nvPr>
            <p:custDataLst>
              <p:tags r:id="rId2"/>
            </p:custDataLst>
          </p:nvPr>
        </p:nvGrpSpPr>
        <p:grpSpPr>
          <a:xfrm>
            <a:off x="4295775" y="3820160"/>
            <a:ext cx="2954655" cy="1721485"/>
            <a:chOff x="6845" y="6524"/>
            <a:chExt cx="4653" cy="2711"/>
          </a:xfrm>
        </p:grpSpPr>
        <p:grpSp>
          <p:nvGrpSpPr>
            <p:cNvPr id="6" name="组合 5"/>
            <p:cNvGrpSpPr/>
            <p:nvPr>
              <p:custDataLst>
                <p:tags r:id="rId3"/>
              </p:custDataLst>
            </p:nvPr>
          </p:nvGrpSpPr>
          <p:grpSpPr>
            <a:xfrm>
              <a:off x="6845" y="6524"/>
              <a:ext cx="4653" cy="2711"/>
              <a:chOff x="6845" y="6976"/>
              <a:chExt cx="4653" cy="2711"/>
            </a:xfrm>
          </p:grpSpPr>
          <p:grpSp>
            <p:nvGrpSpPr>
              <p:cNvPr id="7" name="组合 6"/>
              <p:cNvGrpSpPr/>
              <p:nvPr>
                <p:custDataLst>
                  <p:tags r:id="rId4"/>
                </p:custDataLst>
              </p:nvPr>
            </p:nvGrpSpPr>
            <p:grpSpPr>
              <a:xfrm>
                <a:off x="6845" y="6976"/>
                <a:ext cx="4653" cy="2711"/>
                <a:chOff x="6048" y="4593"/>
                <a:chExt cx="4990" cy="2711"/>
              </a:xfrm>
            </p:grpSpPr>
            <p:sp>
              <p:nvSpPr>
                <p:cNvPr id="22" name="矩形 21"/>
                <p:cNvSpPr/>
                <p:nvPr>
                  <p:custDataLst>
                    <p:tags r:id="rId5"/>
                  </p:custDataLst>
                </p:nvPr>
              </p:nvSpPr>
              <p:spPr>
                <a:xfrm>
                  <a:off x="6048" y="4593"/>
                  <a:ext cx="4990" cy="249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20000"/>
                    </a:lnSpc>
                  </a:pPr>
                  <a:endParaRPr lang="zh-CN" altLang="en-US" sz="2800" b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" name="椭圆 22"/>
                <p:cNvSpPr/>
                <p:nvPr>
                  <p:custDataLst>
                    <p:tags r:id="rId6"/>
                  </p:custDataLst>
                </p:nvPr>
              </p:nvSpPr>
              <p:spPr>
                <a:xfrm>
                  <a:off x="8338" y="4855"/>
                  <a:ext cx="2067" cy="192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20000"/>
                    </a:lnSpc>
                  </a:pPr>
                  <a:endParaRPr lang="zh-CN" altLang="en-US" sz="2800" b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" name="椭圆 23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6520" y="4742"/>
                  <a:ext cx="2250" cy="2098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20000"/>
                    </a:lnSpc>
                  </a:pPr>
                  <a:endParaRPr lang="zh-CN" altLang="en-US" sz="2800" b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" name="文本框 24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7343" y="5493"/>
                  <a:ext cx="604" cy="9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en-US" altLang="zh-CN" sz="2800" b="1" i="1"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A</a:t>
                  </a:r>
                  <a:endParaRPr lang="en-US" altLang="zh-CN" sz="2800" b="1" i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6" name="文本框 25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9015" y="5493"/>
                  <a:ext cx="604" cy="9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en-US" altLang="zh-CN" sz="2800" b="1" i="1"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B</a:t>
                  </a:r>
                  <a:endParaRPr lang="en-US" altLang="zh-CN" sz="2800" b="1" i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7" name="文本框 26"/>
                <p:cNvSpPr txBox="1"/>
                <p:nvPr>
                  <p:custDataLst>
                    <p:tags r:id="rId10"/>
                  </p:custDataLst>
                </p:nvPr>
              </p:nvSpPr>
              <p:spPr>
                <a:xfrm>
                  <a:off x="10380" y="6347"/>
                  <a:ext cx="604" cy="9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en-US" altLang="zh-CN" sz="2800" b="1" i="1"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Ω</a:t>
                  </a:r>
                  <a:endParaRPr lang="en-US" altLang="zh-CN" sz="2800" b="1" i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8" name="椭圆 27"/>
              <p:cNvSpPr/>
              <p:nvPr>
                <p:custDataLst>
                  <p:tags r:id="rId11"/>
                </p:custDataLst>
              </p:nvPr>
            </p:nvSpPr>
            <p:spPr>
              <a:xfrm>
                <a:off x="8980" y="7252"/>
                <a:ext cx="1928" cy="192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20000"/>
                  </a:lnSpc>
                </a:pPr>
                <a:endParaRPr lang="zh-CN" altLang="en-US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9" name="任意多边形 28"/>
            <p:cNvSpPr/>
            <p:nvPr>
              <p:custDataLst>
                <p:tags r:id="rId12"/>
              </p:custDataLst>
            </p:nvPr>
          </p:nvSpPr>
          <p:spPr>
            <a:xfrm>
              <a:off x="8979" y="7138"/>
              <a:ext cx="412" cy="1200"/>
            </a:xfrm>
            <a:custGeom>
              <a:avLst/>
              <a:gdLst>
                <a:gd name="connisteX0" fmla="*/ 118745 w 261620"/>
                <a:gd name="connsiteY0" fmla="*/ 0 h 762000"/>
                <a:gd name="connisteX1" fmla="*/ 0 w 261620"/>
                <a:gd name="connsiteY1" fmla="*/ 321945 h 762000"/>
                <a:gd name="connisteX2" fmla="*/ 47625 w 261620"/>
                <a:gd name="connsiteY2" fmla="*/ 666750 h 762000"/>
                <a:gd name="connisteX3" fmla="*/ 130810 w 261620"/>
                <a:gd name="connsiteY3" fmla="*/ 762000 h 762000"/>
                <a:gd name="connisteX4" fmla="*/ 226060 w 261620"/>
                <a:gd name="connsiteY4" fmla="*/ 560070 h 762000"/>
                <a:gd name="connisteX5" fmla="*/ 261620 w 261620"/>
                <a:gd name="connsiteY5" fmla="*/ 321945 h 762000"/>
                <a:gd name="connisteX6" fmla="*/ 202565 w 261620"/>
                <a:gd name="connsiteY6" fmla="*/ 131445 h 762000"/>
                <a:gd name="connisteX7" fmla="*/ 118745 w 261620"/>
                <a:gd name="connsiteY7" fmla="*/ 0 h 762000"/>
              </a:gdLst>
              <a:ahLst/>
              <a:cxnLst>
                <a:cxn ang="0">
                  <a:pos x="connisteX0" y="connsiteY0"/>
                </a:cxn>
                <a:cxn ang="0">
                  <a:pos x="connisteX1" y="connsiteY1"/>
                </a:cxn>
                <a:cxn ang="0">
                  <a:pos x="connisteX2" y="connsiteY2"/>
                </a:cxn>
                <a:cxn ang="0">
                  <a:pos x="connisteX3" y="connsiteY3"/>
                </a:cxn>
                <a:cxn ang="0">
                  <a:pos x="connisteX4" y="connsiteY4"/>
                </a:cxn>
                <a:cxn ang="0">
                  <a:pos x="connisteX5" y="connsiteY5"/>
                </a:cxn>
                <a:cxn ang="0">
                  <a:pos x="connisteX6" y="connsiteY6"/>
                </a:cxn>
                <a:cxn ang="0">
                  <a:pos x="connisteX7" y="connsiteY7"/>
                </a:cxn>
              </a:cxnLst>
              <a:rect l="l" t="t" r="r" b="b"/>
              <a:pathLst>
                <a:path w="261620" h="762000">
                  <a:moveTo>
                    <a:pt x="118745" y="0"/>
                  </a:moveTo>
                  <a:lnTo>
                    <a:pt x="0" y="321945"/>
                  </a:lnTo>
                  <a:lnTo>
                    <a:pt x="47625" y="666750"/>
                  </a:lnTo>
                  <a:lnTo>
                    <a:pt x="130810" y="762000"/>
                  </a:lnTo>
                  <a:lnTo>
                    <a:pt x="226060" y="560070"/>
                  </a:lnTo>
                  <a:lnTo>
                    <a:pt x="261620" y="321945"/>
                  </a:lnTo>
                  <a:lnTo>
                    <a:pt x="202565" y="131445"/>
                  </a:lnTo>
                  <a:lnTo>
                    <a:pt x="118745" y="0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6147" name="Text Box 15"/>
          <p:cNvSpPr/>
          <p:nvPr>
            <p:custDataLst>
              <p:tags r:id="rId13"/>
            </p:custDataLst>
          </p:nvPr>
        </p:nvSpPr>
        <p:spPr>
          <a:xfrm>
            <a:off x="266065" y="845185"/>
            <a:ext cx="3434715" cy="607695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zh-CN" alt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交事件（积事件）</a:t>
            </a:r>
            <a:endParaRPr lang="zh-CN" altLang="en-US" sz="2800" b="1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9" name="Text Box 6"/>
          <p:cNvSpPr/>
          <p:nvPr>
            <p:custDataLst>
              <p:tags r:id="rId1"/>
            </p:custDataLst>
          </p:nvPr>
        </p:nvSpPr>
        <p:spPr>
          <a:xfrm>
            <a:off x="368300" y="2048828"/>
            <a:ext cx="8402638" cy="25019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lang="en-US" altLang="zh-CN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={3}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={4}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用集合表示：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与事件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不可能同时发生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.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4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称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互斥.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0" y="924560"/>
            <a:ext cx="12192000" cy="11245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  <a:buClrTx/>
              <a:buSzTx/>
              <a:buFontTx/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问题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用集合的形式表示事件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 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C</a:t>
            </a:r>
            <a:r>
              <a:rPr lang="en-US" altLang="zh-CN" sz="2800" b="1" baseline="-25000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，借助集合与集合的关系和运算，你能发现这些事件之间的联系吗？</a:t>
            </a:r>
            <a:endParaRPr lang="zh-CN" altLang="en-US" sz="28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7" name="Text Box 6"/>
          <p:cNvSpPr/>
          <p:nvPr>
            <p:custDataLst>
              <p:tags r:id="rId1"/>
            </p:custDataLst>
          </p:nvPr>
        </p:nvSpPr>
        <p:spPr>
          <a:xfrm>
            <a:off x="0" y="1628140"/>
            <a:ext cx="12193270" cy="16414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       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一般地，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若事件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与事件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不能同时发生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，也就是说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A∩B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是一个不可能事件，即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A∩B=Φ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，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我们就称事件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与事件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互斥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（或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互不相容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）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.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（如下图所示）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  <p:grpSp>
        <p:nvGrpSpPr>
          <p:cNvPr id="5" name="组合 4"/>
          <p:cNvGrpSpPr/>
          <p:nvPr>
            <p:custDataLst>
              <p:tags r:id="rId2"/>
            </p:custDataLst>
          </p:nvPr>
        </p:nvGrpSpPr>
        <p:grpSpPr>
          <a:xfrm>
            <a:off x="4441825" y="3269615"/>
            <a:ext cx="2954655" cy="1647825"/>
            <a:chOff x="6048" y="4593"/>
            <a:chExt cx="4990" cy="2595"/>
          </a:xfrm>
        </p:grpSpPr>
        <p:sp>
          <p:nvSpPr>
            <p:cNvPr id="6" name="矩形 5"/>
            <p:cNvSpPr/>
            <p:nvPr>
              <p:custDataLst>
                <p:tags r:id="rId3"/>
              </p:custDataLst>
            </p:nvPr>
          </p:nvSpPr>
          <p:spPr>
            <a:xfrm>
              <a:off x="6048" y="4593"/>
              <a:ext cx="4990" cy="249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7" name="椭圆 6"/>
            <p:cNvSpPr/>
            <p:nvPr>
              <p:custDataLst>
                <p:tags r:id="rId4"/>
              </p:custDataLst>
            </p:nvPr>
          </p:nvSpPr>
          <p:spPr>
            <a:xfrm>
              <a:off x="8701" y="4855"/>
              <a:ext cx="2067" cy="192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2" name="椭圆 21"/>
            <p:cNvSpPr/>
            <p:nvPr>
              <p:custDataLst>
                <p:tags r:id="rId5"/>
              </p:custDataLst>
            </p:nvPr>
          </p:nvSpPr>
          <p:spPr>
            <a:xfrm>
              <a:off x="6278" y="4742"/>
              <a:ext cx="2250" cy="209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3" name="文本框 22"/>
            <p:cNvSpPr txBox="1"/>
            <p:nvPr>
              <p:custDataLst>
                <p:tags r:id="rId6"/>
              </p:custDataLst>
            </p:nvPr>
          </p:nvSpPr>
          <p:spPr>
            <a:xfrm>
              <a:off x="7101" y="5493"/>
              <a:ext cx="604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altLang="zh-CN" sz="20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文本框 23"/>
            <p:cNvSpPr txBox="1"/>
            <p:nvPr>
              <p:custDataLst>
                <p:tags r:id="rId7"/>
              </p:custDataLst>
            </p:nvPr>
          </p:nvSpPr>
          <p:spPr>
            <a:xfrm>
              <a:off x="9378" y="5493"/>
              <a:ext cx="604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altLang="zh-CN" sz="20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文本框 24"/>
            <p:cNvSpPr txBox="1"/>
            <p:nvPr>
              <p:custDataLst>
                <p:tags r:id="rId8"/>
              </p:custDataLst>
            </p:nvPr>
          </p:nvSpPr>
          <p:spPr>
            <a:xfrm>
              <a:off x="10380" y="6347"/>
              <a:ext cx="604" cy="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Ω</a:t>
              </a:r>
              <a:endParaRPr lang="en-US" altLang="zh-CN" sz="2400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47" name="Text Box 15"/>
          <p:cNvSpPr/>
          <p:nvPr>
            <p:custDataLst>
              <p:tags r:id="rId9"/>
            </p:custDataLst>
          </p:nvPr>
        </p:nvSpPr>
        <p:spPr>
          <a:xfrm>
            <a:off x="257175" y="860425"/>
            <a:ext cx="2240915" cy="607695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zh-CN" alt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互斥事件</a:t>
            </a:r>
            <a:endParaRPr lang="zh-CN" altLang="en-US" sz="2800" b="1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5" name="Text Box 6"/>
          <p:cNvSpPr/>
          <p:nvPr>
            <p:custDataLst>
              <p:tags r:id="rId1"/>
            </p:custDataLst>
          </p:nvPr>
        </p:nvSpPr>
        <p:spPr>
          <a:xfrm>
            <a:off x="0" y="2065020"/>
            <a:ext cx="12191365" cy="319214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lnSpc>
                <a:spcPct val="120000"/>
              </a:lnSpc>
              <a:spcBef>
                <a:spcPct val="0"/>
              </a:spcBef>
            </a:pP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F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={2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6}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G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={1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5}</a:t>
            </a:r>
            <a:endParaRPr lang="en-US" altLang="zh-CN" sz="2800" b="1">
              <a:solidFill>
                <a:srgbClr val="101BFA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20000"/>
              </a:lnSpc>
              <a:spcBef>
                <a:spcPct val="0"/>
              </a:spcBef>
            </a:pP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用集合表示为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{2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6}∪{1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5}={1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5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6}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，即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F∪G=Ω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，且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{2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4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6}∩{1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3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5}=Φ</a:t>
            </a:r>
            <a:r>
              <a:rPr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，即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F∩G=Φ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2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在任何一次试验中，事件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F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与事件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G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两者只能发生其中之一，而且也必然发生其中之一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.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lvl="0" eaLnBrk="1" hangingPunct="1">
              <a:lnSpc>
                <a:spcPct val="120000"/>
              </a:lnSpc>
              <a:spcBef>
                <a:spcPct val="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我们称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F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与事件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G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互为</a:t>
            </a:r>
            <a:r>
              <a:rPr lang="zh-CN" altLang="en-US" sz="2800" b="1" u="sng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对立事件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.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D</a:t>
            </a:r>
            <a:r>
              <a:rPr lang="en-US" altLang="zh-CN" sz="28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D</a:t>
            </a:r>
            <a:r>
              <a:rPr lang="en-US" altLang="zh-CN" sz="2800" b="1" baseline="-25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也有这种关系.</a:t>
            </a:r>
            <a:endParaRPr lang="zh-CN" altLang="en-US" sz="28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-635" y="940435"/>
            <a:ext cx="12193270" cy="11245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  <a:buClrTx/>
              <a:buSzTx/>
              <a:buFontTx/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问题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5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 用集合的形式表示事件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F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点数为偶数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和事件</a:t>
            </a:r>
            <a:r>
              <a:rPr lang="en-US" altLang="zh-CN" sz="2800" b="1" i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G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=“</a:t>
            </a:r>
            <a:r>
              <a:rPr lang="zh-CN" altLang="en-US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点数为奇数</a:t>
            </a:r>
            <a:r>
              <a:rPr lang="en-US" altLang="zh-CN" sz="2800" b="1">
                <a:solidFill>
                  <a:srgbClr val="101BFA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”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，借助集合与集合的关系和运算，你能发现这些事件之间的联系吗？</a:t>
            </a:r>
            <a:endParaRPr lang="zh-CN" altLang="en-US" sz="28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1149350" y="5257165"/>
            <a:ext cx="7050405" cy="78041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lvl="0" indent="0" eaLnBrk="1" hangingPunct="1">
              <a:lnSpc>
                <a:spcPct val="160000"/>
              </a:lnSpc>
              <a:spcBef>
                <a:spcPct val="0"/>
              </a:spcBef>
              <a:buNone/>
            </a:pPr>
            <a:r>
              <a:rPr lang="zh-CN" altLang="en-US" sz="2800" b="1" i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r>
              <a:rPr lang="zh-CN" altLang="en-US" sz="2800" b="1" baseline="-25000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=“点数不大于3”；</a:t>
            </a:r>
            <a:r>
              <a:rPr lang="zh-CN" altLang="en-US" sz="2800" b="1" i="1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r>
              <a:rPr lang="zh-CN" altLang="en-US" sz="2800" b="1" baseline="-25000">
                <a:solidFill>
                  <a:srgbClr val="101BFA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=“点数大于3”；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23" name="Text Box 6"/>
          <p:cNvSpPr/>
          <p:nvPr>
            <p:custDataLst>
              <p:tags r:id="rId1"/>
            </p:custDataLst>
          </p:nvPr>
        </p:nvSpPr>
        <p:spPr>
          <a:xfrm>
            <a:off x="0" y="1336040"/>
            <a:ext cx="12133580" cy="16414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  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一般地，若事件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和事件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在任何一次试验中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有且仅有一个发生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，即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A∪B=Ω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，且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A∩B=Φ</a:t>
            </a:r>
            <a:r>
              <a:rPr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，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我们就称事件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与事件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互为对立.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     事件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A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的对立事件记作     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.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（如下图所示）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</p:txBody>
      </p:sp>
      <p:grpSp>
        <p:nvGrpSpPr>
          <p:cNvPr id="5" name="组合 4"/>
          <p:cNvGrpSpPr/>
          <p:nvPr>
            <p:custDataLst>
              <p:tags r:id="rId2"/>
            </p:custDataLst>
          </p:nvPr>
        </p:nvGrpSpPr>
        <p:grpSpPr>
          <a:xfrm>
            <a:off x="4055745" y="3228340"/>
            <a:ext cx="2954655" cy="1635760"/>
            <a:chOff x="6507" y="6937"/>
            <a:chExt cx="4653" cy="2576"/>
          </a:xfrm>
        </p:grpSpPr>
        <p:grpSp>
          <p:nvGrpSpPr>
            <p:cNvPr id="6" name="组合 5"/>
            <p:cNvGrpSpPr/>
            <p:nvPr>
              <p:custDataLst>
                <p:tags r:id="rId3"/>
              </p:custDataLst>
            </p:nvPr>
          </p:nvGrpSpPr>
          <p:grpSpPr>
            <a:xfrm>
              <a:off x="6507" y="6937"/>
              <a:ext cx="4653" cy="2576"/>
              <a:chOff x="6048" y="4593"/>
              <a:chExt cx="4990" cy="2576"/>
            </a:xfrm>
          </p:grpSpPr>
          <p:sp>
            <p:nvSpPr>
              <p:cNvPr id="7" name="矩形 6"/>
              <p:cNvSpPr/>
              <p:nvPr>
                <p:custDataLst>
                  <p:tags r:id="rId4"/>
                </p:custDataLst>
              </p:nvPr>
            </p:nvSpPr>
            <p:spPr>
              <a:xfrm>
                <a:off x="6048" y="4593"/>
                <a:ext cx="4990" cy="2495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椭圆 21"/>
              <p:cNvSpPr/>
              <p:nvPr>
                <p:custDataLst>
                  <p:tags r:id="rId5"/>
                </p:custDataLst>
              </p:nvPr>
            </p:nvSpPr>
            <p:spPr>
              <a:xfrm>
                <a:off x="7125" y="4742"/>
                <a:ext cx="2250" cy="2098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8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文本框 22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7948" y="5493"/>
                <a:ext cx="604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i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endParaRPr lang="en-US" altLang="zh-CN" sz="2800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文本框 2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10380" y="6347"/>
                <a:ext cx="604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i="1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Ω</a:t>
                </a:r>
                <a:endParaRPr lang="en-US" altLang="zh-CN" sz="2800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25" name="对象 1"/>
            <p:cNvGraphicFramePr>
              <a:graphicFrameLocks noChangeAspect="1"/>
            </p:cNvGraphicFramePr>
            <p:nvPr>
              <p:custDataLst>
                <p:tags r:id="rId8"/>
              </p:custDataLst>
            </p:nvPr>
          </p:nvGraphicFramePr>
          <p:xfrm>
            <a:off x="10305" y="7368"/>
            <a:ext cx="485" cy="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" r:id="rId9" imgW="152400" imgH="203200" progId="Equation.KSEE3">
                    <p:embed/>
                  </p:oleObj>
                </mc:Choice>
                <mc:Fallback>
                  <p:oleObj name="" r:id="rId9" imgW="152400" imgH="2032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305" y="7368"/>
                          <a:ext cx="485" cy="6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 lim="800000"/>
                          <a:headEnd/>
                          <a:tailEnd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47" name="Text Box 15"/>
          <p:cNvSpPr/>
          <p:nvPr>
            <p:custDataLst>
              <p:tags r:id="rId11"/>
            </p:custDataLst>
          </p:nvPr>
        </p:nvSpPr>
        <p:spPr>
          <a:xfrm>
            <a:off x="193675" y="814070"/>
            <a:ext cx="2266950" cy="521970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</a:t>
            </a:r>
            <a:r>
              <a:rPr lang="zh-CN" altLang="en-US" sz="2800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对立事件</a:t>
            </a:r>
            <a:endParaRPr lang="zh-CN" altLang="en-US" sz="2800" b="1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矩形 210946"/>
          <p:cNvSpPr/>
          <p:nvPr>
            <p:custDataLst>
              <p:tags r:id="rId1"/>
            </p:custDataLst>
          </p:nvPr>
        </p:nvSpPr>
        <p:spPr>
          <a:xfrm>
            <a:off x="1895475" y="774700"/>
            <a:ext cx="104635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•"/>
              <a:defRPr sz="3200" u="none" kern="1200" baseline="0">
                <a:solidFill>
                  <a:srgbClr val="000000"/>
                </a:solidFill>
                <a:latin typeface="Arial" panose="020B0604020202020204"/>
                <a:ea typeface="宋体" panose="02010600030101010101" pitchFamily="2" charset="-122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Tx/>
              <a:buChar char="–"/>
              <a:defRPr sz="2800" b="0" i="0" u="none" kern="1200" baseline="0">
                <a:solidFill>
                  <a:srgbClr val="000000"/>
                </a:solidFill>
                <a:latin typeface="Arial" panose="020B0604020202020204"/>
                <a:ea typeface="宋体" panose="02010600030101010101" pitchFamily="2" charset="-122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Tx/>
              <a:buChar char="•"/>
              <a:defRPr sz="2400" b="0" i="0" u="none" kern="1200" baseline="0">
                <a:solidFill>
                  <a:srgbClr val="000000"/>
                </a:solidFill>
                <a:latin typeface="Arial" panose="020B0604020202020204"/>
                <a:ea typeface="宋体" panose="02010600030101010101" pitchFamily="2" charset="-122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Tx/>
              <a:buChar char="–"/>
              <a:defRPr sz="2000" b="0" i="0" u="none" kern="1200" baseline="0">
                <a:solidFill>
                  <a:srgbClr val="000000"/>
                </a:solidFill>
                <a:latin typeface="Arial" panose="020B0604020202020204"/>
                <a:ea typeface="宋体" panose="02010600030101010101" pitchFamily="2" charset="-122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FontTx/>
              <a:buChar char="»"/>
              <a:defRPr sz="2000" b="0" i="0" u="none" kern="1200" baseline="0">
                <a:solidFill>
                  <a:srgbClr val="000000"/>
                </a:solidFill>
                <a:latin typeface="Arial" panose="020B0604020202020204"/>
                <a:ea typeface="宋体" panose="02010600030101010101" pitchFamily="2" charset="-122"/>
              </a:defRPr>
            </a:lvl5pPr>
          </a:lstStyle>
          <a:p>
            <a:pPr marL="0" lvl="0" indent="0" defTabSz="457200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综上所述，事件的关系或运算的含义，以及相应的符号表示如下：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13315" name="表格 1331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00075" y="1350645"/>
          <a:ext cx="10739755" cy="3718560"/>
        </p:xfrm>
        <a:graphic>
          <a:graphicData uri="http://schemas.openxmlformats.org/drawingml/2006/table">
            <a:tbl>
              <a:tblPr/>
              <a:tblGrid>
                <a:gridCol w="3562985"/>
                <a:gridCol w="4241165"/>
                <a:gridCol w="2935605"/>
              </a:tblGrid>
              <a:tr h="603250"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事件的关系或运算</a:t>
                      </a:r>
                      <a:endParaRPr lang="zh-CN" altLang="en-US" sz="2800" b="1"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EAAF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含义</a:t>
                      </a:r>
                      <a:endParaRPr lang="zh-CN" altLang="en-US" sz="2800" b="1"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EAAF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符号表示</a:t>
                      </a:r>
                      <a:endParaRPr lang="zh-CN" altLang="en-US" sz="2800" b="1"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EAAF"/>
                    </a:solidFill>
                  </a:tcPr>
                </a:tc>
              </a:tr>
              <a:tr h="603250"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包含</a:t>
                      </a:r>
                      <a:endParaRPr lang="zh-CN" altLang="en-US" sz="2800" b="1"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EAAF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发生导致</a:t>
                      </a: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发生</a:t>
                      </a:r>
                      <a:endParaRPr lang="zh-CN" altLang="en-US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A⊆B</a:t>
                      </a:r>
                      <a:endParaRPr lang="en-US" altLang="zh-CN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并事件</a:t>
                      </a:r>
                      <a:r>
                        <a:rPr lang="en-US" altLang="zh-CN" sz="2800" b="1"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和事件</a:t>
                      </a:r>
                      <a:r>
                        <a:rPr lang="en-US" altLang="zh-CN" sz="2800" b="1">
                          <a:latin typeface="Times New Roman" panose="02020603050405020304" pitchFamily="18" charset="0"/>
                        </a:rPr>
                        <a:t>)</a:t>
                      </a:r>
                      <a:endParaRPr lang="en-US" altLang="zh-CN" sz="2800" b="1"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EAAF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r>
                        <a:rPr lang="zh-CN" altLang="en-US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与</a:t>
                      </a:r>
                      <a:r>
                        <a:rPr lang="en-US" altLang="zh-CN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r>
                        <a:rPr lang="zh-CN" altLang="en-US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至少一个发生</a:t>
                      </a:r>
                      <a:endParaRPr lang="zh-CN" altLang="en-US" sz="2800" b="1">
                        <a:solidFill>
                          <a:srgbClr val="00B0F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AUB</a:t>
                      </a:r>
                      <a:r>
                        <a:rPr lang="zh-CN" altLang="en-US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或</a:t>
                      </a:r>
                      <a:r>
                        <a:rPr lang="en-US" altLang="zh-CN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A+B</a:t>
                      </a:r>
                      <a:endParaRPr lang="en-US" altLang="zh-CN" sz="2800" b="1">
                        <a:solidFill>
                          <a:srgbClr val="00B0F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交事件</a:t>
                      </a:r>
                      <a:r>
                        <a:rPr lang="en-US" altLang="zh-CN" sz="2800" b="1"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积事件</a:t>
                      </a:r>
                      <a:r>
                        <a:rPr lang="en-US" altLang="zh-CN" sz="2800" b="1">
                          <a:latin typeface="Times New Roman" panose="02020603050405020304" pitchFamily="18" charset="0"/>
                        </a:rPr>
                        <a:t>)</a:t>
                      </a:r>
                      <a:endParaRPr lang="en-US" altLang="zh-CN" sz="2800" b="1"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EAAF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与</a:t>
                      </a: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同时发生</a:t>
                      </a:r>
                      <a:endParaRPr lang="zh-CN" altLang="en-US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A∩B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或</a:t>
                      </a: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AB</a:t>
                      </a:r>
                      <a:endParaRPr lang="en-US" altLang="zh-CN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3250"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互斥</a:t>
                      </a:r>
                      <a:r>
                        <a:rPr lang="en-US" altLang="zh-CN" sz="2800" b="1"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互不相容</a:t>
                      </a:r>
                      <a:r>
                        <a:rPr lang="en-US" altLang="zh-CN" sz="2800" b="1">
                          <a:latin typeface="Times New Roman" panose="02020603050405020304" pitchFamily="18" charset="0"/>
                        </a:rPr>
                        <a:t>)</a:t>
                      </a:r>
                      <a:endParaRPr lang="en-US" altLang="zh-CN" sz="2800" b="1"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EAAF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r>
                        <a:rPr lang="zh-CN" altLang="en-US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与</a:t>
                      </a:r>
                      <a:r>
                        <a:rPr lang="en-US" altLang="zh-CN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r>
                        <a:rPr lang="zh-CN" altLang="en-US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不能同时发生</a:t>
                      </a:r>
                      <a:endParaRPr lang="zh-CN" altLang="en-US" sz="2800" b="1">
                        <a:solidFill>
                          <a:srgbClr val="00B0F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</a:rPr>
                        <a:t>A∩B=Φ</a:t>
                      </a:r>
                      <a:endParaRPr lang="en-US" altLang="zh-CN" sz="2800" b="1">
                        <a:solidFill>
                          <a:srgbClr val="00B0F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310"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zh-CN" altLang="en-US" sz="2800" b="1">
                          <a:latin typeface="Times New Roman" panose="02020603050405020304" pitchFamily="18" charset="0"/>
                        </a:rPr>
                        <a:t>互为对立</a:t>
                      </a:r>
                      <a:endParaRPr lang="zh-CN" altLang="en-US" sz="2800" b="1"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EAAF"/>
                    </a:solidFill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A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与</a:t>
                      </a: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B</a:t>
                      </a:r>
                      <a:r>
                        <a:rPr lang="zh-CN" altLang="en-US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有且仅有一个发生</a:t>
                      </a:r>
                      <a:endParaRPr lang="zh-CN" altLang="en-US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SzTx/>
                        <a:buFontTx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buSzTx/>
                        <a:buNone/>
                      </a:pPr>
                      <a:r>
                        <a:rPr lang="en-US" altLang="zh-CN" sz="2800" b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</a:rPr>
                        <a:t>A∩B=Φ,AUB=Ω</a:t>
                      </a:r>
                      <a:endParaRPr lang="en-US" altLang="zh-CN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-140335" y="723900"/>
            <a:ext cx="23164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lvl="0" indent="0" algn="l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800" b="1">
                <a:solidFill>
                  <a:srgbClr val="101BFA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【归纳小结】</a:t>
            </a:r>
            <a:endParaRPr lang="zh-CN" altLang="en-US" sz="2800" b="1">
              <a:solidFill>
                <a:srgbClr val="101BFA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矩形 6"/>
          <p:cNvSpPr/>
          <p:nvPr>
            <p:custDataLst>
              <p:tags r:id="rId4"/>
            </p:custDataLst>
          </p:nvPr>
        </p:nvSpPr>
        <p:spPr>
          <a:xfrm>
            <a:off x="-1270" y="5032375"/>
            <a:ext cx="12193270" cy="1641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类似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地，我们可以定义多个事件的和事件以及积事件，例如，对于三个事件</a:t>
            </a:r>
            <a:r>
              <a:rPr lang="zh-CN" altLang="en-US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800" b="1" i="1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∪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∪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(或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)发生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当且仅当</a:t>
            </a:r>
            <a:r>
              <a:rPr lang="zh-CN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</a:t>
            </a:r>
            <a:r>
              <a:rPr lang="zh-CN" alt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至少一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个发生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∩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∩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(或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ABC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)发生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当且仅当</a:t>
            </a:r>
            <a:r>
              <a:rPr lang="zh-CN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800" b="1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8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同时发生</a:t>
            </a: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，等等.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bi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94716" y="913554"/>
            <a:ext cx="1056216" cy="105621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3"/>
          <p:cNvSpPr/>
          <p:nvPr>
            <p:custDataLst>
              <p:tags r:id="rId3"/>
            </p:custDataLst>
          </p:nvPr>
        </p:nvSpPr>
        <p:spPr>
          <a:xfrm>
            <a:off x="1663065" y="922021"/>
            <a:ext cx="1863090" cy="993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5865" b="1" dirty="0">
                <a:latin typeface="Times New Roman" panose="02020603050405020304" pitchFamily="18" charset="0"/>
                <a:ea typeface="华文新魏" panose="02010800040101010101" pitchFamily="2" charset="-122"/>
              </a:rPr>
              <a:t> </a:t>
            </a:r>
            <a:r>
              <a:rPr lang="zh-CN" altLang="en-US" sz="5865" b="1" dirty="0">
                <a:latin typeface="Times New Roman" panose="02020603050405020304" pitchFamily="18" charset="0"/>
                <a:ea typeface="华文新魏" panose="02010800040101010101" pitchFamily="2" charset="-122"/>
              </a:rPr>
              <a:t>作业</a:t>
            </a:r>
            <a:endParaRPr lang="zh-CN" altLang="en-US" sz="5865" b="1" dirty="0">
              <a:latin typeface="Times New Roman" panose="02020603050405020304" pitchFamily="18" charset="0"/>
              <a:ea typeface="华文新魏" panose="02010800040101010101" pitchFamily="2" charset="-122"/>
            </a:endParaRPr>
          </a:p>
        </p:txBody>
      </p:sp>
      <p:sp>
        <p:nvSpPr>
          <p:cNvPr id="14" name="Rectangle 6"/>
          <p:cNvSpPr/>
          <p:nvPr>
            <p:custDataLst>
              <p:tags r:id="rId4"/>
            </p:custDataLst>
          </p:nvPr>
        </p:nvSpPr>
        <p:spPr>
          <a:xfrm>
            <a:off x="1166283" y="2537354"/>
            <a:ext cx="5619115" cy="73088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 eaLnBrk="0" hangingPunct="0">
              <a:lnSpc>
                <a:spcPct val="13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1.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本节练习册（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分层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）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+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活页</a:t>
            </a: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；</a:t>
            </a:r>
            <a:endParaRPr lang="zh-CN" altLang="en-US" sz="3200" b="1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4" name="Rectangle 6"/>
          <p:cNvSpPr/>
          <p:nvPr>
            <p:custDataLst>
              <p:tags r:id="rId5"/>
            </p:custDataLst>
          </p:nvPr>
        </p:nvSpPr>
        <p:spPr>
          <a:xfrm>
            <a:off x="1204383" y="3740044"/>
            <a:ext cx="6203950" cy="73088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 eaLnBrk="0" hangingPunct="0">
              <a:lnSpc>
                <a:spcPct val="13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2.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预习教材及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练习册下一节内容。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65810" y="166370"/>
            <a:ext cx="10515600" cy="1325563"/>
          </a:xfrm>
        </p:spPr>
        <p:txBody>
          <a:bodyPr>
            <a:noAutofit/>
          </a:bodyPr>
          <a:p>
            <a:r>
              <a:rPr lang="zh-CN" altLang="en-US" sz="3200"/>
              <a:t>新知</a:t>
            </a:r>
            <a:r>
              <a:rPr lang="en-US" altLang="zh-CN" sz="3200"/>
              <a:t>1</a:t>
            </a:r>
            <a:r>
              <a:rPr lang="zh-CN" altLang="en-US" sz="3200"/>
              <a:t>：随机试验</a:t>
            </a:r>
            <a:endParaRPr lang="zh-CN" altLang="en-US" sz="3200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01980" y="4564380"/>
            <a:ext cx="821944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将一枚硬币抛掷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次，观察正面、反面出现的情况；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从你所在的班级随机选择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10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名学生，观察近视的人数；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在一批灯管中任意抽取一只，测试它的寿命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.</a:t>
            </a:r>
            <a:endParaRPr lang="en-US" altLang="zh-CN" sz="2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579755" y="3716655"/>
            <a:ext cx="884110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确定某种随机现象的规律，首先要观察它</a:t>
            </a:r>
            <a:r>
              <a:rPr lang="zh-CN" altLang="en-US" sz="2400" b="1" u="sng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所有可能的基本结果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。</a:t>
            </a:r>
            <a:endParaRPr lang="zh-CN" altLang="en-US"/>
          </a:p>
        </p:txBody>
      </p:sp>
      <p:sp>
        <p:nvSpPr>
          <p:cNvPr id="12" name="文本框 11"/>
          <p:cNvSpPr txBox="1"/>
          <p:nvPr>
            <p:custDataLst>
              <p:tags r:id="rId4"/>
            </p:custDataLst>
          </p:nvPr>
        </p:nvSpPr>
        <p:spPr>
          <a:xfrm>
            <a:off x="551815" y="980440"/>
            <a:ext cx="1130363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1.1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对随机现象的实现和对它的观察称为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随机试验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，简称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试验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.通常用字母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E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表示.</a:t>
            </a:r>
            <a:endParaRPr lang="zh-CN" altLang="en-US"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1.2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随机试验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的特点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:</a:t>
            </a:r>
            <a:endParaRPr lang="zh-CN" altLang="en-US"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(1)试验可以在相同条件下重复进行；</a:t>
            </a:r>
            <a:endParaRPr lang="zh-CN" altLang="en-US" sz="2400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(2)试验的所有可能结果是明确可知的，并且不止一个；</a:t>
            </a:r>
            <a:endParaRPr lang="zh-CN" altLang="en-US" sz="2400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(3)每次试验总是恰好出现这些可能结果中的一个，但事先不能确定出现哪一个结果.</a:t>
            </a:r>
            <a:endParaRPr lang="zh-CN" altLang="en-US" sz="2400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8200" name="文本框 2"/>
          <p:cNvSpPr/>
          <p:nvPr>
            <p:custDataLst>
              <p:tags r:id="rId5"/>
            </p:custDataLst>
          </p:nvPr>
        </p:nvSpPr>
        <p:spPr>
          <a:xfrm>
            <a:off x="5448458" y="1903385"/>
            <a:ext cx="1434726" cy="46025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p>
            <a:pPr defTabSz="914400"/>
            <a:r>
              <a:rPr lang="zh-CN" altLang="en-US" sz="24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Arial" panose="020B0604020202020204"/>
              </a:rPr>
              <a:t>可重复性</a:t>
            </a:r>
            <a:endParaRPr lang="zh-CN" altLang="en-US" sz="2400" b="1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Arial" panose="020B0604020202020204"/>
            </a:endParaRPr>
          </a:p>
        </p:txBody>
      </p:sp>
      <p:sp>
        <p:nvSpPr>
          <p:cNvPr id="8201" name="文本框 5"/>
          <p:cNvSpPr/>
          <p:nvPr>
            <p:custDataLst>
              <p:tags r:id="rId6"/>
            </p:custDataLst>
          </p:nvPr>
        </p:nvSpPr>
        <p:spPr>
          <a:xfrm>
            <a:off x="7968783" y="2276556"/>
            <a:ext cx="1434726" cy="46025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p>
            <a:pPr defTabSz="914400"/>
            <a:r>
              <a:rPr lang="zh-CN" altLang="en-US" sz="24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Arial" panose="020B0604020202020204"/>
              </a:rPr>
              <a:t>可预知性</a:t>
            </a:r>
            <a:endParaRPr lang="zh-CN" altLang="en-US" sz="2400" b="1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Arial" panose="020B0604020202020204"/>
            </a:endParaRPr>
          </a:p>
        </p:txBody>
      </p:sp>
      <p:sp>
        <p:nvSpPr>
          <p:cNvPr id="8202" name="文本框 6"/>
          <p:cNvSpPr/>
          <p:nvPr>
            <p:custDataLst>
              <p:tags r:id="rId7"/>
            </p:custDataLst>
          </p:nvPr>
        </p:nvSpPr>
        <p:spPr>
          <a:xfrm>
            <a:off x="10776708" y="2348708"/>
            <a:ext cx="1115404" cy="46025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p>
            <a:pPr defTabSz="914400"/>
            <a:r>
              <a:rPr lang="zh-CN" altLang="en-US" sz="2400" b="1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Arial" panose="020B0604020202020204"/>
              </a:rPr>
              <a:t>随机性</a:t>
            </a:r>
            <a:endParaRPr lang="zh-CN" altLang="en-US" sz="2400" b="1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Arial" panose="020B0604020202020204"/>
            </a:endParaRPr>
          </a:p>
        </p:txBody>
      </p:sp>
    </p:spTree>
    <p:custDataLst>
      <p:tags r:id="rId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8200" grpId="0" bldLvl="0" animBg="1"/>
      <p:bldP spid="8201" grpId="0" bldLvl="0" animBg="1"/>
      <p:bldP spid="8202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18415"/>
            <a:ext cx="10515600" cy="1325563"/>
          </a:xfrm>
        </p:spPr>
        <p:txBody>
          <a:bodyPr>
            <a:noAutofit/>
          </a:bodyPr>
          <a:p>
            <a:r>
              <a:rPr lang="zh-CN" altLang="en-US" sz="3200"/>
              <a:t>新知</a:t>
            </a:r>
            <a:r>
              <a:rPr lang="en-US" altLang="zh-CN" sz="3200"/>
              <a:t>2</a:t>
            </a:r>
            <a:r>
              <a:rPr lang="zh-CN" altLang="en-US" sz="3200"/>
              <a:t>：有限样本空间</a:t>
            </a:r>
            <a:endParaRPr lang="en-US" altLang="zh-CN" sz="3200"/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426085" y="3495040"/>
            <a:ext cx="11460480" cy="1529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06070">
              <a:lnSpc>
                <a:spcPct val="130000"/>
              </a:lnSpc>
            </a:pPr>
            <a:r>
              <a:rPr 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思考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1</a:t>
            </a:r>
            <a:r>
              <a:rPr 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：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体育彩票摇奖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时，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将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个质地和大小完全相同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分别标号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06070">
              <a:lnSpc>
                <a:spcPct val="13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的球放入摇奖器中，经过充分搅拌后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摇出一个球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，观察这个球的号码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06070">
              <a:lnSpc>
                <a:spcPct val="13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这个随机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试验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共有多少个可能结果？如何表示这些结果？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1199515" y="5003800"/>
            <a:ext cx="7120255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    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析：共有</a:t>
            </a: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种可能结果</a:t>
            </a: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.</a:t>
            </a:r>
            <a:endParaRPr lang="en-US" altLang="zh-CN"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    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用数字</a:t>
            </a:r>
            <a:r>
              <a:rPr lang="en-US" altLang="zh-CN" sz="2400" b="1" i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表示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“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摇出的球的号码为</a:t>
            </a:r>
            <a:r>
              <a:rPr lang="en-US" altLang="zh-CN" sz="2400" b="1" i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”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这一结果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，</a:t>
            </a:r>
            <a:endParaRPr lang="zh-CN" altLang="en-US"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   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所有可能结果可用集合表示为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{0,1,2,3,4,5,6,7,8,9}</a:t>
            </a: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.</a:t>
            </a:r>
            <a:endParaRPr lang="en-US" altLang="zh-CN"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1343660" y="1052195"/>
            <a:ext cx="81305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2.1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随机试验</a:t>
            </a:r>
            <a:r>
              <a:rPr lang="zh-CN" altLang="en-US" sz="2400" b="1" i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E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的</a:t>
            </a:r>
            <a:r>
              <a:rPr lang="zh-CN" altLang="en-US" sz="2400" b="1" u="sng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每个可能的基本结果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称为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样本点，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用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ω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.</a:t>
            </a:r>
            <a:endParaRPr lang="zh-CN" altLang="en-US"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1343660" y="1555750"/>
            <a:ext cx="750125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2.2</a:t>
            </a:r>
            <a:r>
              <a:rPr lang="zh-CN" altLang="en-US" sz="2400" b="1" u="sng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所有样本点的集合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称为试验</a:t>
            </a:r>
            <a:r>
              <a:rPr lang="en-US" altLang="zh-CN" sz="2400" b="1" i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E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的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样本空间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，用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Ω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表示.</a:t>
            </a:r>
            <a:endParaRPr lang="zh-CN" altLang="en-US" b="1"/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1343660" y="2060575"/>
            <a:ext cx="9185275" cy="1050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2.3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若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一个随机试验有</a:t>
            </a:r>
            <a:r>
              <a:rPr lang="en-US" sz="2400" b="1" i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n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个可能结果</a:t>
            </a:r>
            <a:r>
              <a:rPr lang="zh-CN" altLang="en-US" sz="2400" b="1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ω</a:t>
            </a:r>
            <a:r>
              <a:rPr lang="en-US" altLang="zh-CN" sz="24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400" b="1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ω</a:t>
            </a:r>
            <a:r>
              <a:rPr lang="en-US" altLang="zh-CN" sz="2400" b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，…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400" b="1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ω</a:t>
            </a:r>
            <a:r>
              <a:rPr lang="en-US" altLang="zh-CN" sz="2400" b="1" i="1" baseline="-25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则称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样本空间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Ω={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ω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ω</a:t>
            </a:r>
            <a:r>
              <a:rPr lang="en-US" altLang="zh-CN" sz="2400" b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，…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ω</a:t>
            </a:r>
            <a:r>
              <a:rPr lang="en-US" altLang="zh-CN" sz="2400" b="1" i="1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}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为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有限样本空间</a:t>
            </a:r>
            <a:r>
              <a:rPr 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.</a:t>
            </a:r>
            <a:endParaRPr lang="zh-CN" altLang="en-US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bldLvl="0" animBg="1"/>
      <p:bldP spid="7" grpId="0" bldLvl="0" animBg="1"/>
      <p:bldP spid="8" grpId="1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1" name="图片 3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540240" y="4725035"/>
            <a:ext cx="2240915" cy="165417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623570" y="260985"/>
            <a:ext cx="10883265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投掷一枚硬币，观察它落地时哪一面朝上，写出试验的样本空间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1199515" y="1485265"/>
            <a:ext cx="8665210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Ω=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{</a:t>
            </a:r>
            <a:r>
              <a:rPr lang="en-US" altLang="zh-CN" sz="26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6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}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其中，</a:t>
            </a:r>
            <a:r>
              <a:rPr lang="en-US" altLang="zh-CN" sz="2600" b="1" i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正面朝上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600" b="1" i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反面朝上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endParaRPr lang="zh-CN" altLang="en-US" sz="2600" b="1">
              <a:solidFill>
                <a:srgbClr val="0000FF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607060" y="2654935"/>
            <a:ext cx="10856595" cy="6076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投掷一枚骰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tóu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子，观察它落地时朝上的面的点数，写出试验的样本空间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rcRect l="2344" t="6535" r="455" b="5461"/>
          <a:stretch>
            <a:fillRect/>
          </a:stretch>
        </p:blipFill>
        <p:spPr>
          <a:xfrm>
            <a:off x="9264650" y="908685"/>
            <a:ext cx="2516505" cy="13354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1199515" y="947420"/>
            <a:ext cx="423418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Ω={正面朝上，反面朝上}</a:t>
            </a:r>
            <a:endParaRPr lang="zh-CN" altLang="en-US" sz="26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1271905" y="3285490"/>
            <a:ext cx="423418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1,2,3,4,5,6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}</a:t>
            </a:r>
            <a:endParaRPr lang="zh-CN" altLang="en-US" sz="26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607060" y="3861435"/>
            <a:ext cx="10883265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例3.投掷</a:t>
            </a:r>
            <a:r>
              <a:rPr lang="zh-CN" altLang="en-US" sz="2400" b="1" u="sng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两枚</a:t>
            </a:r>
            <a:r>
              <a:rPr lang="zh-CN" altLang="en-US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硬币，观察它们落地时朝上的面的情况，写出试验的样本空间.</a:t>
            </a:r>
            <a:endParaRPr lang="zh-CN" altLang="en-US"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1199515" y="4581525"/>
            <a:ext cx="966851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Ω={(正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正)，(正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反)，(反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正)，(反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反)}.</a:t>
            </a:r>
            <a:endParaRPr lang="zh-CN" altLang="en-US" sz="26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2"/>
            </p:custDataLst>
          </p:nvPr>
        </p:nvSpPr>
        <p:spPr>
          <a:xfrm>
            <a:off x="1199515" y="5259705"/>
            <a:ext cx="596265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Ω={(1，1)，(1，0)，(0，1)，(0，0)}</a:t>
            </a:r>
            <a:endParaRPr lang="zh-CN" altLang="en-US" sz="26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3"/>
            </p:custDataLst>
          </p:nvPr>
        </p:nvSpPr>
        <p:spPr>
          <a:xfrm>
            <a:off x="1199515" y="5767070"/>
            <a:ext cx="8487410" cy="4914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其中，</a:t>
            </a:r>
            <a:r>
              <a:rPr lang="en-US"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</a:t>
            </a:r>
            <a:r>
              <a:rPr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表示硬币</a:t>
            </a:r>
            <a:r>
              <a:rPr lang="en-US"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“</a:t>
            </a:r>
            <a:r>
              <a:rPr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正面朝上</a:t>
            </a:r>
            <a:r>
              <a:rPr lang="en-US"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”</a:t>
            </a:r>
            <a:r>
              <a:rPr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</a:t>
            </a:r>
            <a:r>
              <a:rPr lang="en-US"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0</a:t>
            </a:r>
            <a:r>
              <a:rPr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表示硬币</a:t>
            </a:r>
            <a:r>
              <a:rPr lang="en-US"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“</a:t>
            </a:r>
            <a:r>
              <a:rPr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反面朝上</a:t>
            </a:r>
            <a:r>
              <a:rPr lang="en-US" sz="26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”</a:t>
            </a:r>
            <a:endParaRPr lang="en-US" altLang="en-US" sz="2600" b="1">
              <a:solidFill>
                <a:srgbClr val="0000FF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4"/>
            </p:custDataLst>
          </p:nvPr>
        </p:nvSpPr>
        <p:spPr>
          <a:xfrm>
            <a:off x="1199515" y="2061210"/>
            <a:ext cx="8665210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Ω=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{1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0}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其中，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正面朝上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反面朝上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endParaRPr lang="zh-CN" altLang="en-US" sz="2600" b="1">
              <a:solidFill>
                <a:srgbClr val="0000FF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3" grpId="0"/>
      <p:bldP spid="14" grpId="0"/>
      <p:bldP spid="15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767701" y="188616"/>
            <a:ext cx="9852917" cy="57759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习1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写出下列各随机试验的样本空间：</a:t>
            </a:r>
            <a:endParaRPr lang="en-US" altLang="zh-CN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）采用抽签的方式，随机选择一名同学，并记录其性别；</a:t>
            </a:r>
            <a:endParaRPr lang="en-US" altLang="zh-CN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采用抽签的方式，随机选择一名同学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，观察其</a:t>
            </a:r>
            <a:r>
              <a:rPr lang="en-US" altLang="zh-CN" sz="2400" i="1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ABO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血型；</a:t>
            </a:r>
            <a:endParaRPr lang="en-US" altLang="zh-CN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）随机选择一个有两个小孩的家庭，观察两个孩子的性别；</a:t>
            </a:r>
            <a:endParaRPr lang="en-US" altLang="zh-CN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射击靶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次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，观察各次中靶或脱靶的情况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；</a:t>
            </a:r>
            <a:endParaRPr lang="zh-CN" alt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40000"/>
              </a:lnSpc>
            </a:pP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40000"/>
              </a:lnSpc>
            </a:pPr>
            <a:endParaRPr lang="zh-CN" altLang="en-US" sz="24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）射击靶</a:t>
            </a:r>
            <a:r>
              <a:rPr lang="en-US" altLang="zh-CN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次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，观察中靶的</a:t>
            </a:r>
            <a:r>
              <a:rPr lang="zh-CN" altLang="en-US" sz="2400" smtClean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次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数</a:t>
            </a:r>
            <a:r>
              <a:rPr lang="zh-CN" altLang="en-US" sz="240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</a:t>
            </a:r>
            <a:endParaRPr lang="zh-CN" altLang="en-US" sz="24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2"/>
            </p:custDataLst>
          </p:nvPr>
        </p:nvSpPr>
        <p:spPr>
          <a:xfrm>
            <a:off x="8092440" y="1268730"/>
            <a:ext cx="19704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Ω={男，女}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9192895" y="1830705"/>
            <a:ext cx="22193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O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AB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1631950" y="2850515"/>
            <a:ext cx="4688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Ω={男男，男女，女男，女女}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1631950" y="3356610"/>
            <a:ext cx="78600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aa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ab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ba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bb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}，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其中，</a:t>
            </a:r>
            <a:r>
              <a:rPr lang="en-US" sz="2400" b="1" i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男孩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sz="2400" b="1" i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女孩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1559560" y="1268730"/>
            <a:ext cx="68205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0,1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}，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其中，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男生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女生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1631950" y="5967730"/>
            <a:ext cx="26809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0,1,2,3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8"/>
            </p:custDataLst>
          </p:nvPr>
        </p:nvSpPr>
        <p:spPr>
          <a:xfrm>
            <a:off x="1559560" y="4373880"/>
            <a:ext cx="983551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Ω={(0,0,0),(0,0,1),(0,1,0),(0,1,1),(1,0,0),(1,0,1),(1,1,0),(1,1,1)}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其中，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中靶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“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脱靶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”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8" grpId="0"/>
      <p:bldP spid="9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-142240"/>
            <a:ext cx="10515600" cy="1325563"/>
          </a:xfrm>
        </p:spPr>
        <p:txBody>
          <a:bodyPr>
            <a:noAutofit/>
          </a:bodyPr>
          <a:p>
            <a:r>
              <a:rPr lang="zh-CN" altLang="en-US" sz="3200"/>
              <a:t>新知</a:t>
            </a:r>
            <a:r>
              <a:rPr lang="en-US" altLang="zh-CN" sz="3200"/>
              <a:t>3</a:t>
            </a:r>
            <a:r>
              <a:rPr lang="zh-CN" altLang="en-US" sz="3200"/>
              <a:t>：随机事件和基本事件</a:t>
            </a:r>
            <a:endParaRPr lang="en-US" altLang="zh-CN" sz="3200"/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426085" y="3279775"/>
            <a:ext cx="11460480" cy="1529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06070">
              <a:lnSpc>
                <a:spcPct val="130000"/>
              </a:lnSpc>
            </a:pPr>
            <a:r>
              <a:rPr 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思考</a:t>
            </a: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2</a:t>
            </a:r>
            <a:r>
              <a:rPr 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：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体育彩票摇号试验中，摇出“</a:t>
            </a:r>
            <a:r>
              <a:rPr sz="2400" b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球的号码为奇数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”是随机事件吗？摇出“</a:t>
            </a:r>
            <a:r>
              <a:rPr sz="2400" b="1" u="sng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球的号码为3的倍数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”是否也是随机事件？如果用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集合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的形式来表示它们，那么这些集合与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样本空间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有什么关系？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1199515" y="4725670"/>
            <a:ext cx="9538970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    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析：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“球的号码为奇数”和“球的号码为3的倍数”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都是随机事件</a:t>
            </a:r>
            <a:r>
              <a:rPr 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.</a:t>
            </a:r>
            <a:endParaRPr lang="en-US"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1127760" y="953135"/>
            <a:ext cx="98539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3.1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随机实验中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每个随机事件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都可以用这个试验的</a:t>
            </a:r>
            <a:r>
              <a:rPr lang="zh-CN" altLang="en-US" sz="24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样本空间的子集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来表示</a:t>
            </a: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.</a:t>
            </a:r>
            <a:endParaRPr lang="en-US" altLang="zh-CN"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1127760" y="1682115"/>
            <a:ext cx="1040511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3.2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将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样本空间Ω的</a:t>
            </a:r>
            <a:r>
              <a:rPr sz="2400" b="1">
                <a:solidFill>
                  <a:srgbClr val="0000FF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子集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称为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随机事件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，简称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事件</a:t>
            </a:r>
            <a:r>
              <a:rPr 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，用大写字母</a:t>
            </a:r>
            <a:r>
              <a:rPr 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A</a:t>
            </a:r>
            <a:r>
              <a:rPr 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B</a:t>
            </a:r>
            <a:r>
              <a:rPr 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C</a:t>
            </a:r>
            <a:r>
              <a:rPr 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…</a:t>
            </a:r>
            <a:r>
              <a:rPr 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表示；</a:t>
            </a:r>
            <a:endParaRPr lang="zh-CN" sz="2400" b="1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</a:pPr>
            <a:endParaRPr lang="zh-CN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3.3</a:t>
            </a:r>
            <a:r>
              <a:rPr sz="24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只包含一个样本点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的事件称为</a:t>
            </a:r>
            <a:r>
              <a:rPr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基本事件</a:t>
            </a:r>
            <a:r>
              <a:rPr lang="zh-CN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；</a:t>
            </a:r>
            <a:endParaRPr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6"/>
            </p:custDataLst>
          </p:nvPr>
        </p:nvSpPr>
        <p:spPr>
          <a:xfrm>
            <a:off x="1559560" y="5259705"/>
            <a:ext cx="59169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用</a:t>
            </a:r>
            <a:r>
              <a:rPr sz="2400" b="1" i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表示随机事件“球的号码为奇数”，</a:t>
            </a:r>
            <a:endParaRPr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6600190" y="5259705"/>
            <a:ext cx="21894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则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={1,3,5,7,9}</a:t>
            </a:r>
            <a:endParaRPr lang="en-US" altLang="zh-CN" sz="2400" b="1" i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3863975" y="4293870"/>
            <a:ext cx="423418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Ω={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0,1,2,3,4,5,6,7,8,9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}</a:t>
            </a:r>
            <a:endParaRPr lang="zh-CN" altLang="en-US" sz="26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9"/>
            </p:custDataLst>
          </p:nvPr>
        </p:nvSpPr>
        <p:spPr>
          <a:xfrm>
            <a:off x="1559560" y="5720080"/>
            <a:ext cx="80264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用</a:t>
            </a:r>
            <a:r>
              <a:rPr lang="en-US" sz="2400" b="1" i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表示随机事件“球的号码为</a:t>
            </a:r>
            <a:r>
              <a:rPr 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的倍</a:t>
            </a:r>
            <a:r>
              <a:rPr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数”，</a:t>
            </a:r>
            <a:r>
              <a:rPr lang="zh-CN" altLang="en-US" sz="2400" b="1"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则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={0,3,6,9}</a:t>
            </a:r>
            <a:endParaRPr sz="2400" b="1"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10"/>
            </p:custDataLst>
          </p:nvPr>
        </p:nvSpPr>
        <p:spPr>
          <a:xfrm>
            <a:off x="9048750" y="5445760"/>
            <a:ext cx="2751455" cy="4914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 anchor="t">
            <a:spAutoFit/>
          </a:bodyPr>
          <a:p>
            <a:pPr algn="ctr"/>
            <a:r>
              <a:rPr lang="en-US" altLang="zh-CN" sz="26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A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,</a:t>
            </a:r>
            <a:r>
              <a:rPr lang="en-US" altLang="zh-CN" sz="2600" b="1" i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B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都是Ω的子集</a:t>
            </a:r>
            <a:endParaRPr lang="zh-CN" altLang="en-US" sz="26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bldLvl="0" animBg="1"/>
      <p:bldP spid="7" grpId="0" bldLvl="0" animBg="1"/>
      <p:bldP spid="4" grpId="0"/>
      <p:bldP spid="9" grpId="0"/>
      <p:bldP spid="10" grpId="0"/>
      <p:bldP spid="12" grpId="0"/>
      <p:bldP spid="17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623570" y="260985"/>
            <a:ext cx="11074400" cy="15297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例4.如图，一个电路中有A，B，C三个电器元件，每个元件可能正常，也可能失效.把这个电路是否为通路看成是一个随机现象，观察这个电路中各元件是否正常.</a:t>
            </a:r>
            <a:endParaRPr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(1)写出试验的样本空间；</a:t>
            </a:r>
            <a:endParaRPr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055370" y="1844675"/>
            <a:ext cx="9298940" cy="10502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析：</a:t>
            </a:r>
            <a:r>
              <a:rPr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用</a:t>
            </a:r>
            <a:r>
              <a:rPr sz="26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表示元件的“</a:t>
            </a:r>
            <a:r>
              <a:rPr sz="26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正常</a:t>
            </a:r>
            <a:r>
              <a:rPr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”状态，</a:t>
            </a:r>
            <a:endParaRPr sz="2600" b="1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20000"/>
              </a:lnSpc>
            </a:pPr>
            <a:r>
              <a:rPr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       </a:t>
            </a:r>
            <a:r>
              <a:rPr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用</a:t>
            </a:r>
            <a:r>
              <a:rPr sz="26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表示元件的“</a:t>
            </a:r>
            <a:r>
              <a:rPr sz="26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失效</a:t>
            </a:r>
            <a:r>
              <a:rPr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”状态，</a:t>
            </a:r>
            <a:endParaRPr sz="2600" b="1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1703705" y="2851150"/>
            <a:ext cx="7215505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分别用</a:t>
            </a:r>
            <a:r>
              <a:rPr lang="en-US" altLang="zh-CN" sz="2600" b="1" i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600" b="1" baseline="-2500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2600" b="1" i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600" b="1" baseline="-2500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2600" b="1" i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600" b="1" baseline="-25000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表示元件</a:t>
            </a:r>
            <a:r>
              <a:rPr lang="en-US" altLang="zh-CN" sz="2600" b="1" i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2600" b="1" i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2600" b="1" i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的可能状态，</a:t>
            </a:r>
            <a:endParaRPr lang="zh-CN" sz="2600" b="1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则这个电路的工作状态可用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en-US" altLang="zh-CN" sz="2600" b="1" i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600" b="1" baseline="-25000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2600" b="1" i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600" b="1" baseline="-25000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2600" b="1" i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600" b="1" baseline="-25000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en-US" altLang="zh-CN" sz="2600" b="1">
                <a:solidFill>
                  <a:srgbClr val="0000FF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)</a:t>
            </a:r>
            <a:r>
              <a:rPr 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表示</a:t>
            </a:r>
            <a:r>
              <a:rPr lang="en-US" altLang="zh-CN" sz="2600" b="1">
                <a:solidFill>
                  <a:schemeClr val="tx1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600" b="1">
              <a:solidFill>
                <a:schemeClr val="tx1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4"/>
            </p:custDataLst>
          </p:nvPr>
        </p:nvSpPr>
        <p:spPr>
          <a:xfrm>
            <a:off x="1694180" y="3859530"/>
            <a:ext cx="6808470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样本空间Ω={(0,0,0),(0,0,1),(0,1,0),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(0,1,1),(1,0,0),(1,0,1),(1,1,0),(1,1,1)}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7176001" y="3973473"/>
            <a:ext cx="4640596" cy="2818773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400415" y="1484630"/>
            <a:ext cx="2890520" cy="1495425"/>
          </a:xfrm>
          <a:prstGeom prst="rect">
            <a:avLst/>
          </a:prstGeom>
        </p:spPr>
      </p:pic>
      <p:sp>
        <p:nvSpPr>
          <p:cNvPr id="16" name="文本框 15"/>
          <p:cNvSpPr txBox="1"/>
          <p:nvPr>
            <p:custDataLst>
              <p:tags r:id="rId9"/>
            </p:custDataLst>
          </p:nvPr>
        </p:nvSpPr>
        <p:spPr>
          <a:xfrm>
            <a:off x="4996815" y="5154930"/>
            <a:ext cx="203771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/>
              <a:t>可以借助树状图帮助我们列出试验的所有可能结果.</a:t>
            </a:r>
            <a:endParaRPr lang="zh-CN" alt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623570" y="260985"/>
            <a:ext cx="11074400" cy="34486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</a:pP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例4.如图，一个电路中有A，B，C三个电器元件，每个元件可能正常，也可能失效.把这个电路是否为通路看成是一个随机现象，观察这个电路中各元件是否正常.</a:t>
            </a:r>
            <a:endParaRPr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(1)写出试验的样本空间；</a:t>
            </a:r>
            <a:endParaRPr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endParaRPr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endParaRPr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(2)用集合表示下列事件：</a:t>
            </a:r>
            <a:endParaRPr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sz="24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M=“恰好两个元件正常”；N=“电路是通路”；T=“电路是断路”.</a:t>
            </a:r>
            <a:endParaRPr sz="24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983615" y="1701165"/>
            <a:ext cx="680847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样本空间Ω={(0,0,0),(0,0,1),(0,1,0),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(0,1,1),(1,0,0),(1,0,1),(1,1,0),(1,1,1)}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752715" y="1412240"/>
            <a:ext cx="2890520" cy="1495425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1199515" y="3716655"/>
            <a:ext cx="36918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M={(1,1,0),(1,0,1),(0,1,1)}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1199515" y="4292600"/>
            <a:ext cx="4021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N={(1,1,0),(1,0,1),(1,1,1)}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7"/>
            </p:custDataLst>
          </p:nvPr>
        </p:nvSpPr>
        <p:spPr>
          <a:xfrm>
            <a:off x="1199515" y="4868545"/>
            <a:ext cx="55143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中宋" panose="02010600040101010101" charset="-122"/>
                <a:cs typeface="Times New Roman" panose="02020603050405020304" pitchFamily="18" charset="0"/>
              </a:rPr>
              <a:t>T={(0,0,0),(0,1,0),(0,0,1),(0,1,1),(1,0,0)}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中宋" panose="0201060004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tags/tag1.xml><?xml version="1.0" encoding="utf-8"?>
<p:tagLst xmlns:p="http://schemas.openxmlformats.org/presentationml/2006/main">
  <p:tag name="AS_UNIQUEID" val="2428"/>
</p:tagLst>
</file>

<file path=ppt/tags/tag10.xml><?xml version="1.0" encoding="utf-8"?>
<p:tagLst xmlns:p="http://schemas.openxmlformats.org/presentationml/2006/main">
  <p:tag name="AS_UNIQUEID" val="2438"/>
</p:tagLst>
</file>

<file path=ppt/tags/tag100.xml><?xml version="1.0" encoding="utf-8"?>
<p:tagLst xmlns:p="http://schemas.openxmlformats.org/presentationml/2006/main">
  <p:tag name="AS_UNIQUEID" val="4256"/>
  <p:tag name="KSO_WM_BEAUTIFY_FLAG" val=""/>
</p:tagLst>
</file>

<file path=ppt/tags/tag101.xml><?xml version="1.0" encoding="utf-8"?>
<p:tagLst xmlns:p="http://schemas.openxmlformats.org/presentationml/2006/main">
  <p:tag name="AS_UNIQUEID" val="4257"/>
  <p:tag name="KSO_WM_BEAUTIFY_FLAG" val=""/>
</p:tagLst>
</file>

<file path=ppt/tags/tag102.xml><?xml version="1.0" encoding="utf-8"?>
<p:tagLst xmlns:p="http://schemas.openxmlformats.org/presentationml/2006/main">
  <p:tag name="AS_UNIQUEID" val="4258"/>
  <p:tag name="KSO_WM_BEAUTIFY_FLAG" val=""/>
</p:tagLst>
</file>

<file path=ppt/tags/tag103.xml><?xml version="1.0" encoding="utf-8"?>
<p:tagLst xmlns:p="http://schemas.openxmlformats.org/presentationml/2006/main">
  <p:tag name="AS_UNIQUEID" val="4259"/>
  <p:tag name="KSO_WM_BEAUTIFY_FLAG" val=""/>
</p:tagLst>
</file>

<file path=ppt/tags/tag104.xml><?xml version="1.0" encoding="utf-8"?>
<p:tagLst xmlns:p="http://schemas.openxmlformats.org/presentationml/2006/main">
  <p:tag name="AS_UNIQUEID" val="4260"/>
  <p:tag name="KSO_WM_BEAUTIFY_FLAG" val=""/>
</p:tagLst>
</file>

<file path=ppt/tags/tag105.xml><?xml version="1.0" encoding="utf-8"?>
<p:tagLst xmlns:p="http://schemas.openxmlformats.org/presentationml/2006/main">
  <p:tag name="AS_UNIQUEID" val="4261"/>
  <p:tag name="KSO_WM_BEAUTIFY_FLAG" val=""/>
</p:tagLst>
</file>

<file path=ppt/tags/tag106.xml><?xml version="1.0" encoding="utf-8"?>
<p:tagLst xmlns:p="http://schemas.openxmlformats.org/presentationml/2006/main">
  <p:tag name="AS_UNIQUEID" val="4262"/>
  <p:tag name="KSO_WM_BEAUTIFY_FLAG" val=""/>
</p:tagLst>
</file>

<file path=ppt/tags/tag107.xml><?xml version="1.0" encoding="utf-8"?>
<p:tagLst xmlns:p="http://schemas.openxmlformats.org/presentationml/2006/main">
  <p:tag name="AS_UNIQUEID" val="4263"/>
  <p:tag name="KSO_WM_BEAUTIFY_FLAG" val=""/>
</p:tagLst>
</file>

<file path=ppt/tags/tag108.xml><?xml version="1.0" encoding="utf-8"?>
<p:tagLst xmlns:p="http://schemas.openxmlformats.org/presentationml/2006/main">
  <p:tag name="AS_UNIQUEID" val="2822"/>
  <p:tag name="KSO_WM_BEAUTIFY_FLAG" val=""/>
</p:tagLst>
</file>

<file path=ppt/tags/tag109.xml><?xml version="1.0" encoding="utf-8"?>
<p:tagLst xmlns:p="http://schemas.openxmlformats.org/presentationml/2006/main">
  <p:tag name="AS_UNIQUEID" val="4265"/>
  <p:tag name="KSO_WM_BEAUTIFY_FLAG" val=""/>
</p:tagLst>
</file>

<file path=ppt/tags/tag11.xml><?xml version="1.0" encoding="utf-8"?>
<p:tagLst xmlns:p="http://schemas.openxmlformats.org/presentationml/2006/main">
  <p:tag name="AS_UNIQUEID" val="2440"/>
</p:tagLst>
</file>

<file path=ppt/tags/tag110.xml><?xml version="1.0" encoding="utf-8"?>
<p:tagLst xmlns:p="http://schemas.openxmlformats.org/presentationml/2006/main">
  <p:tag name="AS_UNIQUEID" val="4266"/>
  <p:tag name="KSO_WM_BEAUTIFY_FLAG" val=""/>
</p:tagLst>
</file>

<file path=ppt/tags/tag111.xml><?xml version="1.0" encoding="utf-8"?>
<p:tagLst xmlns:p="http://schemas.openxmlformats.org/presentationml/2006/main">
  <p:tag name="AS_UNIQUEID" val="4267"/>
  <p:tag name="KSO_WM_BEAUTIFY_FLAG" val=""/>
</p:tagLst>
</file>

<file path=ppt/tags/tag112.xml><?xml version="1.0" encoding="utf-8"?>
<p:tagLst xmlns:p="http://schemas.openxmlformats.org/presentationml/2006/main">
  <p:tag name="AS_UNIQUEID" val="4268"/>
  <p:tag name="KSO_WM_BEAUTIFY_FLAG" val=""/>
</p:tagLst>
</file>

<file path=ppt/tags/tag113.xml><?xml version="1.0" encoding="utf-8"?>
<p:tagLst xmlns:p="http://schemas.openxmlformats.org/presentationml/2006/main">
  <p:tag name="AS_UNIQUEID" val="4269"/>
  <p:tag name="KSO_WM_BEAUTIFY_FLAG" val=""/>
</p:tagLst>
</file>

<file path=ppt/tags/tag114.xml><?xml version="1.0" encoding="utf-8"?>
<p:tagLst xmlns:p="http://schemas.openxmlformats.org/presentationml/2006/main">
  <p:tag name="AS_UNIQUEID" val="4270"/>
  <p:tag name="KSO_WM_BEAUTIFY_FLAG" val=""/>
</p:tagLst>
</file>

<file path=ppt/tags/tag115.xml><?xml version="1.0" encoding="utf-8"?>
<p:tagLst xmlns:p="http://schemas.openxmlformats.org/presentationml/2006/main">
  <p:tag name="AS_UNIQUEID" val="4271"/>
  <p:tag name="KSO_WM_BEAUTIFY_FLAG" val=""/>
</p:tagLst>
</file>

<file path=ppt/tags/tag116.xml><?xml version="1.0" encoding="utf-8"?>
<p:tagLst xmlns:p="http://schemas.openxmlformats.org/presentationml/2006/main">
  <p:tag name="AS_UNIQUEID" val="4274"/>
  <p:tag name="KSO_WM_BEAUTIFY_FLAG" val=""/>
</p:tagLst>
</file>

<file path=ppt/tags/tag117.xml><?xml version="1.0" encoding="utf-8"?>
<p:tagLst xmlns:p="http://schemas.openxmlformats.org/presentationml/2006/main">
  <p:tag name="AS_UNIQUEID" val="4276"/>
  <p:tag name="KSO_WM_BEAUTIFY_FLAG" val=""/>
</p:tagLst>
</file>

<file path=ppt/tags/tag118.xml><?xml version="1.0" encoding="utf-8"?>
<p:tagLst xmlns:p="http://schemas.openxmlformats.org/presentationml/2006/main">
  <p:tag name="AS_UNIQUEID" val="4277"/>
  <p:tag name="KSO_WM_BEAUTIFY_FLAG" val=""/>
</p:tagLst>
</file>

<file path=ppt/tags/tag119.xml><?xml version="1.0" encoding="utf-8"?>
<p:tagLst xmlns:p="http://schemas.openxmlformats.org/presentationml/2006/main">
  <p:tag name="AS_UNIQUEID" val="4278"/>
  <p:tag name="KSO_WM_BEAUTIFY_FLAG" val=""/>
</p:tagLst>
</file>

<file path=ppt/tags/tag12.xml><?xml version="1.0" encoding="utf-8"?>
<p:tagLst xmlns:p="http://schemas.openxmlformats.org/presentationml/2006/main">
  <p:tag name="AS_UNIQUEID" val="2441"/>
</p:tagLst>
</file>

<file path=ppt/tags/tag120.xml><?xml version="1.0" encoding="utf-8"?>
<p:tagLst xmlns:p="http://schemas.openxmlformats.org/presentationml/2006/main">
  <p:tag name="AS_UNIQUEID" val="4279"/>
  <p:tag name="KSO_WM_BEAUTIFY_FLAG" val=""/>
</p:tagLst>
</file>

<file path=ppt/tags/tag121.xml><?xml version="1.0" encoding="utf-8"?>
<p:tagLst xmlns:p="http://schemas.openxmlformats.org/presentationml/2006/main">
  <p:tag name="AS_UNIQUEID" val="4280"/>
  <p:tag name="KSO_WM_BEAUTIFY_FLAG" val=""/>
</p:tagLst>
</file>

<file path=ppt/tags/tag122.xml><?xml version="1.0" encoding="utf-8"?>
<p:tagLst xmlns:p="http://schemas.openxmlformats.org/presentationml/2006/main">
  <p:tag name="AS_UNIQUEID" val="4281"/>
  <p:tag name="KSO_WM_BEAUTIFY_FLAG" val=""/>
</p:tagLst>
</file>

<file path=ppt/tags/tag123.xml><?xml version="1.0" encoding="utf-8"?>
<p:tagLst xmlns:p="http://schemas.openxmlformats.org/presentationml/2006/main">
  <p:tag name="AS_UNIQUEID" val="4282"/>
  <p:tag name="KSO_WM_BEAUTIFY_FLAG" val=""/>
</p:tagLst>
</file>

<file path=ppt/tags/tag124.xml><?xml version="1.0" encoding="utf-8"?>
<p:tagLst xmlns:p="http://schemas.openxmlformats.org/presentationml/2006/main">
  <p:tag name="AS_UNIQUEID" val="4283"/>
  <p:tag name="KSO_WM_BEAUTIFY_FLAG" val=""/>
</p:tagLst>
</file>

<file path=ppt/tags/tag125.xml><?xml version="1.0" encoding="utf-8"?>
<p:tagLst xmlns:p="http://schemas.openxmlformats.org/presentationml/2006/main">
  <p:tag name="AS_UNIQUEID" val="4284"/>
  <p:tag name="KSO_WM_BEAUTIFY_FLAG" val=""/>
</p:tagLst>
</file>

<file path=ppt/tags/tag126.xml><?xml version="1.0" encoding="utf-8"?>
<p:tagLst xmlns:p="http://schemas.openxmlformats.org/presentationml/2006/main">
  <p:tag name="AS_UNIQUEID" val="4286"/>
  <p:tag name="KSO_WM_BEAUTIFY_FLAG" val=""/>
</p:tagLst>
</file>

<file path=ppt/tags/tag127.xml><?xml version="1.0" encoding="utf-8"?>
<p:tagLst xmlns:p="http://schemas.openxmlformats.org/presentationml/2006/main">
  <p:tag name="AS_UNIQUEID" val="4287"/>
  <p:tag name="KSO_WM_BEAUTIFY_FLAG" val=""/>
</p:tagLst>
</file>

<file path=ppt/tags/tag128.xml><?xml version="1.0" encoding="utf-8"?>
<p:tagLst xmlns:p="http://schemas.openxmlformats.org/presentationml/2006/main">
  <p:tag name="AS_UNIQUEID" val="4288"/>
  <p:tag name="KSO_WM_BEAUTIFY_FLAG" val=""/>
</p:tagLst>
</file>

<file path=ppt/tags/tag129.xml><?xml version="1.0" encoding="utf-8"?>
<p:tagLst xmlns:p="http://schemas.openxmlformats.org/presentationml/2006/main">
  <p:tag name="AS_UNIQUEID" val="4289"/>
  <p:tag name="KSO_WM_BEAUTIFY_FLAG" val=""/>
</p:tagLst>
</file>

<file path=ppt/tags/tag13.xml><?xml version="1.0" encoding="utf-8"?>
<p:tagLst xmlns:p="http://schemas.openxmlformats.org/presentationml/2006/main">
  <p:tag name="AS_UNIQUEID" val="2442"/>
</p:tagLst>
</file>

<file path=ppt/tags/tag130.xml><?xml version="1.0" encoding="utf-8"?>
<p:tagLst xmlns:p="http://schemas.openxmlformats.org/presentationml/2006/main">
  <p:tag name="AS_UNIQUEID" val="4290"/>
  <p:tag name="KSO_WM_BEAUTIFY_FLAG" val=""/>
</p:tagLst>
</file>

<file path=ppt/tags/tag131.xml><?xml version="1.0" encoding="utf-8"?>
<p:tagLst xmlns:p="http://schemas.openxmlformats.org/presentationml/2006/main">
  <p:tag name="AS_UNIQUEID" val="4291"/>
  <p:tag name="KSO_WM_BEAUTIFY_FLAG" val=""/>
</p:tagLst>
</file>

<file path=ppt/tags/tag132.xml><?xml version="1.0" encoding="utf-8"?>
<p:tagLst xmlns:p="http://schemas.openxmlformats.org/presentationml/2006/main">
  <p:tag name="AS_UNIQUEID" val="4292"/>
  <p:tag name="KSO_WM_BEAUTIFY_FLAG" val=""/>
</p:tagLst>
</file>

<file path=ppt/tags/tag133.xml><?xml version="1.0" encoding="utf-8"?>
<p:tagLst xmlns:p="http://schemas.openxmlformats.org/presentationml/2006/main">
  <p:tag name="AS_UNIQUEID" val="4294"/>
  <p:tag name="KSO_WM_BEAUTIFY_FLAG" val=""/>
</p:tagLst>
</file>

<file path=ppt/tags/tag134.xml><?xml version="1.0" encoding="utf-8"?>
<p:tagLst xmlns:p="http://schemas.openxmlformats.org/presentationml/2006/main">
  <p:tag name="AS_UNIQUEID" val="4295"/>
  <p:tag name="KSO_WM_BEAUTIFY_FLAG" val=""/>
</p:tagLst>
</file>

<file path=ppt/tags/tag135.xml><?xml version="1.0" encoding="utf-8"?>
<p:tagLst xmlns:p="http://schemas.openxmlformats.org/presentationml/2006/main">
  <p:tag name="AS_UNIQUEID" val="4296"/>
  <p:tag name="KSO_WM_BEAUTIFY_FLAG" val=""/>
</p:tagLst>
</file>

<file path=ppt/tags/tag136.xml><?xml version="1.0" encoding="utf-8"?>
<p:tagLst xmlns:p="http://schemas.openxmlformats.org/presentationml/2006/main">
  <p:tag name="AS_UNIQUEID" val="4297"/>
  <p:tag name="KSO_WM_BEAUTIFY_FLAG" val=""/>
</p:tagLst>
</file>

<file path=ppt/tags/tag137.xml><?xml version="1.0" encoding="utf-8"?>
<p:tagLst xmlns:p="http://schemas.openxmlformats.org/presentationml/2006/main">
  <p:tag name="AS_UNIQUEID" val="4298"/>
  <p:tag name="KSO_WM_BEAUTIFY_FLAG" val=""/>
</p:tagLst>
</file>

<file path=ppt/tags/tag138.xml><?xml version="1.0" encoding="utf-8"?>
<p:tagLst xmlns:p="http://schemas.openxmlformats.org/presentationml/2006/main">
  <p:tag name="AS_UNIQUEID" val="4299"/>
  <p:tag name="KSO_WM_BEAUTIFY_FLAG" val=""/>
</p:tagLst>
</file>

<file path=ppt/tags/tag139.xml><?xml version="1.0" encoding="utf-8"?>
<p:tagLst xmlns:p="http://schemas.openxmlformats.org/presentationml/2006/main">
  <p:tag name="AS_UNIQUEID" val="2822"/>
  <p:tag name="KSO_WM_BEAUTIFY_FLAG" val=""/>
</p:tagLst>
</file>

<file path=ppt/tags/tag14.xml><?xml version="1.0" encoding="utf-8"?>
<p:tagLst xmlns:p="http://schemas.openxmlformats.org/presentationml/2006/main">
  <p:tag name="AS_UNIQUEID" val="2443"/>
</p:tagLst>
</file>

<file path=ppt/tags/tag140.xml><?xml version="1.0" encoding="utf-8"?>
<p:tagLst xmlns:p="http://schemas.openxmlformats.org/presentationml/2006/main">
  <p:tag name="AS_UNIQUEID" val="4301"/>
  <p:tag name="KSO_WM_BEAUTIFY_FLAG" val=""/>
</p:tagLst>
</file>

<file path=ppt/tags/tag141.xml><?xml version="1.0" encoding="utf-8"?>
<p:tagLst xmlns:p="http://schemas.openxmlformats.org/presentationml/2006/main">
  <p:tag name="AS_UNIQUEID" val="4302"/>
  <p:tag name="KSO_WM_BEAUTIFY_FLAG" val=""/>
</p:tagLst>
</file>

<file path=ppt/tags/tag142.xml><?xml version="1.0" encoding="utf-8"?>
<p:tagLst xmlns:p="http://schemas.openxmlformats.org/presentationml/2006/main">
  <p:tag name="AS_UNIQUEID" val="2822"/>
  <p:tag name="KSO_WM_BEAUTIFY_FLAG" val=""/>
</p:tagLst>
</file>

<file path=ppt/tags/tag143.xml><?xml version="1.0" encoding="utf-8"?>
<p:tagLst xmlns:p="http://schemas.openxmlformats.org/presentationml/2006/main">
  <p:tag name="AS_UNIQUEID" val="4303"/>
  <p:tag name="KSO_WM_BEAUTIFY_FLAG" val=""/>
</p:tagLst>
</file>

<file path=ppt/tags/tag144.xml><?xml version="1.0" encoding="utf-8"?>
<p:tagLst xmlns:p="http://schemas.openxmlformats.org/presentationml/2006/main">
  <p:tag name="AS_UNIQUEID" val="4304"/>
  <p:tag name="KSO_WM_BEAUTIFY_FLAG" val=""/>
</p:tagLst>
</file>

<file path=ppt/tags/tag145.xml><?xml version="1.0" encoding="utf-8"?>
<p:tagLst xmlns:p="http://schemas.openxmlformats.org/presentationml/2006/main">
  <p:tag name="AS_UNIQUEID" val="4305"/>
  <p:tag name="KSO_WM_BEAUTIFY_FLAG" val=""/>
</p:tagLst>
</file>

<file path=ppt/tags/tag146.xml><?xml version="1.0" encoding="utf-8"?>
<p:tagLst xmlns:p="http://schemas.openxmlformats.org/presentationml/2006/main">
  <p:tag name="AS_UNIQUEID" val="4306"/>
  <p:tag name="KSO_WM_BEAUTIFY_FLAG" val=""/>
</p:tagLst>
</file>

<file path=ppt/tags/tag147.xml><?xml version="1.0" encoding="utf-8"?>
<p:tagLst xmlns:p="http://schemas.openxmlformats.org/presentationml/2006/main">
  <p:tag name="AS_UNIQUEID" val="4307"/>
  <p:tag name="KSO_WM_BEAUTIFY_FLAG" val=""/>
</p:tagLst>
</file>

<file path=ppt/tags/tag148.xml><?xml version="1.0" encoding="utf-8"?>
<p:tagLst xmlns:p="http://schemas.openxmlformats.org/presentationml/2006/main">
  <p:tag name="AS_UNIQUEID" val="4308"/>
  <p:tag name="KSO_WM_BEAUTIFY_FLAG" val=""/>
</p:tagLst>
</file>

<file path=ppt/tags/tag149.xml><?xml version="1.0" encoding="utf-8"?>
<p:tagLst xmlns:p="http://schemas.openxmlformats.org/presentationml/2006/main">
  <p:tag name="AS_UNIQUEID" val="4309"/>
  <p:tag name="KSO_WM_BEAUTIFY_FLAG" val=""/>
</p:tagLst>
</file>

<file path=ppt/tags/tag15.xml><?xml version="1.0" encoding="utf-8"?>
<p:tagLst xmlns:p="http://schemas.openxmlformats.org/presentationml/2006/main">
  <p:tag name="AS_UNIQUEID" val="2444"/>
</p:tagLst>
</file>

<file path=ppt/tags/tag150.xml><?xml version="1.0" encoding="utf-8"?>
<p:tagLst xmlns:p="http://schemas.openxmlformats.org/presentationml/2006/main">
  <p:tag name="AS_UNIQUEID" val="4310"/>
  <p:tag name="KSO_WM_BEAUTIFY_FLAG" val=""/>
</p:tagLst>
</file>

<file path=ppt/tags/tag151.xml><?xml version="1.0" encoding="utf-8"?>
<p:tagLst xmlns:p="http://schemas.openxmlformats.org/presentationml/2006/main">
  <p:tag name="AS_UNIQUEID" val="4311"/>
  <p:tag name="KSO_WM_BEAUTIFY_FLAG" val=""/>
</p:tagLst>
</file>

<file path=ppt/tags/tag152.xml><?xml version="1.0" encoding="utf-8"?>
<p:tagLst xmlns:p="http://schemas.openxmlformats.org/presentationml/2006/main">
  <p:tag name="AS_UNIQUEID" val="4312"/>
  <p:tag name="KSO_WM_BEAUTIFY_FLAG" val=""/>
</p:tagLst>
</file>

<file path=ppt/tags/tag153.xml><?xml version="1.0" encoding="utf-8"?>
<p:tagLst xmlns:p="http://schemas.openxmlformats.org/presentationml/2006/main">
  <p:tag name="AS_UNIQUEID" val="4314"/>
  <p:tag name="KSO_WM_BEAUTIFY_FLAG" val=""/>
</p:tagLst>
</file>

<file path=ppt/tags/tag154.xml><?xml version="1.0" encoding="utf-8"?>
<p:tagLst xmlns:p="http://schemas.openxmlformats.org/presentationml/2006/main">
  <p:tag name="AS_UNIQUEID" val="4315"/>
  <p:tag name="KSO_WM_BEAUTIFY_FLAG" val=""/>
</p:tagLst>
</file>

<file path=ppt/tags/tag155.xml><?xml version="1.0" encoding="utf-8"?>
<p:tagLst xmlns:p="http://schemas.openxmlformats.org/presentationml/2006/main">
  <p:tag name="AS_UNIQUEID" val="4316"/>
  <p:tag name="KSO_WM_BEAUTIFY_FLAG" val=""/>
</p:tagLst>
</file>

<file path=ppt/tags/tag156.xml><?xml version="1.0" encoding="utf-8"?>
<p:tagLst xmlns:p="http://schemas.openxmlformats.org/presentationml/2006/main">
  <p:tag name="AS_UNIQUEID" val="4317"/>
  <p:tag name="KSO_WM_BEAUTIFY_FLAG" val=""/>
</p:tagLst>
</file>

<file path=ppt/tags/tag157.xml><?xml version="1.0" encoding="utf-8"?>
<p:tagLst xmlns:p="http://schemas.openxmlformats.org/presentationml/2006/main">
  <p:tag name="AS_UNIQUEID" val="4318"/>
  <p:tag name="KSO_WM_BEAUTIFY_FLAG" val=""/>
</p:tagLst>
</file>

<file path=ppt/tags/tag158.xml><?xml version="1.0" encoding="utf-8"?>
<p:tagLst xmlns:p="http://schemas.openxmlformats.org/presentationml/2006/main">
  <p:tag name="AS_UNIQUEID" val="4319"/>
  <p:tag name="KSO_WM_BEAUTIFY_FLAG" val=""/>
</p:tagLst>
</file>

<file path=ppt/tags/tag159.xml><?xml version="1.0" encoding="utf-8"?>
<p:tagLst xmlns:p="http://schemas.openxmlformats.org/presentationml/2006/main">
  <p:tag name="AS_UNIQUEID" val="4320"/>
  <p:tag name="KSO_WM_BEAUTIFY_FLAG" val=""/>
</p:tagLst>
</file>

<file path=ppt/tags/tag16.xml><?xml version="1.0" encoding="utf-8"?>
<p:tagLst xmlns:p="http://schemas.openxmlformats.org/presentationml/2006/main">
  <p:tag name="AS_UNIQUEID" val="2446"/>
</p:tagLst>
</file>

<file path=ppt/tags/tag160.xml><?xml version="1.0" encoding="utf-8"?>
<p:tagLst xmlns:p="http://schemas.openxmlformats.org/presentationml/2006/main">
  <p:tag name="AS_UNIQUEID" val="4321"/>
  <p:tag name="KSO_WM_BEAUTIFY_FLAG" val=""/>
</p:tagLst>
</file>

<file path=ppt/tags/tag161.xml><?xml version="1.0" encoding="utf-8"?>
<p:tagLst xmlns:p="http://schemas.openxmlformats.org/presentationml/2006/main">
  <p:tag name="AS_UNIQUEID" val="4322"/>
  <p:tag name="KSO_WM_BEAUTIFY_FLAG" val=""/>
</p:tagLst>
</file>

<file path=ppt/tags/tag162.xml><?xml version="1.0" encoding="utf-8"?>
<p:tagLst xmlns:p="http://schemas.openxmlformats.org/presentationml/2006/main">
  <p:tag name="AS_UNIQUEID" val="4323"/>
  <p:tag name="KSO_WM_BEAUTIFY_FLAG" val=""/>
</p:tagLst>
</file>

<file path=ppt/tags/tag163.xml><?xml version="1.0" encoding="utf-8"?>
<p:tagLst xmlns:p="http://schemas.openxmlformats.org/presentationml/2006/main">
  <p:tag name="AS_UNIQUEID" val="4324"/>
  <p:tag name="KSO_WM_BEAUTIFY_FLAG" val=""/>
</p:tagLst>
</file>

<file path=ppt/tags/tag164.xml><?xml version="1.0" encoding="utf-8"?>
<p:tagLst xmlns:p="http://schemas.openxmlformats.org/presentationml/2006/main">
  <p:tag name="AS_UNIQUEID" val="4325"/>
  <p:tag name="KSO_WM_BEAUTIFY_FLAG" val=""/>
</p:tagLst>
</file>

<file path=ppt/tags/tag165.xml><?xml version="1.0" encoding="utf-8"?>
<p:tagLst xmlns:p="http://schemas.openxmlformats.org/presentationml/2006/main">
  <p:tag name="AS_UNIQUEID" val="4327"/>
  <p:tag name="KSO_WM_BEAUTIFY_FLAG" val=""/>
</p:tagLst>
</file>

<file path=ppt/tags/tag166.xml><?xml version="1.0" encoding="utf-8"?>
<p:tagLst xmlns:p="http://schemas.openxmlformats.org/presentationml/2006/main">
  <p:tag name="AS_UNIQUEID" val="4329"/>
  <p:tag name="KSO_WM_BEAUTIFY_FLAG" val=""/>
</p:tagLst>
</file>

<file path=ppt/tags/tag167.xml><?xml version="1.0" encoding="utf-8"?>
<p:tagLst xmlns:p="http://schemas.openxmlformats.org/presentationml/2006/main">
  <p:tag name="AS_UNIQUEID" val="4330"/>
  <p:tag name="KSO_WM_BEAUTIFY_FLAG" val=""/>
</p:tagLst>
</file>

<file path=ppt/tags/tag168.xml><?xml version="1.0" encoding="utf-8"?>
<p:tagLst xmlns:p="http://schemas.openxmlformats.org/presentationml/2006/main">
  <p:tag name="AS_UNIQUEID" val="4331"/>
  <p:tag name="KSO_WM_BEAUTIFY_FLAG" val=""/>
</p:tagLst>
</file>

<file path=ppt/tags/tag169.xml><?xml version="1.0" encoding="utf-8"?>
<p:tagLst xmlns:p="http://schemas.openxmlformats.org/presentationml/2006/main">
  <p:tag name="AS_UNIQUEID" val="4332"/>
  <p:tag name="KSO_WM_BEAUTIFY_FLAG" val=""/>
</p:tagLst>
</file>

<file path=ppt/tags/tag17.xml><?xml version="1.0" encoding="utf-8"?>
<p:tagLst xmlns:p="http://schemas.openxmlformats.org/presentationml/2006/main">
  <p:tag name="AS_UNIQUEID" val="2447"/>
</p:tagLst>
</file>

<file path=ppt/tags/tag170.xml><?xml version="1.0" encoding="utf-8"?>
<p:tagLst xmlns:p="http://schemas.openxmlformats.org/presentationml/2006/main">
  <p:tag name="AS_UNIQUEID" val="4334"/>
  <p:tag name="KSO_WM_BEAUTIFY_FLAG" val=""/>
</p:tagLst>
</file>

<file path=ppt/tags/tag171.xml><?xml version="1.0" encoding="utf-8"?>
<p:tagLst xmlns:p="http://schemas.openxmlformats.org/presentationml/2006/main">
  <p:tag name="AS_UNIQUEID" val="4335"/>
  <p:tag name="KSO_WM_BEAUTIFY_FLAG" val=""/>
</p:tagLst>
</file>

<file path=ppt/tags/tag172.xml><?xml version="1.0" encoding="utf-8"?>
<p:tagLst xmlns:p="http://schemas.openxmlformats.org/presentationml/2006/main">
  <p:tag name="AS_UNIQUEID" val="4336"/>
  <p:tag name="KSO_WM_BEAUTIFY_FLAG" val=""/>
</p:tagLst>
</file>

<file path=ppt/tags/tag173.xml><?xml version="1.0" encoding="utf-8"?>
<p:tagLst xmlns:p="http://schemas.openxmlformats.org/presentationml/2006/main">
  <p:tag name="AS_UNIQUEID" val="4337"/>
  <p:tag name="KSO_WM_BEAUTIFY_FLAG" val=""/>
</p:tagLst>
</file>

<file path=ppt/tags/tag174.xml><?xml version="1.0" encoding="utf-8"?>
<p:tagLst xmlns:p="http://schemas.openxmlformats.org/presentationml/2006/main">
  <p:tag name="AS_UNIQUEID" val="4338"/>
  <p:tag name="KSO_WM_BEAUTIFY_FLAG" val=""/>
</p:tagLst>
</file>

<file path=ppt/tags/tag175.xml><?xml version="1.0" encoding="utf-8"?>
<p:tagLst xmlns:p="http://schemas.openxmlformats.org/presentationml/2006/main">
  <p:tag name="AS_UNIQUEID" val="4339"/>
  <p:tag name="KSO_WM_BEAUTIFY_FLAG" val=""/>
</p:tagLst>
</file>

<file path=ppt/tags/tag176.xml><?xml version="1.0" encoding="utf-8"?>
<p:tagLst xmlns:p="http://schemas.openxmlformats.org/presentationml/2006/main">
  <p:tag name="AS_UNIQUEID" val="4340"/>
  <p:tag name="KSO_WM_BEAUTIFY_FLAG" val=""/>
</p:tagLst>
</file>

<file path=ppt/tags/tag177.xml><?xml version="1.0" encoding="utf-8"?>
<p:tagLst xmlns:p="http://schemas.openxmlformats.org/presentationml/2006/main">
  <p:tag name="AS_UNIQUEID" val="4344"/>
  <p:tag name="KSO_WM_BEAUTIFY_FLAG" val=""/>
</p:tagLst>
</file>

<file path=ppt/tags/tag178.xml><?xml version="1.0" encoding="utf-8"?>
<p:tagLst xmlns:p="http://schemas.openxmlformats.org/presentationml/2006/main">
  <p:tag name="AS_UNIQUEID" val="4345"/>
  <p:tag name="KSO_WM_BEAUTIFY_FLAG" val=""/>
</p:tagLst>
</file>

<file path=ppt/tags/tag179.xml><?xml version="1.0" encoding="utf-8"?>
<p:tagLst xmlns:p="http://schemas.openxmlformats.org/presentationml/2006/main">
  <p:tag name="AS_UNIQUEID" val="4346"/>
  <p:tag name="KSO_WM_BEAUTIFY_FLAG" val=""/>
</p:tagLst>
</file>

<file path=ppt/tags/tag18.xml><?xml version="1.0" encoding="utf-8"?>
<p:tagLst xmlns:p="http://schemas.openxmlformats.org/presentationml/2006/main">
  <p:tag name="AS_UNIQUEID" val="2448"/>
</p:tagLst>
</file>

<file path=ppt/tags/tag180.xml><?xml version="1.0" encoding="utf-8"?>
<p:tagLst xmlns:p="http://schemas.openxmlformats.org/presentationml/2006/main">
  <p:tag name="AS_UNIQUEID" val="4347"/>
  <p:tag name="KSO_WM_BEAUTIFY_FLAG" val=""/>
</p:tagLst>
</file>

<file path=ppt/tags/tag181.xml><?xml version="1.0" encoding="utf-8"?>
<p:tagLst xmlns:p="http://schemas.openxmlformats.org/presentationml/2006/main">
  <p:tag name="AS_UNIQUEID" val="4348"/>
  <p:tag name="KSO_WM_BEAUTIFY_FLAG" val=""/>
</p:tagLst>
</file>

<file path=ppt/tags/tag182.xml><?xml version="1.0" encoding="utf-8"?>
<p:tagLst xmlns:p="http://schemas.openxmlformats.org/presentationml/2006/main">
  <p:tag name="AS_UNIQUEID" val="4349"/>
  <p:tag name="KSO_WM_BEAUTIFY_FLAG" val=""/>
</p:tagLst>
</file>

<file path=ppt/tags/tag183.xml><?xml version="1.0" encoding="utf-8"?>
<p:tagLst xmlns:p="http://schemas.openxmlformats.org/presentationml/2006/main">
  <p:tag name="AS_UNIQUEID" val="4350"/>
  <p:tag name="KSO_WM_BEAUTIFY_FLAG" val=""/>
</p:tagLst>
</file>

<file path=ppt/tags/tag184.xml><?xml version="1.0" encoding="utf-8"?>
<p:tagLst xmlns:p="http://schemas.openxmlformats.org/presentationml/2006/main">
  <p:tag name="AS_UNIQUEID" val="4351"/>
  <p:tag name="KSO_WM_BEAUTIFY_FLAG" val=""/>
</p:tagLst>
</file>

<file path=ppt/tags/tag185.xml><?xml version="1.0" encoding="utf-8"?>
<p:tagLst xmlns:p="http://schemas.openxmlformats.org/presentationml/2006/main">
  <p:tag name="AS_UNIQUEID" val="4352"/>
  <p:tag name="KSO_WM_BEAUTIFY_FLAG" val=""/>
</p:tagLst>
</file>

<file path=ppt/tags/tag186.xml><?xml version="1.0" encoding="utf-8"?>
<p:tagLst xmlns:p="http://schemas.openxmlformats.org/presentationml/2006/main">
  <p:tag name="AS_UNIQUEID" val="4353"/>
  <p:tag name="KSO_WM_BEAUTIFY_FLAG" val=""/>
</p:tagLst>
</file>

<file path=ppt/tags/tag187.xml><?xml version="1.0" encoding="utf-8"?>
<p:tagLst xmlns:p="http://schemas.openxmlformats.org/presentationml/2006/main">
  <p:tag name="AS_UNIQUEID" val="2038"/>
  <p:tag name="KSO_WM_BEAUTIFY_FLAG" val=""/>
</p:tagLst>
</file>

<file path=ppt/tags/tag188.xml><?xml version="1.0" encoding="utf-8"?>
<p:tagLst xmlns:p="http://schemas.openxmlformats.org/presentationml/2006/main">
  <p:tag name="AS_UNIQUEID" val="2039"/>
  <p:tag name="KSO_WM_BEAUTIFY_FLAG" val=""/>
</p:tagLst>
</file>

<file path=ppt/tags/tag189.xml><?xml version="1.0" encoding="utf-8"?>
<p:tagLst xmlns:p="http://schemas.openxmlformats.org/presentationml/2006/main">
  <p:tag name="AS_UNIQUEID" val="2040"/>
  <p:tag name="KSO_WM_BEAUTIFY_FLAG" val=""/>
</p:tagLst>
</file>

<file path=ppt/tags/tag19.xml><?xml version="1.0" encoding="utf-8"?>
<p:tagLst xmlns:p="http://schemas.openxmlformats.org/presentationml/2006/main">
  <p:tag name="AS_UNIQUEID" val="2449"/>
</p:tagLst>
</file>

<file path=ppt/tags/tag190.xml><?xml version="1.0" encoding="utf-8"?>
<p:tagLst xmlns:p="http://schemas.openxmlformats.org/presentationml/2006/main">
  <p:tag name="AS_UNIQUEID" val="2041"/>
  <p:tag name="KSO_WM_BEAUTIFY_FLAG" val=""/>
</p:tagLst>
</file>

<file path=ppt/tags/tag191.xml><?xml version="1.0" encoding="utf-8"?>
<p:tagLst xmlns:p="http://schemas.openxmlformats.org/presentationml/2006/main">
  <p:tag name="AS_UNIQUEID" val="2042"/>
</p:tagLst>
</file>

<file path=ppt/tags/tag192.xml><?xml version="1.0" encoding="utf-8"?>
<p:tagLst xmlns:p="http://schemas.openxmlformats.org/presentationml/2006/main">
  <p:tag name="AS_UNIQUEID" val="2043"/>
</p:tagLst>
</file>

<file path=ppt/tags/tag193.xml><?xml version="1.0" encoding="utf-8"?>
<p:tagLst xmlns:p="http://schemas.openxmlformats.org/presentationml/2006/main">
  <p:tag name="AS_UNIQUEID" val="2044"/>
</p:tagLst>
</file>

<file path=ppt/tags/tag194.xml><?xml version="1.0" encoding="utf-8"?>
<p:tagLst xmlns:p="http://schemas.openxmlformats.org/presentationml/2006/main">
  <p:tag name="AS_UNIQUEID" val="2045"/>
  <p:tag name="KSO_WM_BEAUTIFY_FLAG" val=""/>
</p:tagLst>
</file>

<file path=ppt/tags/tag195.xml><?xml version="1.0" encoding="utf-8"?>
<p:tagLst xmlns:p="http://schemas.openxmlformats.org/presentationml/2006/main">
  <p:tag name="AS_UNIQUEID" val="2047"/>
  <p:tag name="KSO_WM_BEAUTIFY_FLAG" val=""/>
</p:tagLst>
</file>

<file path=ppt/tags/tag196.xml><?xml version="1.0" encoding="utf-8"?>
<p:tagLst xmlns:p="http://schemas.openxmlformats.org/presentationml/2006/main">
  <p:tag name="AS_UNIQUEID" val="2050"/>
  <p:tag name="KSO_WM_BEAUTIFY_FLAG" val=""/>
</p:tagLst>
</file>

<file path=ppt/tags/tag197.xml><?xml version="1.0" encoding="utf-8"?>
<p:tagLst xmlns:p="http://schemas.openxmlformats.org/presentationml/2006/main">
  <p:tag name="AS_UNIQUEID" val="2053"/>
  <p:tag name="KSO_WM_BEAUTIFY_FLAG" val=""/>
</p:tagLst>
</file>

<file path=ppt/tags/tag198.xml><?xml version="1.0" encoding="utf-8"?>
<p:tagLst xmlns:p="http://schemas.openxmlformats.org/presentationml/2006/main">
  <p:tag name="AS_UNIQUEID" val="2056"/>
  <p:tag name="KSO_WM_BEAUTIFY_FLAG" val=""/>
</p:tagLst>
</file>

<file path=ppt/tags/tag199.xml><?xml version="1.0" encoding="utf-8"?>
<p:tagLst xmlns:p="http://schemas.openxmlformats.org/presentationml/2006/main">
  <p:tag name="AS_UNIQUEID" val="2059"/>
  <p:tag name="KSO_WM_BEAUTIFY_FLAG" val=""/>
</p:tagLst>
</file>

<file path=ppt/tags/tag2.xml><?xml version="1.0" encoding="utf-8"?>
<p:tagLst xmlns:p="http://schemas.openxmlformats.org/presentationml/2006/main">
  <p:tag name="AS_UNIQUEID" val="2429"/>
</p:tagLst>
</file>

<file path=ppt/tags/tag20.xml><?xml version="1.0" encoding="utf-8"?>
<p:tagLst xmlns:p="http://schemas.openxmlformats.org/presentationml/2006/main">
  <p:tag name="AS_UNIQUEID" val="2450"/>
</p:tagLst>
</file>

<file path=ppt/tags/tag200.xml><?xml version="1.0" encoding="utf-8"?>
<p:tagLst xmlns:p="http://schemas.openxmlformats.org/presentationml/2006/main">
  <p:tag name="AS_UNIQUEID" val="2062"/>
  <p:tag name="KSO_WM_BEAUTIFY_FLAG" val=""/>
</p:tagLst>
</file>

<file path=ppt/tags/tag201.xml><?xml version="1.0" encoding="utf-8"?>
<p:tagLst xmlns:p="http://schemas.openxmlformats.org/presentationml/2006/main">
  <p:tag name="AS_UNIQUEID" val="2065"/>
  <p:tag name="KSO_WM_BEAUTIFY_FLAG" val=""/>
</p:tagLst>
</file>

<file path=ppt/tags/tag202.xml><?xml version="1.0" encoding="utf-8"?>
<p:tagLst xmlns:p="http://schemas.openxmlformats.org/presentationml/2006/main">
  <p:tag name="AS_UNIQUEID" val="2068"/>
  <p:tag name="KSO_WM_BEAUTIFY_FLAG" val=""/>
</p:tagLst>
</file>

<file path=ppt/tags/tag203.xml><?xml version="1.0" encoding="utf-8"?>
<p:tagLst xmlns:p="http://schemas.openxmlformats.org/presentationml/2006/main">
  <p:tag name="AS_UNIQUEID" val="2071"/>
  <p:tag name="KSO_WM_BEAUTIFY_FLAG" val=""/>
</p:tagLst>
</file>

<file path=ppt/tags/tag204.xml><?xml version="1.0" encoding="utf-8"?>
<p:tagLst xmlns:p="http://schemas.openxmlformats.org/presentationml/2006/main">
  <p:tag name="AS_UNIQUEID" val="2074"/>
  <p:tag name="KSO_WM_BEAUTIFY_FLAG" val=""/>
</p:tagLst>
</file>

<file path=ppt/tags/tag205.xml><?xml version="1.0" encoding="utf-8"?>
<p:tagLst xmlns:p="http://schemas.openxmlformats.org/presentationml/2006/main">
  <p:tag name="AS_UNIQUEID" val="2077"/>
  <p:tag name="KSO_WM_BEAUTIFY_FLAG" val=""/>
</p:tagLst>
</file>

<file path=ppt/tags/tag206.xml><?xml version="1.0" encoding="utf-8"?>
<p:tagLst xmlns:p="http://schemas.openxmlformats.org/presentationml/2006/main">
  <p:tag name="AS_UNIQUEID" val="2079"/>
  <p:tag name="KSO_WM_BEAUTIFY_FLAG" val=""/>
</p:tagLst>
</file>

<file path=ppt/tags/tag207.xml><?xml version="1.0" encoding="utf-8"?>
<p:tagLst xmlns:p="http://schemas.openxmlformats.org/presentationml/2006/main">
  <p:tag name="AS_UNIQUEID" val="2080"/>
  <p:tag name="KSO_WM_BEAUTIFY_FLAG" val=""/>
</p:tagLst>
</file>

<file path=ppt/tags/tag208.xml><?xml version="1.0" encoding="utf-8"?>
<p:tagLst xmlns:p="http://schemas.openxmlformats.org/presentationml/2006/main">
  <p:tag name="AS_UNIQUEID" val="2081"/>
  <p:tag name="KSO_WM_BEAUTIFY_FLAG" val=""/>
</p:tagLst>
</file>

<file path=ppt/tags/tag209.xml><?xml version="1.0" encoding="utf-8"?>
<p:tagLst xmlns:p="http://schemas.openxmlformats.org/presentationml/2006/main">
  <p:tag name="AS_UNIQUEID" val="2082"/>
  <p:tag name="KSO_WM_BEAUTIFY_FLAG" val=""/>
</p:tagLst>
</file>

<file path=ppt/tags/tag21.xml><?xml version="1.0" encoding="utf-8"?>
<p:tagLst xmlns:p="http://schemas.openxmlformats.org/presentationml/2006/main">
  <p:tag name="AS_UNIQUEID" val="2451"/>
</p:tagLst>
</file>

<file path=ppt/tags/tag210.xml><?xml version="1.0" encoding="utf-8"?>
<p:tagLst xmlns:p="http://schemas.openxmlformats.org/presentationml/2006/main">
  <p:tag name="AS_UNIQUEID" val="2005"/>
  <p:tag name="KSO_WM_BEAUTIFY_FLAG" val=""/>
</p:tagLst>
</file>

<file path=ppt/tags/tag211.xml><?xml version="1.0" encoding="utf-8"?>
<p:tagLst xmlns:p="http://schemas.openxmlformats.org/presentationml/2006/main">
  <p:tag name="AS_UNIQUEID" val="2654"/>
  <p:tag name="KSO_WM_BEAUTIFY_FLAG" val=""/>
</p:tagLst>
</file>

<file path=ppt/tags/tag212.xml><?xml version="1.0" encoding="utf-8"?>
<p:tagLst xmlns:p="http://schemas.openxmlformats.org/presentationml/2006/main">
  <p:tag name="AS_UNIQUEID" val="2655"/>
  <p:tag name="KSO_WM_BEAUTIFY_FLAG" val=""/>
</p:tagLst>
</file>

<file path=ppt/tags/tag213.xml><?xml version="1.0" encoding="utf-8"?>
<p:tagLst xmlns:p="http://schemas.openxmlformats.org/presentationml/2006/main">
  <p:tag name="AS_UNIQUEID" val="2656"/>
  <p:tag name="KSO_WM_UNIT_FILL_FORE_SCHEMECOLOR_INDEX" val="2"/>
  <p:tag name="KSO_WM_UNIT_FILL_FORE_SCHEMECOLOR_INDEX_BRIGHTNESS" val="0"/>
  <p:tag name="KSO_WM_UNIT_FILL_TYPE" val="1"/>
  <p:tag name="KSO_WM_UNIT_LINE_FILL_TYPE" val="2"/>
  <p:tag name="KSO_WM_UNIT_LINE_FORE_SCHEMECOLOR_INDEX" val="6"/>
  <p:tag name="KSO_WM_UNIT_LINE_FORE_SCHEMECOLOR_INDEX_BRIGHTNESS" val="0"/>
  <p:tag name="KSO_WM_UNIT_TEXT_FILL_FORE_SCHEMECOLOR_INDEX" val="1"/>
  <p:tag name="KSO_WM_UNIT_TEXT_FILL_FORE_SCHEMECOLOR_INDEX_BRIGHTNESS" val="0"/>
  <p:tag name="KSO_WM_UNIT_TEXT_FILL_TYPE" val="1"/>
  <p:tag name="KSO_WM_BEAUTIFY_FLAG" val=""/>
</p:tagLst>
</file>

<file path=ppt/tags/tag214.xml><?xml version="1.0" encoding="utf-8"?>
<p:tagLst xmlns:p="http://schemas.openxmlformats.org/presentationml/2006/main">
  <p:tag name="AS_UNIQUEID" val="2657"/>
  <p:tag name="KSO_WM_UNIT_FILL_FORE_SCHEMECOLOR_INDEX" val="2"/>
  <p:tag name="KSO_WM_UNIT_FILL_FORE_SCHEMECOLOR_INDEX_BRIGHTNESS" val="0"/>
  <p:tag name="KSO_WM_UNIT_FILL_TYPE" val="1"/>
  <p:tag name="KSO_WM_UNIT_LINE_FILL_TYPE" val="2"/>
  <p:tag name="KSO_WM_UNIT_LINE_FORE_SCHEMECOLOR_INDEX" val="6"/>
  <p:tag name="KSO_WM_UNIT_LINE_FORE_SCHEMECOLOR_INDEX_BRIGHTNESS" val="0"/>
  <p:tag name="KSO_WM_UNIT_TEXT_FILL_FORE_SCHEMECOLOR_INDEX" val="1"/>
  <p:tag name="KSO_WM_UNIT_TEXT_FILL_FORE_SCHEMECOLOR_INDEX_BRIGHTNESS" val="0"/>
  <p:tag name="KSO_WM_UNIT_TEXT_FILL_TYPE" val="1"/>
  <p:tag name="KSO_WM_BEAUTIFY_FLAG" val=""/>
</p:tagLst>
</file>

<file path=ppt/tags/tag215.xml><?xml version="1.0" encoding="utf-8"?>
<p:tagLst xmlns:p="http://schemas.openxmlformats.org/presentationml/2006/main">
  <p:tag name="AS_UNIQUEID" val="2658"/>
  <p:tag name="KSO_WM_UNIT_FILL_FORE_SCHEMECOLOR_INDEX" val="2"/>
  <p:tag name="KSO_WM_UNIT_FILL_FORE_SCHEMECOLOR_INDEX_BRIGHTNESS" val="0"/>
  <p:tag name="KSO_WM_UNIT_FILL_TYPE" val="1"/>
  <p:tag name="KSO_WM_UNIT_LINE_FILL_TYPE" val="2"/>
  <p:tag name="KSO_WM_UNIT_LINE_FORE_SCHEMECOLOR_INDEX" val="6"/>
  <p:tag name="KSO_WM_UNIT_LINE_FORE_SCHEMECOLOR_INDEX_BRIGHTNESS" val="0"/>
  <p:tag name="KSO_WM_UNIT_TEXT_FILL_FORE_SCHEMECOLOR_INDEX" val="1"/>
  <p:tag name="KSO_WM_UNIT_TEXT_FILL_FORE_SCHEMECOLOR_INDEX_BRIGHTNESS" val="0"/>
  <p:tag name="KSO_WM_UNIT_TEXT_FILL_TYPE" val="1"/>
  <p:tag name="KSO_WM_BEAUTIFY_FLAG" val=""/>
</p:tagLst>
</file>

<file path=ppt/tags/tag216.xml><?xml version="1.0" encoding="utf-8"?>
<p:tagLst xmlns:p="http://schemas.openxmlformats.org/presentationml/2006/main">
  <p:tag name="AS_UNIQUEID" val="2659"/>
  <p:tag name="KSO_WM_BEAUTIFY_FLAG" val=""/>
</p:tagLst>
</file>

<file path=ppt/tags/tag217.xml><?xml version="1.0" encoding="utf-8"?>
<p:tagLst xmlns:p="http://schemas.openxmlformats.org/presentationml/2006/main">
  <p:tag name="AS_UNIQUEID" val="2660"/>
  <p:tag name="KSO_WM_BEAUTIFY_FLAG" val=""/>
</p:tagLst>
</file>

<file path=ppt/tags/tag218.xml><?xml version="1.0" encoding="utf-8"?>
<p:tagLst xmlns:p="http://schemas.openxmlformats.org/presentationml/2006/main">
  <p:tag name="AS_UNIQUEID" val="2661"/>
  <p:tag name="KSO_WM_BEAUTIFY_FLAG" val=""/>
</p:tagLst>
</file>

<file path=ppt/tags/tag219.xml><?xml version="1.0" encoding="utf-8"?>
<p:tagLst xmlns:p="http://schemas.openxmlformats.org/presentationml/2006/main">
  <p:tag name="AS_UNIQUEID" val="2662"/>
  <p:tag name="KSO_WM_BEAUTIFY_FLAG" val=""/>
</p:tagLst>
</file>

<file path=ppt/tags/tag22.xml><?xml version="1.0" encoding="utf-8"?>
<p:tagLst xmlns:p="http://schemas.openxmlformats.org/presentationml/2006/main">
  <p:tag name="AS_UNIQUEID" val="2453"/>
</p:tagLst>
</file>

<file path=ppt/tags/tag220.xml><?xml version="1.0" encoding="utf-8"?>
<p:tagLst xmlns:p="http://schemas.openxmlformats.org/presentationml/2006/main">
  <p:tag name="AS_UNIQUEID" val="2663"/>
  <p:tag name="KSO_WM_BEAUTIFY_FLAG" val=""/>
</p:tagLst>
</file>

<file path=ppt/tags/tag221.xml><?xml version="1.0" encoding="utf-8"?>
<p:tagLst xmlns:p="http://schemas.openxmlformats.org/presentationml/2006/main">
  <p:tag name="AS_UNIQUEID" val="2664"/>
  <p:tag name="KSO_WM_UNIT_FILL_FORE_SCHEMECOLOR_INDEX" val="2"/>
  <p:tag name="KSO_WM_UNIT_FILL_FORE_SCHEMECOLOR_INDEX_BRIGHTNESS" val="0"/>
  <p:tag name="KSO_WM_UNIT_FILL_TYPE" val="1"/>
  <p:tag name="KSO_WM_UNIT_LINE_FILL_TYPE" val="2"/>
  <p:tag name="KSO_WM_UNIT_LINE_FORE_SCHEMECOLOR_INDEX" val="6"/>
  <p:tag name="KSO_WM_UNIT_LINE_FORE_SCHEMECOLOR_INDEX_BRIGHTNESS" val="0"/>
  <p:tag name="KSO_WM_UNIT_TEXT_FILL_FORE_SCHEMECOLOR_INDEX" val="1"/>
  <p:tag name="KSO_WM_UNIT_TEXT_FILL_FORE_SCHEMECOLOR_INDEX_BRIGHTNESS" val="0"/>
  <p:tag name="KSO_WM_UNIT_TEXT_FILL_TYPE" val="1"/>
  <p:tag name="KSO_WM_BEAUTIFY_FLAG" val=""/>
</p:tagLst>
</file>

<file path=ppt/tags/tag222.xml><?xml version="1.0" encoding="utf-8"?>
<p:tagLst xmlns:p="http://schemas.openxmlformats.org/presentationml/2006/main">
  <p:tag name="AS_UNIQUEID" val="2665"/>
  <p:tag name="KSO_WM_BEAUTIFY_FLAG" val=""/>
</p:tagLst>
</file>

<file path=ppt/tags/tag223.xml><?xml version="1.0" encoding="utf-8"?>
<p:tagLst xmlns:p="http://schemas.openxmlformats.org/presentationml/2006/main">
  <p:tag name="AS_UNIQUEID" val="2666"/>
  <p:tag name="KSO_WM_BEAUTIFY_FLAG" val=""/>
</p:tagLst>
</file>

<file path=ppt/tags/tag224.xml><?xml version="1.0" encoding="utf-8"?>
<p:tagLst xmlns:p="http://schemas.openxmlformats.org/presentationml/2006/main">
  <p:tag name="AS_UNIQUEID" val="2669"/>
  <p:tag name="KSO_WM_BEAUTIFY_FLAG" val=""/>
</p:tagLst>
</file>

<file path=ppt/tags/tag225.xml><?xml version="1.0" encoding="utf-8"?>
<p:tagLst xmlns:p="http://schemas.openxmlformats.org/presentationml/2006/main">
  <p:tag name="AS_UNIQUEID" val="2113"/>
  <p:tag name="KSO_WM_BEAUTIFY_FLAG" val=""/>
</p:tagLst>
</file>

<file path=ppt/tags/tag226.xml><?xml version="1.0" encoding="utf-8"?>
<p:tagLst xmlns:p="http://schemas.openxmlformats.org/presentationml/2006/main">
  <p:tag name="AS_UNIQUEID" val="2005"/>
  <p:tag name="KSO_WM_BEAUTIFY_FLAG" val=""/>
</p:tagLst>
</file>

<file path=ppt/tags/tag227.xml><?xml version="1.0" encoding="utf-8"?>
<p:tagLst xmlns:p="http://schemas.openxmlformats.org/presentationml/2006/main">
  <p:tag name="AS_UNIQUEID" val="1914"/>
  <p:tag name="KSO_WM_BEAUTIFY_FLAG" val=""/>
</p:tagLst>
</file>

<file path=ppt/tags/tag228.xml><?xml version="1.0" encoding="utf-8"?>
<p:tagLst xmlns:p="http://schemas.openxmlformats.org/presentationml/2006/main">
  <p:tag name="AS_UNIQUEID" val="1915"/>
  <p:tag name="KSO_WM_BEAUTIFY_FLAG" val=""/>
</p:tagLst>
</file>

<file path=ppt/tags/tag229.xml><?xml version="1.0" encoding="utf-8"?>
<p:tagLst xmlns:p="http://schemas.openxmlformats.org/presentationml/2006/main">
  <p:tag name="AS_UNIQUEID" val="1360"/>
  <p:tag name="KSO_WM_BEAUTIFY_FLAG" val=""/>
</p:tagLst>
</file>

<file path=ppt/tags/tag23.xml><?xml version="1.0" encoding="utf-8"?>
<p:tagLst xmlns:p="http://schemas.openxmlformats.org/presentationml/2006/main">
  <p:tag name="AS_UNIQUEID" val="2454"/>
</p:tagLst>
</file>

<file path=ppt/tags/tag230.xml><?xml version="1.0" encoding="utf-8"?>
<p:tagLst xmlns:p="http://schemas.openxmlformats.org/presentationml/2006/main">
  <p:tag name="AS_UNIQUEID" val="1361"/>
  <p:tag name="KSO_WM_BEAUTIFY_FLAG" val=""/>
</p:tagLst>
</file>

<file path=ppt/tags/tag231.xml><?xml version="1.0" encoding="utf-8"?>
<p:tagLst xmlns:p="http://schemas.openxmlformats.org/presentationml/2006/main">
  <p:tag name="AS_UNIQUEID" val="1628"/>
  <p:tag name="KSO_WM_BEAUTIFY_FLAG" val=""/>
</p:tagLst>
</file>

<file path=ppt/tags/tag232.xml><?xml version="1.0" encoding="utf-8"?>
<p:tagLst xmlns:p="http://schemas.openxmlformats.org/presentationml/2006/main">
  <p:tag name="AS_UNIQUEID" val="1629"/>
  <p:tag name="KSO_WM_BEAUTIFY_FLAG" val=""/>
</p:tagLst>
</file>

<file path=ppt/tags/tag233.xml><?xml version="1.0" encoding="utf-8"?>
<p:tagLst xmlns:p="http://schemas.openxmlformats.org/presentationml/2006/main">
  <p:tag name="AS_UNIQUEID" val="1633"/>
  <p:tag name="KSO_WM_BEAUTIFY_FLAG" val=""/>
</p:tagLst>
</file>

<file path=ppt/tags/tag234.xml><?xml version="1.0" encoding="utf-8"?>
<p:tagLst xmlns:p="http://schemas.openxmlformats.org/presentationml/2006/main">
  <p:tag name="AS_UNIQUEID" val="1924"/>
  <p:tag name="KSO_WM_BEAUTIFY_FLAG" val=""/>
</p:tagLst>
</file>

<file path=ppt/tags/tag235.xml><?xml version="1.0" encoding="utf-8"?>
<p:tagLst xmlns:p="http://schemas.openxmlformats.org/presentationml/2006/main">
  <p:tag name="AS_UNIQUEID" val="1925"/>
  <p:tag name="KSO_WM_BEAUTIFY_FLAG" val=""/>
</p:tagLst>
</file>

<file path=ppt/tags/tag236.xml><?xml version="1.0" encoding="utf-8"?>
<p:tagLst xmlns:p="http://schemas.openxmlformats.org/presentationml/2006/main">
  <p:tag name="AS_UNIQUEID" val="1926"/>
  <p:tag name="KSO_WM_BEAUTIFY_FLAG" val=""/>
</p:tagLst>
</file>

<file path=ppt/tags/tag237.xml><?xml version="1.0" encoding="utf-8"?>
<p:tagLst xmlns:p="http://schemas.openxmlformats.org/presentationml/2006/main">
  <p:tag name="AS_UNIQUEID" val="1654"/>
  <p:tag name="KSO_WM_BEAUTIFY_FLAG" val=""/>
</p:tagLst>
</file>

<file path=ppt/tags/tag238.xml><?xml version="1.0" encoding="utf-8"?>
<p:tagLst xmlns:p="http://schemas.openxmlformats.org/presentationml/2006/main">
  <p:tag name="AS_UNIQUEID" val="1640"/>
  <p:tag name="KSO_WM_BEAUTIFY_FLAG" val=""/>
</p:tagLst>
</file>

<file path=ppt/tags/tag239.xml><?xml version="1.0" encoding="utf-8"?>
<p:tagLst xmlns:p="http://schemas.openxmlformats.org/presentationml/2006/main">
  <p:tag name="AS_UNIQUEID" val="1645"/>
</p:tagLst>
</file>

<file path=ppt/tags/tag24.xml><?xml version="1.0" encoding="utf-8"?>
<p:tagLst xmlns:p="http://schemas.openxmlformats.org/presentationml/2006/main">
  <p:tag name="AS_UNIQUEID" val="2455"/>
</p:tagLst>
</file>

<file path=ppt/tags/tag240.xml><?xml version="1.0" encoding="utf-8"?>
<p:tagLst xmlns:p="http://schemas.openxmlformats.org/presentationml/2006/main">
  <p:tag name="AS_UNIQUEID" val="1646"/>
  <p:tag name="KSO_WM_BEAUTIFY_FLAG" val=""/>
</p:tagLst>
</file>

<file path=ppt/tags/tag241.xml><?xml version="1.0" encoding="utf-8"?>
<p:tagLst xmlns:p="http://schemas.openxmlformats.org/presentationml/2006/main">
  <p:tag name="AS_UNIQUEID" val="1647"/>
  <p:tag name="KSO_WM_BEAUTIFY_FLAG" val=""/>
</p:tagLst>
</file>

<file path=ppt/tags/tag242.xml><?xml version="1.0" encoding="utf-8"?>
<p:tagLst xmlns:p="http://schemas.openxmlformats.org/presentationml/2006/main">
  <p:tag name="AS_UNIQUEID" val="1648"/>
  <p:tag name="KSO_WM_BEAUTIFY_FLAG" val=""/>
</p:tagLst>
</file>

<file path=ppt/tags/tag243.xml><?xml version="1.0" encoding="utf-8"?>
<p:tagLst xmlns:p="http://schemas.openxmlformats.org/presentationml/2006/main">
  <p:tag name="AS_UNIQUEID" val="1649"/>
  <p:tag name="KSO_WM_BEAUTIFY_FLAG" val=""/>
</p:tagLst>
</file>

<file path=ppt/tags/tag244.xml><?xml version="1.0" encoding="utf-8"?>
<p:tagLst xmlns:p="http://schemas.openxmlformats.org/presentationml/2006/main">
  <p:tag name="AS_UNIQUEID" val="1650"/>
  <p:tag name="KSO_WM_BEAUTIFY_FLAG" val=""/>
</p:tagLst>
</file>

<file path=ppt/tags/tag245.xml><?xml version="1.0" encoding="utf-8"?>
<p:tagLst xmlns:p="http://schemas.openxmlformats.org/presentationml/2006/main">
  <p:tag name="AS_UNIQUEID" val="1651"/>
  <p:tag name="KSO_WM_BEAUTIFY_FLAG" val=""/>
</p:tagLst>
</file>

<file path=ppt/tags/tag246.xml><?xml version="1.0" encoding="utf-8"?>
<p:tagLst xmlns:p="http://schemas.openxmlformats.org/presentationml/2006/main">
  <p:tag name="AS_UNIQUEID" val="1364"/>
  <p:tag name="KSO_WM_BEAUTIFY_FLAG" val=""/>
</p:tagLst>
</file>

<file path=ppt/tags/tag247.xml><?xml version="1.0" encoding="utf-8"?>
<p:tagLst xmlns:p="http://schemas.openxmlformats.org/presentationml/2006/main">
  <p:tag name="AS_UNIQUEID" val="1661"/>
  <p:tag name="KSO_WM_BEAUTIFY_FLAG" val=""/>
</p:tagLst>
</file>

<file path=ppt/tags/tag248.xml><?xml version="1.0" encoding="utf-8"?>
<p:tagLst xmlns:p="http://schemas.openxmlformats.org/presentationml/2006/main">
  <p:tag name="AS_UNIQUEID" val="1666"/>
  <p:tag name="KSO_WM_BEAUTIFY_FLAG" val=""/>
</p:tagLst>
</file>

<file path=ppt/tags/tag249.xml><?xml version="1.0" encoding="utf-8"?>
<p:tagLst xmlns:p="http://schemas.openxmlformats.org/presentationml/2006/main">
  <p:tag name="AS_UNIQUEID" val="1672"/>
  <p:tag name="KSO_WM_BEAUTIFY_FLAG" val=""/>
</p:tagLst>
</file>

<file path=ppt/tags/tag25.xml><?xml version="1.0" encoding="utf-8"?>
<p:tagLst xmlns:p="http://schemas.openxmlformats.org/presentationml/2006/main">
  <p:tag name="AS_UNIQUEID" val="2456"/>
</p:tagLst>
</file>

<file path=ppt/tags/tag250.xml><?xml version="1.0" encoding="utf-8"?>
<p:tagLst xmlns:p="http://schemas.openxmlformats.org/presentationml/2006/main">
  <p:tag name="AS_UNIQUEID" val="1677"/>
</p:tagLst>
</file>

<file path=ppt/tags/tag251.xml><?xml version="1.0" encoding="utf-8"?>
<p:tagLst xmlns:p="http://schemas.openxmlformats.org/presentationml/2006/main">
  <p:tag name="AS_UNIQUEID" val="1678"/>
</p:tagLst>
</file>

<file path=ppt/tags/tag252.xml><?xml version="1.0" encoding="utf-8"?>
<p:tagLst xmlns:p="http://schemas.openxmlformats.org/presentationml/2006/main">
  <p:tag name="AS_UNIQUEID" val="1679"/>
  <p:tag name="KSO_WM_BEAUTIFY_FLAG" val=""/>
</p:tagLst>
</file>

<file path=ppt/tags/tag253.xml><?xml version="1.0" encoding="utf-8"?>
<p:tagLst xmlns:p="http://schemas.openxmlformats.org/presentationml/2006/main">
  <p:tag name="AS_UNIQUEID" val="1680"/>
  <p:tag name="KSO_WM_BEAUTIFY_FLAG" val=""/>
</p:tagLst>
</file>

<file path=ppt/tags/tag254.xml><?xml version="1.0" encoding="utf-8"?>
<p:tagLst xmlns:p="http://schemas.openxmlformats.org/presentationml/2006/main">
  <p:tag name="AS_UNIQUEID" val="1681"/>
  <p:tag name="KSO_WM_BEAUTIFY_FLAG" val=""/>
</p:tagLst>
</file>

<file path=ppt/tags/tag255.xml><?xml version="1.0" encoding="utf-8"?>
<p:tagLst xmlns:p="http://schemas.openxmlformats.org/presentationml/2006/main">
  <p:tag name="AS_UNIQUEID" val="1682"/>
  <p:tag name="KSO_WM_BEAUTIFY_FLAG" val=""/>
</p:tagLst>
</file>

<file path=ppt/tags/tag256.xml><?xml version="1.0" encoding="utf-8"?>
<p:tagLst xmlns:p="http://schemas.openxmlformats.org/presentationml/2006/main">
  <p:tag name="AS_UNIQUEID" val="1683"/>
  <p:tag name="KSO_WM_BEAUTIFY_FLAG" val=""/>
</p:tagLst>
</file>

<file path=ppt/tags/tag257.xml><?xml version="1.0" encoding="utf-8"?>
<p:tagLst xmlns:p="http://schemas.openxmlformats.org/presentationml/2006/main">
  <p:tag name="AS_UNIQUEID" val="1684"/>
  <p:tag name="KSO_WM_BEAUTIFY_FLAG" val=""/>
</p:tagLst>
</file>

<file path=ppt/tags/tag258.xml><?xml version="1.0" encoding="utf-8"?>
<p:tagLst xmlns:p="http://schemas.openxmlformats.org/presentationml/2006/main">
  <p:tag name="AS_UNIQUEID" val="1685"/>
  <p:tag name="KSO_WM_BEAUTIFY_FLAG" val=""/>
</p:tagLst>
</file>

<file path=ppt/tags/tag259.xml><?xml version="1.0" encoding="utf-8"?>
<p:tagLst xmlns:p="http://schemas.openxmlformats.org/presentationml/2006/main">
  <p:tag name="AS_UNIQUEID" val="1364"/>
  <p:tag name="KSO_WM_BEAUTIFY_FLAG" val=""/>
</p:tagLst>
</file>

<file path=ppt/tags/tag26.xml><?xml version="1.0" encoding="utf-8"?>
<p:tagLst xmlns:p="http://schemas.openxmlformats.org/presentationml/2006/main">
  <p:tag name="AS_UNIQUEID" val="2457"/>
</p:tagLst>
</file>

<file path=ppt/tags/tag260.xml><?xml version="1.0" encoding="utf-8"?>
<p:tagLst xmlns:p="http://schemas.openxmlformats.org/presentationml/2006/main">
  <p:tag name="AS_UNIQUEID" val="1692"/>
  <p:tag name="KSO_WM_BEAUTIFY_FLAG" val=""/>
</p:tagLst>
</file>

<file path=ppt/tags/tag261.xml><?xml version="1.0" encoding="utf-8"?>
<p:tagLst xmlns:p="http://schemas.openxmlformats.org/presentationml/2006/main">
  <p:tag name="AS_UNIQUEID" val="1697"/>
  <p:tag name="KSO_WM_BEAUTIFY_FLAG" val=""/>
</p:tagLst>
</file>

<file path=ppt/tags/tag262.xml><?xml version="1.0" encoding="utf-8"?>
<p:tagLst xmlns:p="http://schemas.openxmlformats.org/presentationml/2006/main">
  <p:tag name="AS_UNIQUEID" val="1704"/>
  <p:tag name="KSO_WM_BEAUTIFY_FLAG" val=""/>
</p:tagLst>
</file>

<file path=ppt/tags/tag263.xml><?xml version="1.0" encoding="utf-8"?>
<p:tagLst xmlns:p="http://schemas.openxmlformats.org/presentationml/2006/main">
  <p:tag name="AS_UNIQUEID" val="1709"/>
</p:tagLst>
</file>

<file path=ppt/tags/tag264.xml><?xml version="1.0" encoding="utf-8"?>
<p:tagLst xmlns:p="http://schemas.openxmlformats.org/presentationml/2006/main">
  <p:tag name="AS_UNIQUEID" val="1710"/>
</p:tagLst>
</file>

<file path=ppt/tags/tag265.xml><?xml version="1.0" encoding="utf-8"?>
<p:tagLst xmlns:p="http://schemas.openxmlformats.org/presentationml/2006/main">
  <p:tag name="AS_UNIQUEID" val="1711"/>
</p:tagLst>
</file>

<file path=ppt/tags/tag266.xml><?xml version="1.0" encoding="utf-8"?>
<p:tagLst xmlns:p="http://schemas.openxmlformats.org/presentationml/2006/main">
  <p:tag name="AS_UNIQUEID" val="1712"/>
  <p:tag name="KSO_WM_BEAUTIFY_FLAG" val=""/>
</p:tagLst>
</file>

<file path=ppt/tags/tag267.xml><?xml version="1.0" encoding="utf-8"?>
<p:tagLst xmlns:p="http://schemas.openxmlformats.org/presentationml/2006/main">
  <p:tag name="AS_UNIQUEID" val="1713"/>
  <p:tag name="KSO_WM_BEAUTIFY_FLAG" val=""/>
</p:tagLst>
</file>

<file path=ppt/tags/tag268.xml><?xml version="1.0" encoding="utf-8"?>
<p:tagLst xmlns:p="http://schemas.openxmlformats.org/presentationml/2006/main">
  <p:tag name="AS_UNIQUEID" val="1714"/>
  <p:tag name="KSO_WM_BEAUTIFY_FLAG" val=""/>
</p:tagLst>
</file>

<file path=ppt/tags/tag269.xml><?xml version="1.0" encoding="utf-8"?>
<p:tagLst xmlns:p="http://schemas.openxmlformats.org/presentationml/2006/main">
  <p:tag name="AS_UNIQUEID" val="1715"/>
  <p:tag name="KSO_WM_BEAUTIFY_FLAG" val=""/>
</p:tagLst>
</file>

<file path=ppt/tags/tag27.xml><?xml version="1.0" encoding="utf-8"?>
<p:tagLst xmlns:p="http://schemas.openxmlformats.org/presentationml/2006/main">
  <p:tag name="AS_UNIQUEID" val="2458"/>
</p:tagLst>
</file>

<file path=ppt/tags/tag270.xml><?xml version="1.0" encoding="utf-8"?>
<p:tagLst xmlns:p="http://schemas.openxmlformats.org/presentationml/2006/main">
  <p:tag name="AS_UNIQUEID" val="1716"/>
  <p:tag name="KSO_WM_BEAUTIFY_FLAG" val=""/>
</p:tagLst>
</file>

<file path=ppt/tags/tag271.xml><?xml version="1.0" encoding="utf-8"?>
<p:tagLst xmlns:p="http://schemas.openxmlformats.org/presentationml/2006/main">
  <p:tag name="AS_UNIQUEID" val="1717"/>
  <p:tag name="KSO_WM_BEAUTIFY_FLAG" val=""/>
</p:tagLst>
</file>

<file path=ppt/tags/tag272.xml><?xml version="1.0" encoding="utf-8"?>
<p:tagLst xmlns:p="http://schemas.openxmlformats.org/presentationml/2006/main">
  <p:tag name="AS_UNIQUEID" val="1718"/>
  <p:tag name="KSO_WM_BEAUTIFY_FLAG" val=""/>
</p:tagLst>
</file>

<file path=ppt/tags/tag273.xml><?xml version="1.0" encoding="utf-8"?>
<p:tagLst xmlns:p="http://schemas.openxmlformats.org/presentationml/2006/main">
  <p:tag name="AS_UNIQUEID" val="1719"/>
  <p:tag name="KSO_WM_BEAUTIFY_FLAG" val=""/>
</p:tagLst>
</file>

<file path=ppt/tags/tag274.xml><?xml version="1.0" encoding="utf-8"?>
<p:tagLst xmlns:p="http://schemas.openxmlformats.org/presentationml/2006/main">
  <p:tag name="AS_UNIQUEID" val="1364"/>
  <p:tag name="KSO_WM_BEAUTIFY_FLAG" val=""/>
</p:tagLst>
</file>

<file path=ppt/tags/tag275.xml><?xml version="1.0" encoding="utf-8"?>
<p:tagLst xmlns:p="http://schemas.openxmlformats.org/presentationml/2006/main">
  <p:tag name="AS_UNIQUEID" val="1726"/>
  <p:tag name="KSO_WM_BEAUTIFY_FLAG" val=""/>
</p:tagLst>
</file>

<file path=ppt/tags/tag276.xml><?xml version="1.0" encoding="utf-8"?>
<p:tagLst xmlns:p="http://schemas.openxmlformats.org/presentationml/2006/main">
  <p:tag name="AS_UNIQUEID" val="1731"/>
  <p:tag name="KSO_WM_BEAUTIFY_FLAG" val=""/>
</p:tagLst>
</file>

<file path=ppt/tags/tag277.xml><?xml version="1.0" encoding="utf-8"?>
<p:tagLst xmlns:p="http://schemas.openxmlformats.org/presentationml/2006/main">
  <p:tag name="AS_UNIQUEID" val="1738"/>
  <p:tag name="KSO_WM_BEAUTIFY_FLAG" val=""/>
</p:tagLst>
</file>

<file path=ppt/tags/tag278.xml><?xml version="1.0" encoding="utf-8"?>
<p:tagLst xmlns:p="http://schemas.openxmlformats.org/presentationml/2006/main">
  <p:tag name="AS_UNIQUEID" val="1742"/>
</p:tagLst>
</file>

<file path=ppt/tags/tag279.xml><?xml version="1.0" encoding="utf-8"?>
<p:tagLst xmlns:p="http://schemas.openxmlformats.org/presentationml/2006/main">
  <p:tag name="AS_UNIQUEID" val="1743"/>
  <p:tag name="KSO_WM_BEAUTIFY_FLAG" val=""/>
</p:tagLst>
</file>

<file path=ppt/tags/tag28.xml><?xml version="1.0" encoding="utf-8"?>
<p:tagLst xmlns:p="http://schemas.openxmlformats.org/presentationml/2006/main">
  <p:tag name="AS_UNIQUEID" val="2459"/>
</p:tagLst>
</file>

<file path=ppt/tags/tag280.xml><?xml version="1.0" encoding="utf-8"?>
<p:tagLst xmlns:p="http://schemas.openxmlformats.org/presentationml/2006/main">
  <p:tag name="AS_UNIQUEID" val="1744"/>
  <p:tag name="KSO_WM_BEAUTIFY_FLAG" val=""/>
</p:tagLst>
</file>

<file path=ppt/tags/tag281.xml><?xml version="1.0" encoding="utf-8"?>
<p:tagLst xmlns:p="http://schemas.openxmlformats.org/presentationml/2006/main">
  <p:tag name="AS_UNIQUEID" val="1745"/>
  <p:tag name="KSO_WM_BEAUTIFY_FLAG" val=""/>
</p:tagLst>
</file>

<file path=ppt/tags/tag282.xml><?xml version="1.0" encoding="utf-8"?>
<p:tagLst xmlns:p="http://schemas.openxmlformats.org/presentationml/2006/main">
  <p:tag name="AS_UNIQUEID" val="1746"/>
  <p:tag name="KSO_WM_BEAUTIFY_FLAG" val=""/>
</p:tagLst>
</file>

<file path=ppt/tags/tag283.xml><?xml version="1.0" encoding="utf-8"?>
<p:tagLst xmlns:p="http://schemas.openxmlformats.org/presentationml/2006/main">
  <p:tag name="AS_UNIQUEID" val="1747"/>
  <p:tag name="KSO_WM_BEAUTIFY_FLAG" val=""/>
</p:tagLst>
</file>

<file path=ppt/tags/tag284.xml><?xml version="1.0" encoding="utf-8"?>
<p:tagLst xmlns:p="http://schemas.openxmlformats.org/presentationml/2006/main">
  <p:tag name="AS_UNIQUEID" val="1748"/>
  <p:tag name="KSO_WM_BEAUTIFY_FLAG" val=""/>
</p:tagLst>
</file>

<file path=ppt/tags/tag285.xml><?xml version="1.0" encoding="utf-8"?>
<p:tagLst xmlns:p="http://schemas.openxmlformats.org/presentationml/2006/main">
  <p:tag name="AS_UNIQUEID" val="1364"/>
  <p:tag name="KSO_WM_BEAUTIFY_FLAG" val=""/>
</p:tagLst>
</file>

<file path=ppt/tags/tag286.xml><?xml version="1.0" encoding="utf-8"?>
<p:tagLst xmlns:p="http://schemas.openxmlformats.org/presentationml/2006/main">
  <p:tag name="AS_UNIQUEID" val="1755"/>
  <p:tag name="KSO_WM_BEAUTIFY_FLAG" val=""/>
</p:tagLst>
</file>

<file path=ppt/tags/tag287.xml><?xml version="1.0" encoding="utf-8"?>
<p:tagLst xmlns:p="http://schemas.openxmlformats.org/presentationml/2006/main">
  <p:tag name="AS_UNIQUEID" val="1759"/>
  <p:tag name="KSO_WM_BEAUTIFY_FLAG" val=""/>
</p:tagLst>
</file>

<file path=ppt/tags/tag288.xml><?xml version="1.0" encoding="utf-8"?>
<p:tagLst xmlns:p="http://schemas.openxmlformats.org/presentationml/2006/main">
  <p:tag name="AS_UNIQUEID" val="1967"/>
  <p:tag name="KSO_WM_BEAUTIFY_FLAG" val=""/>
</p:tagLst>
</file>

<file path=ppt/tags/tag289.xml><?xml version="1.0" encoding="utf-8"?>
<p:tagLst xmlns:p="http://schemas.openxmlformats.org/presentationml/2006/main">
  <p:tag name="AS_UNIQUEID" val="1766"/>
  <p:tag name="KSO_WM_BEAUTIFY_FLAG" val=""/>
</p:tagLst>
</file>

<file path=ppt/tags/tag29.xml><?xml version="1.0" encoding="utf-8"?>
<p:tagLst xmlns:p="http://schemas.openxmlformats.org/presentationml/2006/main">
  <p:tag name="AS_UNIQUEID" val="2460"/>
</p:tagLst>
</file>

<file path=ppt/tags/tag290.xml><?xml version="1.0" encoding="utf-8"?>
<p:tagLst xmlns:p="http://schemas.openxmlformats.org/presentationml/2006/main">
  <p:tag name="AS_UNIQUEID" val="1771"/>
</p:tagLst>
</file>

<file path=ppt/tags/tag291.xml><?xml version="1.0" encoding="utf-8"?>
<p:tagLst xmlns:p="http://schemas.openxmlformats.org/presentationml/2006/main">
  <p:tag name="AS_UNIQUEID" val="1772"/>
</p:tagLst>
</file>

<file path=ppt/tags/tag292.xml><?xml version="1.0" encoding="utf-8"?>
<p:tagLst xmlns:p="http://schemas.openxmlformats.org/presentationml/2006/main">
  <p:tag name="AS_UNIQUEID" val="1773"/>
  <p:tag name="KSO_WM_BEAUTIFY_FLAG" val=""/>
</p:tagLst>
</file>

<file path=ppt/tags/tag293.xml><?xml version="1.0" encoding="utf-8"?>
<p:tagLst xmlns:p="http://schemas.openxmlformats.org/presentationml/2006/main">
  <p:tag name="AS_UNIQUEID" val="1774"/>
  <p:tag name="KSO_WM_BEAUTIFY_FLAG" val=""/>
</p:tagLst>
</file>

<file path=ppt/tags/tag294.xml><?xml version="1.0" encoding="utf-8"?>
<p:tagLst xmlns:p="http://schemas.openxmlformats.org/presentationml/2006/main">
  <p:tag name="AS_UNIQUEID" val="1775"/>
  <p:tag name="KSO_WM_BEAUTIFY_FLAG" val=""/>
</p:tagLst>
</file>

<file path=ppt/tags/tag295.xml><?xml version="1.0" encoding="utf-8"?>
<p:tagLst xmlns:p="http://schemas.openxmlformats.org/presentationml/2006/main">
  <p:tag name="AS_UNIQUEID" val="1776"/>
  <p:tag name="KSO_WM_BEAUTIFY_FLAG" val=""/>
</p:tagLst>
</file>

<file path=ppt/tags/tag296.xml><?xml version="1.0" encoding="utf-8"?>
<p:tagLst xmlns:p="http://schemas.openxmlformats.org/presentationml/2006/main">
  <p:tag name="AS_UNIQUEID" val="1777"/>
  <p:tag name="KSO_WM_BEAUTIFY_FLAG" val=""/>
</p:tagLst>
</file>

<file path=ppt/tags/tag297.xml><?xml version="1.0" encoding="utf-8"?>
<p:tagLst xmlns:p="http://schemas.openxmlformats.org/presentationml/2006/main">
  <p:tag name="AS_UNIQUEID" val="1364"/>
  <p:tag name="KSO_WM_BEAUTIFY_FLAG" val=""/>
</p:tagLst>
</file>

<file path=ppt/tags/tag298.xml><?xml version="1.0" encoding="utf-8"?>
<p:tagLst xmlns:p="http://schemas.openxmlformats.org/presentationml/2006/main">
  <p:tag name="AS_UNIQUEID" val="1421"/>
  <p:tag name="KSO_WM_BEAUTIFY_FLAG" val=""/>
</p:tagLst>
</file>

<file path=ppt/tags/tag299.xml><?xml version="1.0" encoding="utf-8"?>
<p:tagLst xmlns:p="http://schemas.openxmlformats.org/presentationml/2006/main">
  <p:tag name="AS_UNIQUEID" val="1790"/>
  <p:tag name="KSO_WM_UNIT_TABLE_BEAUTIFY" val="{e1114342-ac59-4734-9873-7904c7509e54}"/>
  <p:tag name="TABLE_ENDDRAG_ORIGIN_RECT" val="845*275"/>
  <p:tag name="TABLE_ENDDRAG_RECT" val="88*121*845*275"/>
  <p:tag name="KSO_WM_BEAUTIFY_FLAG" val=""/>
</p:tagLst>
</file>

<file path=ppt/tags/tag3.xml><?xml version="1.0" encoding="utf-8"?>
<p:tagLst xmlns:p="http://schemas.openxmlformats.org/presentationml/2006/main">
  <p:tag name="AS_UNIQUEID" val="2430"/>
</p:tagLst>
</file>

<file path=ppt/tags/tag30.xml><?xml version="1.0" encoding="utf-8"?>
<p:tagLst xmlns:p="http://schemas.openxmlformats.org/presentationml/2006/main">
  <p:tag name="AS_UNIQUEID" val="2462"/>
</p:tagLst>
</file>

<file path=ppt/tags/tag300.xml><?xml version="1.0" encoding="utf-8"?>
<p:tagLst xmlns:p="http://schemas.openxmlformats.org/presentationml/2006/main">
  <p:tag name="AS_UNIQUEID" val="1974"/>
  <p:tag name="KSO_WM_BEAUTIFY_FLAG" val=""/>
</p:tagLst>
</file>

<file path=ppt/tags/tag301.xml><?xml version="1.0" encoding="utf-8"?>
<p:tagLst xmlns:p="http://schemas.openxmlformats.org/presentationml/2006/main">
  <p:tag name="AS_UNIQUEID" val="1940"/>
  <p:tag name="KSO_WM_BEAUTIFY_FLAG" val=""/>
</p:tagLst>
</file>

<file path=ppt/tags/tag302.xml><?xml version="1.0" encoding="utf-8"?>
<p:tagLst xmlns:p="http://schemas.openxmlformats.org/presentationml/2006/main">
  <p:tag name="KSO_WM_BEAUTIFY_FLAG" val=""/>
</p:tagLst>
</file>

<file path=ppt/tags/tag303.xml><?xml version="1.0" encoding="utf-8"?>
<p:tagLst xmlns:p="http://schemas.openxmlformats.org/presentationml/2006/main">
  <p:tag name="KSO_WM_BEAUTIFY_FLAG" val=""/>
</p:tagLst>
</file>

<file path=ppt/tags/tag304.xml><?xml version="1.0" encoding="utf-8"?>
<p:tagLst xmlns:p="http://schemas.openxmlformats.org/presentationml/2006/main">
  <p:tag name="KSO_WM_BEAUTIFY_FLAG" val=""/>
</p:tagLst>
</file>

<file path=ppt/tags/tag305.xml><?xml version="1.0" encoding="utf-8"?>
<p:tagLst xmlns:p="http://schemas.openxmlformats.org/presentationml/2006/main">
  <p:tag name="KSO_WM_BEAUTIFY_FLAG" val=""/>
</p:tagLst>
</file>

<file path=ppt/tags/tag306.xml><?xml version="1.0" encoding="utf-8"?>
<p:tagLst xmlns:p="http://schemas.openxmlformats.org/presentationml/2006/main">
  <p:tag name="KSO_WM_BEAUTIFY_FLAG" val="#wm#"/>
  <p:tag name="KSO_WM_SLIDE_BACKGROUND" val="[&quot;general&quot;,&quot;navigation&quot;]"/>
  <p:tag name="KSO_WM_SLIDE_ID" val="custom20204426_8"/>
  <p:tag name="KSO_WM_SLIDE_INDEX" val="8"/>
  <p:tag name="KSO_WM_SLIDE_ITEM_CNT" val="0"/>
  <p:tag name="KSO_WM_SLIDE_LAYOUT" val="a_f_i"/>
  <p:tag name="KSO_WM_SLIDE_LAYOUT_CNT" val="1_1_1"/>
  <p:tag name="KSO_WM_SLIDE_LAYOUT_INFO" val="{&quot;direction&quot;:0,&quot;horizontalAlign&quot;:-1,&quot;verticalAlign&quot;:-1,&quot;type&quot;:0,&quot;diagramDirection&quot;:0,&quot;canSetOverLayout&quot;:0,&quot;isOverLayout&quot;:0,&quot;normalSize&quot;:{&quot;size1&quot;:13.3},&quot;minSize&quot;:{&quot;size1&quot;:13.3},&quot;maxSize&quot;:{&quot;size1&quot;:13.3},&quot;edge&quot;:{&quot;left&quot;:true,&quot;top&quot;:true,&quot;right&quot;:true,&quot;bottom&quot;:true},&quot;backgroundInfo&quot;:[{&quot;type&quot;:&quot;general&quot;,&quot;left&quot;:0.0,&quot;top&quot;:0.0,&quot;right&quot;:0.0,&quot;bottom&quot;:0.0,&quot;leftAbs&quot;:false,&quot;topAbs&quot;:false,&quot;rightAbs&quot;:false,&quot;bottomAbs&quot;:false},{&quot;type&quot;:&quot;navigation&quot;,&quot;left&quot;:0.0,&quot;top&quot;:0.0,&quot;right&quot;:0.0,&quot;bottom&quot;:0.0,&quot;leftAbs&quot;:false,&quot;topAbs&quot;:false,&quot;rightAbs&quot;:false,&quot;bottomAbs&quot;:false}],&quot;subLayout&quot;:[{&quot;direction&quot;:0,&quot;horizontalAlign&quot;:-1,&quot;verticalAlign&quot;:-1,&quot;type&quot;:0,&quot;diagramDirection&quot;:0,&quot;canSetOverLayout&quot;:0,&quot;isOverLayout&quot;:0,&quot;margin&quot;:{&quot;left&quot;:1.69,&quot;top&quot;:0.425,&quot;right&quot;:1.692,&quot;bottom&quot;:0.425},&quot;edge&quot;:{&quot;left&quot;:true,&quot;top&quot;:true,&quot;right&quot;:true,&quot;bottom&quot;:false}},{&quot;direction&quot;:0,&quot;horizontalAlign&quot;:-1,&quot;verticalAlign&quot;:-1,&quot;type&quot;:0,&quot;diagramDirection&quot;:0,&quot;canSetOverLayout&quot;:0,&quot;isOverLayout&quot;:0,&quot;margin&quot;:{&quot;left&quot;:2.12,&quot;top&quot;:1.69,&quot;right&quot;:2.12,&quot;bottom&quot;:2.96},&quot;edge&quot;:{&quot;left&quot;:true,&quot;top&quot;:false,&quot;right&quot;:true,&quot;bottom&quot;:true}}]}"/>
  <p:tag name="KSO_WM_SLIDE_POSITION" val="0*0"/>
  <p:tag name="KSO_WM_SLIDE_RATIO" val="1.777778"/>
  <p:tag name="KSO_WM_SLIDE_SIZE" val="960*524"/>
  <p:tag name="KSO_WM_SLIDE_SUBTYPE" val="pureTxt"/>
  <p:tag name="KSO_WM_SLIDE_TYPE" val="text"/>
  <p:tag name="KSO_WM_SPECIAL_SOURCE" val="bdnull"/>
  <p:tag name="KSO_WM_TAG_VERSION" val="1.0"/>
  <p:tag name="KSO_WM_TEMPLATE_CATEGORY" val="custom"/>
  <p:tag name="KSO_WM_TEMPLATE_COLOR_TYPE" val="1"/>
  <p:tag name="KSO_WM_TEMPLATE_INDEX" val="20204426"/>
  <p:tag name="KSO_WM_TEMPLATE_MASTER_TYPE" val="1"/>
  <p:tag name="KSO_WM_TEMPLATE_SUBCATEGORY" val="0"/>
</p:tagLst>
</file>

<file path=ppt/tags/tag307.xml><?xml version="1.0" encoding="utf-8"?>
<p:tagLst xmlns:p="http://schemas.openxmlformats.org/presentationml/2006/main">
  <p:tag name="AS_UNIQUEID" val="3056"/>
</p:tagLst>
</file>

<file path=ppt/tags/tag308.xml><?xml version="1.0" encoding="utf-8"?>
<p:tagLst xmlns:p="http://schemas.openxmlformats.org/presentationml/2006/main">
  <p:tag name="AS_UNIQUEID" val="3057"/>
</p:tagLst>
</file>

<file path=ppt/tags/tag309.xml><?xml version="1.0" encoding="utf-8"?>
<p:tagLst xmlns:p="http://schemas.openxmlformats.org/presentationml/2006/main">
  <p:tag name="AS_UNIQUEID" val="3058"/>
</p:tagLst>
</file>

<file path=ppt/tags/tag31.xml><?xml version="1.0" encoding="utf-8"?>
<p:tagLst xmlns:p="http://schemas.openxmlformats.org/presentationml/2006/main">
  <p:tag name="AS_UNIQUEID" val="2463"/>
</p:tagLst>
</file>

<file path=ppt/tags/tag310.xml><?xml version="1.0" encoding="utf-8"?>
<p:tagLst xmlns:p="http://schemas.openxmlformats.org/presentationml/2006/main">
  <p:tag name="AS_UNIQUEID" val="2504"/>
</p:tagLst>
</file>

<file path=ppt/tags/tag311.xml><?xml version="1.0" encoding="utf-8"?>
<p:tagLst xmlns:p="http://schemas.openxmlformats.org/presentationml/2006/main">
  <p:tag name="AS_UNIQUEID" val="2505"/>
</p:tagLst>
</file>

<file path=ppt/tags/tag312.xml><?xml version="1.0" encoding="utf-8"?>
<p:tagLst xmlns:p="http://schemas.openxmlformats.org/presentationml/2006/main">
  <p:tag name="AS_UNIQUEID" val="2506"/>
</p:tagLst>
</file>

<file path=ppt/tags/tag313.xml><?xml version="1.0" encoding="utf-8"?>
<p:tagLst xmlns:p="http://schemas.openxmlformats.org/presentationml/2006/main">
  <p:tag name="AS_UNIQUEID" val="2507"/>
</p:tagLst>
</file>

<file path=ppt/tags/tag314.xml><?xml version="1.0" encoding="utf-8"?>
<p:tagLst xmlns:p="http://schemas.openxmlformats.org/presentationml/2006/main">
  <p:tag name="AS_UNIQUEID" val="2508"/>
</p:tagLst>
</file>

<file path=ppt/tags/tag315.xml><?xml version="1.0" encoding="utf-8"?>
<p:tagLst xmlns:p="http://schemas.openxmlformats.org/presentationml/2006/main">
  <p:tag name="AS_UNIQUEID" val="2509"/>
</p:tagLst>
</file>

<file path=ppt/tags/tag316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COMMONDATA" val="eyJoZGlkIjoiMzc3OGMxYTk3ZjM3ZmJhYzljYTc4NGUxODFhOGNmNGMifQ=="/>
  <p:tag name="KSO_WPP_MARK_KEY" val="88fe896e-ffbc-43ee-b761-b0a0a69d9f2b"/>
</p:tagLst>
</file>

<file path=ppt/tags/tag32.xml><?xml version="1.0" encoding="utf-8"?>
<p:tagLst xmlns:p="http://schemas.openxmlformats.org/presentationml/2006/main">
  <p:tag name="AS_UNIQUEID" val="2464"/>
</p:tagLst>
</file>

<file path=ppt/tags/tag33.xml><?xml version="1.0" encoding="utf-8"?>
<p:tagLst xmlns:p="http://schemas.openxmlformats.org/presentationml/2006/main">
  <p:tag name="AS_UNIQUEID" val="2465"/>
</p:tagLst>
</file>

<file path=ppt/tags/tag34.xml><?xml version="1.0" encoding="utf-8"?>
<p:tagLst xmlns:p="http://schemas.openxmlformats.org/presentationml/2006/main">
  <p:tag name="AS_UNIQUEID" val="2467"/>
</p:tagLst>
</file>

<file path=ppt/tags/tag35.xml><?xml version="1.0" encoding="utf-8"?>
<p:tagLst xmlns:p="http://schemas.openxmlformats.org/presentationml/2006/main">
  <p:tag name="AS_UNIQUEID" val="2468"/>
</p:tagLst>
</file>

<file path=ppt/tags/tag36.xml><?xml version="1.0" encoding="utf-8"?>
<p:tagLst xmlns:p="http://schemas.openxmlformats.org/presentationml/2006/main">
  <p:tag name="AS_UNIQUEID" val="2469"/>
</p:tagLst>
</file>

<file path=ppt/tags/tag37.xml><?xml version="1.0" encoding="utf-8"?>
<p:tagLst xmlns:p="http://schemas.openxmlformats.org/presentationml/2006/main">
  <p:tag name="AS_UNIQUEID" val="2471"/>
</p:tagLst>
</file>

<file path=ppt/tags/tag38.xml><?xml version="1.0" encoding="utf-8"?>
<p:tagLst xmlns:p="http://schemas.openxmlformats.org/presentationml/2006/main">
  <p:tag name="AS_UNIQUEID" val="2472"/>
</p:tagLst>
</file>

<file path=ppt/tags/tag39.xml><?xml version="1.0" encoding="utf-8"?>
<p:tagLst xmlns:p="http://schemas.openxmlformats.org/presentationml/2006/main">
  <p:tag name="AS_UNIQUEID" val="2473"/>
</p:tagLst>
</file>

<file path=ppt/tags/tag4.xml><?xml version="1.0" encoding="utf-8"?>
<p:tagLst xmlns:p="http://schemas.openxmlformats.org/presentationml/2006/main">
  <p:tag name="AS_UNIQUEID" val="2431"/>
</p:tagLst>
</file>

<file path=ppt/tags/tag40.xml><?xml version="1.0" encoding="utf-8"?>
<p:tagLst xmlns:p="http://schemas.openxmlformats.org/presentationml/2006/main">
  <p:tag name="AS_UNIQUEID" val="2474"/>
</p:tagLst>
</file>

<file path=ppt/tags/tag41.xml><?xml version="1.0" encoding="utf-8"?>
<p:tagLst xmlns:p="http://schemas.openxmlformats.org/presentationml/2006/main">
  <p:tag name="AS_UNIQUEID" val="2475"/>
</p:tagLst>
</file>

<file path=ppt/tags/tag42.xml><?xml version="1.0" encoding="utf-8"?>
<p:tagLst xmlns:p="http://schemas.openxmlformats.org/presentationml/2006/main">
  <p:tag name="AS_UNIQUEID" val="2476"/>
</p:tagLst>
</file>

<file path=ppt/tags/tag43.xml><?xml version="1.0" encoding="utf-8"?>
<p:tagLst xmlns:p="http://schemas.openxmlformats.org/presentationml/2006/main">
  <p:tag name="AS_UNIQUEID" val="2478"/>
</p:tagLst>
</file>

<file path=ppt/tags/tag44.xml><?xml version="1.0" encoding="utf-8"?>
<p:tagLst xmlns:p="http://schemas.openxmlformats.org/presentationml/2006/main">
  <p:tag name="AS_UNIQUEID" val="2479"/>
</p:tagLst>
</file>

<file path=ppt/tags/tag45.xml><?xml version="1.0" encoding="utf-8"?>
<p:tagLst xmlns:p="http://schemas.openxmlformats.org/presentationml/2006/main">
  <p:tag name="AS_UNIQUEID" val="2480"/>
</p:tagLst>
</file>

<file path=ppt/tags/tag46.xml><?xml version="1.0" encoding="utf-8"?>
<p:tagLst xmlns:p="http://schemas.openxmlformats.org/presentationml/2006/main">
  <p:tag name="AS_UNIQUEID" val="2481"/>
</p:tagLst>
</file>

<file path=ppt/tags/tag47.xml><?xml version="1.0" encoding="utf-8"?>
<p:tagLst xmlns:p="http://schemas.openxmlformats.org/presentationml/2006/main">
  <p:tag name="AS_UNIQUEID" val="2482"/>
</p:tagLst>
</file>

<file path=ppt/tags/tag48.xml><?xml version="1.0" encoding="utf-8"?>
<p:tagLst xmlns:p="http://schemas.openxmlformats.org/presentationml/2006/main">
  <p:tag name="AS_UNIQUEID" val="2483"/>
</p:tagLst>
</file>

<file path=ppt/tags/tag49.xml><?xml version="1.0" encoding="utf-8"?>
<p:tagLst xmlns:p="http://schemas.openxmlformats.org/presentationml/2006/main">
  <p:tag name="AS_UNIQUEID" val="2485"/>
</p:tagLst>
</file>

<file path=ppt/tags/tag5.xml><?xml version="1.0" encoding="utf-8"?>
<p:tagLst xmlns:p="http://schemas.openxmlformats.org/presentationml/2006/main">
  <p:tag name="AS_UNIQUEID" val="2432"/>
</p:tagLst>
</file>

<file path=ppt/tags/tag50.xml><?xml version="1.0" encoding="utf-8"?>
<p:tagLst xmlns:p="http://schemas.openxmlformats.org/presentationml/2006/main">
  <p:tag name="AS_UNIQUEID" val="2486"/>
</p:tagLst>
</file>

<file path=ppt/tags/tag51.xml><?xml version="1.0" encoding="utf-8"?>
<p:tagLst xmlns:p="http://schemas.openxmlformats.org/presentationml/2006/main">
  <p:tag name="AS_UNIQUEID" val="2487"/>
</p:tagLst>
</file>

<file path=ppt/tags/tag52.xml><?xml version="1.0" encoding="utf-8"?>
<p:tagLst xmlns:p="http://schemas.openxmlformats.org/presentationml/2006/main">
  <p:tag name="AS_UNIQUEID" val="2488"/>
</p:tagLst>
</file>

<file path=ppt/tags/tag53.xml><?xml version="1.0" encoding="utf-8"?>
<p:tagLst xmlns:p="http://schemas.openxmlformats.org/presentationml/2006/main">
  <p:tag name="AS_UNIQUEID" val="2489"/>
</p:tagLst>
</file>

<file path=ppt/tags/tag54.xml><?xml version="1.0" encoding="utf-8"?>
<p:tagLst xmlns:p="http://schemas.openxmlformats.org/presentationml/2006/main">
  <p:tag name="AS_UNIQUEID" val="2491"/>
</p:tagLst>
</file>

<file path=ppt/tags/tag55.xml><?xml version="1.0" encoding="utf-8"?>
<p:tagLst xmlns:p="http://schemas.openxmlformats.org/presentationml/2006/main">
  <p:tag name="AS_UNIQUEID" val="2492"/>
</p:tagLst>
</file>

<file path=ppt/tags/tag56.xml><?xml version="1.0" encoding="utf-8"?>
<p:tagLst xmlns:p="http://schemas.openxmlformats.org/presentationml/2006/main">
  <p:tag name="AS_UNIQUEID" val="2493"/>
</p:tagLst>
</file>

<file path=ppt/tags/tag57.xml><?xml version="1.0" encoding="utf-8"?>
<p:tagLst xmlns:p="http://schemas.openxmlformats.org/presentationml/2006/main">
  <p:tag name="AS_UNIQUEID" val="2494"/>
</p:tagLst>
</file>

<file path=ppt/tags/tag58.xml><?xml version="1.0" encoding="utf-8"?>
<p:tagLst xmlns:p="http://schemas.openxmlformats.org/presentationml/2006/main">
  <p:tag name="AS_UNIQUEID" val="2495"/>
</p:tagLst>
</file>

<file path=ppt/tags/tag59.xml><?xml version="1.0" encoding="utf-8"?>
<p:tagLst xmlns:p="http://schemas.openxmlformats.org/presentationml/2006/main">
  <p:tag name="AS_UNIQUEID" val="3058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6.xml><?xml version="1.0" encoding="utf-8"?>
<p:tagLst xmlns:p="http://schemas.openxmlformats.org/presentationml/2006/main">
  <p:tag name="AS_UNIQUEID" val="2434"/>
</p:tagLst>
</file>

<file path=ppt/tags/tag60.xml><?xml version="1.0" encoding="utf-8"?>
<p:tagLst xmlns:p="http://schemas.openxmlformats.org/presentationml/2006/main">
  <p:tag name="AS_UNIQUEID" val="3059"/>
  <p:tag name="KSO_WM_BEAUTIFY_FLAG" val="#wm#"/>
  <p:tag name="KSO_WM_SLIDE_BACKGROUND_TYPE" val="bottomTop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SUBTYPE" val="h"/>
  <p:tag name="KSO_WM_UNIT_TYPE" val="i"/>
</p:tagLst>
</file>

<file path=ppt/tags/tag61.xml><?xml version="1.0" encoding="utf-8"?>
<p:tagLst xmlns:p="http://schemas.openxmlformats.org/presentationml/2006/main">
  <p:tag name="AS_UNIQUEID" val="3060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62.xml><?xml version="1.0" encoding="utf-8"?>
<p:tagLst xmlns:p="http://schemas.openxmlformats.org/presentationml/2006/main">
  <p:tag name="AS_UNIQUEID" val="3061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63.xml><?xml version="1.0" encoding="utf-8"?>
<p:tagLst xmlns:p="http://schemas.openxmlformats.org/presentationml/2006/main">
  <p:tag name="AS_UNIQUEID" val="3062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64.xml><?xml version="1.0" encoding="utf-8"?>
<p:tagLst xmlns:p="http://schemas.openxmlformats.org/presentationml/2006/main">
  <p:tag name="AS_UNIQUEID" val="3063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65.xml><?xml version="1.0" encoding="utf-8"?>
<p:tagLst xmlns:p="http://schemas.openxmlformats.org/presentationml/2006/main">
  <p:tag name="AS_UNIQUEID" val="3064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66.xml><?xml version="1.0" encoding="utf-8"?>
<p:tagLst xmlns:p="http://schemas.openxmlformats.org/presentationml/2006/main">
  <p:tag name="AS_UNIQUEID" val="2497"/>
</p:tagLst>
</file>

<file path=ppt/tags/tag67.xml><?xml version="1.0" encoding="utf-8"?>
<p:tagLst xmlns:p="http://schemas.openxmlformats.org/presentationml/2006/main">
  <p:tag name="AS_UNIQUEID" val="2498"/>
</p:tagLst>
</file>

<file path=ppt/tags/tag68.xml><?xml version="1.0" encoding="utf-8"?>
<p:tagLst xmlns:p="http://schemas.openxmlformats.org/presentationml/2006/main">
  <p:tag name="AS_UNIQUEID" val="2499"/>
</p:tagLst>
</file>

<file path=ppt/tags/tag69.xml><?xml version="1.0" encoding="utf-8"?>
<p:tagLst xmlns:p="http://schemas.openxmlformats.org/presentationml/2006/main">
  <p:tag name="AS_UNIQUEID" val="2500"/>
</p:tagLst>
</file>

<file path=ppt/tags/tag7.xml><?xml version="1.0" encoding="utf-8"?>
<p:tagLst xmlns:p="http://schemas.openxmlformats.org/presentationml/2006/main">
  <p:tag name="AS_UNIQUEID" val="2435"/>
</p:tagLst>
</file>

<file path=ppt/tags/tag70.xml><?xml version="1.0" encoding="utf-8"?>
<p:tagLst xmlns:p="http://schemas.openxmlformats.org/presentationml/2006/main">
  <p:tag name="AS_UNIQUEID" val="2501"/>
</p:tagLst>
</file>

<file path=ppt/tags/tag71.xml><?xml version="1.0" encoding="utf-8"?>
<p:tagLst xmlns:p="http://schemas.openxmlformats.org/presentationml/2006/main">
  <p:tag name="AS_UNIQUEID" val="2502"/>
</p:tagLst>
</file>

<file path=ppt/tags/tag72.xml><?xml version="1.0" encoding="utf-8"?>
<p:tagLst xmlns:p="http://schemas.openxmlformats.org/presentationml/2006/main">
  <p:tag name="AS_UNIQUEID" val="824"/>
  <p:tag name="KSO_WM_BEAUTIFY_FLAG" val=""/>
</p:tagLst>
</file>

<file path=ppt/tags/tag73.xml><?xml version="1.0" encoding="utf-8"?>
<p:tagLst xmlns:p="http://schemas.openxmlformats.org/presentationml/2006/main">
  <p:tag name="AS_UNIQUEID" val="4229"/>
</p:tagLst>
</file>

<file path=ppt/tags/tag74.xml><?xml version="1.0" encoding="utf-8"?>
<p:tagLst xmlns:p="http://schemas.openxmlformats.org/presentationml/2006/main">
  <p:tag name="AS_UNIQUEID" val="2799"/>
  <p:tag name="KSO_WM_BEAUTIFY_FLAG" val=""/>
</p:tagLst>
</file>

<file path=ppt/tags/tag75.xml><?xml version="1.0" encoding="utf-8"?>
<p:tagLst xmlns:p="http://schemas.openxmlformats.org/presentationml/2006/main">
  <p:tag name="AS_UNIQUEID" val="824"/>
  <p:tag name="KSO_WM_BEAUTIFY_FLAG" val=""/>
</p:tagLst>
</file>

<file path=ppt/tags/tag76.xml><?xml version="1.0" encoding="utf-8"?>
<p:tagLst xmlns:p="http://schemas.openxmlformats.org/presentationml/2006/main">
  <p:tag name="AS_UNIQUEID" val="825"/>
  <p:tag name="KSO_WM_BEAUTIFY_FLAG" val=""/>
</p:tagLst>
</file>

<file path=ppt/tags/tag77.xml><?xml version="1.0" encoding="utf-8"?>
<p:tagLst xmlns:p="http://schemas.openxmlformats.org/presentationml/2006/main">
  <p:tag name="AS_UNIQUEID" val="4230"/>
  <p:tag name="KSO_WM_BEAUTIFY_FLAG" val=""/>
</p:tagLst>
</file>

<file path=ppt/tags/tag78.xml><?xml version="1.0" encoding="utf-8"?>
<p:tagLst xmlns:p="http://schemas.openxmlformats.org/presentationml/2006/main">
  <p:tag name="AS_UNIQUEID" val="4231"/>
  <p:tag name="KSO_WM_BEAUTIFY_FLAG" val=""/>
</p:tagLst>
</file>

<file path=ppt/tags/tag79.xml><?xml version="1.0" encoding="utf-8"?>
<p:tagLst xmlns:p="http://schemas.openxmlformats.org/presentationml/2006/main">
  <p:tag name="KSO_WM_SPECIAL_SOURCE" val="bdnull"/>
</p:tagLst>
</file>

<file path=ppt/tags/tag8.xml><?xml version="1.0" encoding="utf-8"?>
<p:tagLst xmlns:p="http://schemas.openxmlformats.org/presentationml/2006/main">
  <p:tag name="AS_UNIQUEID" val="2436"/>
</p:tagLst>
</file>

<file path=ppt/tags/tag80.xml><?xml version="1.0" encoding="utf-8"?>
<p:tagLst xmlns:p="http://schemas.openxmlformats.org/presentationml/2006/main">
  <p:tag name="AS_UNIQUEID" val="2457"/>
  <p:tag name="KSO_WM_BEAUTIFY_FLAG" val=""/>
</p:tagLst>
</file>

<file path=ppt/tags/tag81.xml><?xml version="1.0" encoding="utf-8"?>
<p:tagLst xmlns:p="http://schemas.openxmlformats.org/presentationml/2006/main">
  <p:tag name="KSO_WM_SPECIAL_SOURCE" val="bdnull"/>
</p:tagLst>
</file>

<file path=ppt/tags/tag82.xml><?xml version="1.0" encoding="utf-8"?>
<p:tagLst xmlns:p="http://schemas.openxmlformats.org/presentationml/2006/main">
  <p:tag name="AS_UNIQUEID" val="4237"/>
  <p:tag name="KSO_WM_BEAUTIFY_FLAG" val=""/>
</p:tagLst>
</file>

<file path=ppt/tags/tag83.xml><?xml version="1.0" encoding="utf-8"?>
<p:tagLst xmlns:p="http://schemas.openxmlformats.org/presentationml/2006/main">
  <p:tag name="AS_UNIQUEID" val="4238"/>
  <p:tag name="KSO_WM_BEAUTIFY_FLAG" val=""/>
</p:tagLst>
</file>

<file path=ppt/tags/tag84.xml><?xml version="1.0" encoding="utf-8"?>
<p:tagLst xmlns:p="http://schemas.openxmlformats.org/presentationml/2006/main">
  <p:tag name="AS_UNIQUEID" val="4239"/>
  <p:tag name="KSO_WM_BEAUTIFY_FLAG" val=""/>
</p:tagLst>
</file>

<file path=ppt/tags/tag85.xml><?xml version="1.0" encoding="utf-8"?>
<p:tagLst xmlns:p="http://schemas.openxmlformats.org/presentationml/2006/main">
  <p:tag name="AS_UNIQUEID" val="4242"/>
  <p:tag name="KSO_WM_BEAUTIFY_FLAG" val=""/>
</p:tagLst>
</file>

<file path=ppt/tags/tag86.xml><?xml version="1.0" encoding="utf-8"?>
<p:tagLst xmlns:p="http://schemas.openxmlformats.org/presentationml/2006/main">
  <p:tag name="AS_UNIQUEID" val="2524"/>
  <p:tag name="KSO_WM_BEAUTIFY_FLAG" val=""/>
</p:tagLst>
</file>

<file path=ppt/tags/tag87.xml><?xml version="1.0" encoding="utf-8"?>
<p:tagLst xmlns:p="http://schemas.openxmlformats.org/presentationml/2006/main">
  <p:tag name="AS_UNIQUEID" val="2525"/>
  <p:tag name="KSO_WM_BEAUTIFY_FLAG" val=""/>
</p:tagLst>
</file>

<file path=ppt/tags/tag88.xml><?xml version="1.0" encoding="utf-8"?>
<p:tagLst xmlns:p="http://schemas.openxmlformats.org/presentationml/2006/main">
  <p:tag name="AS_UNIQUEID" val="2526"/>
  <p:tag name="KSO_WM_BEAUTIFY_FLAG" val=""/>
</p:tagLst>
</file>

<file path=ppt/tags/tag89.xml><?xml version="1.0" encoding="utf-8"?>
<p:tagLst xmlns:p="http://schemas.openxmlformats.org/presentationml/2006/main">
  <p:tag name="KSO_WM_SPECIAL_SOURCE" val="bdnull"/>
</p:tagLst>
</file>

<file path=ppt/tags/tag9.xml><?xml version="1.0" encoding="utf-8"?>
<p:tagLst xmlns:p="http://schemas.openxmlformats.org/presentationml/2006/main">
  <p:tag name="AS_UNIQUEID" val="2437"/>
</p:tagLst>
</file>

<file path=ppt/tags/tag90.xml><?xml version="1.0" encoding="utf-8"?>
<p:tagLst xmlns:p="http://schemas.openxmlformats.org/presentationml/2006/main">
  <p:tag name="AS_UNIQUEID" val="4244"/>
  <p:tag name="KSO_WM_BEAUTIFY_FLAG" val=""/>
</p:tagLst>
</file>

<file path=ppt/tags/tag91.xml><?xml version="1.0" encoding="utf-8"?>
<p:tagLst xmlns:p="http://schemas.openxmlformats.org/presentationml/2006/main">
  <p:tag name="AS_UNIQUEID" val="4246"/>
  <p:tag name="KSO_WM_BEAUTIFY_FLAG" val=""/>
</p:tagLst>
</file>

<file path=ppt/tags/tag92.xml><?xml version="1.0" encoding="utf-8"?>
<p:tagLst xmlns:p="http://schemas.openxmlformats.org/presentationml/2006/main">
  <p:tag name="AS_UNIQUEID" val="4247"/>
  <p:tag name="KSO_WM_BEAUTIFY_FLAG" val=""/>
</p:tagLst>
</file>

<file path=ppt/tags/tag93.xml><?xml version="1.0" encoding="utf-8"?>
<p:tagLst xmlns:p="http://schemas.openxmlformats.org/presentationml/2006/main">
  <p:tag name="AS_UNIQUEID" val="4248"/>
  <p:tag name="KSO_WM_BEAUTIFY_FLAG" val=""/>
</p:tagLst>
</file>

<file path=ppt/tags/tag94.xml><?xml version="1.0" encoding="utf-8"?>
<p:tagLst xmlns:p="http://schemas.openxmlformats.org/presentationml/2006/main">
  <p:tag name="AS_UNIQUEID" val="4249"/>
  <p:tag name="KSO_WM_BEAUTIFY_FLAG" val=""/>
</p:tagLst>
</file>

<file path=ppt/tags/tag95.xml><?xml version="1.0" encoding="utf-8"?>
<p:tagLst xmlns:p="http://schemas.openxmlformats.org/presentationml/2006/main">
  <p:tag name="AS_UNIQUEID" val="4250"/>
  <p:tag name="KSO_WM_BEAUTIFY_FLAG" val=""/>
</p:tagLst>
</file>

<file path=ppt/tags/tag96.xml><?xml version="1.0" encoding="utf-8"?>
<p:tagLst xmlns:p="http://schemas.openxmlformats.org/presentationml/2006/main">
  <p:tag name="AS_UNIQUEID" val="4252"/>
  <p:tag name="KSO_WM_BEAUTIFY_FLAG" val=""/>
</p:tagLst>
</file>

<file path=ppt/tags/tag97.xml><?xml version="1.0" encoding="utf-8"?>
<p:tagLst xmlns:p="http://schemas.openxmlformats.org/presentationml/2006/main">
  <p:tag name="AS_UNIQUEID" val="4253"/>
  <p:tag name="KSO_WM_BEAUTIFY_FLAG" val=""/>
</p:tagLst>
</file>

<file path=ppt/tags/tag98.xml><?xml version="1.0" encoding="utf-8"?>
<p:tagLst xmlns:p="http://schemas.openxmlformats.org/presentationml/2006/main">
  <p:tag name="AS_UNIQUEID" val="4254"/>
  <p:tag name="KSO_WM_BEAUTIFY_FLAG" val=""/>
</p:tagLst>
</file>

<file path=ppt/tags/tag99.xml><?xml version="1.0" encoding="utf-8"?>
<p:tagLst xmlns:p="http://schemas.openxmlformats.org/presentationml/2006/main">
  <p:tag name="AS_UNIQUEID" val="4255"/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6053</Words>
  <Application>WPS 演示</Application>
  <PresentationFormat/>
  <Paragraphs>454</Paragraphs>
  <Slides>29</Slides>
  <Notes>9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29</vt:i4>
      </vt:variant>
    </vt:vector>
  </HeadingPairs>
  <TitlesOfParts>
    <vt:vector size="48" baseType="lpstr">
      <vt:lpstr>Arial</vt:lpstr>
      <vt:lpstr>宋体</vt:lpstr>
      <vt:lpstr>Wingdings</vt:lpstr>
      <vt:lpstr>微软雅黑</vt:lpstr>
      <vt:lpstr>楷体</vt:lpstr>
      <vt:lpstr>Wingdings</vt:lpstr>
      <vt:lpstr>华文中宋</vt:lpstr>
      <vt:lpstr>Times New Roman</vt:lpstr>
      <vt:lpstr>Arial</vt:lpstr>
      <vt:lpstr>黑体</vt:lpstr>
      <vt:lpstr>Arial Unicode MS</vt:lpstr>
      <vt:lpstr>Calibri Light</vt:lpstr>
      <vt:lpstr>Calibri</vt:lpstr>
      <vt:lpstr>华文新魏</vt:lpstr>
      <vt:lpstr>华文行楷</vt:lpstr>
      <vt:lpstr>Office 主题</vt:lpstr>
      <vt:lpstr>Equation.KSEE3</vt:lpstr>
      <vt:lpstr>Equation.KSEE3</vt:lpstr>
      <vt:lpstr>Equation.KSEE3</vt:lpstr>
      <vt:lpstr>PowerPoint 演示文稿</vt:lpstr>
      <vt:lpstr>PowerPoint 演示文稿</vt:lpstr>
      <vt:lpstr>新知1：随机试验</vt:lpstr>
      <vt:lpstr>新知2：有限样本空间</vt:lpstr>
      <vt:lpstr>PowerPoint 演示文稿</vt:lpstr>
      <vt:lpstr>PowerPoint 演示文稿</vt:lpstr>
      <vt:lpstr>新知3：随机事件和基本事件</vt:lpstr>
      <vt:lpstr>PowerPoint 演示文稿</vt:lpstr>
      <vt:lpstr>PowerPoint 演示文稿</vt:lpstr>
      <vt:lpstr>PowerPoint 演示文稿</vt:lpstr>
      <vt:lpstr>PowerPoint 演示文稿</vt:lpstr>
      <vt:lpstr>新知4：事件的分类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Administrator</cp:lastModifiedBy>
  <cp:revision>60</cp:revision>
  <cp:lastPrinted>2022-05-31T16:05:00Z</cp:lastPrinted>
  <dcterms:created xsi:type="dcterms:W3CDTF">2022-05-31T16:05:00Z</dcterms:created>
  <dcterms:modified xsi:type="dcterms:W3CDTF">2024-02-24T00:27:30Z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BEA0B5B62C8F4014B57FF8FB3E89E451_13</vt:lpwstr>
  </property>
  <property fmtid="{D5CDD505-2E9C-101B-9397-08002B2CF9AE}" pid="7" name="KSOProductBuildVer">
    <vt:lpwstr>2052-11.8.2.12094</vt:lpwstr>
  </property>
</Properties>
</file>