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422" r:id="rId3"/>
    <p:sldId id="439" r:id="rId4"/>
    <p:sldId id="440" r:id="rId5"/>
    <p:sldId id="441" r:id="rId6"/>
    <p:sldId id="442" r:id="rId7"/>
    <p:sldId id="443" r:id="rId8"/>
    <p:sldId id="444" r:id="rId9"/>
    <p:sldId id="445" r:id="rId10"/>
    <p:sldId id="446" r:id="rId11"/>
    <p:sldId id="447" r:id="rId12"/>
    <p:sldId id="448" r:id="rId13"/>
    <p:sldId id="449" r:id="rId14"/>
    <p:sldId id="450" r:id="rId15"/>
    <p:sldId id="451" r:id="rId16"/>
    <p:sldId id="270" r:id="rId17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14" y="6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2024/2/20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2024/2/20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2024/2/20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2024/2/20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2024/2/20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2024/2/20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2024/2/20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2024/2/20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18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2024/2/20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210.xml"/><Relationship Id="rId13" Type="http://schemas.openxmlformats.org/officeDocument/2006/relationships/image" Target="../media/image77.wmf"/><Relationship Id="rId18" Type="http://schemas.openxmlformats.org/officeDocument/2006/relationships/oleObject" Target="../embeddings/oleObject103.bin"/><Relationship Id="rId26" Type="http://schemas.openxmlformats.org/officeDocument/2006/relationships/oleObject" Target="../embeddings/oleObject107.bin"/><Relationship Id="rId3" Type="http://schemas.openxmlformats.org/officeDocument/2006/relationships/tags" Target="../tags/tag205.xml"/><Relationship Id="rId21" Type="http://schemas.openxmlformats.org/officeDocument/2006/relationships/image" Target="../media/image81.wmf"/><Relationship Id="rId7" Type="http://schemas.openxmlformats.org/officeDocument/2006/relationships/tags" Target="../tags/tag209.xml"/><Relationship Id="rId12" Type="http://schemas.openxmlformats.org/officeDocument/2006/relationships/oleObject" Target="../embeddings/oleObject100.bin"/><Relationship Id="rId17" Type="http://schemas.openxmlformats.org/officeDocument/2006/relationships/image" Target="../media/image79.wmf"/><Relationship Id="rId25" Type="http://schemas.openxmlformats.org/officeDocument/2006/relationships/image" Target="../media/image83.wmf"/><Relationship Id="rId2" Type="http://schemas.openxmlformats.org/officeDocument/2006/relationships/tags" Target="../tags/tag204.xml"/><Relationship Id="rId16" Type="http://schemas.openxmlformats.org/officeDocument/2006/relationships/oleObject" Target="../embeddings/oleObject102.bin"/><Relationship Id="rId20" Type="http://schemas.openxmlformats.org/officeDocument/2006/relationships/oleObject" Target="../embeddings/oleObject104.bin"/><Relationship Id="rId29" Type="http://schemas.openxmlformats.org/officeDocument/2006/relationships/image" Target="../media/image85.wmf"/><Relationship Id="rId1" Type="http://schemas.openxmlformats.org/officeDocument/2006/relationships/tags" Target="../tags/tag203.xml"/><Relationship Id="rId6" Type="http://schemas.openxmlformats.org/officeDocument/2006/relationships/tags" Target="../tags/tag208.xml"/><Relationship Id="rId11" Type="http://schemas.openxmlformats.org/officeDocument/2006/relationships/slideLayout" Target="../slideLayouts/slideLayout1.xml"/><Relationship Id="rId24" Type="http://schemas.openxmlformats.org/officeDocument/2006/relationships/oleObject" Target="../embeddings/oleObject106.bin"/><Relationship Id="rId5" Type="http://schemas.openxmlformats.org/officeDocument/2006/relationships/tags" Target="../tags/tag207.xml"/><Relationship Id="rId15" Type="http://schemas.openxmlformats.org/officeDocument/2006/relationships/image" Target="../media/image78.wmf"/><Relationship Id="rId23" Type="http://schemas.openxmlformats.org/officeDocument/2006/relationships/image" Target="../media/image82.wmf"/><Relationship Id="rId28" Type="http://schemas.openxmlformats.org/officeDocument/2006/relationships/oleObject" Target="../embeddings/oleObject108.bin"/><Relationship Id="rId10" Type="http://schemas.openxmlformats.org/officeDocument/2006/relationships/tags" Target="../tags/tag212.xml"/><Relationship Id="rId19" Type="http://schemas.openxmlformats.org/officeDocument/2006/relationships/image" Target="../media/image80.wmf"/><Relationship Id="rId4" Type="http://schemas.openxmlformats.org/officeDocument/2006/relationships/tags" Target="../tags/tag206.xml"/><Relationship Id="rId9" Type="http://schemas.openxmlformats.org/officeDocument/2006/relationships/tags" Target="../tags/tag211.xml"/><Relationship Id="rId14" Type="http://schemas.openxmlformats.org/officeDocument/2006/relationships/oleObject" Target="../embeddings/oleObject101.bin"/><Relationship Id="rId22" Type="http://schemas.openxmlformats.org/officeDocument/2006/relationships/oleObject" Target="../embeddings/oleObject105.bin"/><Relationship Id="rId27" Type="http://schemas.openxmlformats.org/officeDocument/2006/relationships/image" Target="../media/image8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13" Type="http://schemas.openxmlformats.org/officeDocument/2006/relationships/oleObject" Target="../embeddings/oleObject111.bin"/><Relationship Id="rId18" Type="http://schemas.openxmlformats.org/officeDocument/2006/relationships/image" Target="../media/image85.wmf"/><Relationship Id="rId3" Type="http://schemas.openxmlformats.org/officeDocument/2006/relationships/tags" Target="../tags/tag215.xml"/><Relationship Id="rId7" Type="http://schemas.openxmlformats.org/officeDocument/2006/relationships/tags" Target="../tags/tag219.xml"/><Relationship Id="rId12" Type="http://schemas.openxmlformats.org/officeDocument/2006/relationships/image" Target="../media/image87.wmf"/><Relationship Id="rId17" Type="http://schemas.openxmlformats.org/officeDocument/2006/relationships/oleObject" Target="../embeddings/oleObject113.bin"/><Relationship Id="rId2" Type="http://schemas.openxmlformats.org/officeDocument/2006/relationships/tags" Target="../tags/tag214.xml"/><Relationship Id="rId16" Type="http://schemas.openxmlformats.org/officeDocument/2006/relationships/image" Target="../media/image89.wmf"/><Relationship Id="rId1" Type="http://schemas.openxmlformats.org/officeDocument/2006/relationships/tags" Target="../tags/tag213.xml"/><Relationship Id="rId6" Type="http://schemas.openxmlformats.org/officeDocument/2006/relationships/tags" Target="../tags/tag218.xml"/><Relationship Id="rId11" Type="http://schemas.openxmlformats.org/officeDocument/2006/relationships/oleObject" Target="../embeddings/oleObject110.bin"/><Relationship Id="rId5" Type="http://schemas.openxmlformats.org/officeDocument/2006/relationships/tags" Target="../tags/tag217.xml"/><Relationship Id="rId15" Type="http://schemas.openxmlformats.org/officeDocument/2006/relationships/oleObject" Target="../embeddings/oleObject112.bin"/><Relationship Id="rId10" Type="http://schemas.openxmlformats.org/officeDocument/2006/relationships/image" Target="../media/image86.wmf"/><Relationship Id="rId4" Type="http://schemas.openxmlformats.org/officeDocument/2006/relationships/tags" Target="../tags/tag216.xml"/><Relationship Id="rId9" Type="http://schemas.openxmlformats.org/officeDocument/2006/relationships/oleObject" Target="../embeddings/oleObject109.bin"/><Relationship Id="rId14" Type="http://schemas.openxmlformats.org/officeDocument/2006/relationships/image" Target="../media/image88.wmf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tags" Target="../tags/tag232.xml"/><Relationship Id="rId18" Type="http://schemas.openxmlformats.org/officeDocument/2006/relationships/tags" Target="../tags/tag237.xml"/><Relationship Id="rId26" Type="http://schemas.openxmlformats.org/officeDocument/2006/relationships/oleObject" Target="../embeddings/oleObject117.bin"/><Relationship Id="rId3" Type="http://schemas.openxmlformats.org/officeDocument/2006/relationships/tags" Target="../tags/tag222.xml"/><Relationship Id="rId21" Type="http://schemas.openxmlformats.org/officeDocument/2006/relationships/image" Target="../media/image90.wmf"/><Relationship Id="rId34" Type="http://schemas.openxmlformats.org/officeDocument/2006/relationships/oleObject" Target="../embeddings/oleObject121.bin"/><Relationship Id="rId7" Type="http://schemas.openxmlformats.org/officeDocument/2006/relationships/tags" Target="../tags/tag226.xml"/><Relationship Id="rId12" Type="http://schemas.openxmlformats.org/officeDocument/2006/relationships/tags" Target="../tags/tag231.xml"/><Relationship Id="rId17" Type="http://schemas.openxmlformats.org/officeDocument/2006/relationships/tags" Target="../tags/tag236.xml"/><Relationship Id="rId25" Type="http://schemas.openxmlformats.org/officeDocument/2006/relationships/image" Target="../media/image92.wmf"/><Relationship Id="rId33" Type="http://schemas.openxmlformats.org/officeDocument/2006/relationships/image" Target="../media/image96.wmf"/><Relationship Id="rId2" Type="http://schemas.openxmlformats.org/officeDocument/2006/relationships/tags" Target="../tags/tag221.xml"/><Relationship Id="rId16" Type="http://schemas.openxmlformats.org/officeDocument/2006/relationships/tags" Target="../tags/tag235.xml"/><Relationship Id="rId20" Type="http://schemas.openxmlformats.org/officeDocument/2006/relationships/oleObject" Target="../embeddings/oleObject114.bin"/><Relationship Id="rId29" Type="http://schemas.openxmlformats.org/officeDocument/2006/relationships/image" Target="../media/image94.wmf"/><Relationship Id="rId1" Type="http://schemas.openxmlformats.org/officeDocument/2006/relationships/tags" Target="../tags/tag220.xml"/><Relationship Id="rId6" Type="http://schemas.openxmlformats.org/officeDocument/2006/relationships/tags" Target="../tags/tag225.xml"/><Relationship Id="rId11" Type="http://schemas.openxmlformats.org/officeDocument/2006/relationships/tags" Target="../tags/tag230.xml"/><Relationship Id="rId24" Type="http://schemas.openxmlformats.org/officeDocument/2006/relationships/oleObject" Target="../embeddings/oleObject116.bin"/><Relationship Id="rId32" Type="http://schemas.openxmlformats.org/officeDocument/2006/relationships/oleObject" Target="../embeddings/oleObject120.bin"/><Relationship Id="rId5" Type="http://schemas.openxmlformats.org/officeDocument/2006/relationships/tags" Target="../tags/tag224.xml"/><Relationship Id="rId15" Type="http://schemas.openxmlformats.org/officeDocument/2006/relationships/tags" Target="../tags/tag234.xml"/><Relationship Id="rId23" Type="http://schemas.openxmlformats.org/officeDocument/2006/relationships/image" Target="../media/image91.wmf"/><Relationship Id="rId28" Type="http://schemas.openxmlformats.org/officeDocument/2006/relationships/oleObject" Target="../embeddings/oleObject118.bin"/><Relationship Id="rId10" Type="http://schemas.openxmlformats.org/officeDocument/2006/relationships/tags" Target="../tags/tag229.xml"/><Relationship Id="rId19" Type="http://schemas.openxmlformats.org/officeDocument/2006/relationships/slideLayout" Target="../slideLayouts/slideLayout1.xml"/><Relationship Id="rId31" Type="http://schemas.openxmlformats.org/officeDocument/2006/relationships/image" Target="../media/image95.wmf"/><Relationship Id="rId4" Type="http://schemas.openxmlformats.org/officeDocument/2006/relationships/tags" Target="../tags/tag223.xml"/><Relationship Id="rId9" Type="http://schemas.openxmlformats.org/officeDocument/2006/relationships/tags" Target="../tags/tag228.xml"/><Relationship Id="rId14" Type="http://schemas.openxmlformats.org/officeDocument/2006/relationships/tags" Target="../tags/tag233.xml"/><Relationship Id="rId22" Type="http://schemas.openxmlformats.org/officeDocument/2006/relationships/oleObject" Target="../embeddings/oleObject115.bin"/><Relationship Id="rId27" Type="http://schemas.openxmlformats.org/officeDocument/2006/relationships/image" Target="../media/image93.wmf"/><Relationship Id="rId30" Type="http://schemas.openxmlformats.org/officeDocument/2006/relationships/oleObject" Target="../embeddings/oleObject119.bin"/><Relationship Id="rId35" Type="http://schemas.openxmlformats.org/officeDocument/2006/relationships/image" Target="../media/image97.wmf"/><Relationship Id="rId8" Type="http://schemas.openxmlformats.org/officeDocument/2006/relationships/tags" Target="../tags/tag227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250.xml"/><Relationship Id="rId18" Type="http://schemas.openxmlformats.org/officeDocument/2006/relationships/tags" Target="../tags/tag255.xml"/><Relationship Id="rId26" Type="http://schemas.openxmlformats.org/officeDocument/2006/relationships/image" Target="../media/image98.wmf"/><Relationship Id="rId39" Type="http://schemas.openxmlformats.org/officeDocument/2006/relationships/oleObject" Target="../embeddings/oleObject129.bin"/><Relationship Id="rId21" Type="http://schemas.openxmlformats.org/officeDocument/2006/relationships/tags" Target="../tags/tag258.xml"/><Relationship Id="rId34" Type="http://schemas.openxmlformats.org/officeDocument/2006/relationships/image" Target="../media/image101.wmf"/><Relationship Id="rId42" Type="http://schemas.openxmlformats.org/officeDocument/2006/relationships/image" Target="../media/image105.wmf"/><Relationship Id="rId7" Type="http://schemas.openxmlformats.org/officeDocument/2006/relationships/tags" Target="../tags/tag244.xml"/><Relationship Id="rId2" Type="http://schemas.openxmlformats.org/officeDocument/2006/relationships/tags" Target="../tags/tag239.xml"/><Relationship Id="rId16" Type="http://schemas.openxmlformats.org/officeDocument/2006/relationships/tags" Target="../tags/tag253.xml"/><Relationship Id="rId29" Type="http://schemas.openxmlformats.org/officeDocument/2006/relationships/oleObject" Target="../embeddings/oleObject124.bin"/><Relationship Id="rId1" Type="http://schemas.openxmlformats.org/officeDocument/2006/relationships/tags" Target="../tags/tag238.xml"/><Relationship Id="rId6" Type="http://schemas.openxmlformats.org/officeDocument/2006/relationships/tags" Target="../tags/tag243.xml"/><Relationship Id="rId11" Type="http://schemas.openxmlformats.org/officeDocument/2006/relationships/tags" Target="../tags/tag248.xml"/><Relationship Id="rId24" Type="http://schemas.openxmlformats.org/officeDocument/2006/relationships/slideLayout" Target="../slideLayouts/slideLayout1.xml"/><Relationship Id="rId32" Type="http://schemas.openxmlformats.org/officeDocument/2006/relationships/image" Target="../media/image100.wmf"/><Relationship Id="rId37" Type="http://schemas.openxmlformats.org/officeDocument/2006/relationships/oleObject" Target="../embeddings/oleObject128.bin"/><Relationship Id="rId40" Type="http://schemas.openxmlformats.org/officeDocument/2006/relationships/image" Target="../media/image104.wmf"/><Relationship Id="rId45" Type="http://schemas.openxmlformats.org/officeDocument/2006/relationships/oleObject" Target="../embeddings/oleObject132.bin"/><Relationship Id="rId5" Type="http://schemas.openxmlformats.org/officeDocument/2006/relationships/tags" Target="../tags/tag242.xml"/><Relationship Id="rId15" Type="http://schemas.openxmlformats.org/officeDocument/2006/relationships/tags" Target="../tags/tag252.xml"/><Relationship Id="rId23" Type="http://schemas.openxmlformats.org/officeDocument/2006/relationships/tags" Target="../tags/tag260.xml"/><Relationship Id="rId28" Type="http://schemas.openxmlformats.org/officeDocument/2006/relationships/image" Target="../media/image99.wmf"/><Relationship Id="rId36" Type="http://schemas.openxmlformats.org/officeDocument/2006/relationships/image" Target="../media/image102.wmf"/><Relationship Id="rId10" Type="http://schemas.openxmlformats.org/officeDocument/2006/relationships/tags" Target="../tags/tag247.xml"/><Relationship Id="rId19" Type="http://schemas.openxmlformats.org/officeDocument/2006/relationships/tags" Target="../tags/tag256.xml"/><Relationship Id="rId31" Type="http://schemas.openxmlformats.org/officeDocument/2006/relationships/oleObject" Target="../embeddings/oleObject125.bin"/><Relationship Id="rId44" Type="http://schemas.openxmlformats.org/officeDocument/2006/relationships/image" Target="../media/image106.wmf"/><Relationship Id="rId4" Type="http://schemas.openxmlformats.org/officeDocument/2006/relationships/tags" Target="../tags/tag241.xml"/><Relationship Id="rId9" Type="http://schemas.openxmlformats.org/officeDocument/2006/relationships/tags" Target="../tags/tag246.xml"/><Relationship Id="rId14" Type="http://schemas.openxmlformats.org/officeDocument/2006/relationships/tags" Target="../tags/tag251.xml"/><Relationship Id="rId22" Type="http://schemas.openxmlformats.org/officeDocument/2006/relationships/tags" Target="../tags/tag259.xml"/><Relationship Id="rId27" Type="http://schemas.openxmlformats.org/officeDocument/2006/relationships/oleObject" Target="../embeddings/oleObject123.bin"/><Relationship Id="rId30" Type="http://schemas.openxmlformats.org/officeDocument/2006/relationships/image" Target="../media/image56.wmf"/><Relationship Id="rId35" Type="http://schemas.openxmlformats.org/officeDocument/2006/relationships/oleObject" Target="../embeddings/oleObject127.bin"/><Relationship Id="rId43" Type="http://schemas.openxmlformats.org/officeDocument/2006/relationships/oleObject" Target="../embeddings/oleObject131.bin"/><Relationship Id="rId8" Type="http://schemas.openxmlformats.org/officeDocument/2006/relationships/tags" Target="../tags/tag245.xml"/><Relationship Id="rId3" Type="http://schemas.openxmlformats.org/officeDocument/2006/relationships/tags" Target="../tags/tag240.xml"/><Relationship Id="rId12" Type="http://schemas.openxmlformats.org/officeDocument/2006/relationships/tags" Target="../tags/tag249.xml"/><Relationship Id="rId17" Type="http://schemas.openxmlformats.org/officeDocument/2006/relationships/tags" Target="../tags/tag254.xml"/><Relationship Id="rId25" Type="http://schemas.openxmlformats.org/officeDocument/2006/relationships/oleObject" Target="../embeddings/oleObject122.bin"/><Relationship Id="rId33" Type="http://schemas.openxmlformats.org/officeDocument/2006/relationships/oleObject" Target="../embeddings/oleObject126.bin"/><Relationship Id="rId38" Type="http://schemas.openxmlformats.org/officeDocument/2006/relationships/image" Target="../media/image103.wmf"/><Relationship Id="rId46" Type="http://schemas.openxmlformats.org/officeDocument/2006/relationships/image" Target="../media/image107.wmf"/><Relationship Id="rId20" Type="http://schemas.openxmlformats.org/officeDocument/2006/relationships/tags" Target="../tags/tag257.xml"/><Relationship Id="rId41" Type="http://schemas.openxmlformats.org/officeDocument/2006/relationships/oleObject" Target="../embeddings/oleObject13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268.xml"/><Relationship Id="rId13" Type="http://schemas.openxmlformats.org/officeDocument/2006/relationships/slideLayout" Target="../slideLayouts/slideLayout1.xml"/><Relationship Id="rId18" Type="http://schemas.openxmlformats.org/officeDocument/2006/relationships/oleObject" Target="../embeddings/oleObject135.bin"/><Relationship Id="rId3" Type="http://schemas.openxmlformats.org/officeDocument/2006/relationships/tags" Target="../tags/tag263.xml"/><Relationship Id="rId21" Type="http://schemas.openxmlformats.org/officeDocument/2006/relationships/image" Target="../media/image111.wmf"/><Relationship Id="rId7" Type="http://schemas.openxmlformats.org/officeDocument/2006/relationships/tags" Target="../tags/tag267.xml"/><Relationship Id="rId12" Type="http://schemas.openxmlformats.org/officeDocument/2006/relationships/tags" Target="../tags/tag272.xml"/><Relationship Id="rId17" Type="http://schemas.openxmlformats.org/officeDocument/2006/relationships/image" Target="../media/image109.wmf"/><Relationship Id="rId2" Type="http://schemas.openxmlformats.org/officeDocument/2006/relationships/tags" Target="../tags/tag262.xml"/><Relationship Id="rId16" Type="http://schemas.openxmlformats.org/officeDocument/2006/relationships/oleObject" Target="../embeddings/oleObject134.bin"/><Relationship Id="rId20" Type="http://schemas.openxmlformats.org/officeDocument/2006/relationships/oleObject" Target="../embeddings/oleObject136.bin"/><Relationship Id="rId1" Type="http://schemas.openxmlformats.org/officeDocument/2006/relationships/tags" Target="../tags/tag261.xml"/><Relationship Id="rId6" Type="http://schemas.openxmlformats.org/officeDocument/2006/relationships/tags" Target="../tags/tag266.xml"/><Relationship Id="rId11" Type="http://schemas.openxmlformats.org/officeDocument/2006/relationships/tags" Target="../tags/tag271.xml"/><Relationship Id="rId5" Type="http://schemas.openxmlformats.org/officeDocument/2006/relationships/tags" Target="../tags/tag265.xml"/><Relationship Id="rId15" Type="http://schemas.openxmlformats.org/officeDocument/2006/relationships/image" Target="../media/image108.wmf"/><Relationship Id="rId10" Type="http://schemas.openxmlformats.org/officeDocument/2006/relationships/tags" Target="../tags/tag270.xml"/><Relationship Id="rId19" Type="http://schemas.openxmlformats.org/officeDocument/2006/relationships/image" Target="../media/image110.wmf"/><Relationship Id="rId4" Type="http://schemas.openxmlformats.org/officeDocument/2006/relationships/tags" Target="../tags/tag264.xml"/><Relationship Id="rId9" Type="http://schemas.openxmlformats.org/officeDocument/2006/relationships/tags" Target="../tags/tag269.xml"/><Relationship Id="rId14" Type="http://schemas.openxmlformats.org/officeDocument/2006/relationships/oleObject" Target="../embeddings/oleObject13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280.xml"/><Relationship Id="rId13" Type="http://schemas.openxmlformats.org/officeDocument/2006/relationships/image" Target="../media/image111.wmf"/><Relationship Id="rId18" Type="http://schemas.openxmlformats.org/officeDocument/2006/relationships/oleObject" Target="../embeddings/oleObject140.bin"/><Relationship Id="rId26" Type="http://schemas.openxmlformats.org/officeDocument/2006/relationships/oleObject" Target="../embeddings/oleObject144.bin"/><Relationship Id="rId3" Type="http://schemas.openxmlformats.org/officeDocument/2006/relationships/tags" Target="../tags/tag275.xml"/><Relationship Id="rId21" Type="http://schemas.openxmlformats.org/officeDocument/2006/relationships/image" Target="../media/image115.wmf"/><Relationship Id="rId7" Type="http://schemas.openxmlformats.org/officeDocument/2006/relationships/tags" Target="../tags/tag279.xml"/><Relationship Id="rId12" Type="http://schemas.openxmlformats.org/officeDocument/2006/relationships/oleObject" Target="../embeddings/oleObject137.bin"/><Relationship Id="rId17" Type="http://schemas.openxmlformats.org/officeDocument/2006/relationships/image" Target="../media/image113.wmf"/><Relationship Id="rId25" Type="http://schemas.openxmlformats.org/officeDocument/2006/relationships/image" Target="../media/image117.wmf"/><Relationship Id="rId2" Type="http://schemas.openxmlformats.org/officeDocument/2006/relationships/tags" Target="../tags/tag274.xml"/><Relationship Id="rId16" Type="http://schemas.openxmlformats.org/officeDocument/2006/relationships/oleObject" Target="../embeddings/oleObject139.bin"/><Relationship Id="rId20" Type="http://schemas.openxmlformats.org/officeDocument/2006/relationships/oleObject" Target="../embeddings/oleObject141.bin"/><Relationship Id="rId29" Type="http://schemas.openxmlformats.org/officeDocument/2006/relationships/image" Target="../media/image119.wmf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11" Type="http://schemas.openxmlformats.org/officeDocument/2006/relationships/slideLayout" Target="../slideLayouts/slideLayout1.xml"/><Relationship Id="rId24" Type="http://schemas.openxmlformats.org/officeDocument/2006/relationships/oleObject" Target="../embeddings/oleObject143.bin"/><Relationship Id="rId5" Type="http://schemas.openxmlformats.org/officeDocument/2006/relationships/tags" Target="../tags/tag277.xml"/><Relationship Id="rId15" Type="http://schemas.openxmlformats.org/officeDocument/2006/relationships/image" Target="../media/image112.wmf"/><Relationship Id="rId23" Type="http://schemas.openxmlformats.org/officeDocument/2006/relationships/image" Target="../media/image116.wmf"/><Relationship Id="rId28" Type="http://schemas.openxmlformats.org/officeDocument/2006/relationships/oleObject" Target="../embeddings/oleObject145.bin"/><Relationship Id="rId10" Type="http://schemas.openxmlformats.org/officeDocument/2006/relationships/tags" Target="../tags/tag282.xml"/><Relationship Id="rId19" Type="http://schemas.openxmlformats.org/officeDocument/2006/relationships/image" Target="../media/image114.wmf"/><Relationship Id="rId4" Type="http://schemas.openxmlformats.org/officeDocument/2006/relationships/tags" Target="../tags/tag276.xml"/><Relationship Id="rId9" Type="http://schemas.openxmlformats.org/officeDocument/2006/relationships/tags" Target="../tags/tag281.xml"/><Relationship Id="rId14" Type="http://schemas.openxmlformats.org/officeDocument/2006/relationships/oleObject" Target="../embeddings/oleObject138.bin"/><Relationship Id="rId22" Type="http://schemas.openxmlformats.org/officeDocument/2006/relationships/oleObject" Target="../embeddings/oleObject142.bin"/><Relationship Id="rId27" Type="http://schemas.openxmlformats.org/officeDocument/2006/relationships/image" Target="../media/image11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85.xml"/><Relationship Id="rId7" Type="http://schemas.openxmlformats.org/officeDocument/2006/relationships/image" Target="../media/image120.png"/><Relationship Id="rId2" Type="http://schemas.openxmlformats.org/officeDocument/2006/relationships/tags" Target="../tags/tag284.xml"/><Relationship Id="rId1" Type="http://schemas.openxmlformats.org/officeDocument/2006/relationships/tags" Target="../tags/tag283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287.xml"/><Relationship Id="rId4" Type="http://schemas.openxmlformats.org/officeDocument/2006/relationships/tags" Target="../tags/tag286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90.xml"/><Relationship Id="rId21" Type="http://schemas.openxmlformats.org/officeDocument/2006/relationships/tags" Target="../tags/tag85.xml"/><Relationship Id="rId34" Type="http://schemas.openxmlformats.org/officeDocument/2006/relationships/image" Target="../media/image2.wmf"/><Relationship Id="rId42" Type="http://schemas.openxmlformats.org/officeDocument/2006/relationships/image" Target="../media/image6.wmf"/><Relationship Id="rId47" Type="http://schemas.openxmlformats.org/officeDocument/2006/relationships/oleObject" Target="../embeddings/oleObject10.bin"/><Relationship Id="rId50" Type="http://schemas.openxmlformats.org/officeDocument/2006/relationships/image" Target="../media/image9.wmf"/><Relationship Id="rId55" Type="http://schemas.openxmlformats.org/officeDocument/2006/relationships/oleObject" Target="../embeddings/oleObject14.bin"/><Relationship Id="rId63" Type="http://schemas.openxmlformats.org/officeDocument/2006/relationships/oleObject" Target="../embeddings/oleObject19.bin"/><Relationship Id="rId7" Type="http://schemas.openxmlformats.org/officeDocument/2006/relationships/tags" Target="../tags/tag71.xml"/><Relationship Id="rId2" Type="http://schemas.openxmlformats.org/officeDocument/2006/relationships/tags" Target="../tags/tag66.xml"/><Relationship Id="rId16" Type="http://schemas.openxmlformats.org/officeDocument/2006/relationships/tags" Target="../tags/tag80.xml"/><Relationship Id="rId29" Type="http://schemas.openxmlformats.org/officeDocument/2006/relationships/tags" Target="../tags/tag93.xml"/><Relationship Id="rId11" Type="http://schemas.openxmlformats.org/officeDocument/2006/relationships/tags" Target="../tags/tag75.xml"/><Relationship Id="rId24" Type="http://schemas.openxmlformats.org/officeDocument/2006/relationships/tags" Target="../tags/tag88.xml"/><Relationship Id="rId32" Type="http://schemas.openxmlformats.org/officeDocument/2006/relationships/image" Target="../media/image1.wmf"/><Relationship Id="rId37" Type="http://schemas.openxmlformats.org/officeDocument/2006/relationships/oleObject" Target="../embeddings/oleObject4.bin"/><Relationship Id="rId40" Type="http://schemas.openxmlformats.org/officeDocument/2006/relationships/image" Target="../media/image5.wmf"/><Relationship Id="rId45" Type="http://schemas.openxmlformats.org/officeDocument/2006/relationships/oleObject" Target="../embeddings/oleObject8.bin"/><Relationship Id="rId53" Type="http://schemas.openxmlformats.org/officeDocument/2006/relationships/oleObject" Target="../embeddings/oleObject13.bin"/><Relationship Id="rId58" Type="http://schemas.openxmlformats.org/officeDocument/2006/relationships/oleObject" Target="../embeddings/oleObject16.bin"/><Relationship Id="rId66" Type="http://schemas.openxmlformats.org/officeDocument/2006/relationships/image" Target="../media/image16.wmf"/><Relationship Id="rId5" Type="http://schemas.openxmlformats.org/officeDocument/2006/relationships/tags" Target="../tags/tag69.xml"/><Relationship Id="rId61" Type="http://schemas.openxmlformats.org/officeDocument/2006/relationships/oleObject" Target="../embeddings/oleObject18.bin"/><Relationship Id="rId19" Type="http://schemas.openxmlformats.org/officeDocument/2006/relationships/tags" Target="../tags/tag83.xml"/><Relationship Id="rId14" Type="http://schemas.openxmlformats.org/officeDocument/2006/relationships/tags" Target="../tags/tag78.xml"/><Relationship Id="rId22" Type="http://schemas.openxmlformats.org/officeDocument/2006/relationships/tags" Target="../tags/tag86.xml"/><Relationship Id="rId27" Type="http://schemas.openxmlformats.org/officeDocument/2006/relationships/tags" Target="../tags/tag91.xml"/><Relationship Id="rId30" Type="http://schemas.openxmlformats.org/officeDocument/2006/relationships/slideLayout" Target="../slideLayouts/slideLayout1.xml"/><Relationship Id="rId35" Type="http://schemas.openxmlformats.org/officeDocument/2006/relationships/oleObject" Target="../embeddings/oleObject3.bin"/><Relationship Id="rId43" Type="http://schemas.openxmlformats.org/officeDocument/2006/relationships/oleObject" Target="../embeddings/oleObject7.bin"/><Relationship Id="rId48" Type="http://schemas.openxmlformats.org/officeDocument/2006/relationships/image" Target="../media/image8.wmf"/><Relationship Id="rId56" Type="http://schemas.openxmlformats.org/officeDocument/2006/relationships/image" Target="../media/image12.wmf"/><Relationship Id="rId64" Type="http://schemas.openxmlformats.org/officeDocument/2006/relationships/image" Target="../media/image15.wmf"/><Relationship Id="rId8" Type="http://schemas.openxmlformats.org/officeDocument/2006/relationships/tags" Target="../tags/tag72.xml"/><Relationship Id="rId51" Type="http://schemas.openxmlformats.org/officeDocument/2006/relationships/oleObject" Target="../embeddings/oleObject12.bin"/><Relationship Id="rId3" Type="http://schemas.openxmlformats.org/officeDocument/2006/relationships/tags" Target="../tags/tag67.xml"/><Relationship Id="rId12" Type="http://schemas.openxmlformats.org/officeDocument/2006/relationships/tags" Target="../tags/tag76.xml"/><Relationship Id="rId17" Type="http://schemas.openxmlformats.org/officeDocument/2006/relationships/tags" Target="../tags/tag81.xml"/><Relationship Id="rId25" Type="http://schemas.openxmlformats.org/officeDocument/2006/relationships/tags" Target="../tags/tag89.xml"/><Relationship Id="rId33" Type="http://schemas.openxmlformats.org/officeDocument/2006/relationships/oleObject" Target="../embeddings/oleObject2.bin"/><Relationship Id="rId38" Type="http://schemas.openxmlformats.org/officeDocument/2006/relationships/image" Target="../media/image4.wmf"/><Relationship Id="rId46" Type="http://schemas.openxmlformats.org/officeDocument/2006/relationships/oleObject" Target="../embeddings/oleObject9.bin"/><Relationship Id="rId59" Type="http://schemas.openxmlformats.org/officeDocument/2006/relationships/oleObject" Target="../embeddings/oleObject17.bin"/><Relationship Id="rId20" Type="http://schemas.openxmlformats.org/officeDocument/2006/relationships/tags" Target="../tags/tag84.xml"/><Relationship Id="rId41" Type="http://schemas.openxmlformats.org/officeDocument/2006/relationships/oleObject" Target="../embeddings/oleObject6.bin"/><Relationship Id="rId54" Type="http://schemas.openxmlformats.org/officeDocument/2006/relationships/image" Target="../media/image11.wmf"/><Relationship Id="rId62" Type="http://schemas.openxmlformats.org/officeDocument/2006/relationships/image" Target="../media/image14.wmf"/><Relationship Id="rId1" Type="http://schemas.openxmlformats.org/officeDocument/2006/relationships/tags" Target="../tags/tag65.xml"/><Relationship Id="rId6" Type="http://schemas.openxmlformats.org/officeDocument/2006/relationships/tags" Target="../tags/tag70.xml"/><Relationship Id="rId15" Type="http://schemas.openxmlformats.org/officeDocument/2006/relationships/tags" Target="../tags/tag79.xml"/><Relationship Id="rId23" Type="http://schemas.openxmlformats.org/officeDocument/2006/relationships/tags" Target="../tags/tag87.xml"/><Relationship Id="rId28" Type="http://schemas.openxmlformats.org/officeDocument/2006/relationships/tags" Target="../tags/tag92.xml"/><Relationship Id="rId36" Type="http://schemas.openxmlformats.org/officeDocument/2006/relationships/image" Target="../media/image3.wmf"/><Relationship Id="rId49" Type="http://schemas.openxmlformats.org/officeDocument/2006/relationships/oleObject" Target="../embeddings/oleObject11.bin"/><Relationship Id="rId57" Type="http://schemas.openxmlformats.org/officeDocument/2006/relationships/oleObject" Target="../embeddings/oleObject15.bin"/><Relationship Id="rId10" Type="http://schemas.openxmlformats.org/officeDocument/2006/relationships/tags" Target="../tags/tag74.xml"/><Relationship Id="rId31" Type="http://schemas.openxmlformats.org/officeDocument/2006/relationships/oleObject" Target="../embeddings/oleObject1.bin"/><Relationship Id="rId44" Type="http://schemas.openxmlformats.org/officeDocument/2006/relationships/image" Target="../media/image7.wmf"/><Relationship Id="rId52" Type="http://schemas.openxmlformats.org/officeDocument/2006/relationships/image" Target="../media/image10.wmf"/><Relationship Id="rId60" Type="http://schemas.openxmlformats.org/officeDocument/2006/relationships/image" Target="../media/image13.wmf"/><Relationship Id="rId65" Type="http://schemas.openxmlformats.org/officeDocument/2006/relationships/oleObject" Target="../embeddings/oleObject20.bin"/><Relationship Id="rId4" Type="http://schemas.openxmlformats.org/officeDocument/2006/relationships/tags" Target="../tags/tag68.xml"/><Relationship Id="rId9" Type="http://schemas.openxmlformats.org/officeDocument/2006/relationships/tags" Target="../tags/tag73.xml"/><Relationship Id="rId13" Type="http://schemas.openxmlformats.org/officeDocument/2006/relationships/tags" Target="../tags/tag77.xml"/><Relationship Id="rId18" Type="http://schemas.openxmlformats.org/officeDocument/2006/relationships/tags" Target="../tags/tag82.xml"/><Relationship Id="rId39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tags" Target="../tags/tag119.xml"/><Relationship Id="rId21" Type="http://schemas.openxmlformats.org/officeDocument/2006/relationships/tags" Target="../tags/tag114.xml"/><Relationship Id="rId42" Type="http://schemas.openxmlformats.org/officeDocument/2006/relationships/image" Target="../media/image21.wmf"/><Relationship Id="rId47" Type="http://schemas.openxmlformats.org/officeDocument/2006/relationships/oleObject" Target="../embeddings/oleObject28.bin"/><Relationship Id="rId63" Type="http://schemas.openxmlformats.org/officeDocument/2006/relationships/oleObject" Target="../embeddings/oleObject37.bin"/><Relationship Id="rId68" Type="http://schemas.openxmlformats.org/officeDocument/2006/relationships/image" Target="../media/image12.wmf"/><Relationship Id="rId2" Type="http://schemas.openxmlformats.org/officeDocument/2006/relationships/tags" Target="../tags/tag95.xml"/><Relationship Id="rId16" Type="http://schemas.openxmlformats.org/officeDocument/2006/relationships/tags" Target="../tags/tag109.xml"/><Relationship Id="rId29" Type="http://schemas.openxmlformats.org/officeDocument/2006/relationships/tags" Target="../tags/tag122.xml"/><Relationship Id="rId11" Type="http://schemas.openxmlformats.org/officeDocument/2006/relationships/tags" Target="../tags/tag104.xml"/><Relationship Id="rId24" Type="http://schemas.openxmlformats.org/officeDocument/2006/relationships/tags" Target="../tags/tag117.xml"/><Relationship Id="rId32" Type="http://schemas.openxmlformats.org/officeDocument/2006/relationships/slideLayout" Target="../slideLayouts/slideLayout1.xml"/><Relationship Id="rId37" Type="http://schemas.openxmlformats.org/officeDocument/2006/relationships/oleObject" Target="../embeddings/oleObject23.bin"/><Relationship Id="rId40" Type="http://schemas.openxmlformats.org/officeDocument/2006/relationships/image" Target="../media/image20.wmf"/><Relationship Id="rId45" Type="http://schemas.openxmlformats.org/officeDocument/2006/relationships/oleObject" Target="../embeddings/oleObject27.bin"/><Relationship Id="rId53" Type="http://schemas.openxmlformats.org/officeDocument/2006/relationships/oleObject" Target="../embeddings/oleObject31.bin"/><Relationship Id="rId58" Type="http://schemas.openxmlformats.org/officeDocument/2006/relationships/oleObject" Target="../embeddings/oleObject34.bin"/><Relationship Id="rId66" Type="http://schemas.openxmlformats.org/officeDocument/2006/relationships/image" Target="../media/image11.wmf"/><Relationship Id="rId74" Type="http://schemas.openxmlformats.org/officeDocument/2006/relationships/image" Target="../media/image24.wmf"/><Relationship Id="rId5" Type="http://schemas.openxmlformats.org/officeDocument/2006/relationships/tags" Target="../tags/tag98.xml"/><Relationship Id="rId61" Type="http://schemas.openxmlformats.org/officeDocument/2006/relationships/oleObject" Target="../embeddings/oleObject36.bin"/><Relationship Id="rId19" Type="http://schemas.openxmlformats.org/officeDocument/2006/relationships/tags" Target="../tags/tag112.xml"/><Relationship Id="rId14" Type="http://schemas.openxmlformats.org/officeDocument/2006/relationships/tags" Target="../tags/tag107.xml"/><Relationship Id="rId22" Type="http://schemas.openxmlformats.org/officeDocument/2006/relationships/tags" Target="../tags/tag115.xml"/><Relationship Id="rId27" Type="http://schemas.openxmlformats.org/officeDocument/2006/relationships/tags" Target="../tags/tag120.xml"/><Relationship Id="rId30" Type="http://schemas.openxmlformats.org/officeDocument/2006/relationships/tags" Target="../tags/tag123.xml"/><Relationship Id="rId35" Type="http://schemas.openxmlformats.org/officeDocument/2006/relationships/oleObject" Target="../embeddings/oleObject22.bin"/><Relationship Id="rId43" Type="http://schemas.openxmlformats.org/officeDocument/2006/relationships/oleObject" Target="../embeddings/oleObject26.bin"/><Relationship Id="rId48" Type="http://schemas.openxmlformats.org/officeDocument/2006/relationships/image" Target="../media/image3.wmf"/><Relationship Id="rId56" Type="http://schemas.openxmlformats.org/officeDocument/2006/relationships/image" Target="../media/image7.wmf"/><Relationship Id="rId64" Type="http://schemas.openxmlformats.org/officeDocument/2006/relationships/image" Target="../media/image10.wmf"/><Relationship Id="rId69" Type="http://schemas.openxmlformats.org/officeDocument/2006/relationships/oleObject" Target="../embeddings/oleObject40.bin"/><Relationship Id="rId8" Type="http://schemas.openxmlformats.org/officeDocument/2006/relationships/tags" Target="../tags/tag101.xml"/><Relationship Id="rId51" Type="http://schemas.openxmlformats.org/officeDocument/2006/relationships/oleObject" Target="../embeddings/oleObject30.bin"/><Relationship Id="rId72" Type="http://schemas.openxmlformats.org/officeDocument/2006/relationships/image" Target="../media/image23.wmf"/><Relationship Id="rId3" Type="http://schemas.openxmlformats.org/officeDocument/2006/relationships/tags" Target="../tags/tag96.xml"/><Relationship Id="rId12" Type="http://schemas.openxmlformats.org/officeDocument/2006/relationships/tags" Target="../tags/tag105.xml"/><Relationship Id="rId17" Type="http://schemas.openxmlformats.org/officeDocument/2006/relationships/tags" Target="../tags/tag110.xml"/><Relationship Id="rId25" Type="http://schemas.openxmlformats.org/officeDocument/2006/relationships/tags" Target="../tags/tag118.xml"/><Relationship Id="rId33" Type="http://schemas.openxmlformats.org/officeDocument/2006/relationships/oleObject" Target="../embeddings/oleObject21.bin"/><Relationship Id="rId38" Type="http://schemas.openxmlformats.org/officeDocument/2006/relationships/image" Target="../media/image19.wmf"/><Relationship Id="rId46" Type="http://schemas.openxmlformats.org/officeDocument/2006/relationships/image" Target="../media/image1.wmf"/><Relationship Id="rId59" Type="http://schemas.openxmlformats.org/officeDocument/2006/relationships/oleObject" Target="../embeddings/oleObject35.bin"/><Relationship Id="rId67" Type="http://schemas.openxmlformats.org/officeDocument/2006/relationships/oleObject" Target="../embeddings/oleObject39.bin"/><Relationship Id="rId20" Type="http://schemas.openxmlformats.org/officeDocument/2006/relationships/tags" Target="../tags/tag113.xml"/><Relationship Id="rId41" Type="http://schemas.openxmlformats.org/officeDocument/2006/relationships/oleObject" Target="../embeddings/oleObject25.bin"/><Relationship Id="rId54" Type="http://schemas.openxmlformats.org/officeDocument/2006/relationships/image" Target="../media/image6.wmf"/><Relationship Id="rId62" Type="http://schemas.openxmlformats.org/officeDocument/2006/relationships/image" Target="../media/image9.wmf"/><Relationship Id="rId70" Type="http://schemas.openxmlformats.org/officeDocument/2006/relationships/oleObject" Target="../embeddings/oleObject41.bin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5" Type="http://schemas.openxmlformats.org/officeDocument/2006/relationships/tags" Target="../tags/tag108.xml"/><Relationship Id="rId23" Type="http://schemas.openxmlformats.org/officeDocument/2006/relationships/tags" Target="../tags/tag116.xml"/><Relationship Id="rId28" Type="http://schemas.openxmlformats.org/officeDocument/2006/relationships/tags" Target="../tags/tag121.xml"/><Relationship Id="rId36" Type="http://schemas.openxmlformats.org/officeDocument/2006/relationships/image" Target="../media/image18.wmf"/><Relationship Id="rId49" Type="http://schemas.openxmlformats.org/officeDocument/2006/relationships/oleObject" Target="../embeddings/oleObject29.bin"/><Relationship Id="rId57" Type="http://schemas.openxmlformats.org/officeDocument/2006/relationships/oleObject" Target="../embeddings/oleObject33.bin"/><Relationship Id="rId10" Type="http://schemas.openxmlformats.org/officeDocument/2006/relationships/tags" Target="../tags/tag103.xml"/><Relationship Id="rId31" Type="http://schemas.openxmlformats.org/officeDocument/2006/relationships/tags" Target="../tags/tag124.xml"/><Relationship Id="rId44" Type="http://schemas.openxmlformats.org/officeDocument/2006/relationships/image" Target="../media/image22.wmf"/><Relationship Id="rId52" Type="http://schemas.openxmlformats.org/officeDocument/2006/relationships/image" Target="../media/image5.wmf"/><Relationship Id="rId60" Type="http://schemas.openxmlformats.org/officeDocument/2006/relationships/image" Target="../media/image8.wmf"/><Relationship Id="rId65" Type="http://schemas.openxmlformats.org/officeDocument/2006/relationships/oleObject" Target="../embeddings/oleObject38.bin"/><Relationship Id="rId73" Type="http://schemas.openxmlformats.org/officeDocument/2006/relationships/oleObject" Target="../embeddings/oleObject43.bin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3" Type="http://schemas.openxmlformats.org/officeDocument/2006/relationships/tags" Target="../tags/tag106.xml"/><Relationship Id="rId18" Type="http://schemas.openxmlformats.org/officeDocument/2006/relationships/tags" Target="../tags/tag111.xml"/><Relationship Id="rId39" Type="http://schemas.openxmlformats.org/officeDocument/2006/relationships/oleObject" Target="../embeddings/oleObject24.bin"/><Relationship Id="rId34" Type="http://schemas.openxmlformats.org/officeDocument/2006/relationships/image" Target="../media/image17.wmf"/><Relationship Id="rId50" Type="http://schemas.openxmlformats.org/officeDocument/2006/relationships/image" Target="../media/image4.wmf"/><Relationship Id="rId55" Type="http://schemas.openxmlformats.org/officeDocument/2006/relationships/oleObject" Target="../embeddings/oleObject32.bin"/><Relationship Id="rId7" Type="http://schemas.openxmlformats.org/officeDocument/2006/relationships/tags" Target="../tags/tag100.xml"/><Relationship Id="rId71" Type="http://schemas.openxmlformats.org/officeDocument/2006/relationships/oleObject" Target="../embeddings/oleObject4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32.xml"/><Relationship Id="rId13" Type="http://schemas.openxmlformats.org/officeDocument/2006/relationships/oleObject" Target="../embeddings/oleObject45.bin"/><Relationship Id="rId18" Type="http://schemas.openxmlformats.org/officeDocument/2006/relationships/image" Target="../media/image28.wmf"/><Relationship Id="rId3" Type="http://schemas.openxmlformats.org/officeDocument/2006/relationships/tags" Target="../tags/tag127.xml"/><Relationship Id="rId21" Type="http://schemas.openxmlformats.org/officeDocument/2006/relationships/oleObject" Target="../embeddings/oleObject49.bin"/><Relationship Id="rId7" Type="http://schemas.openxmlformats.org/officeDocument/2006/relationships/tags" Target="../tags/tag131.xml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47.bin"/><Relationship Id="rId2" Type="http://schemas.openxmlformats.org/officeDocument/2006/relationships/tags" Target="../tags/tag126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tags" Target="../tags/tag125.xml"/><Relationship Id="rId6" Type="http://schemas.openxmlformats.org/officeDocument/2006/relationships/tags" Target="../tags/tag130.xml"/><Relationship Id="rId11" Type="http://schemas.openxmlformats.org/officeDocument/2006/relationships/oleObject" Target="../embeddings/oleObject44.bin"/><Relationship Id="rId24" Type="http://schemas.openxmlformats.org/officeDocument/2006/relationships/image" Target="../media/image31.wmf"/><Relationship Id="rId5" Type="http://schemas.openxmlformats.org/officeDocument/2006/relationships/tags" Target="../tags/tag129.xml"/><Relationship Id="rId15" Type="http://schemas.openxmlformats.org/officeDocument/2006/relationships/oleObject" Target="../embeddings/oleObject46.bin"/><Relationship Id="rId23" Type="http://schemas.openxmlformats.org/officeDocument/2006/relationships/oleObject" Target="../embeddings/oleObject50.bin"/><Relationship Id="rId10" Type="http://schemas.openxmlformats.org/officeDocument/2006/relationships/slideLayout" Target="../slideLayouts/slideLayout1.xml"/><Relationship Id="rId19" Type="http://schemas.openxmlformats.org/officeDocument/2006/relationships/oleObject" Target="../embeddings/oleObject48.bin"/><Relationship Id="rId4" Type="http://schemas.openxmlformats.org/officeDocument/2006/relationships/tags" Target="../tags/tag128.xml"/><Relationship Id="rId9" Type="http://schemas.openxmlformats.org/officeDocument/2006/relationships/tags" Target="../tags/tag133.xml"/><Relationship Id="rId14" Type="http://schemas.openxmlformats.org/officeDocument/2006/relationships/image" Target="../media/image26.wmf"/><Relationship Id="rId22" Type="http://schemas.openxmlformats.org/officeDocument/2006/relationships/image" Target="../media/image3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54.bin"/><Relationship Id="rId3" Type="http://schemas.openxmlformats.org/officeDocument/2006/relationships/tags" Target="../tags/tag136.xml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34.wmf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6" Type="http://schemas.openxmlformats.org/officeDocument/2006/relationships/slideLayout" Target="../slideLayouts/slideLayout1.xml"/><Relationship Id="rId11" Type="http://schemas.openxmlformats.org/officeDocument/2006/relationships/oleObject" Target="../embeddings/oleObject53.bin"/><Relationship Id="rId5" Type="http://schemas.openxmlformats.org/officeDocument/2006/relationships/tags" Target="../tags/tag138.xml"/><Relationship Id="rId10" Type="http://schemas.openxmlformats.org/officeDocument/2006/relationships/image" Target="../media/image33.wmf"/><Relationship Id="rId4" Type="http://schemas.openxmlformats.org/officeDocument/2006/relationships/tags" Target="../tags/tag137.xml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3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46.xml"/><Relationship Id="rId13" Type="http://schemas.openxmlformats.org/officeDocument/2006/relationships/image" Target="../media/image36.wmf"/><Relationship Id="rId18" Type="http://schemas.openxmlformats.org/officeDocument/2006/relationships/oleObject" Target="../embeddings/oleObject58.bin"/><Relationship Id="rId26" Type="http://schemas.openxmlformats.org/officeDocument/2006/relationships/oleObject" Target="../embeddings/oleObject62.bin"/><Relationship Id="rId3" Type="http://schemas.openxmlformats.org/officeDocument/2006/relationships/tags" Target="../tags/tag141.xml"/><Relationship Id="rId21" Type="http://schemas.openxmlformats.org/officeDocument/2006/relationships/image" Target="../media/image40.wmf"/><Relationship Id="rId7" Type="http://schemas.openxmlformats.org/officeDocument/2006/relationships/tags" Target="../tags/tag145.xml"/><Relationship Id="rId12" Type="http://schemas.openxmlformats.org/officeDocument/2006/relationships/oleObject" Target="../embeddings/oleObject55.bin"/><Relationship Id="rId17" Type="http://schemas.openxmlformats.org/officeDocument/2006/relationships/image" Target="../media/image38.wmf"/><Relationship Id="rId25" Type="http://schemas.openxmlformats.org/officeDocument/2006/relationships/image" Target="../media/image42.wmf"/><Relationship Id="rId2" Type="http://schemas.openxmlformats.org/officeDocument/2006/relationships/tags" Target="../tags/tag140.xml"/><Relationship Id="rId16" Type="http://schemas.openxmlformats.org/officeDocument/2006/relationships/oleObject" Target="../embeddings/oleObject57.bin"/><Relationship Id="rId20" Type="http://schemas.openxmlformats.org/officeDocument/2006/relationships/oleObject" Target="../embeddings/oleObject59.bin"/><Relationship Id="rId1" Type="http://schemas.openxmlformats.org/officeDocument/2006/relationships/tags" Target="../tags/tag139.xml"/><Relationship Id="rId6" Type="http://schemas.openxmlformats.org/officeDocument/2006/relationships/tags" Target="../tags/tag144.xml"/><Relationship Id="rId11" Type="http://schemas.openxmlformats.org/officeDocument/2006/relationships/slideLayout" Target="../slideLayouts/slideLayout1.xml"/><Relationship Id="rId24" Type="http://schemas.openxmlformats.org/officeDocument/2006/relationships/oleObject" Target="../embeddings/oleObject61.bin"/><Relationship Id="rId5" Type="http://schemas.openxmlformats.org/officeDocument/2006/relationships/tags" Target="../tags/tag143.xml"/><Relationship Id="rId15" Type="http://schemas.openxmlformats.org/officeDocument/2006/relationships/image" Target="../media/image37.wmf"/><Relationship Id="rId23" Type="http://schemas.openxmlformats.org/officeDocument/2006/relationships/image" Target="../media/image41.wmf"/><Relationship Id="rId10" Type="http://schemas.openxmlformats.org/officeDocument/2006/relationships/tags" Target="../tags/tag148.xml"/><Relationship Id="rId19" Type="http://schemas.openxmlformats.org/officeDocument/2006/relationships/image" Target="../media/image39.wmf"/><Relationship Id="rId4" Type="http://schemas.openxmlformats.org/officeDocument/2006/relationships/tags" Target="../tags/tag142.xml"/><Relationship Id="rId9" Type="http://schemas.openxmlformats.org/officeDocument/2006/relationships/tags" Target="../tags/tag147.xml"/><Relationship Id="rId14" Type="http://schemas.openxmlformats.org/officeDocument/2006/relationships/oleObject" Target="../embeddings/oleObject56.bin"/><Relationship Id="rId22" Type="http://schemas.openxmlformats.org/officeDocument/2006/relationships/oleObject" Target="../embeddings/oleObject60.bin"/><Relationship Id="rId27" Type="http://schemas.openxmlformats.org/officeDocument/2006/relationships/image" Target="../media/image43.wmf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tags" Target="../tags/tag161.xml"/><Relationship Id="rId18" Type="http://schemas.openxmlformats.org/officeDocument/2006/relationships/tags" Target="../tags/tag166.xml"/><Relationship Id="rId26" Type="http://schemas.openxmlformats.org/officeDocument/2006/relationships/oleObject" Target="../embeddings/oleObject64.bin"/><Relationship Id="rId39" Type="http://schemas.openxmlformats.org/officeDocument/2006/relationships/image" Target="../media/image47.wmf"/><Relationship Id="rId21" Type="http://schemas.openxmlformats.org/officeDocument/2006/relationships/tags" Target="../tags/tag169.xml"/><Relationship Id="rId34" Type="http://schemas.openxmlformats.org/officeDocument/2006/relationships/oleObject" Target="../embeddings/oleObject68.bin"/><Relationship Id="rId42" Type="http://schemas.openxmlformats.org/officeDocument/2006/relationships/oleObject" Target="../embeddings/oleObject72.bin"/><Relationship Id="rId7" Type="http://schemas.openxmlformats.org/officeDocument/2006/relationships/tags" Target="../tags/tag155.xml"/><Relationship Id="rId2" Type="http://schemas.openxmlformats.org/officeDocument/2006/relationships/tags" Target="../tags/tag150.xml"/><Relationship Id="rId16" Type="http://schemas.openxmlformats.org/officeDocument/2006/relationships/tags" Target="../tags/tag164.xml"/><Relationship Id="rId29" Type="http://schemas.openxmlformats.org/officeDocument/2006/relationships/image" Target="../media/image40.wmf"/><Relationship Id="rId1" Type="http://schemas.openxmlformats.org/officeDocument/2006/relationships/tags" Target="../tags/tag149.xml"/><Relationship Id="rId6" Type="http://schemas.openxmlformats.org/officeDocument/2006/relationships/tags" Target="../tags/tag154.xml"/><Relationship Id="rId11" Type="http://schemas.openxmlformats.org/officeDocument/2006/relationships/tags" Target="../tags/tag159.xml"/><Relationship Id="rId24" Type="http://schemas.openxmlformats.org/officeDocument/2006/relationships/oleObject" Target="../embeddings/oleObject63.bin"/><Relationship Id="rId32" Type="http://schemas.openxmlformats.org/officeDocument/2006/relationships/oleObject" Target="../embeddings/oleObject67.bin"/><Relationship Id="rId37" Type="http://schemas.openxmlformats.org/officeDocument/2006/relationships/image" Target="../media/image46.wmf"/><Relationship Id="rId40" Type="http://schemas.openxmlformats.org/officeDocument/2006/relationships/oleObject" Target="../embeddings/oleObject71.bin"/><Relationship Id="rId45" Type="http://schemas.openxmlformats.org/officeDocument/2006/relationships/image" Target="../media/image50.wmf"/><Relationship Id="rId5" Type="http://schemas.openxmlformats.org/officeDocument/2006/relationships/tags" Target="../tags/tag153.xml"/><Relationship Id="rId15" Type="http://schemas.openxmlformats.org/officeDocument/2006/relationships/tags" Target="../tags/tag163.xml"/><Relationship Id="rId23" Type="http://schemas.openxmlformats.org/officeDocument/2006/relationships/slideLayout" Target="../slideLayouts/slideLayout1.xml"/><Relationship Id="rId28" Type="http://schemas.openxmlformats.org/officeDocument/2006/relationships/oleObject" Target="../embeddings/oleObject65.bin"/><Relationship Id="rId36" Type="http://schemas.openxmlformats.org/officeDocument/2006/relationships/oleObject" Target="../embeddings/oleObject69.bin"/><Relationship Id="rId10" Type="http://schemas.openxmlformats.org/officeDocument/2006/relationships/tags" Target="../tags/tag158.xml"/><Relationship Id="rId19" Type="http://schemas.openxmlformats.org/officeDocument/2006/relationships/tags" Target="../tags/tag167.xml"/><Relationship Id="rId31" Type="http://schemas.openxmlformats.org/officeDocument/2006/relationships/image" Target="../media/image43.wmf"/><Relationship Id="rId44" Type="http://schemas.openxmlformats.org/officeDocument/2006/relationships/oleObject" Target="../embeddings/oleObject73.bin"/><Relationship Id="rId4" Type="http://schemas.openxmlformats.org/officeDocument/2006/relationships/tags" Target="../tags/tag152.xml"/><Relationship Id="rId9" Type="http://schemas.openxmlformats.org/officeDocument/2006/relationships/tags" Target="../tags/tag157.xml"/><Relationship Id="rId14" Type="http://schemas.openxmlformats.org/officeDocument/2006/relationships/tags" Target="../tags/tag162.xml"/><Relationship Id="rId22" Type="http://schemas.openxmlformats.org/officeDocument/2006/relationships/tags" Target="../tags/tag170.xml"/><Relationship Id="rId27" Type="http://schemas.openxmlformats.org/officeDocument/2006/relationships/image" Target="../media/image37.wmf"/><Relationship Id="rId30" Type="http://schemas.openxmlformats.org/officeDocument/2006/relationships/oleObject" Target="../embeddings/oleObject66.bin"/><Relationship Id="rId35" Type="http://schemas.openxmlformats.org/officeDocument/2006/relationships/image" Target="../media/image45.wmf"/><Relationship Id="rId43" Type="http://schemas.openxmlformats.org/officeDocument/2006/relationships/image" Target="../media/image49.wmf"/><Relationship Id="rId8" Type="http://schemas.openxmlformats.org/officeDocument/2006/relationships/tags" Target="../tags/tag156.xml"/><Relationship Id="rId3" Type="http://schemas.openxmlformats.org/officeDocument/2006/relationships/tags" Target="../tags/tag151.xml"/><Relationship Id="rId12" Type="http://schemas.openxmlformats.org/officeDocument/2006/relationships/tags" Target="../tags/tag160.xml"/><Relationship Id="rId17" Type="http://schemas.openxmlformats.org/officeDocument/2006/relationships/tags" Target="../tags/tag165.xml"/><Relationship Id="rId25" Type="http://schemas.openxmlformats.org/officeDocument/2006/relationships/image" Target="../media/image36.wmf"/><Relationship Id="rId33" Type="http://schemas.openxmlformats.org/officeDocument/2006/relationships/image" Target="../media/image44.wmf"/><Relationship Id="rId38" Type="http://schemas.openxmlformats.org/officeDocument/2006/relationships/oleObject" Target="../embeddings/oleObject70.bin"/><Relationship Id="rId20" Type="http://schemas.openxmlformats.org/officeDocument/2006/relationships/tags" Target="../tags/tag168.xml"/><Relationship Id="rId41" Type="http://schemas.openxmlformats.org/officeDocument/2006/relationships/image" Target="../media/image48.w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tags" Target="../tags/tag183.xml"/><Relationship Id="rId18" Type="http://schemas.openxmlformats.org/officeDocument/2006/relationships/oleObject" Target="../embeddings/oleObject74.bin"/><Relationship Id="rId26" Type="http://schemas.openxmlformats.org/officeDocument/2006/relationships/oleObject" Target="../embeddings/oleObject78.bin"/><Relationship Id="rId39" Type="http://schemas.openxmlformats.org/officeDocument/2006/relationships/image" Target="../media/image61.wmf"/><Relationship Id="rId21" Type="http://schemas.openxmlformats.org/officeDocument/2006/relationships/image" Target="../media/image52.wmf"/><Relationship Id="rId34" Type="http://schemas.openxmlformats.org/officeDocument/2006/relationships/oleObject" Target="../embeddings/oleObject82.bin"/><Relationship Id="rId42" Type="http://schemas.openxmlformats.org/officeDocument/2006/relationships/oleObject" Target="../embeddings/oleObject86.bin"/><Relationship Id="rId47" Type="http://schemas.openxmlformats.org/officeDocument/2006/relationships/image" Target="../media/image65.wmf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6" Type="http://schemas.openxmlformats.org/officeDocument/2006/relationships/tags" Target="../tags/tag186.xml"/><Relationship Id="rId29" Type="http://schemas.openxmlformats.org/officeDocument/2006/relationships/image" Target="../media/image56.wmf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11" Type="http://schemas.openxmlformats.org/officeDocument/2006/relationships/tags" Target="../tags/tag181.xml"/><Relationship Id="rId24" Type="http://schemas.openxmlformats.org/officeDocument/2006/relationships/oleObject" Target="../embeddings/oleObject77.bin"/><Relationship Id="rId32" Type="http://schemas.openxmlformats.org/officeDocument/2006/relationships/oleObject" Target="../embeddings/oleObject81.bin"/><Relationship Id="rId37" Type="http://schemas.openxmlformats.org/officeDocument/2006/relationships/image" Target="../media/image60.wmf"/><Relationship Id="rId40" Type="http://schemas.openxmlformats.org/officeDocument/2006/relationships/oleObject" Target="../embeddings/oleObject85.bin"/><Relationship Id="rId45" Type="http://schemas.openxmlformats.org/officeDocument/2006/relationships/image" Target="../media/image64.wmf"/><Relationship Id="rId5" Type="http://schemas.openxmlformats.org/officeDocument/2006/relationships/tags" Target="../tags/tag175.xml"/><Relationship Id="rId15" Type="http://schemas.openxmlformats.org/officeDocument/2006/relationships/tags" Target="../tags/tag185.xml"/><Relationship Id="rId23" Type="http://schemas.openxmlformats.org/officeDocument/2006/relationships/image" Target="../media/image53.wmf"/><Relationship Id="rId28" Type="http://schemas.openxmlformats.org/officeDocument/2006/relationships/oleObject" Target="../embeddings/oleObject79.bin"/><Relationship Id="rId36" Type="http://schemas.openxmlformats.org/officeDocument/2006/relationships/oleObject" Target="../embeddings/oleObject83.bin"/><Relationship Id="rId10" Type="http://schemas.openxmlformats.org/officeDocument/2006/relationships/tags" Target="../tags/tag180.xml"/><Relationship Id="rId19" Type="http://schemas.openxmlformats.org/officeDocument/2006/relationships/image" Target="../media/image51.wmf"/><Relationship Id="rId31" Type="http://schemas.openxmlformats.org/officeDocument/2006/relationships/image" Target="../media/image57.wmf"/><Relationship Id="rId44" Type="http://schemas.openxmlformats.org/officeDocument/2006/relationships/oleObject" Target="../embeddings/oleObject87.bin"/><Relationship Id="rId4" Type="http://schemas.openxmlformats.org/officeDocument/2006/relationships/tags" Target="../tags/tag174.xml"/><Relationship Id="rId9" Type="http://schemas.openxmlformats.org/officeDocument/2006/relationships/tags" Target="../tags/tag179.xml"/><Relationship Id="rId14" Type="http://schemas.openxmlformats.org/officeDocument/2006/relationships/tags" Target="../tags/tag184.xml"/><Relationship Id="rId22" Type="http://schemas.openxmlformats.org/officeDocument/2006/relationships/oleObject" Target="../embeddings/oleObject76.bin"/><Relationship Id="rId27" Type="http://schemas.openxmlformats.org/officeDocument/2006/relationships/image" Target="../media/image55.wmf"/><Relationship Id="rId30" Type="http://schemas.openxmlformats.org/officeDocument/2006/relationships/oleObject" Target="../embeddings/oleObject80.bin"/><Relationship Id="rId35" Type="http://schemas.openxmlformats.org/officeDocument/2006/relationships/image" Target="../media/image59.wmf"/><Relationship Id="rId43" Type="http://schemas.openxmlformats.org/officeDocument/2006/relationships/image" Target="../media/image63.wmf"/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12" Type="http://schemas.openxmlformats.org/officeDocument/2006/relationships/tags" Target="../tags/tag182.xml"/><Relationship Id="rId17" Type="http://schemas.openxmlformats.org/officeDocument/2006/relationships/slideLayout" Target="../slideLayouts/slideLayout1.xml"/><Relationship Id="rId25" Type="http://schemas.openxmlformats.org/officeDocument/2006/relationships/image" Target="../media/image54.wmf"/><Relationship Id="rId33" Type="http://schemas.openxmlformats.org/officeDocument/2006/relationships/image" Target="../media/image58.wmf"/><Relationship Id="rId38" Type="http://schemas.openxmlformats.org/officeDocument/2006/relationships/oleObject" Target="../embeddings/oleObject84.bin"/><Relationship Id="rId46" Type="http://schemas.openxmlformats.org/officeDocument/2006/relationships/oleObject" Target="../embeddings/oleObject88.bin"/><Relationship Id="rId20" Type="http://schemas.openxmlformats.org/officeDocument/2006/relationships/oleObject" Target="../embeddings/oleObject75.bin"/><Relationship Id="rId41" Type="http://schemas.openxmlformats.org/officeDocument/2006/relationships/image" Target="../media/image62.wmf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tags" Target="../tags/tag199.xml"/><Relationship Id="rId18" Type="http://schemas.openxmlformats.org/officeDocument/2006/relationships/oleObject" Target="../embeddings/oleObject89.bin"/><Relationship Id="rId26" Type="http://schemas.openxmlformats.org/officeDocument/2006/relationships/oleObject" Target="../embeddings/oleObject93.bin"/><Relationship Id="rId39" Type="http://schemas.openxmlformats.org/officeDocument/2006/relationships/image" Target="../media/image76.wmf"/><Relationship Id="rId21" Type="http://schemas.openxmlformats.org/officeDocument/2006/relationships/image" Target="../media/image67.wmf"/><Relationship Id="rId34" Type="http://schemas.openxmlformats.org/officeDocument/2006/relationships/oleObject" Target="../embeddings/oleObject97.bin"/><Relationship Id="rId7" Type="http://schemas.openxmlformats.org/officeDocument/2006/relationships/tags" Target="../tags/tag193.xml"/><Relationship Id="rId12" Type="http://schemas.openxmlformats.org/officeDocument/2006/relationships/tags" Target="../tags/tag198.xml"/><Relationship Id="rId17" Type="http://schemas.openxmlformats.org/officeDocument/2006/relationships/slideLayout" Target="../slideLayouts/slideLayout1.xml"/><Relationship Id="rId25" Type="http://schemas.openxmlformats.org/officeDocument/2006/relationships/image" Target="../media/image69.wmf"/><Relationship Id="rId33" Type="http://schemas.openxmlformats.org/officeDocument/2006/relationships/image" Target="../media/image73.wmf"/><Relationship Id="rId38" Type="http://schemas.openxmlformats.org/officeDocument/2006/relationships/oleObject" Target="../embeddings/oleObject99.bin"/><Relationship Id="rId2" Type="http://schemas.openxmlformats.org/officeDocument/2006/relationships/tags" Target="../tags/tag188.xml"/><Relationship Id="rId16" Type="http://schemas.openxmlformats.org/officeDocument/2006/relationships/tags" Target="../tags/tag202.xml"/><Relationship Id="rId20" Type="http://schemas.openxmlformats.org/officeDocument/2006/relationships/oleObject" Target="../embeddings/oleObject90.bin"/><Relationship Id="rId29" Type="http://schemas.openxmlformats.org/officeDocument/2006/relationships/image" Target="../media/image71.wmf"/><Relationship Id="rId1" Type="http://schemas.openxmlformats.org/officeDocument/2006/relationships/tags" Target="../tags/tag187.xml"/><Relationship Id="rId6" Type="http://schemas.openxmlformats.org/officeDocument/2006/relationships/tags" Target="../tags/tag192.xml"/><Relationship Id="rId11" Type="http://schemas.openxmlformats.org/officeDocument/2006/relationships/tags" Target="../tags/tag197.xml"/><Relationship Id="rId24" Type="http://schemas.openxmlformats.org/officeDocument/2006/relationships/oleObject" Target="../embeddings/oleObject92.bin"/><Relationship Id="rId32" Type="http://schemas.openxmlformats.org/officeDocument/2006/relationships/oleObject" Target="../embeddings/oleObject96.bin"/><Relationship Id="rId37" Type="http://schemas.openxmlformats.org/officeDocument/2006/relationships/image" Target="../media/image75.wmf"/><Relationship Id="rId5" Type="http://schemas.openxmlformats.org/officeDocument/2006/relationships/tags" Target="../tags/tag191.xml"/><Relationship Id="rId15" Type="http://schemas.openxmlformats.org/officeDocument/2006/relationships/tags" Target="../tags/tag201.xml"/><Relationship Id="rId23" Type="http://schemas.openxmlformats.org/officeDocument/2006/relationships/image" Target="../media/image68.wmf"/><Relationship Id="rId28" Type="http://schemas.openxmlformats.org/officeDocument/2006/relationships/oleObject" Target="../embeddings/oleObject94.bin"/><Relationship Id="rId36" Type="http://schemas.openxmlformats.org/officeDocument/2006/relationships/oleObject" Target="../embeddings/oleObject98.bin"/><Relationship Id="rId10" Type="http://schemas.openxmlformats.org/officeDocument/2006/relationships/tags" Target="../tags/tag196.xml"/><Relationship Id="rId19" Type="http://schemas.openxmlformats.org/officeDocument/2006/relationships/image" Target="../media/image66.wmf"/><Relationship Id="rId31" Type="http://schemas.openxmlformats.org/officeDocument/2006/relationships/image" Target="../media/image72.wmf"/><Relationship Id="rId4" Type="http://schemas.openxmlformats.org/officeDocument/2006/relationships/tags" Target="../tags/tag190.xml"/><Relationship Id="rId9" Type="http://schemas.openxmlformats.org/officeDocument/2006/relationships/tags" Target="../tags/tag195.xml"/><Relationship Id="rId14" Type="http://schemas.openxmlformats.org/officeDocument/2006/relationships/tags" Target="../tags/tag200.xml"/><Relationship Id="rId22" Type="http://schemas.openxmlformats.org/officeDocument/2006/relationships/oleObject" Target="../embeddings/oleObject91.bin"/><Relationship Id="rId27" Type="http://schemas.openxmlformats.org/officeDocument/2006/relationships/image" Target="../media/image70.wmf"/><Relationship Id="rId30" Type="http://schemas.openxmlformats.org/officeDocument/2006/relationships/oleObject" Target="../embeddings/oleObject95.bin"/><Relationship Id="rId35" Type="http://schemas.openxmlformats.org/officeDocument/2006/relationships/image" Target="../media/image74.wmf"/><Relationship Id="rId8" Type="http://schemas.openxmlformats.org/officeDocument/2006/relationships/tags" Target="../tags/tag194.xml"/><Relationship Id="rId3" Type="http://schemas.openxmlformats.org/officeDocument/2006/relationships/tags" Target="../tags/tag18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048000" y="1847850"/>
            <a:ext cx="609600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4000" b="1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sym typeface="+mn-ea"/>
              </a:rPr>
              <a:t>6.2.3 </a:t>
            </a:r>
            <a:r>
              <a:rPr lang="zh-CN" altLang="en-US" sz="4000" b="1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sym typeface="+mn-ea"/>
              </a:rPr>
              <a:t>向量的数乘运算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0946" name="Object 2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557213" y="608013"/>
          <a:ext cx="5457825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12" imgW="48463200" imgH="5791200" progId="Equation.3">
                  <p:embed/>
                </p:oleObj>
              </mc:Choice>
              <mc:Fallback>
                <p:oleObj name="公式" r:id="rId12" imgW="48463200" imgH="5791200" progId="Equation.3">
                  <p:embed/>
                  <p:pic>
                    <p:nvPicPr>
                      <p:cNvPr id="0" name="图片 12288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57213" y="608013"/>
                        <a:ext cx="5457825" cy="6524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947" name="Object 3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6359525" y="627063"/>
          <a:ext cx="1722438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14" imgW="10363200" imgH="5486400" progId="Equation.3">
                  <p:embed/>
                </p:oleObj>
              </mc:Choice>
              <mc:Fallback>
                <p:oleObj name="公式" r:id="rId14" imgW="10363200" imgH="5486400" progId="Equation.3">
                  <p:embed/>
                  <p:pic>
                    <p:nvPicPr>
                      <p:cNvPr id="0" name="图片 12289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359525" y="627063"/>
                        <a:ext cx="1722438" cy="6842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948" name="Object 4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849313" y="1597025"/>
          <a:ext cx="1887537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630400" imgH="5486400" progId="Equation.DSMT4">
                  <p:embed/>
                </p:oleObj>
              </mc:Choice>
              <mc:Fallback>
                <p:oleObj name="Equation" r:id="rId16" imgW="14630400" imgH="5486400" progId="Equation.DSMT4">
                  <p:embed/>
                  <p:pic>
                    <p:nvPicPr>
                      <p:cNvPr id="0" name="图片 12290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49313" y="1597025"/>
                        <a:ext cx="1887537" cy="6159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949" name="Object 5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2901950" y="1563688"/>
          <a:ext cx="1866900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496800" imgH="5181600" progId="Equation.DSMT4">
                  <p:embed/>
                </p:oleObj>
              </mc:Choice>
              <mc:Fallback>
                <p:oleObj name="Equation" r:id="rId18" imgW="12496800" imgH="5181600" progId="Equation.DSMT4">
                  <p:embed/>
                  <p:pic>
                    <p:nvPicPr>
                      <p:cNvPr id="0" name="图片 12291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901950" y="1563688"/>
                        <a:ext cx="1866900" cy="5826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950" name="Object 6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892175" y="2489200"/>
          <a:ext cx="6300788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9987200" imgH="5791200" progId="Equation.DSMT4">
                  <p:embed/>
                </p:oleObj>
              </mc:Choice>
              <mc:Fallback>
                <p:oleObj name="Equation" r:id="rId20" imgW="49987200" imgH="5791200" progId="Equation.DSMT4">
                  <p:embed/>
                  <p:pic>
                    <p:nvPicPr>
                      <p:cNvPr id="0" name="图片 12292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892175" y="2489200"/>
                        <a:ext cx="6300788" cy="660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951" name="Object 7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1557338" y="3252788"/>
          <a:ext cx="1958975" cy="109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5849600" imgH="11277600" progId="Equation.DSMT4">
                  <p:embed/>
                </p:oleObj>
              </mc:Choice>
              <mc:Fallback>
                <p:oleObj name="Equation" r:id="rId22" imgW="15849600" imgH="11277600" progId="Equation.DSMT4">
                  <p:embed/>
                  <p:pic>
                    <p:nvPicPr>
                      <p:cNvPr id="0" name="图片 12293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557338" y="3252788"/>
                        <a:ext cx="1958975" cy="10937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952" name="Object 8"/>
          <p:cNvGraphicFramePr>
            <a:graphicFrameLocks noChangeAspect="1"/>
          </p:cNvGraphicFramePr>
          <p:nvPr>
            <p:custDataLst>
              <p:tags r:id="rId8"/>
            </p:custDataLst>
          </p:nvPr>
        </p:nvGraphicFramePr>
        <p:xfrm>
          <a:off x="3916363" y="3467100"/>
          <a:ext cx="4654550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24" imgW="35966400" imgH="6096000" progId="Equation.3">
                  <p:embed/>
                </p:oleObj>
              </mc:Choice>
              <mc:Fallback>
                <p:oleObj name="公式" r:id="rId24" imgW="35966400" imgH="6096000" progId="Equation.3">
                  <p:embed/>
                  <p:pic>
                    <p:nvPicPr>
                      <p:cNvPr id="0" name="图片 12294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916363" y="3467100"/>
                        <a:ext cx="4654550" cy="6683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953" name="Object 9"/>
          <p:cNvGraphicFramePr>
            <a:graphicFrameLocks noChangeAspect="1"/>
          </p:cNvGraphicFramePr>
          <p:nvPr>
            <p:custDataLst>
              <p:tags r:id="rId9"/>
            </p:custDataLst>
          </p:nvPr>
        </p:nvGraphicFramePr>
        <p:xfrm>
          <a:off x="3992563" y="4222750"/>
          <a:ext cx="4456112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26" imgW="39014400" imgH="6096000" progId="Equation.3">
                  <p:embed/>
                </p:oleObj>
              </mc:Choice>
              <mc:Fallback>
                <p:oleObj name="公式" r:id="rId26" imgW="39014400" imgH="6096000" progId="Equation.3">
                  <p:embed/>
                  <p:pic>
                    <p:nvPicPr>
                      <p:cNvPr id="0" name="图片 12295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3992563" y="4222750"/>
                        <a:ext cx="4456112" cy="6778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954" name="Object 10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614363" y="5302250"/>
          <a:ext cx="10180637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1135200" imgH="12192000" progId="Equation.3">
                  <p:embed/>
                </p:oleObj>
              </mc:Choice>
              <mc:Fallback>
                <p:oleObj name="Equation" r:id="rId28" imgW="91135200" imgH="12192000" progId="Equation.3">
                  <p:embed/>
                  <p:pic>
                    <p:nvPicPr>
                      <p:cNvPr id="0" name="图片 12296"/>
                      <p:cNvPicPr>
                        <a:picLocks noChangeAspect="1"/>
                      </p:cNvPicPr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614363" y="5302250"/>
                        <a:ext cx="10180637" cy="1333500"/>
                      </a:xfrm>
                      <a:prstGeom prst="rect">
                        <a:avLst/>
                      </a:prstGeom>
                      <a:solidFill>
                        <a:srgbClr val="D3B5E9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155" decel="100000"/>
                                        <p:tgtEl>
                                          <p:spTgt spid="2109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1155" decel="100000"/>
                                        <p:tgtEl>
                                          <p:spTgt spid="21094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1094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1155" fill="hold"/>
                                        <p:tgtEl>
                                          <p:spTgt spid="210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10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155" fill="hold"/>
                                        <p:tgtEl>
                                          <p:spTgt spid="210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10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210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10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210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210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210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210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0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0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0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09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09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09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09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09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09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09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09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1973" name="Object 5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865188" y="2660650"/>
          <a:ext cx="18256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9" imgW="12192000" imgH="6096000" progId="Equation.3">
                  <p:embed/>
                </p:oleObj>
              </mc:Choice>
              <mc:Fallback>
                <p:oleObj name="公式" r:id="rId9" imgW="12192000" imgH="6096000" progId="Equation.3">
                  <p:embed/>
                  <p:pic>
                    <p:nvPicPr>
                      <p:cNvPr id="0" name="图片 13312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65188" y="2660650"/>
                        <a:ext cx="1825625" cy="685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1974" name="Object 6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849313" y="3521075"/>
          <a:ext cx="3760787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11" imgW="29260800" imgH="5181600" progId="Equation.3">
                  <p:embed/>
                </p:oleObj>
              </mc:Choice>
              <mc:Fallback>
                <p:oleObj name="公式" r:id="rId11" imgW="29260800" imgH="5181600" progId="Equation.3">
                  <p:embed/>
                  <p:pic>
                    <p:nvPicPr>
                      <p:cNvPr id="0" name="图片 13313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49313" y="3521075"/>
                        <a:ext cx="3760787" cy="5826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1975" name="Object 7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719138" y="4681538"/>
          <a:ext cx="6337300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13" imgW="37490400" imgH="4876800" progId="Equation.3">
                  <p:embed/>
                </p:oleObj>
              </mc:Choice>
              <mc:Fallback>
                <p:oleObj name="公式" r:id="rId13" imgW="37490400" imgH="4876800" progId="Equation.3">
                  <p:embed/>
                  <p:pic>
                    <p:nvPicPr>
                      <p:cNvPr id="0" name="图片 13314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19138" y="4681538"/>
                        <a:ext cx="6337300" cy="617537"/>
                      </a:xfrm>
                      <a:prstGeom prst="rect">
                        <a:avLst/>
                      </a:prstGeom>
                      <a:solidFill>
                        <a:srgbClr val="FF0000">
                          <a:alpha val="53000"/>
                        </a:srgbClr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1976" name="Object 8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687388" y="5688013"/>
          <a:ext cx="6337300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15" imgW="37490400" imgH="4876800" progId="Equation.3">
                  <p:embed/>
                </p:oleObj>
              </mc:Choice>
              <mc:Fallback>
                <p:oleObj name="公式" r:id="rId15" imgW="37490400" imgH="4876800" progId="Equation.3">
                  <p:embed/>
                  <p:pic>
                    <p:nvPicPr>
                      <p:cNvPr id="0" name="图片 13315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87388" y="5688013"/>
                        <a:ext cx="6337300" cy="617537"/>
                      </a:xfrm>
                      <a:prstGeom prst="rect">
                        <a:avLst/>
                      </a:prstGeom>
                      <a:solidFill>
                        <a:srgbClr val="FF0000">
                          <a:alpha val="53000"/>
                        </a:srgbClr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1977" name="Object 9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239713" y="974725"/>
          <a:ext cx="10180637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1135200" imgH="12192000" progId="Equation.3">
                  <p:embed/>
                </p:oleObj>
              </mc:Choice>
              <mc:Fallback>
                <p:oleObj name="Equation" r:id="rId17" imgW="91135200" imgH="12192000" progId="Equation.3">
                  <p:embed/>
                  <p:pic>
                    <p:nvPicPr>
                      <p:cNvPr id="0" name="图片 13316"/>
                      <p:cNvPicPr>
                        <a:picLocks noChangeAspect="1"/>
                      </p:cNvPicPr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39713" y="974725"/>
                        <a:ext cx="10180637" cy="1333500"/>
                      </a:xfrm>
                      <a:prstGeom prst="rect">
                        <a:avLst/>
                      </a:prstGeom>
                      <a:solidFill>
                        <a:srgbClr val="D3B5E9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1978" name="Text Box 10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0" y="317500"/>
            <a:ext cx="6532563" cy="579438"/>
          </a:xfrm>
          <a:prstGeom prst="rect">
            <a:avLst/>
          </a:prstGeom>
          <a:noFill/>
          <a:ln w="38100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32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3</a:t>
            </a:r>
            <a:r>
              <a:rPr kumimoji="1" lang="zh-CN" altLang="en-US" sz="32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、平面向量共线定理：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1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1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600" decel="100000"/>
                                        <p:tgtEl>
                                          <p:spTgt spid="2119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600" decel="100000" fill="hold"/>
                                        <p:tgtEl>
                                          <p:spTgt spid="2119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00" decel="100000" fill="hold"/>
                                        <p:tgtEl>
                                          <p:spTgt spid="211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00" decel="100000" fill="hold"/>
                                        <p:tgtEl>
                                          <p:spTgt spid="211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11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11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600" decel="100000"/>
                                        <p:tgtEl>
                                          <p:spTgt spid="2119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600" decel="100000" fill="hold"/>
                                        <p:tgtEl>
                                          <p:spTgt spid="2119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00" decel="100000" fill="hold"/>
                                        <p:tgtEl>
                                          <p:spTgt spid="211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00" decel="100000" fill="hold"/>
                                        <p:tgtEl>
                                          <p:spTgt spid="211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11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11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2995" name="Group 3"/>
          <p:cNvGrpSpPr/>
          <p:nvPr/>
        </p:nvGrpSpPr>
        <p:grpSpPr bwMode="auto">
          <a:xfrm>
            <a:off x="7070725" y="1339850"/>
            <a:ext cx="3854450" cy="2590800"/>
            <a:chOff x="1991" y="918"/>
            <a:chExt cx="1821" cy="1632"/>
          </a:xfrm>
        </p:grpSpPr>
        <p:sp>
          <p:nvSpPr>
            <p:cNvPr id="212996" name="Text Box 4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016" y="918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2800" i="1">
                  <a:latin typeface="Times New Roman" panose="02020603050405020304" pitchFamily="18" charset="0"/>
                  <a:ea typeface="黑体" panose="02010609060101010101" pitchFamily="2" charset="-122"/>
                </a:rPr>
                <a:t>A</a:t>
              </a:r>
            </a:p>
          </p:txBody>
        </p:sp>
        <p:sp>
          <p:nvSpPr>
            <p:cNvPr id="212997" name="Text Box 5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991" y="2169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2800" i="1">
                  <a:latin typeface="Times New Roman" panose="02020603050405020304" pitchFamily="18" charset="0"/>
                  <a:ea typeface="黑体" panose="02010609060101010101" pitchFamily="2" charset="-122"/>
                </a:rPr>
                <a:t>B</a:t>
              </a:r>
            </a:p>
          </p:txBody>
        </p:sp>
        <p:sp>
          <p:nvSpPr>
            <p:cNvPr id="212998" name="Text Box 6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524" y="2223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2800" i="1">
                  <a:latin typeface="Times New Roman" panose="02020603050405020304" pitchFamily="18" charset="0"/>
                  <a:ea typeface="黑体" panose="02010609060101010101" pitchFamily="2" charset="-122"/>
                </a:rPr>
                <a:t>C</a:t>
              </a:r>
            </a:p>
          </p:txBody>
        </p:sp>
        <p:sp>
          <p:nvSpPr>
            <p:cNvPr id="212999" name="Text Box 7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2463" y="1498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2800" i="1">
                  <a:latin typeface="Times New Roman" panose="02020603050405020304" pitchFamily="18" charset="0"/>
                  <a:ea typeface="黑体" panose="02010609060101010101" pitchFamily="2" charset="-122"/>
                </a:rPr>
                <a:t>D</a:t>
              </a:r>
            </a:p>
          </p:txBody>
        </p:sp>
        <p:sp>
          <p:nvSpPr>
            <p:cNvPr id="213000" name="Text Box 8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3397" y="1525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2800" i="1">
                  <a:latin typeface="Times New Roman" panose="02020603050405020304" pitchFamily="18" charset="0"/>
                  <a:ea typeface="黑体" panose="02010609060101010101" pitchFamily="2" charset="-122"/>
                </a:rPr>
                <a:t>E</a:t>
              </a:r>
            </a:p>
          </p:txBody>
        </p:sp>
        <p:sp>
          <p:nvSpPr>
            <p:cNvPr id="213001" name="Line 9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2245" y="1207"/>
              <a:ext cx="998" cy="10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3002" name="Line 10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3243" y="1207"/>
              <a:ext cx="363" cy="10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3003" name="Line 11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 flipH="1" flipV="1">
              <a:off x="2245" y="2296"/>
              <a:ext cx="136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3004" name="Line 12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2744" y="1752"/>
              <a:ext cx="6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graphicFrame>
        <p:nvGraphicFramePr>
          <p:cNvPr id="213005" name="Object 13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95275" y="2103438"/>
          <a:ext cx="6184900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2788800" imgH="9448800" progId="Equation.DSMT4">
                  <p:embed/>
                </p:oleObj>
              </mc:Choice>
              <mc:Fallback>
                <p:oleObj name="Equation" r:id="rId20" imgW="62788800" imgH="9448800" progId="Equation.DSMT4">
                  <p:embed/>
                  <p:pic>
                    <p:nvPicPr>
                      <p:cNvPr id="0" name="图片 14337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95275" y="2103438"/>
                        <a:ext cx="6184900" cy="9318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3006" name="Object 14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466725" y="3190875"/>
          <a:ext cx="307816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22" imgW="26517600" imgH="5181600" progId="Equation.3">
                  <p:embed/>
                </p:oleObj>
              </mc:Choice>
              <mc:Fallback>
                <p:oleObj name="公式" r:id="rId22" imgW="26517600" imgH="5181600" progId="Equation.3">
                  <p:embed/>
                  <p:pic>
                    <p:nvPicPr>
                      <p:cNvPr id="0" name="图片 14338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66725" y="3190875"/>
                        <a:ext cx="3078163" cy="508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3007" name="Object 15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479425" y="3813175"/>
          <a:ext cx="4881563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24" imgW="43281600" imgH="9448800" progId="Equation.3">
                  <p:embed/>
                </p:oleObj>
              </mc:Choice>
              <mc:Fallback>
                <p:oleObj name="公式" r:id="rId24" imgW="43281600" imgH="9448800" progId="Equation.3">
                  <p:embed/>
                  <p:pic>
                    <p:nvPicPr>
                      <p:cNvPr id="0" name="图片 14339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479425" y="3813175"/>
                        <a:ext cx="4881563" cy="9350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3008" name="Object 16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430213" y="4740275"/>
          <a:ext cx="3652837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26" imgW="32004000" imgH="9448800" progId="Equation.3">
                  <p:embed/>
                </p:oleObj>
              </mc:Choice>
              <mc:Fallback>
                <p:oleObj name="公式" r:id="rId26" imgW="32004000" imgH="9448800" progId="Equation.3">
                  <p:embed/>
                  <p:pic>
                    <p:nvPicPr>
                      <p:cNvPr id="0" name="图片 14340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430213" y="4740275"/>
                        <a:ext cx="3652837" cy="9112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3009" name="Object 17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4067175" y="4708525"/>
          <a:ext cx="2660650" cy="922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28" imgW="22555200" imgH="9448800" progId="Equation.3">
                  <p:embed/>
                </p:oleObj>
              </mc:Choice>
              <mc:Fallback>
                <p:oleObj name="公式" r:id="rId28" imgW="22555200" imgH="9448800" progId="Equation.3">
                  <p:embed/>
                  <p:pic>
                    <p:nvPicPr>
                      <p:cNvPr id="0" name="图片 14341"/>
                      <p:cNvPicPr>
                        <a:picLocks noChangeAspect="1"/>
                      </p:cNvPicPr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4067175" y="4708525"/>
                        <a:ext cx="2660650" cy="9223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3010" name="Object 18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6840538" y="4652963"/>
          <a:ext cx="1516062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30" imgW="11887200" imgH="9448800" progId="Equation.3">
                  <p:embed/>
                </p:oleObj>
              </mc:Choice>
              <mc:Fallback>
                <p:oleObj name="公式" r:id="rId30" imgW="11887200" imgH="9448800" progId="Equation.3">
                  <p:embed/>
                  <p:pic>
                    <p:nvPicPr>
                      <p:cNvPr id="0" name="图片 14342"/>
                      <p:cNvPicPr>
                        <a:picLocks noChangeAspect="1"/>
                      </p:cNvPicPr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6840538" y="4652963"/>
                        <a:ext cx="1516062" cy="9826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3011" name="Object 19"/>
          <p:cNvGraphicFramePr>
            <a:graphicFrameLocks noChangeAspect="1"/>
          </p:cNvGraphicFramePr>
          <p:nvPr>
            <p:custDataLst>
              <p:tags r:id="rId8"/>
            </p:custDataLst>
          </p:nvPr>
        </p:nvGraphicFramePr>
        <p:xfrm>
          <a:off x="447675" y="5653088"/>
          <a:ext cx="2878138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32" imgW="20116800" imgH="9448800" progId="Equation.3">
                  <p:embed/>
                </p:oleObj>
              </mc:Choice>
              <mc:Fallback>
                <p:oleObj name="公式" r:id="rId32" imgW="20116800" imgH="9448800" progId="Equation.3">
                  <p:embed/>
                  <p:pic>
                    <p:nvPicPr>
                      <p:cNvPr id="0" name="图片 14343"/>
                      <p:cNvPicPr>
                        <a:picLocks noChangeAspect="1"/>
                      </p:cNvPicPr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447675" y="5653088"/>
                        <a:ext cx="2878138" cy="10144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组合 2"/>
          <p:cNvGrpSpPr/>
          <p:nvPr/>
        </p:nvGrpSpPr>
        <p:grpSpPr>
          <a:xfrm>
            <a:off x="111125" y="501650"/>
            <a:ext cx="8999220" cy="1606550"/>
            <a:chOff x="175" y="790"/>
            <a:chExt cx="14172" cy="2530"/>
          </a:xfrm>
        </p:grpSpPr>
        <p:graphicFrame>
          <p:nvGraphicFramePr>
            <p:cNvPr id="212994" name="Object 2"/>
            <p:cNvGraphicFramePr>
              <a:graphicFrameLocks noChangeAspect="1"/>
            </p:cNvGraphicFramePr>
            <p:nvPr>
              <p:custDataLst>
                <p:tags r:id="rId9"/>
              </p:custDataLst>
            </p:nvPr>
          </p:nvGraphicFramePr>
          <p:xfrm>
            <a:off x="175" y="790"/>
            <a:ext cx="14173" cy="25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4" imgW="81686400" imgH="15240000" progId="Equation.DSMT4">
                    <p:embed/>
                  </p:oleObj>
                </mc:Choice>
                <mc:Fallback>
                  <p:oleObj name="Equation" r:id="rId34" imgW="81686400" imgH="15240000" progId="Equation.DSMT4">
                    <p:embed/>
                    <p:pic>
                      <p:nvPicPr>
                        <p:cNvPr id="0" name="图片 1433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35"/>
                        <a:stretch>
                          <a:fillRect/>
                        </a:stretch>
                      </p:blipFill>
                      <p:spPr>
                        <a:xfrm>
                          <a:off x="175" y="790"/>
                          <a:ext cx="14173" cy="253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" name="文本框 1"/>
            <p:cNvSpPr txBox="1"/>
            <p:nvPr/>
          </p:nvSpPr>
          <p:spPr>
            <a:xfrm>
              <a:off x="176" y="920"/>
              <a:ext cx="1179" cy="82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zh-CN" altLang="en-US" sz="2800"/>
            </a:p>
          </p:txBody>
        </p:sp>
      </p:grpSp>
      <p:sp>
        <p:nvSpPr>
          <p:cNvPr id="4" name="文本框 3"/>
          <p:cNvSpPr txBox="1"/>
          <p:nvPr/>
        </p:nvSpPr>
        <p:spPr>
          <a:xfrm>
            <a:off x="255905" y="53213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/>
              <a:t>例</a:t>
            </a:r>
            <a:r>
              <a:rPr lang="en-US" altLang="zh-CN" sz="2800"/>
              <a:t>3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213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213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213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2130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2130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2130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2130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2130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2130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2130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2130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213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213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213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213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21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21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4018" name="Object 2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22250" y="266700"/>
          <a:ext cx="89693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8229600" imgH="5181600" progId="Equation.DSMT4">
                  <p:embed/>
                </p:oleObj>
              </mc:Choice>
              <mc:Fallback>
                <p:oleObj name="Equation" r:id="rId25" imgW="8229600" imgH="5181600" progId="Equation.DSMT4">
                  <p:embed/>
                  <p:pic>
                    <p:nvPicPr>
                      <p:cNvPr id="0" name="图片 15360"/>
                      <p:cNvPicPr>
                        <a:picLocks noChangeAspect="1"/>
                      </p:cNvPicPr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222250" y="266700"/>
                        <a:ext cx="896938" cy="558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19" name="Object 3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392238" y="215900"/>
          <a:ext cx="6411912" cy="1238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27" imgW="53644800" imgH="11582400" progId="Equation.3">
                  <p:embed/>
                </p:oleObj>
              </mc:Choice>
              <mc:Fallback>
                <p:oleObj name="公式" r:id="rId27" imgW="53644800" imgH="11582400" progId="Equation.3">
                  <p:embed/>
                  <p:pic>
                    <p:nvPicPr>
                      <p:cNvPr id="0" name="图片 15361"/>
                      <p:cNvPicPr>
                        <a:picLocks noChangeAspect="1"/>
                      </p:cNvPicPr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392238" y="215900"/>
                        <a:ext cx="6411912" cy="1238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4020" name="Group 4"/>
          <p:cNvGrpSpPr/>
          <p:nvPr/>
        </p:nvGrpSpPr>
        <p:grpSpPr bwMode="auto">
          <a:xfrm>
            <a:off x="6845300" y="1371600"/>
            <a:ext cx="4051300" cy="2633663"/>
            <a:chOff x="2699" y="854"/>
            <a:chExt cx="1914" cy="1659"/>
          </a:xfrm>
        </p:grpSpPr>
        <p:sp>
          <p:nvSpPr>
            <p:cNvPr id="214021" name="Line 5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2939" y="1658"/>
              <a:ext cx="432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4022" name="Line 6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2925" y="1661"/>
              <a:ext cx="1407" cy="5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4023" name="Line 7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H="1" flipV="1">
              <a:off x="3995" y="1082"/>
              <a:ext cx="337" cy="11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4024" name="Line 8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3240" y="1082"/>
              <a:ext cx="755" cy="3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4025" name="Line 9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 flipH="1" flipV="1">
              <a:off x="3234" y="1473"/>
              <a:ext cx="100" cy="3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4026" name="Text Box 10"/>
            <p:cNvSpPr txBox="1"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699" y="1571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2800">
                  <a:latin typeface="Times New Roman" panose="02020603050405020304" pitchFamily="18" charset="0"/>
                  <a:ea typeface="黑体" panose="02010609060101010101" pitchFamily="2" charset="-122"/>
                </a:rPr>
                <a:t>A</a:t>
              </a:r>
            </a:p>
          </p:txBody>
        </p:sp>
        <p:sp>
          <p:nvSpPr>
            <p:cNvPr id="214027" name="Text Box 11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149" y="1805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2800">
                  <a:latin typeface="Times New Roman" panose="02020603050405020304" pitchFamily="18" charset="0"/>
                  <a:ea typeface="黑体" panose="02010609060101010101" pitchFamily="2" charset="-122"/>
                </a:rPr>
                <a:t>B</a:t>
              </a:r>
            </a:p>
          </p:txBody>
        </p:sp>
        <p:sp>
          <p:nvSpPr>
            <p:cNvPr id="214028" name="Text Box 12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083" y="1191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2800">
                  <a:latin typeface="Times New Roman" panose="02020603050405020304" pitchFamily="18" charset="0"/>
                  <a:ea typeface="黑体" panose="02010609060101010101" pitchFamily="2" charset="-122"/>
                </a:rPr>
                <a:t>C</a:t>
              </a:r>
            </a:p>
          </p:txBody>
        </p:sp>
        <p:sp>
          <p:nvSpPr>
            <p:cNvPr id="214029" name="Text Box 13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4277" y="2186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2800">
                  <a:latin typeface="Times New Roman" panose="02020603050405020304" pitchFamily="18" charset="0"/>
                  <a:ea typeface="黑体" panose="02010609060101010101" pitchFamily="2" charset="-122"/>
                </a:rPr>
                <a:t>D</a:t>
              </a:r>
            </a:p>
          </p:txBody>
        </p:sp>
        <p:sp>
          <p:nvSpPr>
            <p:cNvPr id="214030" name="Text Box 14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980" y="854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2800">
                  <a:latin typeface="Times New Roman" panose="02020603050405020304" pitchFamily="18" charset="0"/>
                  <a:ea typeface="黑体" panose="02010609060101010101" pitchFamily="2" charset="-122"/>
                </a:rPr>
                <a:t>E</a:t>
              </a:r>
            </a:p>
          </p:txBody>
        </p:sp>
        <p:sp>
          <p:nvSpPr>
            <p:cNvPr id="214031" name="Line 15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 flipV="1">
              <a:off x="2939" y="1466"/>
              <a:ext cx="33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graphicFrame>
        <p:nvGraphicFramePr>
          <p:cNvPr id="214032" name="Object 16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579438" y="2343150"/>
          <a:ext cx="91122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791200" imgH="4876800" progId="Equation.3">
                  <p:embed/>
                </p:oleObj>
              </mc:Choice>
              <mc:Fallback>
                <p:oleObj name="Equation" r:id="rId29" imgW="5791200" imgH="4876800" progId="Equation.3">
                  <p:embed/>
                  <p:pic>
                    <p:nvPicPr>
                      <p:cNvPr id="0" name="图片 15362"/>
                      <p:cNvPicPr>
                        <a:picLocks noChangeAspect="1"/>
                      </p:cNvPicPr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579438" y="2343150"/>
                        <a:ext cx="911225" cy="5762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33" name="Object 17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544638" y="2281238"/>
          <a:ext cx="3241675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8041600" imgH="5791200" progId="Equation.3">
                  <p:embed/>
                </p:oleObj>
              </mc:Choice>
              <mc:Fallback>
                <p:oleObj name="Equation" r:id="rId31" imgW="28041600" imgH="5791200" progId="Equation.3">
                  <p:embed/>
                  <p:pic>
                    <p:nvPicPr>
                      <p:cNvPr id="0" name="图片 15363"/>
                      <p:cNvPicPr>
                        <a:picLocks noChangeAspect="1"/>
                      </p:cNvPicPr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1544638" y="2281238"/>
                        <a:ext cx="3241675" cy="6270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34" name="Object 18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2689225" y="2925763"/>
          <a:ext cx="260826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0421600" imgH="5181600" progId="Equation.3">
                  <p:embed/>
                </p:oleObj>
              </mc:Choice>
              <mc:Fallback>
                <p:oleObj name="Equation" r:id="rId33" imgW="20421600" imgH="5181600" progId="Equation.3">
                  <p:embed/>
                  <p:pic>
                    <p:nvPicPr>
                      <p:cNvPr id="0" name="图片 15364"/>
                      <p:cNvPicPr>
                        <a:picLocks noChangeAspect="1"/>
                      </p:cNvPicPr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2689225" y="2925763"/>
                        <a:ext cx="2608263" cy="5397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35" name="Object 19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2706688" y="3567113"/>
          <a:ext cx="267652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1336000" imgH="5791200" progId="Equation.3">
                  <p:embed/>
                </p:oleObj>
              </mc:Choice>
              <mc:Fallback>
                <p:oleObj name="Equation" r:id="rId35" imgW="21336000" imgH="5791200" progId="Equation.3">
                  <p:embed/>
                  <p:pic>
                    <p:nvPicPr>
                      <p:cNvPr id="0" name="图片 15365"/>
                      <p:cNvPicPr>
                        <a:picLocks noChangeAspect="1"/>
                      </p:cNvPicPr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2706688" y="3567113"/>
                        <a:ext cx="2676525" cy="5810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36" name="Object 20"/>
          <p:cNvGraphicFramePr>
            <a:graphicFrameLocks noChangeAspect="1"/>
          </p:cNvGraphicFramePr>
          <p:nvPr>
            <p:custDataLst>
              <p:tags r:id="rId8"/>
            </p:custDataLst>
          </p:nvPr>
        </p:nvGraphicFramePr>
        <p:xfrm>
          <a:off x="2740025" y="4194175"/>
          <a:ext cx="1612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496800" imgH="5791200" progId="Equation.3">
                  <p:embed/>
                </p:oleObj>
              </mc:Choice>
              <mc:Fallback>
                <p:oleObj name="Equation" r:id="rId37" imgW="12496800" imgH="5791200" progId="Equation.3">
                  <p:embed/>
                  <p:pic>
                    <p:nvPicPr>
                      <p:cNvPr id="0" name="图片 15366"/>
                      <p:cNvPicPr>
                        <a:picLocks noChangeAspect="1"/>
                      </p:cNvPicPr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2740025" y="4194175"/>
                        <a:ext cx="1612900" cy="609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37" name="Object 21"/>
          <p:cNvGraphicFramePr>
            <a:graphicFrameLocks noChangeAspect="1"/>
          </p:cNvGraphicFramePr>
          <p:nvPr>
            <p:custDataLst>
              <p:tags r:id="rId9"/>
            </p:custDataLst>
          </p:nvPr>
        </p:nvGraphicFramePr>
        <p:xfrm>
          <a:off x="814388" y="4868863"/>
          <a:ext cx="3454400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8956000" imgH="5791200" progId="Equation.3">
                  <p:embed/>
                </p:oleObj>
              </mc:Choice>
              <mc:Fallback>
                <p:oleObj name="Equation" r:id="rId39" imgW="28956000" imgH="5791200" progId="Equation.3">
                  <p:embed/>
                  <p:pic>
                    <p:nvPicPr>
                      <p:cNvPr id="0" name="图片 15367"/>
                      <p:cNvPicPr>
                        <a:picLocks noChangeAspect="1"/>
                      </p:cNvPicPr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814388" y="4868863"/>
                        <a:ext cx="3454400" cy="5857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38" name="Object 22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1212850" y="1525588"/>
          <a:ext cx="4376738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41" imgW="38100000" imgH="6096000" progId="Equation.3">
                  <p:embed/>
                </p:oleObj>
              </mc:Choice>
              <mc:Fallback>
                <p:oleObj name="公式" r:id="rId41" imgW="38100000" imgH="6096000" progId="Equation.3">
                  <p:embed/>
                  <p:pic>
                    <p:nvPicPr>
                      <p:cNvPr id="0" name="图片 15368"/>
                      <p:cNvPicPr>
                        <a:picLocks noChangeAspect="1"/>
                      </p:cNvPicPr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1212850" y="1525588"/>
                        <a:ext cx="4376738" cy="622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39" name="Object 23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742950" y="5483225"/>
          <a:ext cx="49799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43" imgW="45415200" imgH="6096000" progId="Equation.3">
                  <p:embed/>
                </p:oleObj>
              </mc:Choice>
              <mc:Fallback>
                <p:oleObj name="公式" r:id="rId43" imgW="45415200" imgH="6096000" progId="Equation.3">
                  <p:embed/>
                  <p:pic>
                    <p:nvPicPr>
                      <p:cNvPr id="0" name="图片 15369"/>
                      <p:cNvPicPr>
                        <a:picLocks noChangeAspect="1"/>
                      </p:cNvPicPr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742950" y="5483225"/>
                        <a:ext cx="4979988" cy="635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40" name="Object 24"/>
          <p:cNvGraphicFramePr>
            <a:graphicFrameLocks noChangeAspect="1"/>
          </p:cNvGraphicFramePr>
          <p:nvPr>
            <p:custDataLst>
              <p:tags r:id="rId12"/>
            </p:custDataLst>
          </p:nvPr>
        </p:nvGraphicFramePr>
        <p:xfrm>
          <a:off x="798513" y="6178550"/>
          <a:ext cx="4054475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45" imgW="33528000" imgH="4876800" progId="Equation.3">
                  <p:embed/>
                </p:oleObj>
              </mc:Choice>
              <mc:Fallback>
                <p:oleObj name="公式" r:id="rId45" imgW="33528000" imgH="4876800" progId="Equation.3">
                  <p:embed/>
                  <p:pic>
                    <p:nvPicPr>
                      <p:cNvPr id="0" name="图片 15370"/>
                      <p:cNvPicPr>
                        <a:picLocks noChangeAspect="1"/>
                      </p:cNvPicPr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798513" y="6178550"/>
                        <a:ext cx="4054475" cy="5127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155" decel="100000"/>
                                        <p:tgtEl>
                                          <p:spTgt spid="2140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1155" decel="100000"/>
                                        <p:tgtEl>
                                          <p:spTgt spid="2140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140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1155" fill="hold"/>
                                        <p:tgtEl>
                                          <p:spTgt spid="21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1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155" fill="hold"/>
                                        <p:tgtEl>
                                          <p:spTgt spid="21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1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214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14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21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214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21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21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21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21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8226" name="Object 50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47850" y="361950"/>
          <a:ext cx="2273300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373600" imgH="5181600" progId="Equation.DSMT4">
                  <p:embed/>
                </p:oleObj>
              </mc:Choice>
              <mc:Fallback>
                <p:oleObj name="Equation" r:id="rId14" imgW="17373600" imgH="5181600" progId="Equation.DSMT4">
                  <p:embed/>
                  <p:pic>
                    <p:nvPicPr>
                      <p:cNvPr id="0" name="图片 16384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847850" y="361950"/>
                        <a:ext cx="2273300" cy="6016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8227" name="AutoShape 5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906713" y="1093788"/>
            <a:ext cx="293687" cy="963612"/>
          </a:xfrm>
          <a:prstGeom prst="downArrow">
            <a:avLst>
              <a:gd name="adj1" fmla="val 50000"/>
              <a:gd name="adj2" fmla="val 82027"/>
            </a:avLst>
          </a:prstGeom>
          <a:solidFill>
            <a:srgbClr val="D92129"/>
          </a:solidFill>
          <a:ln w="9525">
            <a:solidFill>
              <a:schemeClr val="bg1"/>
            </a:solidFill>
            <a:miter lim="800000"/>
          </a:ln>
          <a:effectLst/>
        </p:spPr>
        <p:txBody>
          <a:bodyPr vert="eaVert" wrap="none" anchor="ctr"/>
          <a:lstStyle/>
          <a:p>
            <a:endParaRPr lang="zh-CN" altLang="en-US"/>
          </a:p>
        </p:txBody>
      </p:sp>
      <p:graphicFrame>
        <p:nvGraphicFramePr>
          <p:cNvPr id="178228" name="Object 52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289050" y="2057400"/>
          <a:ext cx="4395788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5966400" imgH="5791200" progId="Equation.DSMT4">
                  <p:embed/>
                </p:oleObj>
              </mc:Choice>
              <mc:Fallback>
                <p:oleObj name="Equation" r:id="rId16" imgW="35966400" imgH="5791200" progId="Equation.DSMT4">
                  <p:embed/>
                  <p:pic>
                    <p:nvPicPr>
                      <p:cNvPr id="0" name="图片 16385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289050" y="2057400"/>
                        <a:ext cx="4395788" cy="6270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8229" name="Text Box 3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289300" y="1255713"/>
            <a:ext cx="3959225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latin typeface="华文楷体" panose="02010600040101010101" pitchFamily="2" charset="-122"/>
                <a:ea typeface="华文楷体" panose="02010600040101010101" pitchFamily="2" charset="-122"/>
              </a:rPr>
              <a:t>将向量换成</a:t>
            </a:r>
            <a:r>
              <a:rPr lang="en-US" altLang="zh-CN" sz="2800" b="1" i="1">
                <a:latin typeface="华文楷体" panose="02010600040101010101" pitchFamily="2" charset="-122"/>
                <a:ea typeface="华文楷体" panose="02010600040101010101" pitchFamily="2" charset="-122"/>
              </a:rPr>
              <a:t>O</a:t>
            </a:r>
            <a:r>
              <a:rPr lang="zh-CN" altLang="en-US" sz="2800" b="1">
                <a:latin typeface="华文楷体" panose="02010600040101010101" pitchFamily="2" charset="-122"/>
                <a:ea typeface="华文楷体" panose="02010600040101010101" pitchFamily="2" charset="-122"/>
              </a:rPr>
              <a:t>为起点</a:t>
            </a:r>
          </a:p>
        </p:txBody>
      </p:sp>
      <p:graphicFrame>
        <p:nvGraphicFramePr>
          <p:cNvPr id="178230" name="Object 54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254125" y="3665538"/>
          <a:ext cx="4246563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747200" imgH="5791200" progId="Equation.DSMT4">
                  <p:embed/>
                </p:oleObj>
              </mc:Choice>
              <mc:Fallback>
                <p:oleObj name="Equation" r:id="rId18" imgW="34747200" imgH="5791200" progId="Equation.DSMT4">
                  <p:embed/>
                  <p:pic>
                    <p:nvPicPr>
                      <p:cNvPr id="0" name="图片 16386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254125" y="3665538"/>
                        <a:ext cx="4246563" cy="6270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8231" name="AutoShape 55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900363" y="2611438"/>
            <a:ext cx="293687" cy="963612"/>
          </a:xfrm>
          <a:prstGeom prst="downArrow">
            <a:avLst>
              <a:gd name="adj1" fmla="val 50000"/>
              <a:gd name="adj2" fmla="val 82027"/>
            </a:avLst>
          </a:prstGeom>
          <a:solidFill>
            <a:srgbClr val="D92129"/>
          </a:solidFill>
          <a:ln w="9525">
            <a:solidFill>
              <a:schemeClr val="bg1"/>
            </a:solidFill>
            <a:miter lim="800000"/>
          </a:ln>
          <a:effectLst/>
        </p:spPr>
        <p:txBody>
          <a:bodyPr vert="eaVert" wrap="none" anchor="ctr"/>
          <a:lstStyle/>
          <a:p>
            <a:endParaRPr lang="zh-CN" altLang="en-US"/>
          </a:p>
        </p:txBody>
      </p:sp>
      <p:sp>
        <p:nvSpPr>
          <p:cNvPr id="178232" name="Text Box 35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348038" y="2890838"/>
            <a:ext cx="3959225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latin typeface="华文楷体" panose="02010600040101010101" pitchFamily="2" charset="-122"/>
                <a:ea typeface="华文楷体" panose="02010600040101010101" pitchFamily="2" charset="-122"/>
              </a:rPr>
              <a:t>进一步化简</a:t>
            </a:r>
          </a:p>
        </p:txBody>
      </p:sp>
      <p:sp>
        <p:nvSpPr>
          <p:cNvPr id="178233" name="AutoShape 57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 flipV="1">
            <a:off x="2360613" y="1071563"/>
            <a:ext cx="293687" cy="963612"/>
          </a:xfrm>
          <a:prstGeom prst="downArrow">
            <a:avLst>
              <a:gd name="adj1" fmla="val 50000"/>
              <a:gd name="adj2" fmla="val 82027"/>
            </a:avLst>
          </a:prstGeom>
          <a:solidFill>
            <a:srgbClr val="0000CC"/>
          </a:solidFill>
          <a:ln w="9525">
            <a:solidFill>
              <a:schemeClr val="bg1"/>
            </a:solidFill>
            <a:miter lim="800000"/>
          </a:ln>
          <a:effectLst/>
        </p:spPr>
        <p:txBody>
          <a:bodyPr vert="eaVert" wrap="none" anchor="ctr"/>
          <a:lstStyle/>
          <a:p>
            <a:endParaRPr lang="zh-CN" altLang="en-US"/>
          </a:p>
        </p:txBody>
      </p:sp>
      <p:sp>
        <p:nvSpPr>
          <p:cNvPr id="178234" name="AutoShape 58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 flipV="1">
            <a:off x="2354263" y="2589213"/>
            <a:ext cx="293687" cy="963612"/>
          </a:xfrm>
          <a:prstGeom prst="downArrow">
            <a:avLst>
              <a:gd name="adj1" fmla="val 50000"/>
              <a:gd name="adj2" fmla="val 82027"/>
            </a:avLst>
          </a:prstGeom>
          <a:solidFill>
            <a:srgbClr val="0000CC"/>
          </a:solidFill>
          <a:ln w="9525">
            <a:solidFill>
              <a:schemeClr val="bg1"/>
            </a:solidFill>
            <a:miter lim="800000"/>
          </a:ln>
          <a:effectLst/>
        </p:spPr>
        <p:txBody>
          <a:bodyPr vert="eaVert" wrap="none" anchor="ctr"/>
          <a:lstStyle/>
          <a:p>
            <a:endParaRPr lang="zh-CN" altLang="en-US"/>
          </a:p>
        </p:txBody>
      </p:sp>
      <p:sp>
        <p:nvSpPr>
          <p:cNvPr id="178235" name="Text Box 35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84175" y="5287963"/>
            <a:ext cx="5167313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ea typeface="黑体" panose="02010609060101010101" pitchFamily="2" charset="-122"/>
              </a:rPr>
              <a:t>A,B,C</a:t>
            </a:r>
            <a:r>
              <a:rPr lang="zh-CN" altLang="en-US" sz="3200" b="1">
                <a:ea typeface="黑体" panose="02010609060101010101" pitchFamily="2" charset="-122"/>
              </a:rPr>
              <a:t>共线的等价条件为：</a:t>
            </a:r>
          </a:p>
        </p:txBody>
      </p:sp>
      <p:graphicFrame>
        <p:nvGraphicFramePr>
          <p:cNvPr id="178236" name="Object 60"/>
          <p:cNvGraphicFramePr>
            <a:graphicFrameLocks noChangeAspect="1"/>
          </p:cNvGraphicFramePr>
          <p:nvPr>
            <p:custDataLst>
              <p:tags r:id="rId12"/>
            </p:custDataLst>
          </p:nvPr>
        </p:nvGraphicFramePr>
        <p:xfrm>
          <a:off x="5159375" y="5284788"/>
          <a:ext cx="4246563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4747200" imgH="5791200" progId="Equation.DSMT4">
                  <p:embed/>
                </p:oleObj>
              </mc:Choice>
              <mc:Fallback>
                <p:oleObj name="Equation" r:id="rId20" imgW="34747200" imgH="5791200" progId="Equation.DSMT4">
                  <p:embed/>
                  <p:pic>
                    <p:nvPicPr>
                      <p:cNvPr id="0" name="图片 16387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159375" y="5284788"/>
                        <a:ext cx="4246563" cy="6270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8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0"/>
                                        <p:tgtEl>
                                          <p:spTgt spid="17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7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7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0"/>
                                        <p:tgtEl>
                                          <p:spTgt spid="17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7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7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7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227" grpId="0" bldLvl="0" animBg="1"/>
      <p:bldP spid="178231" grpId="0" bldLvl="0" animBg="1"/>
      <p:bldP spid="178232" grpId="0"/>
      <p:bldP spid="178233" grpId="0" bldLvl="0" animBg="1"/>
      <p:bldP spid="178234" grpId="0" bldLvl="0" animBg="1"/>
      <p:bldP spid="17823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919" name="Object 55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6103620" y="2155508"/>
          <a:ext cx="4246563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747200" imgH="5791200" progId="Equation.DSMT4">
                  <p:embed/>
                </p:oleObj>
              </mc:Choice>
              <mc:Fallback>
                <p:oleObj name="Equation" r:id="rId12" imgW="34747200" imgH="5791200" progId="Equation.DSMT4">
                  <p:embed/>
                  <p:pic>
                    <p:nvPicPr>
                      <p:cNvPr id="0" name="图片 17409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103620" y="2155508"/>
                        <a:ext cx="4246563" cy="627062"/>
                      </a:xfrm>
                      <a:prstGeom prst="rect">
                        <a:avLst/>
                      </a:prstGeom>
                      <a:solidFill>
                        <a:srgbClr val="E7E6E6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920" name="Object 56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106170" y="2147570"/>
          <a:ext cx="2273300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373600" imgH="5181600" progId="Equation.DSMT4">
                  <p:embed/>
                </p:oleObj>
              </mc:Choice>
              <mc:Fallback>
                <p:oleObj name="Equation" r:id="rId14" imgW="17373600" imgH="5181600" progId="Equation.DSMT4">
                  <p:embed/>
                  <p:pic>
                    <p:nvPicPr>
                      <p:cNvPr id="0" name="图片 17410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106170" y="2147570"/>
                        <a:ext cx="2273300" cy="601663"/>
                      </a:xfrm>
                      <a:prstGeom prst="rect">
                        <a:avLst/>
                      </a:prstGeom>
                      <a:solidFill>
                        <a:srgbClr val="E7E6E6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921" name="Object 57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260033" y="3247708"/>
          <a:ext cx="3030537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3164800" imgH="5181600" progId="Equation.DSMT4">
                  <p:embed/>
                </p:oleObj>
              </mc:Choice>
              <mc:Fallback>
                <p:oleObj name="Equation" r:id="rId16" imgW="23164800" imgH="5181600" progId="Equation.DSMT4">
                  <p:embed/>
                  <p:pic>
                    <p:nvPicPr>
                      <p:cNvPr id="0" name="图片 17411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60033" y="3247708"/>
                        <a:ext cx="3030537" cy="6016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922" name="Object 58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3320733" y="3254058"/>
          <a:ext cx="996950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620000" imgH="5181600" progId="Equation.DSMT4">
                  <p:embed/>
                </p:oleObj>
              </mc:Choice>
              <mc:Fallback>
                <p:oleObj name="Equation" r:id="rId18" imgW="7620000" imgH="5181600" progId="Equation.DSMT4">
                  <p:embed/>
                  <p:pic>
                    <p:nvPicPr>
                      <p:cNvPr id="0" name="图片 17412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320733" y="3254058"/>
                        <a:ext cx="996950" cy="6016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923" name="Object 59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325120" y="3923983"/>
          <a:ext cx="2951163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2555200" imgH="5181600" progId="Equation.DSMT4">
                  <p:embed/>
                </p:oleObj>
              </mc:Choice>
              <mc:Fallback>
                <p:oleObj name="Equation" r:id="rId20" imgW="22555200" imgH="5181600" progId="Equation.DSMT4">
                  <p:embed/>
                  <p:pic>
                    <p:nvPicPr>
                      <p:cNvPr id="0" name="图片 17413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25120" y="3923983"/>
                        <a:ext cx="2951163" cy="6016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924" name="Object 60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3401695" y="3930333"/>
          <a:ext cx="757238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791200" imgH="5181600" progId="Equation.DSMT4">
                  <p:embed/>
                </p:oleObj>
              </mc:Choice>
              <mc:Fallback>
                <p:oleObj name="Equation" r:id="rId22" imgW="5791200" imgH="5181600" progId="Equation.DSMT4">
                  <p:embed/>
                  <p:pic>
                    <p:nvPicPr>
                      <p:cNvPr id="0" name="图片 17414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401695" y="3930333"/>
                        <a:ext cx="757238" cy="6016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925" name="Object 61"/>
          <p:cNvGraphicFramePr>
            <a:graphicFrameLocks noChangeAspect="1"/>
          </p:cNvGraphicFramePr>
          <p:nvPr>
            <p:custDataLst>
              <p:tags r:id="rId8"/>
            </p:custDataLst>
          </p:nvPr>
        </p:nvGraphicFramePr>
        <p:xfrm>
          <a:off x="394970" y="4860608"/>
          <a:ext cx="2592388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9812000" imgH="5181600" progId="Equation.DSMT4">
                  <p:embed/>
                </p:oleObj>
              </mc:Choice>
              <mc:Fallback>
                <p:oleObj name="Equation" r:id="rId24" imgW="19812000" imgH="5181600" progId="Equation.DSMT4">
                  <p:embed/>
                  <p:pic>
                    <p:nvPicPr>
                      <p:cNvPr id="0" name="图片 17415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94970" y="4860608"/>
                        <a:ext cx="2592388" cy="6016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926" name="Object 62"/>
          <p:cNvGraphicFramePr>
            <a:graphicFrameLocks noChangeAspect="1"/>
          </p:cNvGraphicFramePr>
          <p:nvPr>
            <p:custDataLst>
              <p:tags r:id="rId9"/>
            </p:custDataLst>
          </p:nvPr>
        </p:nvGraphicFramePr>
        <p:xfrm>
          <a:off x="6038533" y="3463608"/>
          <a:ext cx="3502025" cy="102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8651200" imgH="9448800" progId="Equation.DSMT4">
                  <p:embed/>
                </p:oleObj>
              </mc:Choice>
              <mc:Fallback>
                <p:oleObj name="Equation" r:id="rId26" imgW="28651200" imgH="9448800" progId="Equation.DSMT4">
                  <p:embed/>
                  <p:pic>
                    <p:nvPicPr>
                      <p:cNvPr id="0" name="图片 17416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038533" y="3463608"/>
                        <a:ext cx="3502025" cy="10239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组合 2"/>
          <p:cNvGrpSpPr/>
          <p:nvPr/>
        </p:nvGrpSpPr>
        <p:grpSpPr>
          <a:xfrm>
            <a:off x="394970" y="445770"/>
            <a:ext cx="9418320" cy="1247140"/>
            <a:chOff x="622" y="702"/>
            <a:chExt cx="14832" cy="1964"/>
          </a:xfrm>
        </p:grpSpPr>
        <p:graphicFrame>
          <p:nvGraphicFramePr>
            <p:cNvPr id="164917" name="Object 53"/>
            <p:cNvGraphicFramePr>
              <a:graphicFrameLocks noChangeAspect="1"/>
            </p:cNvGraphicFramePr>
            <p:nvPr>
              <p:custDataLst>
                <p:tags r:id="rId10"/>
              </p:custDataLst>
            </p:nvPr>
          </p:nvGraphicFramePr>
          <p:xfrm>
            <a:off x="622" y="702"/>
            <a:ext cx="14833" cy="18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3568700" imgH="457200" progId="Equation.DSMT4">
                    <p:embed/>
                  </p:oleObj>
                </mc:Choice>
                <mc:Fallback>
                  <p:oleObj name="Equation" r:id="rId28" imgW="3568700" imgH="457200" progId="Equation.DSMT4">
                    <p:embed/>
                    <p:pic>
                      <p:nvPicPr>
                        <p:cNvPr id="0" name="图片 17408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9"/>
                        <a:stretch>
                          <a:fillRect/>
                        </a:stretch>
                      </p:blipFill>
                      <p:spPr>
                        <a:xfrm>
                          <a:off x="622" y="702"/>
                          <a:ext cx="14833" cy="188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" name="文本框 1"/>
            <p:cNvSpPr txBox="1"/>
            <p:nvPr/>
          </p:nvSpPr>
          <p:spPr>
            <a:xfrm>
              <a:off x="3706" y="1844"/>
              <a:ext cx="1651" cy="82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zh-CN" altLang="en-US" sz="2800"/>
            </a:p>
          </p:txBody>
        </p:sp>
      </p:grpSp>
      <p:sp>
        <p:nvSpPr>
          <p:cNvPr id="4" name="文本框 3"/>
          <p:cNvSpPr txBox="1"/>
          <p:nvPr/>
        </p:nvSpPr>
        <p:spPr>
          <a:xfrm>
            <a:off x="2345055" y="109601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/>
              <a:t>共线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4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4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4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49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49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4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4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64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64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64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64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64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 descr="bi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894716" y="913554"/>
            <a:ext cx="1056216" cy="1056216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9698" name="Rectangle 3"/>
          <p:cNvSpPr/>
          <p:nvPr>
            <p:custDataLst>
              <p:tags r:id="rId3"/>
            </p:custDataLst>
          </p:nvPr>
        </p:nvSpPr>
        <p:spPr>
          <a:xfrm>
            <a:off x="1663065" y="922021"/>
            <a:ext cx="1676400" cy="9937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5865" b="1" dirty="0">
                <a:latin typeface="Times New Roman" panose="02020603050405020304" pitchFamily="18" charset="0"/>
                <a:ea typeface="华文新魏" panose="02010800040101010101" pitchFamily="2" charset="-122"/>
              </a:rPr>
              <a:t>作业</a:t>
            </a:r>
          </a:p>
        </p:txBody>
      </p:sp>
      <p:sp>
        <p:nvSpPr>
          <p:cNvPr id="2" name="Rectangle 6"/>
          <p:cNvSpPr/>
          <p:nvPr>
            <p:custDataLst>
              <p:tags r:id="rId4"/>
            </p:custDataLst>
          </p:nvPr>
        </p:nvSpPr>
        <p:spPr>
          <a:xfrm>
            <a:off x="2302298" y="2570975"/>
            <a:ext cx="5020926" cy="663643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pPr algn="l" eaLnBrk="0" hangingPunct="0">
              <a:lnSpc>
                <a:spcPct val="130000"/>
              </a:lnSpc>
            </a:pP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1.</a:t>
            </a:r>
            <a:r>
              <a:rPr lang="zh-CN" altLang="en-US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练习册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6.2.3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（分层要求）</a:t>
            </a:r>
            <a:endParaRPr lang="zh-CN" altLang="en-US" sz="32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4" name="Rectangle 6"/>
          <p:cNvSpPr/>
          <p:nvPr>
            <p:custDataLst>
              <p:tags r:id="rId5"/>
            </p:custDataLst>
          </p:nvPr>
        </p:nvSpPr>
        <p:spPr>
          <a:xfrm>
            <a:off x="2307378" y="4126759"/>
            <a:ext cx="4390390" cy="73088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2.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预习教材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+</a:t>
            </a:r>
            <a:r>
              <a:rPr lang="zh-CN" altLang="en-US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练习册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6.2.4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1730" name="Group 2"/>
          <p:cNvGrpSpPr/>
          <p:nvPr/>
        </p:nvGrpSpPr>
        <p:grpSpPr bwMode="auto">
          <a:xfrm>
            <a:off x="1008063" y="2076450"/>
            <a:ext cx="1422400" cy="488950"/>
            <a:chOff x="340" y="618"/>
            <a:chExt cx="672" cy="308"/>
          </a:xfrm>
        </p:grpSpPr>
        <p:sp>
          <p:nvSpPr>
            <p:cNvPr id="201731" name="Line 3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340" y="906"/>
              <a:ext cx="672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201732" name="Object 4"/>
            <p:cNvGraphicFramePr>
              <a:graphicFrameLocks noChangeAspect="1"/>
            </p:cNvGraphicFramePr>
            <p:nvPr>
              <p:custDataLst>
                <p:tags r:id="rId29"/>
              </p:custDataLst>
            </p:nvPr>
          </p:nvGraphicFramePr>
          <p:xfrm>
            <a:off x="511" y="618"/>
            <a:ext cx="181" cy="3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1" imgW="3048000" imgH="5181600" progId="Equation.3">
                    <p:embed/>
                  </p:oleObj>
                </mc:Choice>
                <mc:Fallback>
                  <p:oleObj name="Equation" r:id="rId31" imgW="3048000" imgH="5181600" progId="Equation.3">
                    <p:embed/>
                    <p:pic>
                      <p:nvPicPr>
                        <p:cNvPr id="0" name="图片 3072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32"/>
                        <a:stretch>
                          <a:fillRect/>
                        </a:stretch>
                      </p:blipFill>
                      <p:spPr>
                        <a:xfrm>
                          <a:off x="511" y="618"/>
                          <a:ext cx="181" cy="30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01733" name="Object 5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422275" y="1201738"/>
          <a:ext cx="8440738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33" imgW="81686400" imgH="6096000" progId="Equation.3">
                  <p:embed/>
                </p:oleObj>
              </mc:Choice>
              <mc:Fallback>
                <p:oleObj name="公式" r:id="rId33" imgW="81686400" imgH="6096000" progId="Equation.3">
                  <p:embed/>
                  <p:pic>
                    <p:nvPicPr>
                      <p:cNvPr id="0" name="图片 3073"/>
                      <p:cNvPicPr>
                        <a:picLocks noChangeAspect="1"/>
                      </p:cNvPicPr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422275" y="1201738"/>
                        <a:ext cx="8440738" cy="6175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1734" name="Object 6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592138" y="3317875"/>
          <a:ext cx="52705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657600" imgH="4267200" progId="Equation.3">
                  <p:embed/>
                </p:oleObj>
              </mc:Choice>
              <mc:Fallback>
                <p:oleObj name="Equation" r:id="rId35" imgW="3657600" imgH="4267200" progId="Equation.3">
                  <p:embed/>
                  <p:pic>
                    <p:nvPicPr>
                      <p:cNvPr id="0" name="图片 3074"/>
                      <p:cNvPicPr>
                        <a:picLocks noChangeAspect="1"/>
                      </p:cNvPicPr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592138" y="3317875"/>
                        <a:ext cx="527050" cy="4619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1735" name="Object 7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993900" y="3332163"/>
          <a:ext cx="5318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657600" imgH="3962400" progId="Equation.3">
                  <p:embed/>
                </p:oleObj>
              </mc:Choice>
              <mc:Fallback>
                <p:oleObj name="Equation" r:id="rId37" imgW="3657600" imgH="3962400" progId="Equation.3">
                  <p:embed/>
                  <p:pic>
                    <p:nvPicPr>
                      <p:cNvPr id="0" name="图片 3075"/>
                      <p:cNvPicPr>
                        <a:picLocks noChangeAspect="1"/>
                      </p:cNvPicPr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1993900" y="3332163"/>
                        <a:ext cx="531813" cy="431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1736" name="Object 8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3357563" y="3389313"/>
          <a:ext cx="5302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657600" imgH="3657600" progId="Equation.3">
                  <p:embed/>
                </p:oleObj>
              </mc:Choice>
              <mc:Fallback>
                <p:oleObj name="Equation" r:id="rId39" imgW="3657600" imgH="3657600" progId="Equation.3">
                  <p:embed/>
                  <p:pic>
                    <p:nvPicPr>
                      <p:cNvPr id="0" name="图片 3076"/>
                      <p:cNvPicPr>
                        <a:picLocks noChangeAspect="1"/>
                      </p:cNvPicPr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3357563" y="3389313"/>
                        <a:ext cx="530225" cy="400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1737" name="Object 9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4833938" y="3332163"/>
          <a:ext cx="49371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657600" imgH="4267200" progId="Equation.3">
                  <p:embed/>
                </p:oleObj>
              </mc:Choice>
              <mc:Fallback>
                <p:oleObj name="Equation" r:id="rId41" imgW="3657600" imgH="4267200" progId="Equation.3">
                  <p:embed/>
                  <p:pic>
                    <p:nvPicPr>
                      <p:cNvPr id="0" name="图片 3077"/>
                      <p:cNvPicPr>
                        <a:picLocks noChangeAspect="1"/>
                      </p:cNvPicPr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4833938" y="3332163"/>
                        <a:ext cx="493712" cy="431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1738" name="Group 10"/>
          <p:cNvGrpSpPr/>
          <p:nvPr/>
        </p:nvGrpSpPr>
        <p:grpSpPr bwMode="auto">
          <a:xfrm>
            <a:off x="3484563" y="4652963"/>
            <a:ext cx="1422400" cy="488950"/>
            <a:chOff x="1854" y="2795"/>
            <a:chExt cx="672" cy="308"/>
          </a:xfrm>
        </p:grpSpPr>
        <p:sp>
          <p:nvSpPr>
            <p:cNvPr id="201739" name="Line 11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 flipH="1">
              <a:off x="1854" y="3090"/>
              <a:ext cx="672" cy="0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201740" name="Object 12"/>
            <p:cNvGraphicFramePr>
              <a:graphicFrameLocks noChangeAspect="1"/>
            </p:cNvGraphicFramePr>
            <p:nvPr>
              <p:custDataLst>
                <p:tags r:id="rId27"/>
              </p:custDataLst>
            </p:nvPr>
          </p:nvGraphicFramePr>
          <p:xfrm>
            <a:off x="2074" y="2795"/>
            <a:ext cx="344" cy="3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3" imgW="5791200" imgH="5181600" progId="Equation.3">
                    <p:embed/>
                  </p:oleObj>
                </mc:Choice>
                <mc:Fallback>
                  <p:oleObj name="Equation" r:id="rId43" imgW="5791200" imgH="5181600" progId="Equation.3">
                    <p:embed/>
                    <p:pic>
                      <p:nvPicPr>
                        <p:cNvPr id="0" name="图片 3078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4"/>
                        <a:stretch>
                          <a:fillRect/>
                        </a:stretch>
                      </p:blipFill>
                      <p:spPr>
                        <a:xfrm>
                          <a:off x="2074" y="2795"/>
                          <a:ext cx="344" cy="30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1741" name="Group 13"/>
          <p:cNvGrpSpPr/>
          <p:nvPr/>
        </p:nvGrpSpPr>
        <p:grpSpPr bwMode="auto">
          <a:xfrm>
            <a:off x="2138363" y="4652963"/>
            <a:ext cx="1422400" cy="488950"/>
            <a:chOff x="1218" y="2795"/>
            <a:chExt cx="672" cy="308"/>
          </a:xfrm>
        </p:grpSpPr>
        <p:sp>
          <p:nvSpPr>
            <p:cNvPr id="201742" name="Line 14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 flipH="1">
              <a:off x="1218" y="3090"/>
              <a:ext cx="672" cy="0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201743" name="Object 15"/>
            <p:cNvGraphicFramePr>
              <a:graphicFrameLocks noChangeAspect="1"/>
            </p:cNvGraphicFramePr>
            <p:nvPr>
              <p:custDataLst>
                <p:tags r:id="rId25"/>
              </p:custDataLst>
            </p:nvPr>
          </p:nvGraphicFramePr>
          <p:xfrm>
            <a:off x="1450" y="2795"/>
            <a:ext cx="344" cy="3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5" imgW="5791200" imgH="5181600" progId="Equation.3">
                    <p:embed/>
                  </p:oleObj>
                </mc:Choice>
                <mc:Fallback>
                  <p:oleObj name="Equation" r:id="rId45" imgW="5791200" imgH="5181600" progId="Equation.3">
                    <p:embed/>
                    <p:pic>
                      <p:nvPicPr>
                        <p:cNvPr id="0" name="图片 3079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4"/>
                        <a:stretch>
                          <a:fillRect/>
                        </a:stretch>
                      </p:blipFill>
                      <p:spPr>
                        <a:xfrm>
                          <a:off x="1450" y="2795"/>
                          <a:ext cx="344" cy="30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1744" name="Group 16"/>
          <p:cNvGrpSpPr/>
          <p:nvPr/>
        </p:nvGrpSpPr>
        <p:grpSpPr bwMode="auto">
          <a:xfrm>
            <a:off x="760413" y="4652963"/>
            <a:ext cx="1422400" cy="488950"/>
            <a:chOff x="567" y="2795"/>
            <a:chExt cx="672" cy="308"/>
          </a:xfrm>
        </p:grpSpPr>
        <p:sp>
          <p:nvSpPr>
            <p:cNvPr id="201745" name="Line 17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 flipH="1">
              <a:off x="567" y="3090"/>
              <a:ext cx="672" cy="0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201746" name="Object 18"/>
            <p:cNvGraphicFramePr>
              <a:graphicFrameLocks noChangeAspect="1"/>
            </p:cNvGraphicFramePr>
            <p:nvPr>
              <p:custDataLst>
                <p:tags r:id="rId23"/>
              </p:custDataLst>
            </p:nvPr>
          </p:nvGraphicFramePr>
          <p:xfrm>
            <a:off x="778" y="2795"/>
            <a:ext cx="344" cy="3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6" imgW="5791200" imgH="5181600" progId="Equation.3">
                    <p:embed/>
                  </p:oleObj>
                </mc:Choice>
                <mc:Fallback>
                  <p:oleObj name="Equation" r:id="rId46" imgW="5791200" imgH="5181600" progId="Equation.3">
                    <p:embed/>
                    <p:pic>
                      <p:nvPicPr>
                        <p:cNvPr id="0" name="图片 3080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4"/>
                        <a:stretch>
                          <a:fillRect/>
                        </a:stretch>
                      </p:blipFill>
                      <p:spPr>
                        <a:xfrm>
                          <a:off x="778" y="2795"/>
                          <a:ext cx="344" cy="30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01747" name="Object 19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4729163" y="5099050"/>
          <a:ext cx="503237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3657600" imgH="3657600" progId="Equation.3">
                  <p:embed/>
                </p:oleObj>
              </mc:Choice>
              <mc:Fallback>
                <p:oleObj name="Equation" r:id="rId47" imgW="3657600" imgH="3657600" progId="Equation.3">
                  <p:embed/>
                  <p:pic>
                    <p:nvPicPr>
                      <p:cNvPr id="0" name="图片 3081"/>
                      <p:cNvPicPr>
                        <a:picLocks noChangeAspect="1"/>
                      </p:cNvPicPr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4729163" y="5099050"/>
                        <a:ext cx="503237" cy="3778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1748" name="Object 20"/>
          <p:cNvGraphicFramePr>
            <a:graphicFrameLocks noChangeAspect="1"/>
          </p:cNvGraphicFramePr>
          <p:nvPr>
            <p:custDataLst>
              <p:tags r:id="rId8"/>
            </p:custDataLst>
          </p:nvPr>
        </p:nvGraphicFramePr>
        <p:xfrm>
          <a:off x="3319463" y="5084763"/>
          <a:ext cx="5111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3657600" imgH="4876800" progId="Equation.3">
                  <p:embed/>
                </p:oleObj>
              </mc:Choice>
              <mc:Fallback>
                <p:oleObj name="Equation" r:id="rId49" imgW="3657600" imgH="4876800" progId="Equation.3">
                  <p:embed/>
                  <p:pic>
                    <p:nvPicPr>
                      <p:cNvPr id="0" name="图片 3082"/>
                      <p:cNvPicPr>
                        <a:picLocks noChangeAspect="1"/>
                      </p:cNvPicPr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3319463" y="5084763"/>
                        <a:ext cx="511175" cy="514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1749" name="Object 21"/>
          <p:cNvGraphicFramePr>
            <a:graphicFrameLocks noChangeAspect="1"/>
          </p:cNvGraphicFramePr>
          <p:nvPr>
            <p:custDataLst>
              <p:tags r:id="rId9"/>
            </p:custDataLst>
          </p:nvPr>
        </p:nvGraphicFramePr>
        <p:xfrm>
          <a:off x="1911350" y="5127625"/>
          <a:ext cx="66040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4876800" imgH="3657600" progId="Equation.3">
                  <p:embed/>
                </p:oleObj>
              </mc:Choice>
              <mc:Fallback>
                <p:oleObj name="Equation" r:id="rId51" imgW="4876800" imgH="3657600" progId="Equation.3">
                  <p:embed/>
                  <p:pic>
                    <p:nvPicPr>
                      <p:cNvPr id="0" name="图片 3083"/>
                      <p:cNvPicPr>
                        <a:picLocks noChangeAspect="1"/>
                      </p:cNvPicPr>
                      <p:nvPr/>
                    </p:nvPicPr>
                    <p:blipFill>
                      <a:blip r:embed="rId52"/>
                      <a:stretch>
                        <a:fillRect/>
                      </a:stretch>
                    </p:blipFill>
                    <p:spPr>
                      <a:xfrm>
                        <a:off x="1911350" y="5127625"/>
                        <a:ext cx="660400" cy="3730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1750" name="Object 22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374650" y="5157788"/>
          <a:ext cx="614363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4267200" imgH="3962400" progId="Equation.3">
                  <p:embed/>
                </p:oleObj>
              </mc:Choice>
              <mc:Fallback>
                <p:oleObj name="Equation" r:id="rId53" imgW="4267200" imgH="3962400" progId="Equation.3">
                  <p:embed/>
                  <p:pic>
                    <p:nvPicPr>
                      <p:cNvPr id="0" name="图片 3084"/>
                      <p:cNvPicPr>
                        <a:picLocks noChangeAspect="1"/>
                      </p:cNvPicPr>
                      <p:nvPr/>
                    </p:nvPicPr>
                    <p:blipFill>
                      <a:blip r:embed="rId54"/>
                      <a:stretch>
                        <a:fillRect/>
                      </a:stretch>
                    </p:blipFill>
                    <p:spPr>
                      <a:xfrm>
                        <a:off x="374650" y="5157788"/>
                        <a:ext cx="614363" cy="4302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1751" name="Group 23"/>
          <p:cNvGrpSpPr/>
          <p:nvPr/>
        </p:nvGrpSpPr>
        <p:grpSpPr bwMode="auto">
          <a:xfrm>
            <a:off x="976313" y="2900363"/>
            <a:ext cx="1422400" cy="488950"/>
            <a:chOff x="1584" y="1144"/>
            <a:chExt cx="672" cy="308"/>
          </a:xfrm>
        </p:grpSpPr>
        <p:sp>
          <p:nvSpPr>
            <p:cNvPr id="201752" name="Line 24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1584" y="1432"/>
              <a:ext cx="672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201753" name="Object 25"/>
            <p:cNvGraphicFramePr>
              <a:graphicFrameLocks noChangeAspect="1"/>
            </p:cNvGraphicFramePr>
            <p:nvPr>
              <p:custDataLst>
                <p:tags r:id="rId21"/>
              </p:custDataLst>
            </p:nvPr>
          </p:nvGraphicFramePr>
          <p:xfrm>
            <a:off x="1824" y="1144"/>
            <a:ext cx="181" cy="3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5" imgW="3048000" imgH="5181600" progId="Equation.3">
                    <p:embed/>
                  </p:oleObj>
                </mc:Choice>
                <mc:Fallback>
                  <p:oleObj name="Equation" r:id="rId55" imgW="3048000" imgH="5181600" progId="Equation.3">
                    <p:embed/>
                    <p:pic>
                      <p:nvPicPr>
                        <p:cNvPr id="0" name="图片 3085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6"/>
                        <a:stretch>
                          <a:fillRect/>
                        </a:stretch>
                      </p:blipFill>
                      <p:spPr>
                        <a:xfrm>
                          <a:off x="1824" y="1144"/>
                          <a:ext cx="181" cy="30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1754" name="Group 26"/>
          <p:cNvGrpSpPr/>
          <p:nvPr/>
        </p:nvGrpSpPr>
        <p:grpSpPr bwMode="auto">
          <a:xfrm>
            <a:off x="2297113" y="2900363"/>
            <a:ext cx="1422400" cy="488950"/>
            <a:chOff x="2208" y="1144"/>
            <a:chExt cx="672" cy="308"/>
          </a:xfrm>
        </p:grpSpPr>
        <p:sp>
          <p:nvSpPr>
            <p:cNvPr id="201755" name="Line 27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2208" y="1432"/>
              <a:ext cx="672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201756" name="Object 28"/>
            <p:cNvGraphicFramePr>
              <a:graphicFrameLocks noChangeAspect="1"/>
            </p:cNvGraphicFramePr>
            <p:nvPr>
              <p:custDataLst>
                <p:tags r:id="rId19"/>
              </p:custDataLst>
            </p:nvPr>
          </p:nvGraphicFramePr>
          <p:xfrm>
            <a:off x="2411" y="1144"/>
            <a:ext cx="181" cy="3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7" imgW="3048000" imgH="5181600" progId="Equation.3">
                    <p:embed/>
                  </p:oleObj>
                </mc:Choice>
                <mc:Fallback>
                  <p:oleObj name="Equation" r:id="rId57" imgW="3048000" imgH="5181600" progId="Equation.3">
                    <p:embed/>
                    <p:pic>
                      <p:nvPicPr>
                        <p:cNvPr id="0" name="图片 308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6"/>
                        <a:stretch>
                          <a:fillRect/>
                        </a:stretch>
                      </p:blipFill>
                      <p:spPr>
                        <a:xfrm>
                          <a:off x="2411" y="1144"/>
                          <a:ext cx="181" cy="30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1757" name="Group 29"/>
          <p:cNvGrpSpPr/>
          <p:nvPr/>
        </p:nvGrpSpPr>
        <p:grpSpPr bwMode="auto">
          <a:xfrm>
            <a:off x="3689350" y="2900363"/>
            <a:ext cx="1422400" cy="488950"/>
            <a:chOff x="2866" y="1144"/>
            <a:chExt cx="672" cy="308"/>
          </a:xfrm>
        </p:grpSpPr>
        <p:sp>
          <p:nvSpPr>
            <p:cNvPr id="201758" name="Line 30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2866" y="1439"/>
              <a:ext cx="672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201759" name="Object 31"/>
            <p:cNvGraphicFramePr>
              <a:graphicFrameLocks noChangeAspect="1"/>
            </p:cNvGraphicFramePr>
            <p:nvPr>
              <p:custDataLst>
                <p:tags r:id="rId17"/>
              </p:custDataLst>
            </p:nvPr>
          </p:nvGraphicFramePr>
          <p:xfrm>
            <a:off x="3035" y="1144"/>
            <a:ext cx="181" cy="3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8" imgW="3048000" imgH="5181600" progId="Equation.3">
                    <p:embed/>
                  </p:oleObj>
                </mc:Choice>
                <mc:Fallback>
                  <p:oleObj name="Equation" r:id="rId58" imgW="3048000" imgH="5181600" progId="Equation.3">
                    <p:embed/>
                    <p:pic>
                      <p:nvPicPr>
                        <p:cNvPr id="0" name="图片 308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6"/>
                        <a:stretch>
                          <a:fillRect/>
                        </a:stretch>
                      </p:blipFill>
                      <p:spPr>
                        <a:xfrm>
                          <a:off x="3035" y="1144"/>
                          <a:ext cx="181" cy="30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01760" name="Object 32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6191250" y="2997200"/>
          <a:ext cx="281940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59" imgW="22250400" imgH="5486400" progId="Equation.3">
                  <p:embed/>
                </p:oleObj>
              </mc:Choice>
              <mc:Fallback>
                <p:oleObj name="公式" r:id="rId59" imgW="22250400" imgH="5486400" progId="Equation.3">
                  <p:embed/>
                  <p:pic>
                    <p:nvPicPr>
                      <p:cNvPr id="0" name="图片 3088"/>
                      <p:cNvPicPr>
                        <a:picLocks noChangeAspect="1"/>
                      </p:cNvPicPr>
                      <p:nvPr/>
                    </p:nvPicPr>
                    <p:blipFill>
                      <a:blip r:embed="rId60"/>
                      <a:stretch>
                        <a:fillRect/>
                      </a:stretch>
                    </p:blipFill>
                    <p:spPr>
                      <a:xfrm>
                        <a:off x="6191250" y="2997200"/>
                        <a:ext cx="2819400" cy="6524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1761" name="Object 33"/>
          <p:cNvGraphicFramePr>
            <a:graphicFrameLocks noChangeAspect="1"/>
          </p:cNvGraphicFramePr>
          <p:nvPr>
            <p:custDataLst>
              <p:tags r:id="rId12"/>
            </p:custDataLst>
          </p:nvPr>
        </p:nvGraphicFramePr>
        <p:xfrm>
          <a:off x="5422900" y="4768850"/>
          <a:ext cx="406082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61" imgW="36271200" imgH="6096000" progId="Equation.3">
                  <p:embed/>
                </p:oleObj>
              </mc:Choice>
              <mc:Fallback>
                <p:oleObj name="公式" r:id="rId61" imgW="36271200" imgH="6096000" progId="Equation.3">
                  <p:embed/>
                  <p:pic>
                    <p:nvPicPr>
                      <p:cNvPr id="0" name="图片 3089"/>
                      <p:cNvPicPr>
                        <a:picLocks noChangeAspect="1"/>
                      </p:cNvPicPr>
                      <p:nvPr/>
                    </p:nvPicPr>
                    <p:blipFill>
                      <a:blip r:embed="rId62"/>
                      <a:stretch>
                        <a:fillRect/>
                      </a:stretch>
                    </p:blipFill>
                    <p:spPr>
                      <a:xfrm>
                        <a:off x="5422900" y="4768850"/>
                        <a:ext cx="4060825" cy="641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1762" name="Object 34"/>
          <p:cNvGraphicFramePr>
            <a:graphicFrameLocks noChangeAspect="1"/>
          </p:cNvGraphicFramePr>
          <p:nvPr>
            <p:custDataLst>
              <p:tags r:id="rId13"/>
            </p:custDataLst>
          </p:nvPr>
        </p:nvGraphicFramePr>
        <p:xfrm>
          <a:off x="9139238" y="3055938"/>
          <a:ext cx="98742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63" imgW="7620000" imgH="5486400" progId="Equation.3">
                  <p:embed/>
                </p:oleObj>
              </mc:Choice>
              <mc:Fallback>
                <p:oleObj name="公式" r:id="rId63" imgW="7620000" imgH="5486400" progId="Equation.3">
                  <p:embed/>
                  <p:pic>
                    <p:nvPicPr>
                      <p:cNvPr id="0" name="图片 3090"/>
                      <p:cNvPicPr>
                        <a:picLocks noChangeAspect="1"/>
                      </p:cNvPicPr>
                      <p:nvPr/>
                    </p:nvPicPr>
                    <p:blipFill>
                      <a:blip r:embed="rId64"/>
                      <a:stretch>
                        <a:fillRect/>
                      </a:stretch>
                    </p:blipFill>
                    <p:spPr>
                      <a:xfrm>
                        <a:off x="9139238" y="3055938"/>
                        <a:ext cx="987425" cy="6207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1763" name="Object 35"/>
          <p:cNvGraphicFramePr>
            <a:graphicFrameLocks noChangeAspect="1"/>
          </p:cNvGraphicFramePr>
          <p:nvPr>
            <p:custDataLst>
              <p:tags r:id="rId14"/>
            </p:custDataLst>
          </p:nvPr>
        </p:nvGraphicFramePr>
        <p:xfrm>
          <a:off x="9515475" y="4773613"/>
          <a:ext cx="1098550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65" imgW="9753600" imgH="5486400" progId="Equation.3">
                  <p:embed/>
                </p:oleObj>
              </mc:Choice>
              <mc:Fallback>
                <p:oleObj name="公式" r:id="rId65" imgW="9753600" imgH="5486400" progId="Equation.3">
                  <p:embed/>
                  <p:pic>
                    <p:nvPicPr>
                      <p:cNvPr id="0" name="图片 3091"/>
                      <p:cNvPicPr>
                        <a:picLocks noChangeAspect="1"/>
                      </p:cNvPicPr>
                      <p:nvPr/>
                    </p:nvPicPr>
                    <p:blipFill>
                      <a:blip r:embed="rId66"/>
                      <a:stretch>
                        <a:fillRect/>
                      </a:stretch>
                    </p:blipFill>
                    <p:spPr>
                      <a:xfrm>
                        <a:off x="9515475" y="4773613"/>
                        <a:ext cx="1098550" cy="6207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1764" name="Text Box 36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141288" y="476250"/>
            <a:ext cx="6532562" cy="579438"/>
          </a:xfrm>
          <a:prstGeom prst="rect">
            <a:avLst/>
          </a:prstGeom>
          <a:noFill/>
          <a:ln w="38100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32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r>
              <a:rPr kumimoji="1" lang="zh-CN" altLang="en-US" sz="32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、平面向量的数乘运算的定义：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17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17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1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1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1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1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1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0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1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01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0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01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0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0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0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201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0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201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0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201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0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0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2754" name="Object 2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368300" y="3079750"/>
          <a:ext cx="5849938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33" imgW="51511200" imgH="6096000" progId="Equation.3">
                  <p:embed/>
                </p:oleObj>
              </mc:Choice>
              <mc:Fallback>
                <p:oleObj name="公式" r:id="rId33" imgW="51511200" imgH="6096000" progId="Equation.3">
                  <p:embed/>
                  <p:pic>
                    <p:nvPicPr>
                      <p:cNvPr id="0" name="图片 4096"/>
                      <p:cNvPicPr>
                        <a:picLocks noChangeAspect="1"/>
                      </p:cNvPicPr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368300" y="3079750"/>
                        <a:ext cx="5849938" cy="663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55" name="Object 3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352425" y="3824288"/>
          <a:ext cx="5832475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35" imgW="53644800" imgH="6096000" progId="Equation.3">
                  <p:embed/>
                </p:oleObj>
              </mc:Choice>
              <mc:Fallback>
                <p:oleObj name="公式" r:id="rId35" imgW="53644800" imgH="6096000" progId="Equation.3">
                  <p:embed/>
                  <p:pic>
                    <p:nvPicPr>
                      <p:cNvPr id="0" name="图片 4097"/>
                      <p:cNvPicPr>
                        <a:picLocks noChangeAspect="1"/>
                      </p:cNvPicPr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352425" y="3824288"/>
                        <a:ext cx="5832475" cy="654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56" name="Object 4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6323013" y="3794125"/>
          <a:ext cx="2755900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37" imgW="24079200" imgH="6096000" progId="Equation.3">
                  <p:embed/>
                </p:oleObj>
              </mc:Choice>
              <mc:Fallback>
                <p:oleObj name="公式" r:id="rId37" imgW="24079200" imgH="6096000" progId="Equation.3">
                  <p:embed/>
                  <p:pic>
                    <p:nvPicPr>
                      <p:cNvPr id="0" name="图片 4098"/>
                      <p:cNvPicPr>
                        <a:picLocks noChangeAspect="1"/>
                      </p:cNvPicPr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6323013" y="3794125"/>
                        <a:ext cx="2755900" cy="6905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57" name="Object 5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334963" y="5021263"/>
          <a:ext cx="6223000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39" imgW="53949600" imgH="6096000" progId="Equation.3">
                  <p:embed/>
                </p:oleObj>
              </mc:Choice>
              <mc:Fallback>
                <p:oleObj name="公式" r:id="rId39" imgW="53949600" imgH="6096000" progId="Equation.3">
                  <p:embed/>
                  <p:pic>
                    <p:nvPicPr>
                      <p:cNvPr id="0" name="图片 4099"/>
                      <p:cNvPicPr>
                        <a:picLocks noChangeAspect="1"/>
                      </p:cNvPicPr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334963" y="5021263"/>
                        <a:ext cx="6223000" cy="6746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58" name="Object 6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6699250" y="5816600"/>
          <a:ext cx="292417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41" imgW="26212800" imgH="6096000" progId="Equation.3">
                  <p:embed/>
                </p:oleObj>
              </mc:Choice>
              <mc:Fallback>
                <p:oleObj name="公式" r:id="rId41" imgW="26212800" imgH="6096000" progId="Equation.3">
                  <p:embed/>
                  <p:pic>
                    <p:nvPicPr>
                      <p:cNvPr id="0" name="图片 4100"/>
                      <p:cNvPicPr>
                        <a:picLocks noChangeAspect="1"/>
                      </p:cNvPicPr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6699250" y="5816600"/>
                        <a:ext cx="2924175" cy="6365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59" name="Object 7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407988" y="5740400"/>
          <a:ext cx="61452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43" imgW="56997600" imgH="6096000" progId="Equation.3">
                  <p:embed/>
                </p:oleObj>
              </mc:Choice>
              <mc:Fallback>
                <p:oleObj name="公式" r:id="rId43" imgW="56997600" imgH="6096000" progId="Equation.3">
                  <p:embed/>
                  <p:pic>
                    <p:nvPicPr>
                      <p:cNvPr id="0" name="图片 4101"/>
                      <p:cNvPicPr>
                        <a:picLocks noChangeAspect="1"/>
                      </p:cNvPicPr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407988" y="5740400"/>
                        <a:ext cx="6145212" cy="647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2760" name="Group 8"/>
          <p:cNvGrpSpPr/>
          <p:nvPr/>
        </p:nvGrpSpPr>
        <p:grpSpPr bwMode="auto">
          <a:xfrm>
            <a:off x="1249363" y="31750"/>
            <a:ext cx="1422400" cy="488950"/>
            <a:chOff x="340" y="618"/>
            <a:chExt cx="672" cy="308"/>
          </a:xfrm>
        </p:grpSpPr>
        <p:sp>
          <p:nvSpPr>
            <p:cNvPr id="202761" name="Line 9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340" y="906"/>
              <a:ext cx="672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202762" name="Object 10"/>
            <p:cNvGraphicFramePr>
              <a:graphicFrameLocks noChangeAspect="1"/>
            </p:cNvGraphicFramePr>
            <p:nvPr>
              <p:custDataLst>
                <p:tags r:id="rId31"/>
              </p:custDataLst>
            </p:nvPr>
          </p:nvGraphicFramePr>
          <p:xfrm>
            <a:off x="511" y="618"/>
            <a:ext cx="181" cy="3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5" imgW="3048000" imgH="5181600" progId="Equation.3">
                    <p:embed/>
                  </p:oleObj>
                </mc:Choice>
                <mc:Fallback>
                  <p:oleObj name="Equation" r:id="rId45" imgW="3048000" imgH="5181600" progId="Equation.3">
                    <p:embed/>
                    <p:pic>
                      <p:nvPicPr>
                        <p:cNvPr id="0" name="图片 4102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6"/>
                        <a:stretch>
                          <a:fillRect/>
                        </a:stretch>
                      </p:blipFill>
                      <p:spPr>
                        <a:xfrm>
                          <a:off x="511" y="618"/>
                          <a:ext cx="181" cy="30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02763" name="Object 11"/>
          <p:cNvGraphicFramePr>
            <a:graphicFrameLocks noChangeAspect="1"/>
          </p:cNvGraphicFramePr>
          <p:nvPr>
            <p:custDataLst>
              <p:tags r:id="rId8"/>
            </p:custDataLst>
          </p:nvPr>
        </p:nvGraphicFramePr>
        <p:xfrm>
          <a:off x="385763" y="1143000"/>
          <a:ext cx="52705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3657600" imgH="4267200" progId="Equation.3">
                  <p:embed/>
                </p:oleObj>
              </mc:Choice>
              <mc:Fallback>
                <p:oleObj name="Equation" r:id="rId47" imgW="3657600" imgH="4267200" progId="Equation.3">
                  <p:embed/>
                  <p:pic>
                    <p:nvPicPr>
                      <p:cNvPr id="0" name="图片 4103"/>
                      <p:cNvPicPr>
                        <a:picLocks noChangeAspect="1"/>
                      </p:cNvPicPr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385763" y="1143000"/>
                        <a:ext cx="527050" cy="4619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64" name="Object 12"/>
          <p:cNvGraphicFramePr>
            <a:graphicFrameLocks noChangeAspect="1"/>
          </p:cNvGraphicFramePr>
          <p:nvPr>
            <p:custDataLst>
              <p:tags r:id="rId9"/>
            </p:custDataLst>
          </p:nvPr>
        </p:nvGraphicFramePr>
        <p:xfrm>
          <a:off x="1787525" y="1157288"/>
          <a:ext cx="5318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3657600" imgH="3962400" progId="Equation.3">
                  <p:embed/>
                </p:oleObj>
              </mc:Choice>
              <mc:Fallback>
                <p:oleObj name="Equation" r:id="rId49" imgW="3657600" imgH="3962400" progId="Equation.3">
                  <p:embed/>
                  <p:pic>
                    <p:nvPicPr>
                      <p:cNvPr id="0" name="图片 4104"/>
                      <p:cNvPicPr>
                        <a:picLocks noChangeAspect="1"/>
                      </p:cNvPicPr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1787525" y="1157288"/>
                        <a:ext cx="531813" cy="431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65" name="Object 13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3151188" y="1214438"/>
          <a:ext cx="5302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3657600" imgH="3657600" progId="Equation.3">
                  <p:embed/>
                </p:oleObj>
              </mc:Choice>
              <mc:Fallback>
                <p:oleObj name="Equation" r:id="rId51" imgW="3657600" imgH="3657600" progId="Equation.3">
                  <p:embed/>
                  <p:pic>
                    <p:nvPicPr>
                      <p:cNvPr id="0" name="图片 4105"/>
                      <p:cNvPicPr>
                        <a:picLocks noChangeAspect="1"/>
                      </p:cNvPicPr>
                      <p:nvPr/>
                    </p:nvPicPr>
                    <p:blipFill>
                      <a:blip r:embed="rId52"/>
                      <a:stretch>
                        <a:fillRect/>
                      </a:stretch>
                    </p:blipFill>
                    <p:spPr>
                      <a:xfrm>
                        <a:off x="3151188" y="1214438"/>
                        <a:ext cx="530225" cy="400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66" name="Object 14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4627563" y="1157288"/>
          <a:ext cx="49371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3657600" imgH="4267200" progId="Equation.3">
                  <p:embed/>
                </p:oleObj>
              </mc:Choice>
              <mc:Fallback>
                <p:oleObj name="Equation" r:id="rId53" imgW="3657600" imgH="4267200" progId="Equation.3">
                  <p:embed/>
                  <p:pic>
                    <p:nvPicPr>
                      <p:cNvPr id="0" name="图片 4106"/>
                      <p:cNvPicPr>
                        <a:picLocks noChangeAspect="1"/>
                      </p:cNvPicPr>
                      <p:nvPr/>
                    </p:nvPicPr>
                    <p:blipFill>
                      <a:blip r:embed="rId54"/>
                      <a:stretch>
                        <a:fillRect/>
                      </a:stretch>
                    </p:blipFill>
                    <p:spPr>
                      <a:xfrm>
                        <a:off x="4627563" y="1157288"/>
                        <a:ext cx="493712" cy="431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2767" name="Group 15"/>
          <p:cNvGrpSpPr/>
          <p:nvPr/>
        </p:nvGrpSpPr>
        <p:grpSpPr bwMode="auto">
          <a:xfrm>
            <a:off x="3398838" y="1758950"/>
            <a:ext cx="1422400" cy="488950"/>
            <a:chOff x="1854" y="2795"/>
            <a:chExt cx="672" cy="308"/>
          </a:xfrm>
        </p:grpSpPr>
        <p:sp>
          <p:nvSpPr>
            <p:cNvPr id="202768" name="Line 16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 flipH="1">
              <a:off x="1854" y="3090"/>
              <a:ext cx="672" cy="0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202769" name="Object 17"/>
            <p:cNvGraphicFramePr>
              <a:graphicFrameLocks noChangeAspect="1"/>
            </p:cNvGraphicFramePr>
            <p:nvPr>
              <p:custDataLst>
                <p:tags r:id="rId29"/>
              </p:custDataLst>
            </p:nvPr>
          </p:nvGraphicFramePr>
          <p:xfrm>
            <a:off x="2074" y="2795"/>
            <a:ext cx="344" cy="3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5" imgW="5791200" imgH="5181600" progId="Equation.3">
                    <p:embed/>
                  </p:oleObj>
                </mc:Choice>
                <mc:Fallback>
                  <p:oleObj name="Equation" r:id="rId55" imgW="5791200" imgH="5181600" progId="Equation.3">
                    <p:embed/>
                    <p:pic>
                      <p:nvPicPr>
                        <p:cNvPr id="0" name="图片 410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6"/>
                        <a:stretch>
                          <a:fillRect/>
                        </a:stretch>
                      </p:blipFill>
                      <p:spPr>
                        <a:xfrm>
                          <a:off x="2074" y="2795"/>
                          <a:ext cx="344" cy="30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2770" name="Group 18"/>
          <p:cNvGrpSpPr/>
          <p:nvPr/>
        </p:nvGrpSpPr>
        <p:grpSpPr bwMode="auto">
          <a:xfrm>
            <a:off x="2052638" y="1758950"/>
            <a:ext cx="1422400" cy="488950"/>
            <a:chOff x="1218" y="2795"/>
            <a:chExt cx="672" cy="308"/>
          </a:xfrm>
        </p:grpSpPr>
        <p:sp>
          <p:nvSpPr>
            <p:cNvPr id="202771" name="Line 19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 flipH="1">
              <a:off x="1218" y="3090"/>
              <a:ext cx="672" cy="0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202772" name="Object 20"/>
            <p:cNvGraphicFramePr>
              <a:graphicFrameLocks noChangeAspect="1"/>
            </p:cNvGraphicFramePr>
            <p:nvPr>
              <p:custDataLst>
                <p:tags r:id="rId27"/>
              </p:custDataLst>
            </p:nvPr>
          </p:nvGraphicFramePr>
          <p:xfrm>
            <a:off x="1450" y="2795"/>
            <a:ext cx="344" cy="3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7" imgW="5791200" imgH="5181600" progId="Equation.3">
                    <p:embed/>
                  </p:oleObj>
                </mc:Choice>
                <mc:Fallback>
                  <p:oleObj name="Equation" r:id="rId57" imgW="5791200" imgH="5181600" progId="Equation.3">
                    <p:embed/>
                    <p:pic>
                      <p:nvPicPr>
                        <p:cNvPr id="0" name="图片 4108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6"/>
                        <a:stretch>
                          <a:fillRect/>
                        </a:stretch>
                      </p:blipFill>
                      <p:spPr>
                        <a:xfrm>
                          <a:off x="1450" y="2795"/>
                          <a:ext cx="344" cy="30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2773" name="Group 21"/>
          <p:cNvGrpSpPr/>
          <p:nvPr/>
        </p:nvGrpSpPr>
        <p:grpSpPr bwMode="auto">
          <a:xfrm>
            <a:off x="674688" y="1758950"/>
            <a:ext cx="1422400" cy="488950"/>
            <a:chOff x="567" y="2795"/>
            <a:chExt cx="672" cy="308"/>
          </a:xfrm>
        </p:grpSpPr>
        <p:sp>
          <p:nvSpPr>
            <p:cNvPr id="202774" name="Line 22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 flipH="1">
              <a:off x="567" y="3090"/>
              <a:ext cx="672" cy="0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202775" name="Object 23"/>
            <p:cNvGraphicFramePr>
              <a:graphicFrameLocks noChangeAspect="1"/>
            </p:cNvGraphicFramePr>
            <p:nvPr>
              <p:custDataLst>
                <p:tags r:id="rId25"/>
              </p:custDataLst>
            </p:nvPr>
          </p:nvGraphicFramePr>
          <p:xfrm>
            <a:off x="778" y="2795"/>
            <a:ext cx="344" cy="3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8" imgW="5791200" imgH="5181600" progId="Equation.3">
                    <p:embed/>
                  </p:oleObj>
                </mc:Choice>
                <mc:Fallback>
                  <p:oleObj name="Equation" r:id="rId58" imgW="5791200" imgH="5181600" progId="Equation.3">
                    <p:embed/>
                    <p:pic>
                      <p:nvPicPr>
                        <p:cNvPr id="0" name="图片 4109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6"/>
                        <a:stretch>
                          <a:fillRect/>
                        </a:stretch>
                      </p:blipFill>
                      <p:spPr>
                        <a:xfrm>
                          <a:off x="778" y="2795"/>
                          <a:ext cx="344" cy="30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02776" name="Object 24"/>
          <p:cNvGraphicFramePr>
            <a:graphicFrameLocks noChangeAspect="1"/>
          </p:cNvGraphicFramePr>
          <p:nvPr>
            <p:custDataLst>
              <p:tags r:id="rId12"/>
            </p:custDataLst>
          </p:nvPr>
        </p:nvGraphicFramePr>
        <p:xfrm>
          <a:off x="4643438" y="2205038"/>
          <a:ext cx="503237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3657600" imgH="3657600" progId="Equation.3">
                  <p:embed/>
                </p:oleObj>
              </mc:Choice>
              <mc:Fallback>
                <p:oleObj name="Equation" r:id="rId59" imgW="3657600" imgH="3657600" progId="Equation.3">
                  <p:embed/>
                  <p:pic>
                    <p:nvPicPr>
                      <p:cNvPr id="0" name="图片 4110"/>
                      <p:cNvPicPr>
                        <a:picLocks noChangeAspect="1"/>
                      </p:cNvPicPr>
                      <p:nvPr/>
                    </p:nvPicPr>
                    <p:blipFill>
                      <a:blip r:embed="rId60"/>
                      <a:stretch>
                        <a:fillRect/>
                      </a:stretch>
                    </p:blipFill>
                    <p:spPr>
                      <a:xfrm>
                        <a:off x="4643438" y="2205038"/>
                        <a:ext cx="503237" cy="3778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77" name="Object 25"/>
          <p:cNvGraphicFramePr>
            <a:graphicFrameLocks noChangeAspect="1"/>
          </p:cNvGraphicFramePr>
          <p:nvPr>
            <p:custDataLst>
              <p:tags r:id="rId13"/>
            </p:custDataLst>
          </p:nvPr>
        </p:nvGraphicFramePr>
        <p:xfrm>
          <a:off x="3233738" y="2190750"/>
          <a:ext cx="5111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3657600" imgH="4876800" progId="Equation.3">
                  <p:embed/>
                </p:oleObj>
              </mc:Choice>
              <mc:Fallback>
                <p:oleObj name="Equation" r:id="rId61" imgW="3657600" imgH="4876800" progId="Equation.3">
                  <p:embed/>
                  <p:pic>
                    <p:nvPicPr>
                      <p:cNvPr id="0" name="图片 4111"/>
                      <p:cNvPicPr>
                        <a:picLocks noChangeAspect="1"/>
                      </p:cNvPicPr>
                      <p:nvPr/>
                    </p:nvPicPr>
                    <p:blipFill>
                      <a:blip r:embed="rId62"/>
                      <a:stretch>
                        <a:fillRect/>
                      </a:stretch>
                    </p:blipFill>
                    <p:spPr>
                      <a:xfrm>
                        <a:off x="3233738" y="2190750"/>
                        <a:ext cx="511175" cy="514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78" name="Object 26"/>
          <p:cNvGraphicFramePr>
            <a:graphicFrameLocks noChangeAspect="1"/>
          </p:cNvGraphicFramePr>
          <p:nvPr>
            <p:custDataLst>
              <p:tags r:id="rId14"/>
            </p:custDataLst>
          </p:nvPr>
        </p:nvGraphicFramePr>
        <p:xfrm>
          <a:off x="1825625" y="2233613"/>
          <a:ext cx="66040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4876800" imgH="3657600" progId="Equation.3">
                  <p:embed/>
                </p:oleObj>
              </mc:Choice>
              <mc:Fallback>
                <p:oleObj name="Equation" r:id="rId63" imgW="4876800" imgH="3657600" progId="Equation.3">
                  <p:embed/>
                  <p:pic>
                    <p:nvPicPr>
                      <p:cNvPr id="0" name="图片 4112"/>
                      <p:cNvPicPr>
                        <a:picLocks noChangeAspect="1"/>
                      </p:cNvPicPr>
                      <p:nvPr/>
                    </p:nvPicPr>
                    <p:blipFill>
                      <a:blip r:embed="rId64"/>
                      <a:stretch>
                        <a:fillRect/>
                      </a:stretch>
                    </p:blipFill>
                    <p:spPr>
                      <a:xfrm>
                        <a:off x="1825625" y="2233613"/>
                        <a:ext cx="660400" cy="3730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79" name="Object 27"/>
          <p:cNvGraphicFramePr>
            <a:graphicFrameLocks noChangeAspect="1"/>
          </p:cNvGraphicFramePr>
          <p:nvPr>
            <p:custDataLst>
              <p:tags r:id="rId15"/>
            </p:custDataLst>
          </p:nvPr>
        </p:nvGraphicFramePr>
        <p:xfrm>
          <a:off x="288925" y="2263775"/>
          <a:ext cx="61436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4267200" imgH="3962400" progId="Equation.3">
                  <p:embed/>
                </p:oleObj>
              </mc:Choice>
              <mc:Fallback>
                <p:oleObj name="Equation" r:id="rId65" imgW="4267200" imgH="3962400" progId="Equation.3">
                  <p:embed/>
                  <p:pic>
                    <p:nvPicPr>
                      <p:cNvPr id="0" name="图片 4113"/>
                      <p:cNvPicPr>
                        <a:picLocks noChangeAspect="1"/>
                      </p:cNvPicPr>
                      <p:nvPr/>
                    </p:nvPicPr>
                    <p:blipFill>
                      <a:blip r:embed="rId66"/>
                      <a:stretch>
                        <a:fillRect/>
                      </a:stretch>
                    </p:blipFill>
                    <p:spPr>
                      <a:xfrm>
                        <a:off x="288925" y="2263775"/>
                        <a:ext cx="614363" cy="4302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2780" name="Group 28"/>
          <p:cNvGrpSpPr/>
          <p:nvPr/>
        </p:nvGrpSpPr>
        <p:grpSpPr bwMode="auto">
          <a:xfrm>
            <a:off x="769938" y="725488"/>
            <a:ext cx="1422400" cy="488950"/>
            <a:chOff x="1584" y="1144"/>
            <a:chExt cx="672" cy="308"/>
          </a:xfrm>
        </p:grpSpPr>
        <p:sp>
          <p:nvSpPr>
            <p:cNvPr id="202781" name="Line 29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1584" y="1432"/>
              <a:ext cx="672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202782" name="Object 30"/>
            <p:cNvGraphicFramePr>
              <a:graphicFrameLocks noChangeAspect="1"/>
            </p:cNvGraphicFramePr>
            <p:nvPr>
              <p:custDataLst>
                <p:tags r:id="rId23"/>
              </p:custDataLst>
            </p:nvPr>
          </p:nvGraphicFramePr>
          <p:xfrm>
            <a:off x="1824" y="1144"/>
            <a:ext cx="181" cy="3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7" imgW="3048000" imgH="5181600" progId="Equation.3">
                    <p:embed/>
                  </p:oleObj>
                </mc:Choice>
                <mc:Fallback>
                  <p:oleObj name="Equation" r:id="rId67" imgW="3048000" imgH="5181600" progId="Equation.3">
                    <p:embed/>
                    <p:pic>
                      <p:nvPicPr>
                        <p:cNvPr id="0" name="图片 411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68"/>
                        <a:stretch>
                          <a:fillRect/>
                        </a:stretch>
                      </p:blipFill>
                      <p:spPr>
                        <a:xfrm>
                          <a:off x="1824" y="1144"/>
                          <a:ext cx="181" cy="30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2783" name="Group 31"/>
          <p:cNvGrpSpPr/>
          <p:nvPr/>
        </p:nvGrpSpPr>
        <p:grpSpPr bwMode="auto">
          <a:xfrm>
            <a:off x="2090738" y="725488"/>
            <a:ext cx="1422400" cy="488950"/>
            <a:chOff x="2208" y="1144"/>
            <a:chExt cx="672" cy="308"/>
          </a:xfrm>
        </p:grpSpPr>
        <p:sp>
          <p:nvSpPr>
            <p:cNvPr id="202784" name="Line 32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2208" y="1432"/>
              <a:ext cx="672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202785" name="Object 33"/>
            <p:cNvGraphicFramePr>
              <a:graphicFrameLocks noChangeAspect="1"/>
            </p:cNvGraphicFramePr>
            <p:nvPr>
              <p:custDataLst>
                <p:tags r:id="rId21"/>
              </p:custDataLst>
            </p:nvPr>
          </p:nvGraphicFramePr>
          <p:xfrm>
            <a:off x="2411" y="1144"/>
            <a:ext cx="181" cy="3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9" imgW="3048000" imgH="5181600" progId="Equation.3">
                    <p:embed/>
                  </p:oleObj>
                </mc:Choice>
                <mc:Fallback>
                  <p:oleObj name="Equation" r:id="rId69" imgW="3048000" imgH="5181600" progId="Equation.3">
                    <p:embed/>
                    <p:pic>
                      <p:nvPicPr>
                        <p:cNvPr id="0" name="图片 4115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68"/>
                        <a:stretch>
                          <a:fillRect/>
                        </a:stretch>
                      </p:blipFill>
                      <p:spPr>
                        <a:xfrm>
                          <a:off x="2411" y="1144"/>
                          <a:ext cx="181" cy="30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2786" name="Group 34"/>
          <p:cNvGrpSpPr/>
          <p:nvPr/>
        </p:nvGrpSpPr>
        <p:grpSpPr bwMode="auto">
          <a:xfrm>
            <a:off x="3482975" y="725488"/>
            <a:ext cx="1422400" cy="488950"/>
            <a:chOff x="2866" y="1144"/>
            <a:chExt cx="672" cy="308"/>
          </a:xfrm>
        </p:grpSpPr>
        <p:sp>
          <p:nvSpPr>
            <p:cNvPr id="202787" name="Line 35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2866" y="1439"/>
              <a:ext cx="672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202788" name="Object 36"/>
            <p:cNvGraphicFramePr>
              <a:graphicFrameLocks noChangeAspect="1"/>
            </p:cNvGraphicFramePr>
            <p:nvPr>
              <p:custDataLst>
                <p:tags r:id="rId19"/>
              </p:custDataLst>
            </p:nvPr>
          </p:nvGraphicFramePr>
          <p:xfrm>
            <a:off x="3035" y="1144"/>
            <a:ext cx="181" cy="3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0" imgW="3048000" imgH="5181600" progId="Equation.3">
                    <p:embed/>
                  </p:oleObj>
                </mc:Choice>
                <mc:Fallback>
                  <p:oleObj name="Equation" r:id="rId70" imgW="3048000" imgH="5181600" progId="Equation.3">
                    <p:embed/>
                    <p:pic>
                      <p:nvPicPr>
                        <p:cNvPr id="0" name="图片 411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68"/>
                        <a:stretch>
                          <a:fillRect/>
                        </a:stretch>
                      </p:blipFill>
                      <p:spPr>
                        <a:xfrm>
                          <a:off x="3035" y="1144"/>
                          <a:ext cx="181" cy="30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02789" name="Object 37"/>
          <p:cNvGraphicFramePr>
            <a:graphicFrameLocks noChangeAspect="1"/>
          </p:cNvGraphicFramePr>
          <p:nvPr>
            <p:custDataLst>
              <p:tags r:id="rId16"/>
            </p:custDataLst>
          </p:nvPr>
        </p:nvGraphicFramePr>
        <p:xfrm>
          <a:off x="5475288" y="966788"/>
          <a:ext cx="1824037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71" imgW="13716000" imgH="5486400" progId="Equation.3">
                  <p:embed/>
                </p:oleObj>
              </mc:Choice>
              <mc:Fallback>
                <p:oleObj name="公式" r:id="rId71" imgW="13716000" imgH="5486400" progId="Equation.3">
                  <p:embed/>
                  <p:pic>
                    <p:nvPicPr>
                      <p:cNvPr id="0" name="图片 4117"/>
                      <p:cNvPicPr>
                        <a:picLocks noChangeAspect="1"/>
                      </p:cNvPicPr>
                      <p:nvPr/>
                    </p:nvPicPr>
                    <p:blipFill>
                      <a:blip r:embed="rId72"/>
                      <a:stretch>
                        <a:fillRect/>
                      </a:stretch>
                    </p:blipFill>
                    <p:spPr>
                      <a:xfrm>
                        <a:off x="5475288" y="966788"/>
                        <a:ext cx="1824037" cy="5476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90" name="Object 38"/>
          <p:cNvGraphicFramePr>
            <a:graphicFrameLocks noChangeAspect="1"/>
          </p:cNvGraphicFramePr>
          <p:nvPr>
            <p:custDataLst>
              <p:tags r:id="rId17"/>
            </p:custDataLst>
          </p:nvPr>
        </p:nvGraphicFramePr>
        <p:xfrm>
          <a:off x="5476875" y="1931988"/>
          <a:ext cx="2108200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73" imgW="15849600" imgH="5486400" progId="Equation.3">
                  <p:embed/>
                </p:oleObj>
              </mc:Choice>
              <mc:Fallback>
                <p:oleObj name="公式" r:id="rId73" imgW="15849600" imgH="5486400" progId="Equation.3">
                  <p:embed/>
                  <p:pic>
                    <p:nvPicPr>
                      <p:cNvPr id="0" name="图片 4118"/>
                      <p:cNvPicPr>
                        <a:picLocks noChangeAspect="1"/>
                      </p:cNvPicPr>
                      <p:nvPr/>
                    </p:nvPicPr>
                    <p:blipFill>
                      <a:blip r:embed="rId74"/>
                      <a:stretch>
                        <a:fillRect/>
                      </a:stretch>
                    </p:blipFill>
                    <p:spPr>
                      <a:xfrm>
                        <a:off x="5476875" y="1931988"/>
                        <a:ext cx="2108200" cy="5476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27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27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2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2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2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2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027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27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2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02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2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2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2027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2027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202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202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2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2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2027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2027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202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202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2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2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3778" name="Object 2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39713" y="1074738"/>
          <a:ext cx="6715125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11" imgW="65532000" imgH="6096000" progId="Equation.3">
                  <p:embed/>
                </p:oleObj>
              </mc:Choice>
              <mc:Fallback>
                <p:oleObj name="公式" r:id="rId11" imgW="65532000" imgH="6096000" progId="Equation.3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39713" y="1074738"/>
                        <a:ext cx="6715125" cy="6254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779" name="Object 3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384175" y="2041525"/>
          <a:ext cx="4449763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2367200" imgH="4876800" progId="Equation.3">
                  <p:embed/>
                </p:oleObj>
              </mc:Choice>
              <mc:Fallback>
                <p:oleObj name="Equation" r:id="rId13" imgW="42367200" imgH="4876800" progId="Equation.3">
                  <p:embed/>
                  <p:pic>
                    <p:nvPicPr>
                      <p:cNvPr id="0" name="图片 5121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84175" y="2041525"/>
                        <a:ext cx="4449763" cy="5127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780" name="Object 4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381000" y="3003550"/>
          <a:ext cx="382905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7432000" imgH="5791200" progId="Equation.3">
                  <p:embed/>
                </p:oleObj>
              </mc:Choice>
              <mc:Fallback>
                <p:oleObj name="Equation" r:id="rId15" imgW="27432000" imgH="5791200" progId="Equation.3">
                  <p:embed/>
                  <p:pic>
                    <p:nvPicPr>
                      <p:cNvPr id="0" name="图片 5122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81000" y="3003550"/>
                        <a:ext cx="3829050" cy="6524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781" name="Object 5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431800" y="3968750"/>
          <a:ext cx="762000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6141600" imgH="5791200" progId="Equation.3">
                  <p:embed/>
                </p:oleObj>
              </mc:Choice>
              <mc:Fallback>
                <p:oleObj name="Equation" r:id="rId17" imgW="66141600" imgH="5791200" progId="Equation.3">
                  <p:embed/>
                  <p:pic>
                    <p:nvPicPr>
                      <p:cNvPr id="0" name="图片 5123"/>
                      <p:cNvPicPr>
                        <a:picLocks noChangeAspect="1"/>
                      </p:cNvPicPr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31800" y="3968750"/>
                        <a:ext cx="7620000" cy="6429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782" name="Object 6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117600" y="4803775"/>
          <a:ext cx="705167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0350400" imgH="5791200" progId="Equation.3">
                  <p:embed/>
                </p:oleObj>
              </mc:Choice>
              <mc:Fallback>
                <p:oleObj name="Equation" r:id="rId19" imgW="60350400" imgH="5791200" progId="Equation.3">
                  <p:embed/>
                  <p:pic>
                    <p:nvPicPr>
                      <p:cNvPr id="0" name="图片 5124"/>
                      <p:cNvPicPr>
                        <a:picLocks noChangeAspect="1"/>
                      </p:cNvPicPr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117600" y="4803775"/>
                        <a:ext cx="7051675" cy="6508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783" name="Object 7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1085850" y="5588000"/>
          <a:ext cx="3894138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9565600" imgH="5791200" progId="Equation.3">
                  <p:embed/>
                </p:oleObj>
              </mc:Choice>
              <mc:Fallback>
                <p:oleObj name="Equation" r:id="rId21" imgW="29565600" imgH="5791200" progId="Equation.3">
                  <p:embed/>
                  <p:pic>
                    <p:nvPicPr>
                      <p:cNvPr id="0" name="图片 5125"/>
                      <p:cNvPicPr>
                        <a:picLocks noChangeAspect="1"/>
                      </p:cNvPicPr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085850" y="5588000"/>
                        <a:ext cx="3894138" cy="669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785" name="Object 9"/>
          <p:cNvGraphicFramePr>
            <a:graphicFrameLocks noChangeAspect="1"/>
          </p:cNvGraphicFramePr>
          <p:nvPr>
            <p:custDataLst>
              <p:tags r:id="rId8"/>
            </p:custDataLst>
          </p:nvPr>
        </p:nvGraphicFramePr>
        <p:xfrm>
          <a:off x="7324725" y="1012825"/>
          <a:ext cx="33401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23" imgW="29565600" imgH="6096000" progId="Equation.3">
                  <p:embed/>
                </p:oleObj>
              </mc:Choice>
              <mc:Fallback>
                <p:oleObj name="公式" r:id="rId23" imgW="29565600" imgH="6096000" progId="Equation.3">
                  <p:embed/>
                  <p:pic>
                    <p:nvPicPr>
                      <p:cNvPr id="0" name="图片 5126"/>
                      <p:cNvPicPr>
                        <a:picLocks noChangeAspect="1"/>
                      </p:cNvPicPr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324725" y="1012825"/>
                        <a:ext cx="3340100" cy="6508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3787" name="Text Box 1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41288" y="381000"/>
            <a:ext cx="6532562" cy="579438"/>
          </a:xfrm>
          <a:prstGeom prst="rect">
            <a:avLst/>
          </a:prstGeom>
          <a:noFill/>
          <a:ln w="38100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32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r>
              <a:rPr kumimoji="1" lang="zh-CN" altLang="en-US" sz="32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、平面向量的数乘运算的定义：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3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2037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20378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378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203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3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203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3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03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03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03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03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03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02" name="Object 2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527050" y="476250"/>
          <a:ext cx="6496050" cy="154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7" imgW="64617600" imgH="16459200" progId="Equation.3">
                  <p:embed/>
                </p:oleObj>
              </mc:Choice>
              <mc:Fallback>
                <p:oleObj name="公式" r:id="rId7" imgW="64617600" imgH="16459200" progId="Equation.3">
                  <p:embed/>
                  <p:pic>
                    <p:nvPicPr>
                      <p:cNvPr id="0" name="图片 6144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27050" y="476250"/>
                        <a:ext cx="6496050" cy="15414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03" name="Object 3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509588" y="2319338"/>
          <a:ext cx="6578600" cy="1255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9" imgW="67360800" imgH="13411200" progId="Equation.3">
                  <p:embed/>
                </p:oleObj>
              </mc:Choice>
              <mc:Fallback>
                <p:oleObj name="公式" r:id="rId9" imgW="67360800" imgH="13411200" progId="Equation.3">
                  <p:embed/>
                  <p:pic>
                    <p:nvPicPr>
                      <p:cNvPr id="0" name="图片 6145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09588" y="2319338"/>
                        <a:ext cx="6578600" cy="12557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04" name="Object 4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509588" y="3925888"/>
          <a:ext cx="7996237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11" imgW="77419200" imgH="6705600" progId="Equation.3">
                  <p:embed/>
                </p:oleObj>
              </mc:Choice>
              <mc:Fallback>
                <p:oleObj name="公式" r:id="rId11" imgW="77419200" imgH="6705600" progId="Equation.3">
                  <p:embed/>
                  <p:pic>
                    <p:nvPicPr>
                      <p:cNvPr id="0" name="图片 6146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09588" y="3925888"/>
                        <a:ext cx="7996237" cy="6270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05" name="Object 5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527050" y="4962525"/>
          <a:ext cx="7762875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5285600" imgH="6705600" progId="Equation.DSMT4">
                  <p:embed/>
                </p:oleObj>
              </mc:Choice>
              <mc:Fallback>
                <p:oleObj name="Equation" r:id="rId13" imgW="75285600" imgH="6705600" progId="Equation.DSMT4">
                  <p:embed/>
                  <p:pic>
                    <p:nvPicPr>
                      <p:cNvPr id="0" name="图片 6147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27050" y="4962525"/>
                        <a:ext cx="7762875" cy="6270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826" name="Object 2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381000" y="1404938"/>
          <a:ext cx="7677150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7970400" imgH="4876800" progId="Equation.3">
                  <p:embed/>
                </p:oleObj>
              </mc:Choice>
              <mc:Fallback>
                <p:oleObj name="Equation" r:id="rId12" imgW="67970400" imgH="4876800" progId="Equation.3">
                  <p:embed/>
                  <p:pic>
                    <p:nvPicPr>
                      <p:cNvPr id="0" name="图片 7168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81000" y="1404938"/>
                        <a:ext cx="7677150" cy="5381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27" name="Object 3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652463" y="2100263"/>
          <a:ext cx="3744912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699200" imgH="5181600" progId="Equation.3">
                  <p:embed/>
                </p:oleObj>
              </mc:Choice>
              <mc:Fallback>
                <p:oleObj name="Equation" r:id="rId14" imgW="31699200" imgH="5181600" progId="Equation.3">
                  <p:embed/>
                  <p:pic>
                    <p:nvPicPr>
                      <p:cNvPr id="0" name="图片 7169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52463" y="2100263"/>
                        <a:ext cx="3744912" cy="5540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28" name="Object 4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620713" y="3008313"/>
          <a:ext cx="5764212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16" imgW="42976800" imgH="6096000" progId="Equation.3">
                  <p:embed/>
                </p:oleObj>
              </mc:Choice>
              <mc:Fallback>
                <p:oleObj name="公式" r:id="rId16" imgW="42976800" imgH="6096000" progId="Equation.3">
                  <p:embed/>
                  <p:pic>
                    <p:nvPicPr>
                      <p:cNvPr id="0" name="图片 7170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20713" y="3008313"/>
                        <a:ext cx="5764212" cy="696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29" name="Object 5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611188" y="4041775"/>
          <a:ext cx="542290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6576000" imgH="5791200" progId="Equation.3">
                  <p:embed/>
                </p:oleObj>
              </mc:Choice>
              <mc:Fallback>
                <p:oleObj name="Equation" r:id="rId18" imgW="36576000" imgH="5791200" progId="Equation.3">
                  <p:embed/>
                  <p:pic>
                    <p:nvPicPr>
                      <p:cNvPr id="0" name="图片 7171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11188" y="4041775"/>
                        <a:ext cx="5422900" cy="6619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30" name="Object 6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638175" y="5119688"/>
          <a:ext cx="506095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5052000" imgH="5791200" progId="Equation.3">
                  <p:embed/>
                </p:oleObj>
              </mc:Choice>
              <mc:Fallback>
                <p:oleObj name="Equation" r:id="rId20" imgW="35052000" imgH="5791200" progId="Equation.3">
                  <p:embed/>
                  <p:pic>
                    <p:nvPicPr>
                      <p:cNvPr id="0" name="图片 7172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38175" y="5119688"/>
                        <a:ext cx="5060950" cy="7016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31" name="Object 7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6751638" y="3070225"/>
          <a:ext cx="1828800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4325600" imgH="5181600" progId="Equation.3">
                  <p:embed/>
                </p:oleObj>
              </mc:Choice>
              <mc:Fallback>
                <p:oleObj name="Equation" r:id="rId22" imgW="14325600" imgH="5181600" progId="Equation.3">
                  <p:embed/>
                  <p:pic>
                    <p:nvPicPr>
                      <p:cNvPr id="0" name="图片 7173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751638" y="3070225"/>
                        <a:ext cx="1828800" cy="6159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32" name="Object 8"/>
          <p:cNvGraphicFramePr>
            <a:graphicFrameLocks noChangeAspect="1"/>
          </p:cNvGraphicFramePr>
          <p:nvPr>
            <p:custDataLst>
              <p:tags r:id="rId8"/>
            </p:custDataLst>
          </p:nvPr>
        </p:nvGraphicFramePr>
        <p:xfrm>
          <a:off x="6165850" y="4168775"/>
          <a:ext cx="248602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1640800" imgH="5181600" progId="Equation.3">
                  <p:embed/>
                </p:oleObj>
              </mc:Choice>
              <mc:Fallback>
                <p:oleObj name="Equation" r:id="rId24" imgW="21640800" imgH="5181600" progId="Equation.3">
                  <p:embed/>
                  <p:pic>
                    <p:nvPicPr>
                      <p:cNvPr id="0" name="图片 7174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165850" y="4168775"/>
                        <a:ext cx="2486025" cy="584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33" name="Object 9"/>
          <p:cNvGraphicFramePr>
            <a:graphicFrameLocks noChangeAspect="1"/>
          </p:cNvGraphicFramePr>
          <p:nvPr>
            <p:custDataLst>
              <p:tags r:id="rId9"/>
            </p:custDataLst>
          </p:nvPr>
        </p:nvGraphicFramePr>
        <p:xfrm>
          <a:off x="6053138" y="5191125"/>
          <a:ext cx="2590800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1640800" imgH="5181600" progId="Equation.3">
                  <p:embed/>
                </p:oleObj>
              </mc:Choice>
              <mc:Fallback>
                <p:oleObj name="Equation" r:id="rId26" imgW="21640800" imgH="5181600" progId="Equation.3">
                  <p:embed/>
                  <p:pic>
                    <p:nvPicPr>
                      <p:cNvPr id="0" name="图片 7175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053138" y="5191125"/>
                        <a:ext cx="2590800" cy="6207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34" name="Text Box 10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0" y="381000"/>
            <a:ext cx="6532563" cy="579438"/>
          </a:xfrm>
          <a:prstGeom prst="rect">
            <a:avLst/>
          </a:prstGeom>
          <a:noFill/>
          <a:ln w="38100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32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</a:t>
            </a:r>
            <a:r>
              <a:rPr kumimoji="1" lang="zh-CN" altLang="en-US" sz="32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、平面向量的数乘运算的运算律：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5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5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5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5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5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5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5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8898" name="Object 2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358775" y="450850"/>
          <a:ext cx="7643813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7970400" imgH="4876800" progId="Equation.3">
                  <p:embed/>
                </p:oleObj>
              </mc:Choice>
              <mc:Fallback>
                <p:oleObj name="Equation" r:id="rId24" imgW="67970400" imgH="4876800" progId="Equation.3">
                  <p:embed/>
                  <p:pic>
                    <p:nvPicPr>
                      <p:cNvPr id="0" name="图片 9216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58775" y="450850"/>
                        <a:ext cx="7643813" cy="5381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899" name="Object 3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371475" y="1179513"/>
          <a:ext cx="35655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1699200" imgH="5181600" progId="Equation.3">
                  <p:embed/>
                </p:oleObj>
              </mc:Choice>
              <mc:Fallback>
                <p:oleObj name="Equation" r:id="rId26" imgW="31699200" imgH="5181600" progId="Equation.3">
                  <p:embed/>
                  <p:pic>
                    <p:nvPicPr>
                      <p:cNvPr id="0" name="图片 9217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371475" y="1179513"/>
                        <a:ext cx="3565525" cy="5540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900" name="Object 4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239713" y="1863725"/>
          <a:ext cx="4751387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5052000" imgH="5791200" progId="Equation.3">
                  <p:embed/>
                </p:oleObj>
              </mc:Choice>
              <mc:Fallback>
                <p:oleObj name="Equation" r:id="rId28" imgW="35052000" imgH="5791200" progId="Equation.3">
                  <p:embed/>
                  <p:pic>
                    <p:nvPicPr>
                      <p:cNvPr id="0" name="图片 9218"/>
                      <p:cNvPicPr>
                        <a:picLocks noChangeAspect="1"/>
                      </p:cNvPicPr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239713" y="1863725"/>
                        <a:ext cx="4751387" cy="7016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901" name="Object 5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4986338" y="1916113"/>
          <a:ext cx="260667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1640800" imgH="5181600" progId="Equation.3">
                  <p:embed/>
                </p:oleObj>
              </mc:Choice>
              <mc:Fallback>
                <p:oleObj name="Equation" r:id="rId30" imgW="21640800" imgH="5181600" progId="Equation.3">
                  <p:embed/>
                  <p:pic>
                    <p:nvPicPr>
                      <p:cNvPr id="0" name="图片 9219"/>
                      <p:cNvPicPr>
                        <a:picLocks noChangeAspect="1"/>
                      </p:cNvPicPr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4986338" y="1916113"/>
                        <a:ext cx="2606675" cy="6207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902" name="Line 6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 flipV="1">
            <a:off x="1198563" y="4078288"/>
            <a:ext cx="1055687" cy="13668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08903" name="Line 7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1198563" y="5445125"/>
            <a:ext cx="3263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208904" name="Object 8"/>
          <p:cNvGraphicFramePr>
            <a:graphicFrameLocks noChangeAspect="1"/>
          </p:cNvGraphicFramePr>
          <p:nvPr>
            <p:custDataLst>
              <p:tags r:id="rId8"/>
            </p:custDataLst>
          </p:nvPr>
        </p:nvGraphicFramePr>
        <p:xfrm>
          <a:off x="814388" y="5373688"/>
          <a:ext cx="430212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32" imgW="3657600" imgH="4267200" progId="Equation.3">
                  <p:embed/>
                </p:oleObj>
              </mc:Choice>
              <mc:Fallback>
                <p:oleObj name="公式" r:id="rId32" imgW="3657600" imgH="4267200" progId="Equation.3">
                  <p:embed/>
                  <p:pic>
                    <p:nvPicPr>
                      <p:cNvPr id="0" name="图片 9220"/>
                      <p:cNvPicPr>
                        <a:picLocks noChangeAspect="1"/>
                      </p:cNvPicPr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814388" y="5373688"/>
                        <a:ext cx="430212" cy="3762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905" name="Object 9"/>
          <p:cNvGraphicFramePr>
            <a:graphicFrameLocks noChangeAspect="1"/>
          </p:cNvGraphicFramePr>
          <p:nvPr>
            <p:custDataLst>
              <p:tags r:id="rId9"/>
            </p:custDataLst>
          </p:nvPr>
        </p:nvGraphicFramePr>
        <p:xfrm>
          <a:off x="1773238" y="3779838"/>
          <a:ext cx="45720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34" imgW="3657600" imgH="3962400" progId="Equation.3">
                  <p:embed/>
                </p:oleObj>
              </mc:Choice>
              <mc:Fallback>
                <p:oleObj name="公式" r:id="rId34" imgW="3657600" imgH="3962400" progId="Equation.3">
                  <p:embed/>
                  <p:pic>
                    <p:nvPicPr>
                      <p:cNvPr id="0" name="图片 9221"/>
                      <p:cNvPicPr>
                        <a:picLocks noChangeAspect="1"/>
                      </p:cNvPicPr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1773238" y="3779838"/>
                        <a:ext cx="457200" cy="3698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906" name="Object 10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4291013" y="5421313"/>
          <a:ext cx="454025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公式" r:id="rId36" imgW="3657600" imgH="3962400" progId="Equation.3">
                  <p:embed/>
                </p:oleObj>
              </mc:Choice>
              <mc:Fallback>
                <p:oleObj name="公式" r:id="rId36" imgW="3657600" imgH="3962400" progId="Equation.3">
                  <p:embed/>
                  <p:pic>
                    <p:nvPicPr>
                      <p:cNvPr id="0" name="图片 9222"/>
                      <p:cNvPicPr>
                        <a:picLocks noChangeAspect="1"/>
                      </p:cNvPicPr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4291013" y="5421313"/>
                        <a:ext cx="454025" cy="3698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907" name="Line 11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V="1">
            <a:off x="4443413" y="4076700"/>
            <a:ext cx="1055687" cy="1366838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08908" name="Line 12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2235200" y="4090988"/>
            <a:ext cx="32639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08909" name="Line 13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V="1">
            <a:off x="1198563" y="4076700"/>
            <a:ext cx="4319587" cy="1368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08910" name="Line 14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V="1">
            <a:off x="1198563" y="3213100"/>
            <a:ext cx="6911975" cy="22320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08911" name="Line 15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V="1">
            <a:off x="1198563" y="3213100"/>
            <a:ext cx="1728787" cy="2232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08912" name="Line 16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H="1">
            <a:off x="2927350" y="3213100"/>
            <a:ext cx="5183188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08913" name="Line 17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V="1">
            <a:off x="6400800" y="3213100"/>
            <a:ext cx="1728788" cy="22320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08914" name="Line 18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 flipV="1">
            <a:off x="1179513" y="5445125"/>
            <a:ext cx="52800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208915" name="Object 19"/>
          <p:cNvGraphicFramePr>
            <a:graphicFrameLocks noChangeAspect="1"/>
          </p:cNvGraphicFramePr>
          <p:nvPr>
            <p:custDataLst>
              <p:tags r:id="rId19"/>
            </p:custDataLst>
          </p:nvPr>
        </p:nvGraphicFramePr>
        <p:xfrm>
          <a:off x="5465763" y="3990975"/>
          <a:ext cx="347662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3657600" imgH="4267200" progId="Equation.DSMT4">
                  <p:embed/>
                </p:oleObj>
              </mc:Choice>
              <mc:Fallback>
                <p:oleObj name="Equation" r:id="rId38" imgW="3657600" imgH="4267200" progId="Equation.DSMT4">
                  <p:embed/>
                  <p:pic>
                    <p:nvPicPr>
                      <p:cNvPr id="0" name="图片 9223"/>
                      <p:cNvPicPr>
                        <a:picLocks noChangeAspect="1"/>
                      </p:cNvPicPr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5465763" y="3990975"/>
                        <a:ext cx="347662" cy="406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916" name="Object 20"/>
          <p:cNvGraphicFramePr>
            <a:graphicFrameLocks noChangeAspect="1"/>
          </p:cNvGraphicFramePr>
          <p:nvPr>
            <p:custDataLst>
              <p:tags r:id="rId20"/>
            </p:custDataLst>
          </p:nvPr>
        </p:nvGraphicFramePr>
        <p:xfrm>
          <a:off x="2552700" y="2794000"/>
          <a:ext cx="5715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572000" imgH="4572000" progId="Equation.DSMT4">
                  <p:embed/>
                </p:oleObj>
              </mc:Choice>
              <mc:Fallback>
                <p:oleObj name="Equation" r:id="rId40" imgW="4572000" imgH="4572000" progId="Equation.DSMT4">
                  <p:embed/>
                  <p:pic>
                    <p:nvPicPr>
                      <p:cNvPr id="0" name="图片 9224"/>
                      <p:cNvPicPr>
                        <a:picLocks noChangeAspect="1"/>
                      </p:cNvPicPr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2552700" y="2794000"/>
                        <a:ext cx="571500" cy="4254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917" name="Object 21"/>
          <p:cNvGraphicFramePr>
            <a:graphicFrameLocks noChangeAspect="1"/>
          </p:cNvGraphicFramePr>
          <p:nvPr>
            <p:custDataLst>
              <p:tags r:id="rId21"/>
            </p:custDataLst>
          </p:nvPr>
        </p:nvGraphicFramePr>
        <p:xfrm>
          <a:off x="6426200" y="5314950"/>
          <a:ext cx="56832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572000" imgH="4572000" progId="Equation.DSMT4">
                  <p:embed/>
                </p:oleObj>
              </mc:Choice>
              <mc:Fallback>
                <p:oleObj name="Equation" r:id="rId42" imgW="4572000" imgH="4572000" progId="Equation.DSMT4">
                  <p:embed/>
                  <p:pic>
                    <p:nvPicPr>
                      <p:cNvPr id="0" name="图片 9225"/>
                      <p:cNvPicPr>
                        <a:picLocks noChangeAspect="1"/>
                      </p:cNvPicPr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6426200" y="5314950"/>
                        <a:ext cx="568325" cy="4254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918" name="Object 22"/>
          <p:cNvGraphicFramePr>
            <a:graphicFrameLocks noChangeAspect="1"/>
          </p:cNvGraphicFramePr>
          <p:nvPr>
            <p:custDataLst>
              <p:tags r:id="rId22"/>
            </p:custDataLst>
          </p:nvPr>
        </p:nvGraphicFramePr>
        <p:xfrm>
          <a:off x="8137525" y="2936875"/>
          <a:ext cx="4349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4572000" imgH="4876800" progId="Equation.DSMT4">
                  <p:embed/>
                </p:oleObj>
              </mc:Choice>
              <mc:Fallback>
                <p:oleObj name="Equation" r:id="rId44" imgW="4572000" imgH="4876800" progId="Equation.DSMT4">
                  <p:embed/>
                  <p:pic>
                    <p:nvPicPr>
                      <p:cNvPr id="0" name="图片 9226"/>
                      <p:cNvPicPr>
                        <a:picLocks noChangeAspect="1"/>
                      </p:cNvPicPr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8137525" y="2936875"/>
                        <a:ext cx="434975" cy="463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8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8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08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8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08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08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08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3000"/>
                                        <p:tgtEl>
                                          <p:spTgt spid="208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0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8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0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0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0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08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08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0"/>
                                        <p:tgtEl>
                                          <p:spTgt spid="208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0"/>
                            </p:stCondLst>
                            <p:childTnLst>
                              <p:par>
                                <p:cTn id="75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6" dur="1000" fill="hold"/>
                                        <p:tgtEl>
                                          <p:spTgt spid="208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6000"/>
                            </p:stCondLst>
                            <p:childTnLst>
                              <p:par>
                                <p:cTn id="7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20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02" grpId="0" bldLvl="0" animBg="1"/>
      <p:bldP spid="208903" grpId="0" bldLvl="0" animBg="1"/>
      <p:bldP spid="208907" grpId="0" bldLvl="0" animBg="1"/>
      <p:bldP spid="208908" grpId="0" bldLvl="0" animBg="1"/>
      <p:bldP spid="208909" grpId="0" bldLvl="0" animBg="1"/>
      <p:bldP spid="208910" grpId="0" bldLvl="0" animBg="1"/>
      <p:bldP spid="208910" grpId="1" bldLvl="0" animBg="1"/>
      <p:bldP spid="208911" grpId="0" bldLvl="0" animBg="1"/>
      <p:bldP spid="208912" grpId="0" bldLvl="0" animBg="1"/>
      <p:bldP spid="208913" grpId="0" bldLvl="0" animBg="1"/>
      <p:bldP spid="208914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9922" name="Object 2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334963" y="260350"/>
          <a:ext cx="868362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705600" imgH="5181600" progId="Equation.3">
                  <p:embed/>
                </p:oleObj>
              </mc:Choice>
              <mc:Fallback>
                <p:oleObj name="Equation" r:id="rId18" imgW="6705600" imgH="5181600" progId="Equation.3">
                  <p:embed/>
                  <p:pic>
                    <p:nvPicPr>
                      <p:cNvPr id="0" name="图片 10240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34963" y="260350"/>
                        <a:ext cx="868362" cy="6270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23" name="Object 3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323975" y="276225"/>
          <a:ext cx="1392238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448800" imgH="4876800" progId="Equation.3">
                  <p:embed/>
                </p:oleObj>
              </mc:Choice>
              <mc:Fallback>
                <p:oleObj name="Equation" r:id="rId20" imgW="9448800" imgH="4876800" progId="Equation.3">
                  <p:embed/>
                  <p:pic>
                    <p:nvPicPr>
                      <p:cNvPr id="0" name="图片 10241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323975" y="276225"/>
                        <a:ext cx="1392238" cy="5397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24" name="Object 4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914400" y="836613"/>
          <a:ext cx="277812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9812000" imgH="5791200" progId="Equation.3">
                  <p:embed/>
                </p:oleObj>
              </mc:Choice>
              <mc:Fallback>
                <p:oleObj name="Equation" r:id="rId22" imgW="19812000" imgH="5791200" progId="Equation.3">
                  <p:embed/>
                  <p:pic>
                    <p:nvPicPr>
                      <p:cNvPr id="0" name="图片 10242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914400" y="836613"/>
                        <a:ext cx="2778125" cy="6508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25" name="Object 5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946150" y="1628775"/>
          <a:ext cx="474662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8404800" imgH="5791200" progId="Equation.3">
                  <p:embed/>
                </p:oleObj>
              </mc:Choice>
              <mc:Fallback>
                <p:oleObj name="Equation" r:id="rId24" imgW="38404800" imgH="5791200" progId="Equation.3">
                  <p:embed/>
                  <p:pic>
                    <p:nvPicPr>
                      <p:cNvPr id="0" name="图片 10243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946150" y="1628775"/>
                        <a:ext cx="4746625" cy="6397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26" name="Object 6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914400" y="2371725"/>
          <a:ext cx="601027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7244000" imgH="5791200" progId="Equation.3">
                  <p:embed/>
                </p:oleObj>
              </mc:Choice>
              <mc:Fallback>
                <p:oleObj name="Equation" r:id="rId26" imgW="47244000" imgH="5791200" progId="Equation.3">
                  <p:embed/>
                  <p:pic>
                    <p:nvPicPr>
                      <p:cNvPr id="0" name="图片 10244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914400" y="2371725"/>
                        <a:ext cx="6010275" cy="635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27" name="Object 7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285750" y="3294063"/>
          <a:ext cx="895350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791200" imgH="4876800" progId="Equation.3">
                  <p:embed/>
                </p:oleObj>
              </mc:Choice>
              <mc:Fallback>
                <p:oleObj name="Equation" r:id="rId28" imgW="5791200" imgH="4876800" progId="Equation.3">
                  <p:embed/>
                  <p:pic>
                    <p:nvPicPr>
                      <p:cNvPr id="0" name="图片 10245"/>
                      <p:cNvPicPr>
                        <a:picLocks noChangeAspect="1"/>
                      </p:cNvPicPr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285750" y="3294063"/>
                        <a:ext cx="895350" cy="5667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28" name="Object 8"/>
          <p:cNvGraphicFramePr>
            <a:graphicFrameLocks noChangeAspect="1"/>
          </p:cNvGraphicFramePr>
          <p:nvPr>
            <p:custDataLst>
              <p:tags r:id="rId8"/>
            </p:custDataLst>
          </p:nvPr>
        </p:nvGraphicFramePr>
        <p:xfrm>
          <a:off x="1333500" y="3240088"/>
          <a:ext cx="289877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2250400" imgH="5791200" progId="Equation.3">
                  <p:embed/>
                </p:oleObj>
              </mc:Choice>
              <mc:Fallback>
                <p:oleObj name="Equation" r:id="rId30" imgW="22250400" imgH="5791200" progId="Equation.3">
                  <p:embed/>
                  <p:pic>
                    <p:nvPicPr>
                      <p:cNvPr id="0" name="图片 10246"/>
                      <p:cNvPicPr>
                        <a:picLocks noChangeAspect="1"/>
                      </p:cNvPicPr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333500" y="3240088"/>
                        <a:ext cx="2898775" cy="6508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29" name="Object 9"/>
          <p:cNvGraphicFramePr>
            <a:graphicFrameLocks noChangeAspect="1"/>
          </p:cNvGraphicFramePr>
          <p:nvPr>
            <p:custDataLst>
              <p:tags r:id="rId9"/>
            </p:custDataLst>
          </p:nvPr>
        </p:nvGraphicFramePr>
        <p:xfrm>
          <a:off x="4197350" y="3209925"/>
          <a:ext cx="1838325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4020800" imgH="5791200" progId="Equation.3">
                  <p:embed/>
                </p:oleObj>
              </mc:Choice>
              <mc:Fallback>
                <p:oleObj name="Equation" r:id="rId32" imgW="14020800" imgH="5791200" progId="Equation.3">
                  <p:embed/>
                  <p:pic>
                    <p:nvPicPr>
                      <p:cNvPr id="0" name="图片 10247"/>
                      <p:cNvPicPr>
                        <a:picLocks noChangeAspect="1"/>
                      </p:cNvPicPr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4197350" y="3209925"/>
                        <a:ext cx="1838325" cy="6588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30" name="Object 10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6027738" y="3228975"/>
          <a:ext cx="1601787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3106400" imgH="5791200" progId="Equation.3">
                  <p:embed/>
                </p:oleObj>
              </mc:Choice>
              <mc:Fallback>
                <p:oleObj name="Equation" r:id="rId34" imgW="13106400" imgH="5791200" progId="Equation.3">
                  <p:embed/>
                  <p:pic>
                    <p:nvPicPr>
                      <p:cNvPr id="0" name="图片 10248"/>
                      <p:cNvPicPr>
                        <a:picLocks noChangeAspect="1"/>
                      </p:cNvPicPr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6027738" y="3228975"/>
                        <a:ext cx="1601787" cy="6651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31" name="Object 11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1316038" y="4216400"/>
          <a:ext cx="2070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6154400" imgH="5181600" progId="Equation.3">
                  <p:embed/>
                </p:oleObj>
              </mc:Choice>
              <mc:Fallback>
                <p:oleObj name="Equation" r:id="rId36" imgW="16154400" imgH="5181600" progId="Equation.3">
                  <p:embed/>
                  <p:pic>
                    <p:nvPicPr>
                      <p:cNvPr id="0" name="图片 10249"/>
                      <p:cNvPicPr>
                        <a:picLocks noChangeAspect="1"/>
                      </p:cNvPicPr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316038" y="4216400"/>
                        <a:ext cx="2070100" cy="5715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32" name="Object 12"/>
          <p:cNvGraphicFramePr>
            <a:graphicFrameLocks noChangeAspect="1"/>
          </p:cNvGraphicFramePr>
          <p:nvPr>
            <p:custDataLst>
              <p:tags r:id="rId12"/>
            </p:custDataLst>
          </p:nvPr>
        </p:nvGraphicFramePr>
        <p:xfrm>
          <a:off x="3249613" y="4157663"/>
          <a:ext cx="40068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31699200" imgH="5791200" progId="Equation.3">
                  <p:embed/>
                </p:oleObj>
              </mc:Choice>
              <mc:Fallback>
                <p:oleObj name="Equation" r:id="rId38" imgW="31699200" imgH="5791200" progId="Equation.3">
                  <p:embed/>
                  <p:pic>
                    <p:nvPicPr>
                      <p:cNvPr id="0" name="图片 10250"/>
                      <p:cNvPicPr>
                        <a:picLocks noChangeAspect="1"/>
                      </p:cNvPicPr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3249613" y="4157663"/>
                        <a:ext cx="4006850" cy="638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33" name="Object 13"/>
          <p:cNvGraphicFramePr>
            <a:graphicFrameLocks noChangeAspect="1"/>
          </p:cNvGraphicFramePr>
          <p:nvPr>
            <p:custDataLst>
              <p:tags r:id="rId13"/>
            </p:custDataLst>
          </p:nvPr>
        </p:nvGraphicFramePr>
        <p:xfrm>
          <a:off x="7212013" y="4165600"/>
          <a:ext cx="1244600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8839200" imgH="5791200" progId="Equation.3">
                  <p:embed/>
                </p:oleObj>
              </mc:Choice>
              <mc:Fallback>
                <p:oleObj name="Equation" r:id="rId40" imgW="8839200" imgH="5791200" progId="Equation.3">
                  <p:embed/>
                  <p:pic>
                    <p:nvPicPr>
                      <p:cNvPr id="0" name="图片 10251"/>
                      <p:cNvPicPr>
                        <a:picLocks noChangeAspect="1"/>
                      </p:cNvPicPr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7212013" y="4165600"/>
                        <a:ext cx="1244600" cy="6111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34" name="Object 14"/>
          <p:cNvGraphicFramePr>
            <a:graphicFrameLocks noChangeAspect="1"/>
          </p:cNvGraphicFramePr>
          <p:nvPr>
            <p:custDataLst>
              <p:tags r:id="rId14"/>
            </p:custDataLst>
          </p:nvPr>
        </p:nvGraphicFramePr>
        <p:xfrm>
          <a:off x="1303338" y="5229225"/>
          <a:ext cx="206692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5849600" imgH="5181600" progId="Equation.3">
                  <p:embed/>
                </p:oleObj>
              </mc:Choice>
              <mc:Fallback>
                <p:oleObj name="Equation" r:id="rId42" imgW="15849600" imgH="5181600" progId="Equation.3">
                  <p:embed/>
                  <p:pic>
                    <p:nvPicPr>
                      <p:cNvPr id="0" name="图片 10252"/>
                      <p:cNvPicPr>
                        <a:picLocks noChangeAspect="1"/>
                      </p:cNvPicPr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1303338" y="5229225"/>
                        <a:ext cx="2066925" cy="5810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35" name="Object 15"/>
          <p:cNvGraphicFramePr>
            <a:graphicFrameLocks noChangeAspect="1"/>
          </p:cNvGraphicFramePr>
          <p:nvPr>
            <p:custDataLst>
              <p:tags r:id="rId15"/>
            </p:custDataLst>
          </p:nvPr>
        </p:nvGraphicFramePr>
        <p:xfrm>
          <a:off x="3521075" y="5157788"/>
          <a:ext cx="46386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35356800" imgH="5181600" progId="Equation.3">
                  <p:embed/>
                </p:oleObj>
              </mc:Choice>
              <mc:Fallback>
                <p:oleObj name="Equation" r:id="rId44" imgW="35356800" imgH="5181600" progId="Equation.3">
                  <p:embed/>
                  <p:pic>
                    <p:nvPicPr>
                      <p:cNvPr id="0" name="图片 10253"/>
                      <p:cNvPicPr>
                        <a:picLocks noChangeAspect="1"/>
                      </p:cNvPicPr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3521075" y="5157788"/>
                        <a:ext cx="4638675" cy="5762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36" name="Object 16"/>
          <p:cNvGraphicFramePr>
            <a:graphicFrameLocks noChangeAspect="1"/>
          </p:cNvGraphicFramePr>
          <p:nvPr>
            <p:custDataLst>
              <p:tags r:id="rId16"/>
            </p:custDataLst>
          </p:nvPr>
        </p:nvGraphicFramePr>
        <p:xfrm>
          <a:off x="2989263" y="5861050"/>
          <a:ext cx="2928937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22860000" imgH="5791200" progId="Equation.3">
                  <p:embed/>
                </p:oleObj>
              </mc:Choice>
              <mc:Fallback>
                <p:oleObj name="Equation" r:id="rId46" imgW="22860000" imgH="5791200" progId="Equation.3">
                  <p:embed/>
                  <p:pic>
                    <p:nvPicPr>
                      <p:cNvPr id="0" name="图片 10254"/>
                      <p:cNvPicPr>
                        <a:picLocks noChangeAspect="1"/>
                      </p:cNvPicPr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2989263" y="5861050"/>
                        <a:ext cx="2928937" cy="6318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9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9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9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9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9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9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9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9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9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09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09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09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09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121" name="Object 17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04788" y="339725"/>
          <a:ext cx="1065212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229600" imgH="5181600" progId="Equation.DSMT4">
                  <p:embed/>
                </p:oleObj>
              </mc:Choice>
              <mc:Fallback>
                <p:oleObj name="Equation" r:id="rId18" imgW="8229600" imgH="5181600" progId="Equation.DSMT4">
                  <p:embed/>
                  <p:pic>
                    <p:nvPicPr>
                      <p:cNvPr id="0" name="图片 11264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04788" y="339725"/>
                        <a:ext cx="1065212" cy="6270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22" name="Object 18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317625" y="325438"/>
          <a:ext cx="7796213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0408800" imgH="11582400" progId="Equation.DSMT4">
                  <p:embed/>
                </p:oleObj>
              </mc:Choice>
              <mc:Fallback>
                <p:oleObj name="Equation" r:id="rId20" imgW="70408800" imgH="11582400" progId="Equation.DSMT4">
                  <p:embed/>
                  <p:pic>
                    <p:nvPicPr>
                      <p:cNvPr id="0" name="图片 11265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317625" y="325438"/>
                        <a:ext cx="7796213" cy="1282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5132" name="Group 28"/>
          <p:cNvGrpSpPr/>
          <p:nvPr/>
        </p:nvGrpSpPr>
        <p:grpSpPr bwMode="auto">
          <a:xfrm>
            <a:off x="6118225" y="2424113"/>
            <a:ext cx="5280025" cy="2038350"/>
            <a:chOff x="3164" y="1507"/>
            <a:chExt cx="3326" cy="1284"/>
          </a:xfrm>
        </p:grpSpPr>
        <p:sp>
          <p:nvSpPr>
            <p:cNvPr id="175123" name="AutoShape 19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425" y="1779"/>
              <a:ext cx="2829" cy="803"/>
            </a:xfrm>
            <a:prstGeom prst="parallelogram">
              <a:avLst>
                <a:gd name="adj" fmla="val 88076"/>
              </a:avLst>
            </a:prstGeom>
            <a:solidFill>
              <a:schemeClr val="accent1">
                <a:alpha val="10001"/>
              </a:schemeClr>
            </a:solidFill>
            <a:ln w="9525">
              <a:solidFill>
                <a:schemeClr val="tx1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5124" name="Line 20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3435" y="1779"/>
              <a:ext cx="2819" cy="7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5125" name="Line 21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H="1" flipV="1">
              <a:off x="4145" y="1769"/>
              <a:ext cx="1399" cy="80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175126" name="Object 22"/>
            <p:cNvGraphicFramePr>
              <a:graphicFrameLocks noChangeAspect="1"/>
            </p:cNvGraphicFramePr>
            <p:nvPr>
              <p:custDataLst>
                <p:tags r:id="rId12"/>
              </p:custDataLst>
            </p:nvPr>
          </p:nvGraphicFramePr>
          <p:xfrm>
            <a:off x="3164" y="2477"/>
            <a:ext cx="261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3657600" imgH="3962400" progId="Equation.DSMT4">
                    <p:embed/>
                  </p:oleObj>
                </mc:Choice>
                <mc:Fallback>
                  <p:oleObj name="Equation" r:id="rId22" imgW="3657600" imgH="3962400" progId="Equation.DSMT4">
                    <p:embed/>
                    <p:pic>
                      <p:nvPicPr>
                        <p:cNvPr id="0" name="图片 1126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3164" y="2477"/>
                          <a:ext cx="261" cy="28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5128" name="Object 24"/>
            <p:cNvGraphicFramePr>
              <a:graphicFrameLocks noChangeAspect="1"/>
            </p:cNvGraphicFramePr>
            <p:nvPr>
              <p:custDataLst>
                <p:tags r:id="rId13"/>
              </p:custDataLst>
            </p:nvPr>
          </p:nvGraphicFramePr>
          <p:xfrm>
            <a:off x="3940" y="1507"/>
            <a:ext cx="283" cy="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3962400" imgH="3657600" progId="Equation.DSMT4">
                    <p:embed/>
                  </p:oleObj>
                </mc:Choice>
                <mc:Fallback>
                  <p:oleObj name="Equation" r:id="rId24" imgW="3962400" imgH="3657600" progId="Equation.DSMT4">
                    <p:embed/>
                    <p:pic>
                      <p:nvPicPr>
                        <p:cNvPr id="0" name="图片 1126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5"/>
                        <a:stretch>
                          <a:fillRect/>
                        </a:stretch>
                      </p:blipFill>
                      <p:spPr>
                        <a:xfrm>
                          <a:off x="3940" y="1507"/>
                          <a:ext cx="283" cy="26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5129" name="Object 25"/>
            <p:cNvGraphicFramePr>
              <a:graphicFrameLocks noChangeAspect="1"/>
            </p:cNvGraphicFramePr>
            <p:nvPr>
              <p:custDataLst>
                <p:tags r:id="rId14"/>
              </p:custDataLst>
            </p:nvPr>
          </p:nvGraphicFramePr>
          <p:xfrm>
            <a:off x="4652" y="2175"/>
            <a:ext cx="348" cy="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4876800" imgH="3657600" progId="Equation.DSMT4">
                    <p:embed/>
                  </p:oleObj>
                </mc:Choice>
                <mc:Fallback>
                  <p:oleObj name="Equation" r:id="rId26" imgW="4876800" imgH="3657600" progId="Equation.DSMT4">
                    <p:embed/>
                    <p:pic>
                      <p:nvPicPr>
                        <p:cNvPr id="0" name="图片 11268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7"/>
                        <a:stretch>
                          <a:fillRect/>
                        </a:stretch>
                      </p:blipFill>
                      <p:spPr>
                        <a:xfrm>
                          <a:off x="4652" y="2175"/>
                          <a:ext cx="348" cy="26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5130" name="Object 26"/>
            <p:cNvGraphicFramePr>
              <a:graphicFrameLocks noChangeAspect="1"/>
            </p:cNvGraphicFramePr>
            <p:nvPr>
              <p:custDataLst>
                <p:tags r:id="rId15"/>
              </p:custDataLst>
            </p:nvPr>
          </p:nvGraphicFramePr>
          <p:xfrm>
            <a:off x="6229" y="1560"/>
            <a:ext cx="261" cy="3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3657600" imgH="4267200" progId="Equation.DSMT4">
                    <p:embed/>
                  </p:oleObj>
                </mc:Choice>
                <mc:Fallback>
                  <p:oleObj name="Equation" r:id="rId28" imgW="3657600" imgH="4267200" progId="Equation.DSMT4">
                    <p:embed/>
                    <p:pic>
                      <p:nvPicPr>
                        <p:cNvPr id="0" name="图片 11269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9"/>
                        <a:stretch>
                          <a:fillRect/>
                        </a:stretch>
                      </p:blipFill>
                      <p:spPr>
                        <a:xfrm>
                          <a:off x="6229" y="1560"/>
                          <a:ext cx="261" cy="30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5131" name="Object 27"/>
            <p:cNvGraphicFramePr>
              <a:graphicFrameLocks noChangeAspect="1"/>
            </p:cNvGraphicFramePr>
            <p:nvPr>
              <p:custDataLst>
                <p:tags r:id="rId16"/>
              </p:custDataLst>
            </p:nvPr>
          </p:nvGraphicFramePr>
          <p:xfrm>
            <a:off x="5501" y="2531"/>
            <a:ext cx="261" cy="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0" imgW="3657600" imgH="3657600" progId="Equation.DSMT4">
                    <p:embed/>
                  </p:oleObj>
                </mc:Choice>
                <mc:Fallback>
                  <p:oleObj name="Equation" r:id="rId30" imgW="3657600" imgH="3657600" progId="Equation.DSMT4">
                    <p:embed/>
                    <p:pic>
                      <p:nvPicPr>
                        <p:cNvPr id="0" name="图片 11270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31"/>
                        <a:stretch>
                          <a:fillRect/>
                        </a:stretch>
                      </p:blipFill>
                      <p:spPr>
                        <a:xfrm>
                          <a:off x="5501" y="2531"/>
                          <a:ext cx="261" cy="26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75133" name="Object 29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53975" y="2187575"/>
          <a:ext cx="6143625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8826400" imgH="9448800" progId="Equation.DSMT4">
                  <p:embed/>
                </p:oleObj>
              </mc:Choice>
              <mc:Fallback>
                <p:oleObj name="Equation" r:id="rId32" imgW="58826400" imgH="9448800" progId="Equation.DSMT4">
                  <p:embed/>
                  <p:pic>
                    <p:nvPicPr>
                      <p:cNvPr id="0" name="图片 11271"/>
                      <p:cNvPicPr>
                        <a:picLocks noChangeAspect="1"/>
                      </p:cNvPicPr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53975" y="2187575"/>
                        <a:ext cx="6143625" cy="987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34" name="Object 30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0" y="3367088"/>
          <a:ext cx="534670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1206400" imgH="9448800" progId="Equation.DSMT4">
                  <p:embed/>
                </p:oleObj>
              </mc:Choice>
              <mc:Fallback>
                <p:oleObj name="Equation" r:id="rId34" imgW="51206400" imgH="9448800" progId="Equation.DSMT4">
                  <p:embed/>
                  <p:pic>
                    <p:nvPicPr>
                      <p:cNvPr id="0" name="图片 11272"/>
                      <p:cNvPicPr>
                        <a:picLocks noChangeAspect="1"/>
                      </p:cNvPicPr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0" y="3367088"/>
                        <a:ext cx="5346700" cy="987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35" name="Object 31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293688" y="4556125"/>
          <a:ext cx="3629025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34747200" imgH="9448800" progId="Equation.DSMT4">
                  <p:embed/>
                </p:oleObj>
              </mc:Choice>
              <mc:Fallback>
                <p:oleObj name="Equation" r:id="rId36" imgW="34747200" imgH="9448800" progId="Equation.DSMT4">
                  <p:embed/>
                  <p:pic>
                    <p:nvPicPr>
                      <p:cNvPr id="0" name="图片 11273"/>
                      <p:cNvPicPr>
                        <a:picLocks noChangeAspect="1"/>
                      </p:cNvPicPr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293688" y="4556125"/>
                        <a:ext cx="3629025" cy="987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36" name="Object 32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255588" y="5657850"/>
          <a:ext cx="3946525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37795200" imgH="9448800" progId="Equation.DSMT4">
                  <p:embed/>
                </p:oleObj>
              </mc:Choice>
              <mc:Fallback>
                <p:oleObj name="Equation" r:id="rId38" imgW="37795200" imgH="9448800" progId="Equation.DSMT4">
                  <p:embed/>
                  <p:pic>
                    <p:nvPicPr>
                      <p:cNvPr id="0" name="图片 11274"/>
                      <p:cNvPicPr>
                        <a:picLocks noChangeAspect="1"/>
                      </p:cNvPicPr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255588" y="5657850"/>
                        <a:ext cx="3946525" cy="987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37" name="Text Box 35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608638" y="5108575"/>
            <a:ext cx="5167312" cy="13731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ea typeface="黑体" panose="02010609060101010101" pitchFamily="2" charset="-122"/>
              </a:rPr>
              <a:t>向量的加法、减法、数乘运算统称为</a:t>
            </a:r>
            <a:r>
              <a:rPr lang="zh-CN" altLang="en-US" sz="2800" b="1">
                <a:solidFill>
                  <a:srgbClr val="FF0000"/>
                </a:solidFill>
                <a:ea typeface="黑体" panose="02010609060101010101" pitchFamily="2" charset="-122"/>
              </a:rPr>
              <a:t>线性运算，</a:t>
            </a:r>
            <a:r>
              <a:rPr lang="zh-CN" altLang="en-US" sz="2800" b="1">
                <a:ea typeface="黑体" panose="02010609060101010101" pitchFamily="2" charset="-122"/>
              </a:rPr>
              <a:t>因此这三种运算可以解决线性关系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5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5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3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zc3OGMxYTk3ZjM3ZmJhYzljYTc4NGUxODFhOGNmNGMifQ=="/>
  <p:tag name="KSO_WPP_MARK_KEY" val="9f5e1a41-dcfd-4e38-97c0-c9dc35c42cad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119</Words>
  <Application>Microsoft Office PowerPoint</Application>
  <PresentationFormat>宽屏</PresentationFormat>
  <Paragraphs>24</Paragraphs>
  <Slides>16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16</vt:i4>
      </vt:variant>
    </vt:vector>
  </HeadingPairs>
  <TitlesOfParts>
    <vt:vector size="25" baseType="lpstr">
      <vt:lpstr>黑体</vt:lpstr>
      <vt:lpstr>华文楷体</vt:lpstr>
      <vt:lpstr>楷体_GB2312</vt:lpstr>
      <vt:lpstr>Arial</vt:lpstr>
      <vt:lpstr>Times New Roman</vt:lpstr>
      <vt:lpstr>Wingdings</vt:lpstr>
      <vt:lpstr>Office 主题​​</vt:lpstr>
      <vt:lpstr>Equation</vt:lpstr>
      <vt:lpstr>公式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admin</dc:creator>
  <cp:lastModifiedBy>利川 蒋</cp:lastModifiedBy>
  <cp:revision>181</cp:revision>
  <dcterms:created xsi:type="dcterms:W3CDTF">2019-06-19T02:08:00Z</dcterms:created>
  <dcterms:modified xsi:type="dcterms:W3CDTF">2024-02-20T12:36:58Z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2052-11.1.0.13703</vt:lpwstr>
  </property>
  <property fmtid="{D5CDD505-2E9C-101B-9397-08002B2CF9AE}" pid="3" name="ICV">
    <vt:lpwstr>7CEFA60E99E24B9FA949833DB2FEB6F6</vt:lpwstr>
  </property>
</Properties>
</file>