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wmf" ContentType="image/x-wmf"/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471" r:id="rId4"/>
    <p:sldId id="483" r:id="rId5"/>
    <p:sldId id="484" r:id="rId6"/>
    <p:sldId id="487" r:id="rId7"/>
    <p:sldId id="488" r:id="rId8"/>
    <p:sldId id="485" r:id="rId9"/>
    <p:sldId id="486" r:id="rId10"/>
    <p:sldId id="489" r:id="rId11"/>
    <p:sldId id="490" r:id="rId12"/>
    <p:sldId id="491" r:id="rId13"/>
  </p:sldIdLst>
  <p:sldSz cx="12192000" cy="6858000"/>
  <p:notesSz cx="6858000" cy="9144000"/>
  <p:custDataLst>
    <p:tags r:id="rId1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5" userDrawn="1">
          <p15:clr>
            <a:srgbClr val="A4A3A4"/>
          </p15:clr>
        </p15:guide>
        <p15:guide id="2" pos="390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205"/>
        <p:guide pos="3903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tags" Target="tags/tag152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9" Type="http://schemas.openxmlformats.org/officeDocument/2006/relationships/image" Target="../media/image9.wmf"/><Relationship Id="rId8" Type="http://schemas.openxmlformats.org/officeDocument/2006/relationships/image" Target="../media/image8.wmf"/><Relationship Id="rId7" Type="http://schemas.openxmlformats.org/officeDocument/2006/relationships/image" Target="../media/image7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0" Type="http://schemas.openxmlformats.org/officeDocument/2006/relationships/image" Target="../media/image10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7" Type="http://schemas.openxmlformats.org/officeDocument/2006/relationships/image" Target="../media/image17.wmf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9" Type="http://schemas.openxmlformats.org/officeDocument/2006/relationships/image" Target="../media/image25.wmf"/><Relationship Id="rId8" Type="http://schemas.openxmlformats.org/officeDocument/2006/relationships/image" Target="../media/image15.wmf"/><Relationship Id="rId7" Type="http://schemas.openxmlformats.org/officeDocument/2006/relationships/image" Target="../media/image14.wmf"/><Relationship Id="rId6" Type="http://schemas.openxmlformats.org/officeDocument/2006/relationships/image" Target="../media/image24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0" Type="http://schemas.openxmlformats.org/officeDocument/2006/relationships/image" Target="../media/image26.wmf"/><Relationship Id="rId1" Type="http://schemas.openxmlformats.org/officeDocument/2006/relationships/image" Target="../media/image19.wmf"/></Relationships>
</file>

<file path=ppt/drawings/_rels/vmlDrawing4.vml.rels><?xml version="1.0" encoding="UTF-8" standalone="yes"?>
<Relationships xmlns="http://schemas.openxmlformats.org/package/2006/relationships"><Relationship Id="rId9" Type="http://schemas.openxmlformats.org/officeDocument/2006/relationships/image" Target="../media/image36.wmf"/><Relationship Id="rId8" Type="http://schemas.openxmlformats.org/officeDocument/2006/relationships/image" Target="../media/image35.wmf"/><Relationship Id="rId7" Type="http://schemas.openxmlformats.org/officeDocument/2006/relationships/image" Target="../media/image34.wmf"/><Relationship Id="rId6" Type="http://schemas.openxmlformats.org/officeDocument/2006/relationships/image" Target="../media/image33.wmf"/><Relationship Id="rId5" Type="http://schemas.openxmlformats.org/officeDocument/2006/relationships/image" Target="../media/image32.wmf"/><Relationship Id="rId4" Type="http://schemas.openxmlformats.org/officeDocument/2006/relationships/image" Target="../media/image31.wmf"/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2" Type="http://schemas.openxmlformats.org/officeDocument/2006/relationships/image" Target="../media/image39.wmf"/><Relationship Id="rId11" Type="http://schemas.openxmlformats.org/officeDocument/2006/relationships/image" Target="../media/image38.wmf"/><Relationship Id="rId10" Type="http://schemas.openxmlformats.org/officeDocument/2006/relationships/image" Target="../media/image37.wmf"/><Relationship Id="rId1" Type="http://schemas.openxmlformats.org/officeDocument/2006/relationships/image" Target="../media/image28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41.emf"/><Relationship Id="rId1" Type="http://schemas.openxmlformats.org/officeDocument/2006/relationships/image" Target="../media/image40.emf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63.xml"/></Relationships>
</file>

<file path=ppt/slides/_rels/slide10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tags" Target="../tags/tag146.xml"/><Relationship Id="rId2" Type="http://schemas.openxmlformats.org/officeDocument/2006/relationships/image" Target="../media/image45.png"/><Relationship Id="rId1" Type="http://schemas.openxmlformats.org/officeDocument/2006/relationships/tags" Target="../tags/tag145.xml"/></Relationships>
</file>

<file path=ppt/slides/_rels/slide11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1.xml"/><Relationship Id="rId6" Type="http://schemas.openxmlformats.org/officeDocument/2006/relationships/tags" Target="../tags/tag151.xml"/><Relationship Id="rId5" Type="http://schemas.openxmlformats.org/officeDocument/2006/relationships/tags" Target="../tags/tag150.xml"/><Relationship Id="rId4" Type="http://schemas.openxmlformats.org/officeDocument/2006/relationships/tags" Target="../tags/tag149.xml"/><Relationship Id="rId3" Type="http://schemas.openxmlformats.org/officeDocument/2006/relationships/tags" Target="../tags/tag148.xml"/><Relationship Id="rId2" Type="http://schemas.openxmlformats.org/officeDocument/2006/relationships/image" Target="../media/image46.png"/><Relationship Id="rId1" Type="http://schemas.openxmlformats.org/officeDocument/2006/relationships/tags" Target="../tags/tag147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68.xml"/><Relationship Id="rId8" Type="http://schemas.openxmlformats.org/officeDocument/2006/relationships/image" Target="../media/image2.wmf"/><Relationship Id="rId7" Type="http://schemas.openxmlformats.org/officeDocument/2006/relationships/oleObject" Target="../embeddings/oleObject2.bin"/><Relationship Id="rId6" Type="http://schemas.openxmlformats.org/officeDocument/2006/relationships/tags" Target="../tags/tag67.xml"/><Relationship Id="rId5" Type="http://schemas.openxmlformats.org/officeDocument/2006/relationships/tags" Target="../tags/tag66.xml"/><Relationship Id="rId46" Type="http://schemas.openxmlformats.org/officeDocument/2006/relationships/vmlDrawing" Target="../drawings/vmlDrawing1.vml"/><Relationship Id="rId45" Type="http://schemas.openxmlformats.org/officeDocument/2006/relationships/slideLayout" Target="../slideLayouts/slideLayout1.xml"/><Relationship Id="rId44" Type="http://schemas.openxmlformats.org/officeDocument/2006/relationships/tags" Target="../tags/tag85.xml"/><Relationship Id="rId43" Type="http://schemas.openxmlformats.org/officeDocument/2006/relationships/image" Target="../media/image10.wmf"/><Relationship Id="rId42" Type="http://schemas.openxmlformats.org/officeDocument/2006/relationships/oleObject" Target="../embeddings/oleObject12.bin"/><Relationship Id="rId41" Type="http://schemas.openxmlformats.org/officeDocument/2006/relationships/tags" Target="../tags/tag84.xml"/><Relationship Id="rId40" Type="http://schemas.openxmlformats.org/officeDocument/2006/relationships/image" Target="../media/image9.wmf"/><Relationship Id="rId4" Type="http://schemas.openxmlformats.org/officeDocument/2006/relationships/image" Target="../media/image1.wmf"/><Relationship Id="rId39" Type="http://schemas.openxmlformats.org/officeDocument/2006/relationships/oleObject" Target="../embeddings/oleObject11.bin"/><Relationship Id="rId38" Type="http://schemas.openxmlformats.org/officeDocument/2006/relationships/tags" Target="../tags/tag83.xml"/><Relationship Id="rId37" Type="http://schemas.openxmlformats.org/officeDocument/2006/relationships/image" Target="../media/image8.wmf"/><Relationship Id="rId36" Type="http://schemas.openxmlformats.org/officeDocument/2006/relationships/oleObject" Target="../embeddings/oleObject10.bin"/><Relationship Id="rId35" Type="http://schemas.openxmlformats.org/officeDocument/2006/relationships/tags" Target="../tags/tag82.xml"/><Relationship Id="rId34" Type="http://schemas.openxmlformats.org/officeDocument/2006/relationships/image" Target="../media/image7.wmf"/><Relationship Id="rId33" Type="http://schemas.openxmlformats.org/officeDocument/2006/relationships/oleObject" Target="../embeddings/oleObject9.bin"/><Relationship Id="rId32" Type="http://schemas.openxmlformats.org/officeDocument/2006/relationships/tags" Target="../tags/tag81.xml"/><Relationship Id="rId31" Type="http://schemas.openxmlformats.org/officeDocument/2006/relationships/image" Target="../media/image6.wmf"/><Relationship Id="rId30" Type="http://schemas.openxmlformats.org/officeDocument/2006/relationships/oleObject" Target="../embeddings/oleObject8.bin"/><Relationship Id="rId3" Type="http://schemas.openxmlformats.org/officeDocument/2006/relationships/oleObject" Target="../embeddings/oleObject1.bin"/><Relationship Id="rId29" Type="http://schemas.openxmlformats.org/officeDocument/2006/relationships/tags" Target="../tags/tag80.xml"/><Relationship Id="rId28" Type="http://schemas.openxmlformats.org/officeDocument/2006/relationships/image" Target="../media/image5.wmf"/><Relationship Id="rId27" Type="http://schemas.openxmlformats.org/officeDocument/2006/relationships/oleObject" Target="../embeddings/oleObject7.bin"/><Relationship Id="rId26" Type="http://schemas.openxmlformats.org/officeDocument/2006/relationships/tags" Target="../tags/tag79.xml"/><Relationship Id="rId25" Type="http://schemas.openxmlformats.org/officeDocument/2006/relationships/image" Target="../media/image4.wmf"/><Relationship Id="rId24" Type="http://schemas.openxmlformats.org/officeDocument/2006/relationships/oleObject" Target="../embeddings/oleObject6.bin"/><Relationship Id="rId23" Type="http://schemas.openxmlformats.org/officeDocument/2006/relationships/tags" Target="../tags/tag78.xml"/><Relationship Id="rId22" Type="http://schemas.openxmlformats.org/officeDocument/2006/relationships/tags" Target="../tags/tag77.xml"/><Relationship Id="rId21" Type="http://schemas.openxmlformats.org/officeDocument/2006/relationships/tags" Target="../tags/tag76.xml"/><Relationship Id="rId20" Type="http://schemas.openxmlformats.org/officeDocument/2006/relationships/tags" Target="../tags/tag75.xml"/><Relationship Id="rId2" Type="http://schemas.openxmlformats.org/officeDocument/2006/relationships/tags" Target="../tags/tag65.xml"/><Relationship Id="rId19" Type="http://schemas.openxmlformats.org/officeDocument/2006/relationships/tags" Target="../tags/tag74.xml"/><Relationship Id="rId18" Type="http://schemas.openxmlformats.org/officeDocument/2006/relationships/oleObject" Target="../embeddings/oleObject5.bin"/><Relationship Id="rId17" Type="http://schemas.openxmlformats.org/officeDocument/2006/relationships/tags" Target="../tags/tag73.xml"/><Relationship Id="rId16" Type="http://schemas.openxmlformats.org/officeDocument/2006/relationships/tags" Target="../tags/tag72.xml"/><Relationship Id="rId15" Type="http://schemas.openxmlformats.org/officeDocument/2006/relationships/oleObject" Target="../embeddings/oleObject4.bin"/><Relationship Id="rId14" Type="http://schemas.openxmlformats.org/officeDocument/2006/relationships/tags" Target="../tags/tag71.xml"/><Relationship Id="rId13" Type="http://schemas.openxmlformats.org/officeDocument/2006/relationships/tags" Target="../tags/tag70.xml"/><Relationship Id="rId12" Type="http://schemas.openxmlformats.org/officeDocument/2006/relationships/image" Target="../media/image3.wmf"/><Relationship Id="rId11" Type="http://schemas.openxmlformats.org/officeDocument/2006/relationships/oleObject" Target="../embeddings/oleObject3.bin"/><Relationship Id="rId10" Type="http://schemas.openxmlformats.org/officeDocument/2006/relationships/tags" Target="../tags/tag69.xml"/><Relationship Id="rId1" Type="http://schemas.openxmlformats.org/officeDocument/2006/relationships/tags" Target="../tags/tag64.xml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image" Target="../media/image13.wmf"/><Relationship Id="rId8" Type="http://schemas.openxmlformats.org/officeDocument/2006/relationships/oleObject" Target="../embeddings/oleObject15.bin"/><Relationship Id="rId7" Type="http://schemas.openxmlformats.org/officeDocument/2006/relationships/tags" Target="../tags/tag88.x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4.bin"/><Relationship Id="rId4" Type="http://schemas.openxmlformats.org/officeDocument/2006/relationships/tags" Target="../tags/tag87.xml"/><Relationship Id="rId3" Type="http://schemas.openxmlformats.org/officeDocument/2006/relationships/image" Target="../media/image11.wmf"/><Relationship Id="rId28" Type="http://schemas.openxmlformats.org/officeDocument/2006/relationships/vmlDrawing" Target="../drawings/vmlDrawing2.vml"/><Relationship Id="rId27" Type="http://schemas.openxmlformats.org/officeDocument/2006/relationships/slideLayout" Target="../slideLayouts/slideLayout1.xml"/><Relationship Id="rId26" Type="http://schemas.openxmlformats.org/officeDocument/2006/relationships/tags" Target="../tags/tag95.xml"/><Relationship Id="rId25" Type="http://schemas.openxmlformats.org/officeDocument/2006/relationships/image" Target="../media/image18.wmf"/><Relationship Id="rId24" Type="http://schemas.openxmlformats.org/officeDocument/2006/relationships/oleObject" Target="../embeddings/oleObject20.bin"/><Relationship Id="rId23" Type="http://schemas.openxmlformats.org/officeDocument/2006/relationships/tags" Target="../tags/tag94.xml"/><Relationship Id="rId22" Type="http://schemas.openxmlformats.org/officeDocument/2006/relationships/image" Target="../media/image17.wmf"/><Relationship Id="rId21" Type="http://schemas.openxmlformats.org/officeDocument/2006/relationships/oleObject" Target="../embeddings/oleObject19.bin"/><Relationship Id="rId20" Type="http://schemas.openxmlformats.org/officeDocument/2006/relationships/tags" Target="../tags/tag93.xml"/><Relationship Id="rId2" Type="http://schemas.openxmlformats.org/officeDocument/2006/relationships/oleObject" Target="../embeddings/oleObject13.bin"/><Relationship Id="rId19" Type="http://schemas.openxmlformats.org/officeDocument/2006/relationships/image" Target="../media/image16.wmf"/><Relationship Id="rId18" Type="http://schemas.openxmlformats.org/officeDocument/2006/relationships/oleObject" Target="../embeddings/oleObject18.bin"/><Relationship Id="rId17" Type="http://schemas.openxmlformats.org/officeDocument/2006/relationships/tags" Target="../tags/tag92.xml"/><Relationship Id="rId16" Type="http://schemas.openxmlformats.org/officeDocument/2006/relationships/tags" Target="../tags/tag91.xml"/><Relationship Id="rId15" Type="http://schemas.openxmlformats.org/officeDocument/2006/relationships/image" Target="../media/image15.wmf"/><Relationship Id="rId14" Type="http://schemas.openxmlformats.org/officeDocument/2006/relationships/oleObject" Target="../embeddings/oleObject17.bin"/><Relationship Id="rId13" Type="http://schemas.openxmlformats.org/officeDocument/2006/relationships/tags" Target="../tags/tag90.xml"/><Relationship Id="rId12" Type="http://schemas.openxmlformats.org/officeDocument/2006/relationships/image" Target="../media/image14.wmf"/><Relationship Id="rId11" Type="http://schemas.openxmlformats.org/officeDocument/2006/relationships/oleObject" Target="../embeddings/oleObject16.bin"/><Relationship Id="rId10" Type="http://schemas.openxmlformats.org/officeDocument/2006/relationships/tags" Target="../tags/tag89.xml"/><Relationship Id="rId1" Type="http://schemas.openxmlformats.org/officeDocument/2006/relationships/tags" Target="../tags/tag86.xml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image" Target="../media/image21.wmf"/><Relationship Id="rId8" Type="http://schemas.openxmlformats.org/officeDocument/2006/relationships/oleObject" Target="../embeddings/oleObject23.bin"/><Relationship Id="rId7" Type="http://schemas.openxmlformats.org/officeDocument/2006/relationships/tags" Target="../tags/tag98.x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22.bin"/><Relationship Id="rId4" Type="http://schemas.openxmlformats.org/officeDocument/2006/relationships/tags" Target="../tags/tag97.xml"/><Relationship Id="rId34" Type="http://schemas.openxmlformats.org/officeDocument/2006/relationships/vmlDrawing" Target="../drawings/vmlDrawing3.vml"/><Relationship Id="rId33" Type="http://schemas.openxmlformats.org/officeDocument/2006/relationships/slideLayout" Target="../slideLayouts/slideLayout1.xml"/><Relationship Id="rId32" Type="http://schemas.openxmlformats.org/officeDocument/2006/relationships/tags" Target="../tags/tag107.xml"/><Relationship Id="rId31" Type="http://schemas.openxmlformats.org/officeDocument/2006/relationships/image" Target="../media/image26.wmf"/><Relationship Id="rId30" Type="http://schemas.openxmlformats.org/officeDocument/2006/relationships/oleObject" Target="../embeddings/oleObject30.bin"/><Relationship Id="rId3" Type="http://schemas.openxmlformats.org/officeDocument/2006/relationships/image" Target="../media/image19.wmf"/><Relationship Id="rId29" Type="http://schemas.openxmlformats.org/officeDocument/2006/relationships/tags" Target="../tags/tag106.xml"/><Relationship Id="rId28" Type="http://schemas.openxmlformats.org/officeDocument/2006/relationships/image" Target="../media/image25.wmf"/><Relationship Id="rId27" Type="http://schemas.openxmlformats.org/officeDocument/2006/relationships/oleObject" Target="../embeddings/oleObject29.bin"/><Relationship Id="rId26" Type="http://schemas.openxmlformats.org/officeDocument/2006/relationships/tags" Target="../tags/tag105.xml"/><Relationship Id="rId25" Type="http://schemas.openxmlformats.org/officeDocument/2006/relationships/image" Target="../media/image15.wmf"/><Relationship Id="rId24" Type="http://schemas.openxmlformats.org/officeDocument/2006/relationships/oleObject" Target="../embeddings/oleObject28.bin"/><Relationship Id="rId23" Type="http://schemas.openxmlformats.org/officeDocument/2006/relationships/tags" Target="../tags/tag104.xml"/><Relationship Id="rId22" Type="http://schemas.openxmlformats.org/officeDocument/2006/relationships/image" Target="../media/image14.wmf"/><Relationship Id="rId21" Type="http://schemas.openxmlformats.org/officeDocument/2006/relationships/oleObject" Target="../embeddings/oleObject27.bin"/><Relationship Id="rId20" Type="http://schemas.openxmlformats.org/officeDocument/2006/relationships/tags" Target="../tags/tag103.xml"/><Relationship Id="rId2" Type="http://schemas.openxmlformats.org/officeDocument/2006/relationships/oleObject" Target="../embeddings/oleObject21.bin"/><Relationship Id="rId19" Type="http://schemas.openxmlformats.org/officeDocument/2006/relationships/image" Target="../media/image24.wmf"/><Relationship Id="rId18" Type="http://schemas.openxmlformats.org/officeDocument/2006/relationships/oleObject" Target="../embeddings/oleObject26.bin"/><Relationship Id="rId17" Type="http://schemas.openxmlformats.org/officeDocument/2006/relationships/tags" Target="../tags/tag102.xml"/><Relationship Id="rId16" Type="http://schemas.openxmlformats.org/officeDocument/2006/relationships/tags" Target="../tags/tag101.xml"/><Relationship Id="rId15" Type="http://schemas.openxmlformats.org/officeDocument/2006/relationships/image" Target="../media/image23.wmf"/><Relationship Id="rId14" Type="http://schemas.openxmlformats.org/officeDocument/2006/relationships/oleObject" Target="../embeddings/oleObject25.bin"/><Relationship Id="rId13" Type="http://schemas.openxmlformats.org/officeDocument/2006/relationships/tags" Target="../tags/tag100.xml"/><Relationship Id="rId12" Type="http://schemas.openxmlformats.org/officeDocument/2006/relationships/image" Target="../media/image22.wmf"/><Relationship Id="rId11" Type="http://schemas.openxmlformats.org/officeDocument/2006/relationships/oleObject" Target="../embeddings/oleObject24.bin"/><Relationship Id="rId10" Type="http://schemas.openxmlformats.org/officeDocument/2006/relationships/tags" Target="../tags/tag99.xml"/><Relationship Id="rId1" Type="http://schemas.openxmlformats.org/officeDocument/2006/relationships/tags" Target="../tags/tag96.xml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tags" Target="../tags/tag109.xml"/><Relationship Id="rId2" Type="http://schemas.openxmlformats.org/officeDocument/2006/relationships/image" Target="../media/image27.png"/><Relationship Id="rId1" Type="http://schemas.openxmlformats.org/officeDocument/2006/relationships/tags" Target="../tags/tag108.xml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tags" Target="../tags/tag116.xml"/><Relationship Id="rId8" Type="http://schemas.openxmlformats.org/officeDocument/2006/relationships/tags" Target="../tags/tag115.xml"/><Relationship Id="rId7" Type="http://schemas.openxmlformats.org/officeDocument/2006/relationships/tags" Target="../tags/tag114.xml"/><Relationship Id="rId6" Type="http://schemas.openxmlformats.org/officeDocument/2006/relationships/tags" Target="../tags/tag113.xml"/><Relationship Id="rId51" Type="http://schemas.openxmlformats.org/officeDocument/2006/relationships/vmlDrawing" Target="../drawings/vmlDrawing4.vml"/><Relationship Id="rId50" Type="http://schemas.openxmlformats.org/officeDocument/2006/relationships/slideLayout" Target="../slideLayouts/slideLayout1.xml"/><Relationship Id="rId5" Type="http://schemas.openxmlformats.org/officeDocument/2006/relationships/tags" Target="../tags/tag112.xml"/><Relationship Id="rId49" Type="http://schemas.openxmlformats.org/officeDocument/2006/relationships/tags" Target="../tags/tag134.xml"/><Relationship Id="rId48" Type="http://schemas.openxmlformats.org/officeDocument/2006/relationships/image" Target="../media/image39.wmf"/><Relationship Id="rId47" Type="http://schemas.openxmlformats.org/officeDocument/2006/relationships/oleObject" Target="../embeddings/oleObject42.bin"/><Relationship Id="rId46" Type="http://schemas.openxmlformats.org/officeDocument/2006/relationships/tags" Target="../tags/tag133.xml"/><Relationship Id="rId45" Type="http://schemas.openxmlformats.org/officeDocument/2006/relationships/image" Target="../media/image38.wmf"/><Relationship Id="rId44" Type="http://schemas.openxmlformats.org/officeDocument/2006/relationships/oleObject" Target="../embeddings/oleObject41.bin"/><Relationship Id="rId43" Type="http://schemas.openxmlformats.org/officeDocument/2006/relationships/tags" Target="../tags/tag132.xml"/><Relationship Id="rId42" Type="http://schemas.openxmlformats.org/officeDocument/2006/relationships/image" Target="../media/image37.wmf"/><Relationship Id="rId41" Type="http://schemas.openxmlformats.org/officeDocument/2006/relationships/oleObject" Target="../embeddings/oleObject40.bin"/><Relationship Id="rId40" Type="http://schemas.openxmlformats.org/officeDocument/2006/relationships/tags" Target="../tags/tag131.xml"/><Relationship Id="rId4" Type="http://schemas.openxmlformats.org/officeDocument/2006/relationships/tags" Target="../tags/tag111.xml"/><Relationship Id="rId39" Type="http://schemas.openxmlformats.org/officeDocument/2006/relationships/image" Target="../media/image36.wmf"/><Relationship Id="rId38" Type="http://schemas.openxmlformats.org/officeDocument/2006/relationships/oleObject" Target="../embeddings/oleObject39.bin"/><Relationship Id="rId37" Type="http://schemas.openxmlformats.org/officeDocument/2006/relationships/tags" Target="../tags/tag130.xml"/><Relationship Id="rId36" Type="http://schemas.openxmlformats.org/officeDocument/2006/relationships/image" Target="../media/image35.wmf"/><Relationship Id="rId35" Type="http://schemas.openxmlformats.org/officeDocument/2006/relationships/oleObject" Target="../embeddings/oleObject38.bin"/><Relationship Id="rId34" Type="http://schemas.openxmlformats.org/officeDocument/2006/relationships/tags" Target="../tags/tag129.xml"/><Relationship Id="rId33" Type="http://schemas.openxmlformats.org/officeDocument/2006/relationships/image" Target="../media/image34.wmf"/><Relationship Id="rId32" Type="http://schemas.openxmlformats.org/officeDocument/2006/relationships/oleObject" Target="../embeddings/oleObject37.bin"/><Relationship Id="rId31" Type="http://schemas.openxmlformats.org/officeDocument/2006/relationships/tags" Target="../tags/tag128.xml"/><Relationship Id="rId30" Type="http://schemas.openxmlformats.org/officeDocument/2006/relationships/image" Target="../media/image33.wmf"/><Relationship Id="rId3" Type="http://schemas.openxmlformats.org/officeDocument/2006/relationships/image" Target="../media/image28.wmf"/><Relationship Id="rId29" Type="http://schemas.openxmlformats.org/officeDocument/2006/relationships/oleObject" Target="../embeddings/oleObject36.bin"/><Relationship Id="rId28" Type="http://schemas.openxmlformats.org/officeDocument/2006/relationships/tags" Target="../tags/tag127.xml"/><Relationship Id="rId27" Type="http://schemas.openxmlformats.org/officeDocument/2006/relationships/image" Target="../media/image32.wmf"/><Relationship Id="rId26" Type="http://schemas.openxmlformats.org/officeDocument/2006/relationships/oleObject" Target="../embeddings/oleObject35.bin"/><Relationship Id="rId25" Type="http://schemas.openxmlformats.org/officeDocument/2006/relationships/tags" Target="../tags/tag126.xml"/><Relationship Id="rId24" Type="http://schemas.openxmlformats.org/officeDocument/2006/relationships/image" Target="../media/image31.wmf"/><Relationship Id="rId23" Type="http://schemas.openxmlformats.org/officeDocument/2006/relationships/oleObject" Target="../embeddings/oleObject34.bin"/><Relationship Id="rId22" Type="http://schemas.openxmlformats.org/officeDocument/2006/relationships/tags" Target="../tags/tag125.xml"/><Relationship Id="rId21" Type="http://schemas.openxmlformats.org/officeDocument/2006/relationships/image" Target="../media/image30.wmf"/><Relationship Id="rId20" Type="http://schemas.openxmlformats.org/officeDocument/2006/relationships/oleObject" Target="../embeddings/oleObject33.bin"/><Relationship Id="rId2" Type="http://schemas.openxmlformats.org/officeDocument/2006/relationships/oleObject" Target="../embeddings/oleObject31.bin"/><Relationship Id="rId19" Type="http://schemas.openxmlformats.org/officeDocument/2006/relationships/tags" Target="../tags/tag124.xml"/><Relationship Id="rId18" Type="http://schemas.openxmlformats.org/officeDocument/2006/relationships/image" Target="../media/image29.wmf"/><Relationship Id="rId17" Type="http://schemas.openxmlformats.org/officeDocument/2006/relationships/oleObject" Target="../embeddings/oleObject32.bin"/><Relationship Id="rId16" Type="http://schemas.openxmlformats.org/officeDocument/2006/relationships/tags" Target="../tags/tag123.xml"/><Relationship Id="rId15" Type="http://schemas.openxmlformats.org/officeDocument/2006/relationships/tags" Target="../tags/tag122.xml"/><Relationship Id="rId14" Type="http://schemas.openxmlformats.org/officeDocument/2006/relationships/tags" Target="../tags/tag121.xml"/><Relationship Id="rId13" Type="http://schemas.openxmlformats.org/officeDocument/2006/relationships/tags" Target="../tags/tag120.xml"/><Relationship Id="rId12" Type="http://schemas.openxmlformats.org/officeDocument/2006/relationships/tags" Target="../tags/tag119.xml"/><Relationship Id="rId11" Type="http://schemas.openxmlformats.org/officeDocument/2006/relationships/tags" Target="../tags/tag118.xml"/><Relationship Id="rId10" Type="http://schemas.openxmlformats.org/officeDocument/2006/relationships/tags" Target="../tags/tag117.xml"/><Relationship Id="rId1" Type="http://schemas.openxmlformats.org/officeDocument/2006/relationships/tags" Target="../tags/tag110.xml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tags" Target="../tags/tag139.xml"/><Relationship Id="rId8" Type="http://schemas.openxmlformats.org/officeDocument/2006/relationships/tags" Target="../tags/tag138.xml"/><Relationship Id="rId7" Type="http://schemas.openxmlformats.org/officeDocument/2006/relationships/tags" Target="../tags/tag137.xml"/><Relationship Id="rId6" Type="http://schemas.openxmlformats.org/officeDocument/2006/relationships/image" Target="../media/image41.emf"/><Relationship Id="rId5" Type="http://schemas.openxmlformats.org/officeDocument/2006/relationships/oleObject" Target="../embeddings/oleObject44.bin"/><Relationship Id="rId4" Type="http://schemas.openxmlformats.org/officeDocument/2006/relationships/tags" Target="../tags/tag136.xml"/><Relationship Id="rId3" Type="http://schemas.openxmlformats.org/officeDocument/2006/relationships/image" Target="../media/image40.emf"/><Relationship Id="rId2" Type="http://schemas.openxmlformats.org/officeDocument/2006/relationships/oleObject" Target="../embeddings/oleObject43.bin"/><Relationship Id="rId11" Type="http://schemas.openxmlformats.org/officeDocument/2006/relationships/vmlDrawing" Target="../drawings/vmlDrawing5.vml"/><Relationship Id="rId10" Type="http://schemas.openxmlformats.org/officeDocument/2006/relationships/slideLayout" Target="../slideLayouts/slideLayout1.xml"/><Relationship Id="rId1" Type="http://schemas.openxmlformats.org/officeDocument/2006/relationships/tags" Target="../tags/tag135.xml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tags" Target="../tags/tag141.xml"/><Relationship Id="rId2" Type="http://schemas.openxmlformats.org/officeDocument/2006/relationships/image" Target="../media/image42.png"/><Relationship Id="rId1" Type="http://schemas.openxmlformats.org/officeDocument/2006/relationships/tags" Target="../tags/tag140.xml"/></Relationships>
</file>

<file path=ppt/slides/_rels/slide9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.xml"/><Relationship Id="rId5" Type="http://schemas.openxmlformats.org/officeDocument/2006/relationships/tags" Target="../tags/tag144.xml"/><Relationship Id="rId4" Type="http://schemas.openxmlformats.org/officeDocument/2006/relationships/image" Target="../media/image44.png"/><Relationship Id="rId3" Type="http://schemas.openxmlformats.org/officeDocument/2006/relationships/tags" Target="../tags/tag143.xml"/><Relationship Id="rId2" Type="http://schemas.openxmlformats.org/officeDocument/2006/relationships/image" Target="../media/image43.png"/><Relationship Id="rId1" Type="http://schemas.openxmlformats.org/officeDocument/2006/relationships/tags" Target="../tags/tag14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3048000" y="1847850"/>
            <a:ext cx="6096000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4000" b="1" dirty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  <a:sym typeface="+mn-ea"/>
              </a:rPr>
              <a:t>6.3.1 </a:t>
            </a:r>
            <a:r>
              <a:rPr lang="zh-CN" altLang="en-US" sz="4000" b="1" dirty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  <a:sym typeface="+mn-ea"/>
              </a:rPr>
              <a:t>平面向量基本定理</a:t>
            </a:r>
            <a:endParaRPr lang="en-US" altLang="zh-CN" sz="4000" b="1" dirty="0">
              <a:solidFill>
                <a:schemeClr val="tx2"/>
              </a:solidFill>
              <a:latin typeface="楷体_GB2312" pitchFamily="49" charset="-122"/>
              <a:ea typeface="楷体_GB2312" pitchFamily="49" charset="-122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 descr="[JPJDGC3JQYG$H{SNZ9$OVL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-106680" y="0"/>
            <a:ext cx="7037705" cy="3971925"/>
          </a:xfrm>
          <a:prstGeom prst="rect">
            <a:avLst/>
          </a:prstGeom>
        </p:spPr>
      </p:pic>
    </p:spTree>
    <p:custDataLst>
      <p:tags r:id="rId3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7" name="Picture 2" descr="bi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894716" y="913554"/>
            <a:ext cx="1056216" cy="1056216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9698" name="Rectangle 3"/>
          <p:cNvSpPr/>
          <p:nvPr>
            <p:custDataLst>
              <p:tags r:id="rId3"/>
            </p:custDataLst>
          </p:nvPr>
        </p:nvSpPr>
        <p:spPr>
          <a:xfrm>
            <a:off x="1663065" y="922021"/>
            <a:ext cx="1676400" cy="99377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5865" b="1" dirty="0">
                <a:latin typeface="Times New Roman" panose="02020603050405020304" pitchFamily="18" charset="0"/>
                <a:ea typeface="华文新魏" panose="02010800040101010101" pitchFamily="2" charset="-122"/>
              </a:rPr>
              <a:t>作业</a:t>
            </a:r>
            <a:endParaRPr lang="zh-CN" altLang="en-US" sz="5865" b="1" dirty="0">
              <a:latin typeface="Times New Roman" panose="02020603050405020304" pitchFamily="18" charset="0"/>
              <a:ea typeface="华文新魏" panose="02010800040101010101" pitchFamily="2" charset="-122"/>
            </a:endParaRPr>
          </a:p>
        </p:txBody>
      </p:sp>
      <p:sp>
        <p:nvSpPr>
          <p:cNvPr id="2" name="Rectangle 6"/>
          <p:cNvSpPr/>
          <p:nvPr>
            <p:custDataLst>
              <p:tags r:id="rId4"/>
            </p:custDataLst>
          </p:nvPr>
        </p:nvSpPr>
        <p:spPr>
          <a:xfrm>
            <a:off x="2302298" y="2537354"/>
            <a:ext cx="2525395" cy="73088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pPr algn="l" eaLnBrk="0" hangingPunct="0">
              <a:lnSpc>
                <a:spcPct val="130000"/>
              </a:lnSpc>
            </a:pPr>
            <a:r>
              <a:rPr lang="en-US" altLang="zh-CN" sz="3200" b="1" dirty="0">
                <a:latin typeface="Times New Roman" panose="02020603050405020304" pitchFamily="18" charset="0"/>
                <a:ea typeface="黑体" panose="02010609060101010101" pitchFamily="2" charset="-122"/>
              </a:rPr>
              <a:t>1.</a:t>
            </a:r>
            <a:r>
              <a:rPr lang="zh-CN" altLang="en-US" sz="3200" b="1" dirty="0">
                <a:latin typeface="Times New Roman" panose="02020603050405020304" pitchFamily="18" charset="0"/>
                <a:ea typeface="黑体" panose="02010609060101010101" pitchFamily="2" charset="-122"/>
              </a:rPr>
              <a:t>活页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6.3.1</a:t>
            </a:r>
            <a:r>
              <a:rPr lang="zh-CN" altLang="en-US" sz="3200" b="1" dirty="0">
                <a:latin typeface="Times New Roman" panose="02020603050405020304" pitchFamily="18" charset="0"/>
                <a:ea typeface="黑体" panose="02010609060101010101" pitchFamily="2" charset="-122"/>
              </a:rPr>
              <a:t>；</a:t>
            </a:r>
            <a:endParaRPr lang="zh-CN" altLang="en-US" sz="3200" b="1" dirty="0"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4" name="Rectangle 6"/>
          <p:cNvSpPr/>
          <p:nvPr>
            <p:custDataLst>
              <p:tags r:id="rId5"/>
            </p:custDataLst>
          </p:nvPr>
        </p:nvSpPr>
        <p:spPr>
          <a:xfrm>
            <a:off x="2307378" y="4126759"/>
            <a:ext cx="4390390" cy="73088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pPr eaLnBrk="0" hangingPunct="0">
              <a:lnSpc>
                <a:spcPct val="130000"/>
              </a:lnSpc>
            </a:pPr>
            <a:r>
              <a:rPr lang="en-US" altLang="zh-CN" sz="3200" b="1" dirty="0">
                <a:latin typeface="Times New Roman" panose="02020603050405020304" pitchFamily="18" charset="0"/>
                <a:ea typeface="黑体" panose="02010609060101010101" pitchFamily="2" charset="-122"/>
              </a:rPr>
              <a:t>2.</a:t>
            </a:r>
            <a:r>
              <a:rPr lang="zh-C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预习教材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+</a:t>
            </a:r>
            <a:r>
              <a:rPr lang="zh-CN" altLang="en-US" sz="3200" b="1" dirty="0">
                <a:latin typeface="Times New Roman" panose="02020603050405020304" pitchFamily="18" charset="0"/>
                <a:ea typeface="黑体" panose="02010609060101010101" pitchFamily="2" charset="-122"/>
              </a:rPr>
              <a:t>练习册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6.3.2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</p:spTree>
    <p:custDataLst>
      <p:tags r:id="rId6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9044" name="Group 57"/>
          <p:cNvGrpSpPr/>
          <p:nvPr/>
        </p:nvGrpSpPr>
        <p:grpSpPr bwMode="auto">
          <a:xfrm>
            <a:off x="1030288" y="914400"/>
            <a:ext cx="1344612" cy="1062038"/>
            <a:chOff x="476" y="584"/>
            <a:chExt cx="635" cy="669"/>
          </a:xfrm>
        </p:grpSpPr>
        <p:sp>
          <p:nvSpPr>
            <p:cNvPr id="169057" name="Line 58"/>
            <p:cNvSpPr>
              <a:spLocks noChangeShapeType="1"/>
            </p:cNvSpPr>
            <p:nvPr>
              <p:custDataLst>
                <p:tags r:id="rId1"/>
              </p:custDataLst>
            </p:nvPr>
          </p:nvSpPr>
          <p:spPr bwMode="auto">
            <a:xfrm flipV="1">
              <a:off x="476" y="663"/>
              <a:ext cx="635" cy="590"/>
            </a:xfrm>
            <a:prstGeom prst="line">
              <a:avLst/>
            </a:prstGeom>
            <a:noFill/>
            <a:ln w="38100">
              <a:solidFill>
                <a:srgbClr val="000066"/>
              </a:solidFill>
              <a:round/>
              <a:tailEnd type="triangle" w="med" len="med"/>
            </a:ln>
          </p:spPr>
          <p:txBody>
            <a:bodyPr/>
            <a:p>
              <a:endParaRPr lang="zh-CN" altLang="en-US"/>
            </a:p>
          </p:txBody>
        </p:sp>
        <p:graphicFrame>
          <p:nvGraphicFramePr>
            <p:cNvPr id="169019" name="Object 59"/>
            <p:cNvGraphicFramePr>
              <a:graphicFrameLocks noChangeAspect="1"/>
            </p:cNvGraphicFramePr>
            <p:nvPr>
              <p:custDataLst>
                <p:tags r:id="rId2"/>
              </p:custDataLst>
            </p:nvPr>
          </p:nvGraphicFramePr>
          <p:xfrm>
            <a:off x="556" y="584"/>
            <a:ext cx="272" cy="45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3" name="公式" r:id="rId3" imgW="3657600" imgH="6096000" progId="Equation.3">
                    <p:embed/>
                  </p:oleObj>
                </mc:Choice>
                <mc:Fallback>
                  <p:oleObj name="公式" r:id="rId3" imgW="3657600" imgH="6096000" progId="Equation.3">
                    <p:embed/>
                    <p:pic>
                      <p:nvPicPr>
                        <p:cNvPr id="0" name="图片 3072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556" y="584"/>
                          <a:ext cx="272" cy="454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69045" name="Group 60"/>
          <p:cNvGrpSpPr/>
          <p:nvPr/>
        </p:nvGrpSpPr>
        <p:grpSpPr bwMode="auto">
          <a:xfrm>
            <a:off x="2374900" y="1058863"/>
            <a:ext cx="2017713" cy="720725"/>
            <a:chOff x="748" y="1418"/>
            <a:chExt cx="953" cy="454"/>
          </a:xfrm>
        </p:grpSpPr>
        <p:sp>
          <p:nvSpPr>
            <p:cNvPr id="169056" name="Line 61"/>
            <p:cNvSpPr>
              <a:spLocks noChangeShapeType="1"/>
            </p:cNvSpPr>
            <p:nvPr>
              <p:custDataLst>
                <p:tags r:id="rId5"/>
              </p:custDataLst>
            </p:nvPr>
          </p:nvSpPr>
          <p:spPr bwMode="auto">
            <a:xfrm flipV="1">
              <a:off x="748" y="1842"/>
              <a:ext cx="953" cy="0"/>
            </a:xfrm>
            <a:prstGeom prst="line">
              <a:avLst/>
            </a:prstGeom>
            <a:noFill/>
            <a:ln w="38100">
              <a:solidFill>
                <a:srgbClr val="000066"/>
              </a:solidFill>
              <a:round/>
              <a:tailEnd type="triangle" w="med" len="med"/>
            </a:ln>
          </p:spPr>
          <p:txBody>
            <a:bodyPr/>
            <a:p>
              <a:endParaRPr lang="zh-CN" altLang="en-US"/>
            </a:p>
          </p:txBody>
        </p:sp>
        <p:graphicFrame>
          <p:nvGraphicFramePr>
            <p:cNvPr id="169022" name="Object 62"/>
            <p:cNvGraphicFramePr>
              <a:graphicFrameLocks noChangeAspect="1"/>
            </p:cNvGraphicFramePr>
            <p:nvPr>
              <p:custDataLst>
                <p:tags r:id="rId6"/>
              </p:custDataLst>
            </p:nvPr>
          </p:nvGraphicFramePr>
          <p:xfrm>
            <a:off x="1061" y="1418"/>
            <a:ext cx="318" cy="45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4" name="公式" r:id="rId7" imgW="4267200" imgH="6096000" progId="Equation.3">
                    <p:embed/>
                  </p:oleObj>
                </mc:Choice>
                <mc:Fallback>
                  <p:oleObj name="公式" r:id="rId7" imgW="4267200" imgH="6096000" progId="Equation.3">
                    <p:embed/>
                    <p:pic>
                      <p:nvPicPr>
                        <p:cNvPr id="0" name="图片 3073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1061" y="1418"/>
                          <a:ext cx="318" cy="454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69046" name="Group 63"/>
          <p:cNvGrpSpPr/>
          <p:nvPr/>
        </p:nvGrpSpPr>
        <p:grpSpPr bwMode="auto">
          <a:xfrm>
            <a:off x="1797050" y="2365375"/>
            <a:ext cx="5281613" cy="1727200"/>
            <a:chOff x="839" y="2115"/>
            <a:chExt cx="2495" cy="1088"/>
          </a:xfrm>
        </p:grpSpPr>
        <p:sp>
          <p:nvSpPr>
            <p:cNvPr id="169055" name="Line 64"/>
            <p:cNvSpPr>
              <a:spLocks noChangeShapeType="1"/>
            </p:cNvSpPr>
            <p:nvPr>
              <p:custDataLst>
                <p:tags r:id="rId9"/>
              </p:custDataLst>
            </p:nvPr>
          </p:nvSpPr>
          <p:spPr bwMode="auto">
            <a:xfrm flipV="1">
              <a:off x="839" y="2115"/>
              <a:ext cx="2495" cy="108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tailEnd type="triangle" w="med" len="med"/>
            </a:ln>
          </p:spPr>
          <p:txBody>
            <a:bodyPr/>
            <a:p>
              <a:endParaRPr lang="zh-CN" altLang="en-US"/>
            </a:p>
          </p:txBody>
        </p:sp>
        <p:graphicFrame>
          <p:nvGraphicFramePr>
            <p:cNvPr id="169025" name="Object 65"/>
            <p:cNvGraphicFramePr>
              <a:graphicFrameLocks noChangeAspect="1"/>
            </p:cNvGraphicFramePr>
            <p:nvPr>
              <p:custDataLst>
                <p:tags r:id="rId10"/>
              </p:custDataLst>
            </p:nvPr>
          </p:nvGraphicFramePr>
          <p:xfrm>
            <a:off x="2018" y="2296"/>
            <a:ext cx="191" cy="34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5" name="公式" r:id="rId11" imgW="3048000" imgH="5486400" progId="Equation.3">
                    <p:embed/>
                  </p:oleObj>
                </mc:Choice>
                <mc:Fallback>
                  <p:oleObj name="公式" r:id="rId11" imgW="3048000" imgH="5486400" progId="Equation.3">
                    <p:embed/>
                    <p:pic>
                      <p:nvPicPr>
                        <p:cNvPr id="0" name="图片 3074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12"/>
                        <a:stretch>
                          <a:fillRect/>
                        </a:stretch>
                      </p:blipFill>
                      <p:spPr>
                        <a:xfrm>
                          <a:off x="2018" y="2296"/>
                          <a:ext cx="191" cy="344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69026" name="Group 66"/>
          <p:cNvGrpSpPr/>
          <p:nvPr/>
        </p:nvGrpSpPr>
        <p:grpSpPr bwMode="auto">
          <a:xfrm>
            <a:off x="1779588" y="3430588"/>
            <a:ext cx="2017712" cy="720725"/>
            <a:chOff x="748" y="1418"/>
            <a:chExt cx="953" cy="454"/>
          </a:xfrm>
        </p:grpSpPr>
        <p:sp>
          <p:nvSpPr>
            <p:cNvPr id="169054" name="Line 67"/>
            <p:cNvSpPr>
              <a:spLocks noChangeShapeType="1"/>
            </p:cNvSpPr>
            <p:nvPr>
              <p:custDataLst>
                <p:tags r:id="rId13"/>
              </p:custDataLst>
            </p:nvPr>
          </p:nvSpPr>
          <p:spPr bwMode="auto">
            <a:xfrm flipV="1">
              <a:off x="748" y="1842"/>
              <a:ext cx="953" cy="0"/>
            </a:xfrm>
            <a:prstGeom prst="line">
              <a:avLst/>
            </a:prstGeom>
            <a:noFill/>
            <a:ln w="38100">
              <a:solidFill>
                <a:srgbClr val="000066"/>
              </a:solidFill>
              <a:round/>
              <a:tailEnd type="triangle" w="med" len="med"/>
            </a:ln>
          </p:spPr>
          <p:txBody>
            <a:bodyPr/>
            <a:p>
              <a:endParaRPr lang="zh-CN" altLang="en-US"/>
            </a:p>
          </p:txBody>
        </p:sp>
        <p:graphicFrame>
          <p:nvGraphicFramePr>
            <p:cNvPr id="169028" name="Object 68"/>
            <p:cNvGraphicFramePr>
              <a:graphicFrameLocks noChangeAspect="1"/>
            </p:cNvGraphicFramePr>
            <p:nvPr>
              <p:custDataLst>
                <p:tags r:id="rId14"/>
              </p:custDataLst>
            </p:nvPr>
          </p:nvGraphicFramePr>
          <p:xfrm>
            <a:off x="1061" y="1418"/>
            <a:ext cx="318" cy="45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6" name="公式" r:id="rId15" imgW="4267200" imgH="6096000" progId="Equation.3">
                    <p:embed/>
                  </p:oleObj>
                </mc:Choice>
                <mc:Fallback>
                  <p:oleObj name="公式" r:id="rId15" imgW="4267200" imgH="6096000" progId="Equation.3">
                    <p:embed/>
                    <p:pic>
                      <p:nvPicPr>
                        <p:cNvPr id="0" name="图片 3075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1061" y="1418"/>
                          <a:ext cx="318" cy="454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69029" name="Group 69"/>
          <p:cNvGrpSpPr/>
          <p:nvPr/>
        </p:nvGrpSpPr>
        <p:grpSpPr bwMode="auto">
          <a:xfrm>
            <a:off x="1778000" y="3017838"/>
            <a:ext cx="1344613" cy="1062037"/>
            <a:chOff x="476" y="584"/>
            <a:chExt cx="635" cy="669"/>
          </a:xfrm>
        </p:grpSpPr>
        <p:sp>
          <p:nvSpPr>
            <p:cNvPr id="169053" name="Line 70"/>
            <p:cNvSpPr>
              <a:spLocks noChangeShapeType="1"/>
            </p:cNvSpPr>
            <p:nvPr>
              <p:custDataLst>
                <p:tags r:id="rId16"/>
              </p:custDataLst>
            </p:nvPr>
          </p:nvSpPr>
          <p:spPr bwMode="auto">
            <a:xfrm flipV="1">
              <a:off x="476" y="663"/>
              <a:ext cx="635" cy="590"/>
            </a:xfrm>
            <a:prstGeom prst="line">
              <a:avLst/>
            </a:prstGeom>
            <a:noFill/>
            <a:ln w="38100">
              <a:solidFill>
                <a:srgbClr val="000066"/>
              </a:solidFill>
              <a:round/>
              <a:tailEnd type="triangle" w="med" len="med"/>
            </a:ln>
          </p:spPr>
          <p:txBody>
            <a:bodyPr/>
            <a:p>
              <a:endParaRPr lang="zh-CN" altLang="en-US"/>
            </a:p>
          </p:txBody>
        </p:sp>
        <p:graphicFrame>
          <p:nvGraphicFramePr>
            <p:cNvPr id="169031" name="Object 71"/>
            <p:cNvGraphicFramePr>
              <a:graphicFrameLocks noChangeAspect="1"/>
            </p:cNvGraphicFramePr>
            <p:nvPr>
              <p:custDataLst>
                <p:tags r:id="rId17"/>
              </p:custDataLst>
            </p:nvPr>
          </p:nvGraphicFramePr>
          <p:xfrm>
            <a:off x="556" y="584"/>
            <a:ext cx="272" cy="45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7" name="公式" r:id="rId18" imgW="3657600" imgH="6096000" progId="Equation.3">
                    <p:embed/>
                  </p:oleObj>
                </mc:Choice>
                <mc:Fallback>
                  <p:oleObj name="公式" r:id="rId18" imgW="3657600" imgH="6096000" progId="Equation.3">
                    <p:embed/>
                    <p:pic>
                      <p:nvPicPr>
                        <p:cNvPr id="0" name="图片 3076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556" y="584"/>
                          <a:ext cx="272" cy="454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69032" name="Line 72"/>
          <p:cNvSpPr>
            <a:spLocks noChangeShapeType="1"/>
          </p:cNvSpPr>
          <p:nvPr>
            <p:custDataLst>
              <p:tags r:id="rId19"/>
            </p:custDataLst>
          </p:nvPr>
        </p:nvSpPr>
        <p:spPr bwMode="auto">
          <a:xfrm>
            <a:off x="741363" y="4094163"/>
            <a:ext cx="7297737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</a:ln>
        </p:spPr>
        <p:txBody>
          <a:bodyPr/>
          <a:p>
            <a:endParaRPr lang="zh-CN" altLang="en-US"/>
          </a:p>
        </p:txBody>
      </p:sp>
      <p:sp>
        <p:nvSpPr>
          <p:cNvPr id="169033" name="Line 73"/>
          <p:cNvSpPr>
            <a:spLocks noChangeShapeType="1"/>
          </p:cNvSpPr>
          <p:nvPr>
            <p:custDataLst>
              <p:tags r:id="rId20"/>
            </p:custDataLst>
          </p:nvPr>
        </p:nvSpPr>
        <p:spPr bwMode="auto">
          <a:xfrm flipV="1">
            <a:off x="1028700" y="1414463"/>
            <a:ext cx="4705350" cy="3167062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</a:ln>
        </p:spPr>
        <p:txBody>
          <a:bodyPr/>
          <a:p>
            <a:endParaRPr lang="zh-CN" altLang="en-US"/>
          </a:p>
        </p:txBody>
      </p:sp>
      <p:sp>
        <p:nvSpPr>
          <p:cNvPr id="169034" name="Line 74"/>
          <p:cNvSpPr>
            <a:spLocks noChangeShapeType="1"/>
          </p:cNvSpPr>
          <p:nvPr>
            <p:custDataLst>
              <p:tags r:id="rId21"/>
            </p:custDataLst>
          </p:nvPr>
        </p:nvSpPr>
        <p:spPr bwMode="auto">
          <a:xfrm flipH="1">
            <a:off x="4197350" y="2365375"/>
            <a:ext cx="2786063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</a:ln>
        </p:spPr>
        <p:txBody>
          <a:bodyPr/>
          <a:p>
            <a:endParaRPr lang="zh-CN" altLang="en-US"/>
          </a:p>
        </p:txBody>
      </p:sp>
      <p:sp>
        <p:nvSpPr>
          <p:cNvPr id="169035" name="Line 75"/>
          <p:cNvSpPr>
            <a:spLocks noChangeShapeType="1"/>
          </p:cNvSpPr>
          <p:nvPr>
            <p:custDataLst>
              <p:tags r:id="rId22"/>
            </p:custDataLst>
          </p:nvPr>
        </p:nvSpPr>
        <p:spPr bwMode="auto">
          <a:xfrm flipH="1">
            <a:off x="4491038" y="2424113"/>
            <a:ext cx="2495550" cy="165735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</a:ln>
        </p:spPr>
        <p:txBody>
          <a:bodyPr/>
          <a:p>
            <a:endParaRPr lang="zh-CN" altLang="en-US"/>
          </a:p>
        </p:txBody>
      </p:sp>
      <p:graphicFrame>
        <p:nvGraphicFramePr>
          <p:cNvPr id="169036" name="Object 76"/>
          <p:cNvGraphicFramePr>
            <a:graphicFrameLocks noChangeAspect="1"/>
          </p:cNvGraphicFramePr>
          <p:nvPr>
            <p:custDataLst>
              <p:tags r:id="rId23"/>
            </p:custDataLst>
          </p:nvPr>
        </p:nvGraphicFramePr>
        <p:xfrm>
          <a:off x="1585913" y="4122738"/>
          <a:ext cx="4953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公式" r:id="rId24" imgW="3657600" imgH="4267200" progId="Equation.3">
                  <p:embed/>
                </p:oleObj>
              </mc:Choice>
              <mc:Fallback>
                <p:oleObj name="公式" r:id="rId24" imgW="3657600" imgH="4267200" progId="Equation.3">
                  <p:embed/>
                  <p:pic>
                    <p:nvPicPr>
                      <p:cNvPr id="0" name="图片 3077"/>
                      <p:cNvPicPr>
                        <a:picLocks noChangeAspect="1"/>
                      </p:cNvPicPr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1585913" y="4122738"/>
                        <a:ext cx="495300" cy="4318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9037" name="Object 77"/>
          <p:cNvGraphicFramePr>
            <a:graphicFrameLocks noChangeAspect="1"/>
          </p:cNvGraphicFramePr>
          <p:nvPr>
            <p:custDataLst>
              <p:tags r:id="rId26"/>
            </p:custDataLst>
          </p:nvPr>
        </p:nvGraphicFramePr>
        <p:xfrm>
          <a:off x="7018338" y="2092325"/>
          <a:ext cx="49530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公式" r:id="rId27" imgW="3657600" imgH="3962400" progId="Equation.3">
                  <p:embed/>
                </p:oleObj>
              </mc:Choice>
              <mc:Fallback>
                <p:oleObj name="公式" r:id="rId27" imgW="3657600" imgH="3962400" progId="Equation.3">
                  <p:embed/>
                  <p:pic>
                    <p:nvPicPr>
                      <p:cNvPr id="0" name="图片 3078"/>
                      <p:cNvPicPr>
                        <a:picLocks noChangeAspect="1"/>
                      </p:cNvPicPr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7018338" y="2092325"/>
                        <a:ext cx="495300" cy="4000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9038" name="Object 78"/>
          <p:cNvGraphicFramePr>
            <a:graphicFrameLocks noChangeAspect="1"/>
          </p:cNvGraphicFramePr>
          <p:nvPr>
            <p:custDataLst>
              <p:tags r:id="rId29"/>
            </p:custDataLst>
          </p:nvPr>
        </p:nvGraphicFramePr>
        <p:xfrm>
          <a:off x="3871913" y="2047875"/>
          <a:ext cx="49530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公式" r:id="rId30" imgW="3657600" imgH="3962400" progId="Equation.3">
                  <p:embed/>
                </p:oleObj>
              </mc:Choice>
              <mc:Fallback>
                <p:oleObj name="公式" r:id="rId30" imgW="3657600" imgH="3962400" progId="Equation.3">
                  <p:embed/>
                  <p:pic>
                    <p:nvPicPr>
                      <p:cNvPr id="0" name="图片 3079"/>
                      <p:cNvPicPr>
                        <a:picLocks noChangeAspect="1"/>
                      </p:cNvPicPr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3871913" y="2047875"/>
                        <a:ext cx="495300" cy="4000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9039" name="Object 79"/>
          <p:cNvGraphicFramePr>
            <a:graphicFrameLocks noChangeAspect="1"/>
          </p:cNvGraphicFramePr>
          <p:nvPr>
            <p:custDataLst>
              <p:tags r:id="rId32"/>
            </p:custDataLst>
          </p:nvPr>
        </p:nvGraphicFramePr>
        <p:xfrm>
          <a:off x="4217988" y="4079875"/>
          <a:ext cx="495300" cy="493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公式" r:id="rId33" imgW="3657600" imgH="4876800" progId="Equation.3">
                  <p:embed/>
                </p:oleObj>
              </mc:Choice>
              <mc:Fallback>
                <p:oleObj name="公式" r:id="rId33" imgW="3657600" imgH="4876800" progId="Equation.3">
                  <p:embed/>
                  <p:pic>
                    <p:nvPicPr>
                      <p:cNvPr id="0" name="图片 3080"/>
                      <p:cNvPicPr>
                        <a:picLocks noChangeAspect="1"/>
                      </p:cNvPicPr>
                      <p:nvPr/>
                    </p:nvPicPr>
                    <p:blipFill>
                      <a:blip r:embed="rId34"/>
                      <a:stretch>
                        <a:fillRect/>
                      </a:stretch>
                    </p:blipFill>
                    <p:spPr>
                      <a:xfrm>
                        <a:off x="4217988" y="4079875"/>
                        <a:ext cx="495300" cy="4937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9040" name="Object 80"/>
          <p:cNvGraphicFramePr>
            <a:graphicFrameLocks noChangeAspect="1"/>
          </p:cNvGraphicFramePr>
          <p:nvPr>
            <p:custDataLst>
              <p:tags r:id="rId35"/>
            </p:custDataLst>
          </p:nvPr>
        </p:nvGraphicFramePr>
        <p:xfrm>
          <a:off x="742950" y="5111750"/>
          <a:ext cx="2976563" cy="67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公式" r:id="rId36" imgW="20116800" imgH="6096000" progId="Equation.3">
                  <p:embed/>
                </p:oleObj>
              </mc:Choice>
              <mc:Fallback>
                <p:oleObj name="公式" r:id="rId36" imgW="20116800" imgH="6096000" progId="Equation.3">
                  <p:embed/>
                  <p:pic>
                    <p:nvPicPr>
                      <p:cNvPr id="0" name="图片 3081"/>
                      <p:cNvPicPr>
                        <a:picLocks noChangeAspect="1"/>
                      </p:cNvPicPr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742950" y="5111750"/>
                        <a:ext cx="2976563" cy="6762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9041" name="Object 81"/>
          <p:cNvGraphicFramePr>
            <a:graphicFrameLocks noChangeAspect="1"/>
          </p:cNvGraphicFramePr>
          <p:nvPr>
            <p:custDataLst>
              <p:tags r:id="rId38"/>
            </p:custDataLst>
          </p:nvPr>
        </p:nvGraphicFramePr>
        <p:xfrm>
          <a:off x="4103688" y="5154613"/>
          <a:ext cx="4991100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公式" r:id="rId39" imgW="35052000" imgH="6096000" progId="Equation.3">
                  <p:embed/>
                </p:oleObj>
              </mc:Choice>
              <mc:Fallback>
                <p:oleObj name="公式" r:id="rId39" imgW="35052000" imgH="6096000" progId="Equation.3">
                  <p:embed/>
                  <p:pic>
                    <p:nvPicPr>
                      <p:cNvPr id="0" name="图片 3082"/>
                      <p:cNvPicPr>
                        <a:picLocks noChangeAspect="1"/>
                      </p:cNvPicPr>
                      <p:nvPr/>
                    </p:nvPicPr>
                    <p:blipFill>
                      <a:blip r:embed="rId40"/>
                      <a:stretch>
                        <a:fillRect/>
                      </a:stretch>
                    </p:blipFill>
                    <p:spPr>
                      <a:xfrm>
                        <a:off x="4103688" y="5154613"/>
                        <a:ext cx="4991100" cy="6508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9042" name="Object 82"/>
          <p:cNvGraphicFramePr>
            <a:graphicFrameLocks noChangeAspect="1"/>
          </p:cNvGraphicFramePr>
          <p:nvPr>
            <p:custDataLst>
              <p:tags r:id="rId41"/>
            </p:custDataLst>
          </p:nvPr>
        </p:nvGraphicFramePr>
        <p:xfrm>
          <a:off x="742950" y="5949950"/>
          <a:ext cx="3862388" cy="706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公式" r:id="rId42" imgW="24993600" imgH="6096000" progId="Equation.3">
                  <p:embed/>
                </p:oleObj>
              </mc:Choice>
              <mc:Fallback>
                <p:oleObj name="公式" r:id="rId42" imgW="24993600" imgH="6096000" progId="Equation.3">
                  <p:embed/>
                  <p:pic>
                    <p:nvPicPr>
                      <p:cNvPr id="0" name="图片 3083"/>
                      <p:cNvPicPr>
                        <a:picLocks noChangeAspect="1"/>
                      </p:cNvPicPr>
                      <p:nvPr/>
                    </p:nvPicPr>
                    <p:blipFill>
                      <a:blip r:embed="rId43"/>
                      <a:stretch>
                        <a:fillRect/>
                      </a:stretch>
                    </p:blipFill>
                    <p:spPr>
                      <a:xfrm>
                        <a:off x="742950" y="5949950"/>
                        <a:ext cx="3862388" cy="70643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44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9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69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69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1000"/>
                                        <p:tgtEl>
                                          <p:spTgt spid="169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169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169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69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169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69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69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69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8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0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2733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0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99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0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996" tmFilter="0, 0; 0.125,0.2665; 0.25,0.4; 0.375,0.465; 0.5,0.5;  0.625,0.535; 0.75,0.6; 0.875,0.7335; 1,1">
                                          <p:stCondLst>
                                            <p:cond delay="996"/>
                                          </p:stCondLst>
                                        </p:cTn>
                                        <p:tgtEl>
                                          <p:spTgt spid="1690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498" tmFilter="0, 0; 0.125,0.2665; 0.25,0.4; 0.375,0.465; 0.5,0.5;  0.625,0.535; 0.75,0.6; 0.875,0.7335; 1,1">
                                          <p:stCondLst>
                                            <p:cond delay="1986"/>
                                          </p:stCondLst>
                                        </p:cTn>
                                        <p:tgtEl>
                                          <p:spTgt spid="1690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46" tmFilter="0, 0; 0.125,0.2665; 0.25,0.4; 0.375,0.465; 0.5,0.5;  0.625,0.535; 0.75,0.6; 0.875,0.7335; 1,1">
                                          <p:stCondLst>
                                            <p:cond delay="2484"/>
                                          </p:stCondLst>
                                        </p:cTn>
                                        <p:tgtEl>
                                          <p:spTgt spid="1690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6" dur="39">
                                          <p:stCondLst>
                                            <p:cond delay="975"/>
                                          </p:stCondLst>
                                        </p:cTn>
                                        <p:tgtEl>
                                          <p:spTgt spid="16904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7" dur="249" decel="50000">
                                          <p:stCondLst>
                                            <p:cond delay="1014"/>
                                          </p:stCondLst>
                                        </p:cTn>
                                        <p:tgtEl>
                                          <p:spTgt spid="1690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39">
                                          <p:stCondLst>
                                            <p:cond delay="1968"/>
                                          </p:stCondLst>
                                        </p:cTn>
                                        <p:tgtEl>
                                          <p:spTgt spid="16904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9" dur="249" decel="50000">
                                          <p:stCondLst>
                                            <p:cond delay="2007"/>
                                          </p:stCondLst>
                                        </p:cTn>
                                        <p:tgtEl>
                                          <p:spTgt spid="1690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39">
                                          <p:stCondLst>
                                            <p:cond delay="2463"/>
                                          </p:stCondLst>
                                        </p:cTn>
                                        <p:tgtEl>
                                          <p:spTgt spid="16904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1" dur="249" decel="50000">
                                          <p:stCondLst>
                                            <p:cond delay="2502"/>
                                          </p:stCondLst>
                                        </p:cTn>
                                        <p:tgtEl>
                                          <p:spTgt spid="1690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39">
                                          <p:stCondLst>
                                            <p:cond delay="2712"/>
                                          </p:stCondLst>
                                        </p:cTn>
                                        <p:tgtEl>
                                          <p:spTgt spid="16904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3" dur="249" decel="50000">
                                          <p:stCondLst>
                                            <p:cond delay="2751"/>
                                          </p:stCondLst>
                                        </p:cTn>
                                        <p:tgtEl>
                                          <p:spTgt spid="16904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9032" grpId="0" bldLvl="0" animBg="1"/>
      <p:bldP spid="169033" grpId="0" bldLvl="0" animBg="1"/>
      <p:bldP spid="169034" grpId="0" bldLvl="0" animBg="1"/>
      <p:bldP spid="169035" grpId="0" bldLvl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2210" name="Group 2"/>
          <p:cNvGrpSpPr/>
          <p:nvPr/>
        </p:nvGrpSpPr>
        <p:grpSpPr bwMode="auto">
          <a:xfrm>
            <a:off x="1858963" y="3662363"/>
            <a:ext cx="6516687" cy="1038225"/>
            <a:chOff x="158" y="2424"/>
            <a:chExt cx="4128" cy="654"/>
          </a:xfrm>
        </p:grpSpPr>
        <p:graphicFrame>
          <p:nvGraphicFramePr>
            <p:cNvPr id="222211" name="Object 3"/>
            <p:cNvGraphicFramePr>
              <a:graphicFrameLocks noChangeAspect="1"/>
            </p:cNvGraphicFramePr>
            <p:nvPr>
              <p:custDataLst>
                <p:tags r:id="rId1"/>
              </p:custDataLst>
            </p:nvPr>
          </p:nvGraphicFramePr>
          <p:xfrm>
            <a:off x="158" y="2424"/>
            <a:ext cx="4128" cy="61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097" name="公式" r:id="rId2" imgW="69189600" imgH="10363200" progId="Equation.3">
                    <p:embed/>
                  </p:oleObj>
                </mc:Choice>
                <mc:Fallback>
                  <p:oleObj name="公式" r:id="rId2" imgW="69189600" imgH="10363200" progId="Equation.3">
                    <p:embed/>
                    <p:pic>
                      <p:nvPicPr>
                        <p:cNvPr id="0" name="图片 4096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158" y="2424"/>
                          <a:ext cx="4128" cy="617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22212" name="Object 4"/>
            <p:cNvGraphicFramePr>
              <a:graphicFrameLocks noChangeAspect="1"/>
            </p:cNvGraphicFramePr>
            <p:nvPr>
              <p:custDataLst>
                <p:tags r:id="rId4"/>
              </p:custDataLst>
            </p:nvPr>
          </p:nvGraphicFramePr>
          <p:xfrm>
            <a:off x="1900" y="2740"/>
            <a:ext cx="635" cy="3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098" name="Equation" r:id="rId5" imgW="9753600" imgH="5181600" progId="Equation.3">
                    <p:embed/>
                  </p:oleObj>
                </mc:Choice>
                <mc:Fallback>
                  <p:oleObj name="Equation" r:id="rId5" imgW="9753600" imgH="5181600" progId="Equation.3">
                    <p:embed/>
                    <p:pic>
                      <p:nvPicPr>
                        <p:cNvPr id="0" name="图片 4097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1900" y="2740"/>
                          <a:ext cx="635" cy="338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22213" name="Object 5"/>
          <p:cNvGraphicFramePr>
            <a:graphicFrameLocks noChangeAspect="1"/>
          </p:cNvGraphicFramePr>
          <p:nvPr>
            <p:custDataLst>
              <p:tags r:id="rId7"/>
            </p:custDataLst>
          </p:nvPr>
        </p:nvGraphicFramePr>
        <p:xfrm>
          <a:off x="239713" y="449263"/>
          <a:ext cx="4416425" cy="53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Equation" r:id="rId8" imgW="30480000" imgH="4876800" progId="Equation.3">
                  <p:embed/>
                </p:oleObj>
              </mc:Choice>
              <mc:Fallback>
                <p:oleObj name="Equation" r:id="rId8" imgW="30480000" imgH="4876800" progId="Equation.3">
                  <p:embed/>
                  <p:pic>
                    <p:nvPicPr>
                      <p:cNvPr id="0" name="图片 4098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39713" y="449263"/>
                        <a:ext cx="4416425" cy="5318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2214" name="Object 6"/>
          <p:cNvGraphicFramePr>
            <a:graphicFrameLocks noChangeAspect="1"/>
          </p:cNvGraphicFramePr>
          <p:nvPr>
            <p:custDataLst>
              <p:tags r:id="rId10"/>
            </p:custDataLst>
          </p:nvPr>
        </p:nvGraphicFramePr>
        <p:xfrm>
          <a:off x="1982788" y="1028700"/>
          <a:ext cx="6969125" cy="1096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公式" r:id="rId11" imgW="71932800" imgH="11582400" progId="Equation.3">
                  <p:embed/>
                </p:oleObj>
              </mc:Choice>
              <mc:Fallback>
                <p:oleObj name="公式" r:id="rId11" imgW="71932800" imgH="11582400" progId="Equation.3">
                  <p:embed/>
                  <p:pic>
                    <p:nvPicPr>
                      <p:cNvPr id="0" name="图片 4099"/>
                      <p:cNvPicPr>
                        <a:picLocks noChangeAspect="1"/>
                      </p:cNvPicPr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982788" y="1028700"/>
                        <a:ext cx="6969125" cy="10969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2215" name="Object 7"/>
          <p:cNvGraphicFramePr>
            <a:graphicFrameLocks noChangeAspect="1"/>
          </p:cNvGraphicFramePr>
          <p:nvPr>
            <p:custDataLst>
              <p:tags r:id="rId13"/>
            </p:custDataLst>
          </p:nvPr>
        </p:nvGraphicFramePr>
        <p:xfrm>
          <a:off x="1970088" y="1565275"/>
          <a:ext cx="5421312" cy="1165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公式" r:id="rId14" imgW="58521600" imgH="12192000" progId="Equation.3">
                  <p:embed/>
                </p:oleObj>
              </mc:Choice>
              <mc:Fallback>
                <p:oleObj name="公式" r:id="rId14" imgW="58521600" imgH="12192000" progId="Equation.3">
                  <p:embed/>
                  <p:pic>
                    <p:nvPicPr>
                      <p:cNvPr id="0" name="图片 4100"/>
                      <p:cNvPicPr>
                        <a:picLocks noChangeAspect="1"/>
                      </p:cNvPicPr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970088" y="1565275"/>
                        <a:ext cx="5421312" cy="11652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2216" name="Text Box 8"/>
          <p:cNvSpPr txBox="1"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546100" y="4845050"/>
            <a:ext cx="1930400" cy="519113"/>
          </a:xfrm>
          <a:prstGeom prst="rect">
            <a:avLst/>
          </a:prstGeom>
          <a:noFill/>
          <a:ln w="38100">
            <a:noFill/>
            <a:miter lim="800000"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kumimoji="1"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注意：</a:t>
            </a:r>
            <a:endParaRPr kumimoji="1" lang="zh-CN" altLang="en-US" sz="280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graphicFrame>
        <p:nvGraphicFramePr>
          <p:cNvPr id="222217" name="Object 9"/>
          <p:cNvGraphicFramePr>
            <a:graphicFrameLocks noChangeAspect="1"/>
          </p:cNvGraphicFramePr>
          <p:nvPr>
            <p:custDataLst>
              <p:tags r:id="rId17"/>
            </p:custDataLst>
          </p:nvPr>
        </p:nvGraphicFramePr>
        <p:xfrm>
          <a:off x="2081213" y="4805363"/>
          <a:ext cx="6089650" cy="1119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公式" r:id="rId18" imgW="60045600" imgH="11582400" progId="Equation.3">
                  <p:embed/>
                </p:oleObj>
              </mc:Choice>
              <mc:Fallback>
                <p:oleObj name="公式" r:id="rId18" imgW="60045600" imgH="11582400" progId="Equation.3">
                  <p:embed/>
                  <p:pic>
                    <p:nvPicPr>
                      <p:cNvPr id="0" name="图片 4101"/>
                      <p:cNvPicPr>
                        <a:picLocks noChangeAspect="1"/>
                      </p:cNvPicPr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081213" y="4805363"/>
                        <a:ext cx="6089650" cy="111918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2218" name="Object 10"/>
          <p:cNvGraphicFramePr>
            <a:graphicFrameLocks noChangeAspect="1"/>
          </p:cNvGraphicFramePr>
          <p:nvPr>
            <p:custDataLst>
              <p:tags r:id="rId20"/>
            </p:custDataLst>
          </p:nvPr>
        </p:nvGraphicFramePr>
        <p:xfrm>
          <a:off x="5676900" y="2740025"/>
          <a:ext cx="3030538" cy="706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公式" r:id="rId21" imgW="22250400" imgH="6096000" progId="Equation.3">
                  <p:embed/>
                </p:oleObj>
              </mc:Choice>
              <mc:Fallback>
                <p:oleObj name="公式" r:id="rId21" imgW="22250400" imgH="6096000" progId="Equation.3">
                  <p:embed/>
                  <p:pic>
                    <p:nvPicPr>
                      <p:cNvPr id="0" name="图片 4102"/>
                      <p:cNvPicPr>
                        <a:picLocks noChangeAspect="1"/>
                      </p:cNvPicPr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5676900" y="2740025"/>
                        <a:ext cx="3030538" cy="70643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2219" name="Object 11"/>
          <p:cNvGraphicFramePr>
            <a:graphicFrameLocks noChangeAspect="1"/>
          </p:cNvGraphicFramePr>
          <p:nvPr>
            <p:custDataLst>
              <p:tags r:id="rId23"/>
            </p:custDataLst>
          </p:nvPr>
        </p:nvGraphicFramePr>
        <p:xfrm>
          <a:off x="2090738" y="6035675"/>
          <a:ext cx="6259512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公式" r:id="rId24" imgW="63398400" imgH="6096000" progId="Equation.3">
                  <p:embed/>
                </p:oleObj>
              </mc:Choice>
              <mc:Fallback>
                <p:oleObj name="公式" r:id="rId24" imgW="63398400" imgH="6096000" progId="Equation.3">
                  <p:embed/>
                  <p:pic>
                    <p:nvPicPr>
                      <p:cNvPr id="0" name="图片 4103"/>
                      <p:cNvPicPr>
                        <a:picLocks noChangeAspect="1"/>
                      </p:cNvPicPr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2090738" y="6035675"/>
                        <a:ext cx="6259512" cy="5746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6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2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22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770" decel="100000"/>
                                        <p:tgtEl>
                                          <p:spTgt spid="2222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770" decel="100000"/>
                                        <p:tgtEl>
                                          <p:spTgt spid="22221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2221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0" dur="770" fill="hold"/>
                                        <p:tgtEl>
                                          <p:spTgt spid="222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22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2" dur="770" fill="hold"/>
                                        <p:tgtEl>
                                          <p:spTgt spid="222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22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22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222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22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22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2216" grpId="0" autoUpdateAnimBg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3234" name="Object 2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0" y="1219200"/>
          <a:ext cx="1944688" cy="566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1" name="公式" r:id="rId2" imgW="15544800" imgH="4876800" progId="Equation.3">
                  <p:embed/>
                </p:oleObj>
              </mc:Choice>
              <mc:Fallback>
                <p:oleObj name="公式" r:id="rId2" imgW="15544800" imgH="4876800" progId="Equation.3">
                  <p:embed/>
                  <p:pic>
                    <p:nvPicPr>
                      <p:cNvPr id="0" name="图片 5120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0" y="1219200"/>
                        <a:ext cx="1944688" cy="566738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3235" name="Object 3"/>
          <p:cNvGraphicFramePr>
            <a:graphicFrameLocks noChangeAspect="1"/>
          </p:cNvGraphicFramePr>
          <p:nvPr>
            <p:custDataLst>
              <p:tags r:id="rId4"/>
            </p:custDataLst>
          </p:nvPr>
        </p:nvGraphicFramePr>
        <p:xfrm>
          <a:off x="1501775" y="1778000"/>
          <a:ext cx="6172200" cy="554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Equation" r:id="rId5" imgW="62484000" imgH="5791200" progId="Equation.3">
                  <p:embed/>
                </p:oleObj>
              </mc:Choice>
              <mc:Fallback>
                <p:oleObj name="Equation" r:id="rId5" imgW="62484000" imgH="5791200" progId="Equation.3">
                  <p:embed/>
                  <p:pic>
                    <p:nvPicPr>
                      <p:cNvPr id="0" name="图片 5121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01775" y="1778000"/>
                        <a:ext cx="6172200" cy="55403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3236" name="Object 4"/>
          <p:cNvGraphicFramePr>
            <a:graphicFrameLocks noChangeAspect="1"/>
          </p:cNvGraphicFramePr>
          <p:nvPr>
            <p:custDataLst>
              <p:tags r:id="rId7"/>
            </p:custDataLst>
          </p:nvPr>
        </p:nvGraphicFramePr>
        <p:xfrm>
          <a:off x="1524000" y="2330450"/>
          <a:ext cx="5530850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Equation" r:id="rId8" imgW="56692800" imgH="5791200" progId="Equation.3">
                  <p:embed/>
                </p:oleObj>
              </mc:Choice>
              <mc:Fallback>
                <p:oleObj name="Equation" r:id="rId8" imgW="56692800" imgH="5791200" progId="Equation.3">
                  <p:embed/>
                  <p:pic>
                    <p:nvPicPr>
                      <p:cNvPr id="0" name="图片 5122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24000" y="2330450"/>
                        <a:ext cx="5530850" cy="5651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3237" name="Object 5"/>
          <p:cNvGraphicFramePr>
            <a:graphicFrameLocks noChangeAspect="1"/>
          </p:cNvGraphicFramePr>
          <p:nvPr>
            <p:custDataLst>
              <p:tags r:id="rId10"/>
            </p:custDataLst>
          </p:nvPr>
        </p:nvGraphicFramePr>
        <p:xfrm>
          <a:off x="8289925" y="1843088"/>
          <a:ext cx="1441450" cy="541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公式" r:id="rId11" imgW="12192000" imgH="6096000" progId="Equation.3">
                  <p:embed/>
                </p:oleObj>
              </mc:Choice>
              <mc:Fallback>
                <p:oleObj name="公式" r:id="rId11" imgW="12192000" imgH="6096000" progId="Equation.3">
                  <p:embed/>
                  <p:pic>
                    <p:nvPicPr>
                      <p:cNvPr id="0" name="图片 5123"/>
                      <p:cNvPicPr>
                        <a:picLocks noChangeAspect="1"/>
                      </p:cNvPicPr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8289925" y="1843088"/>
                        <a:ext cx="1441450" cy="54133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3238" name="Object 6"/>
          <p:cNvGraphicFramePr>
            <a:graphicFrameLocks noChangeAspect="1"/>
          </p:cNvGraphicFramePr>
          <p:nvPr>
            <p:custDataLst>
              <p:tags r:id="rId13"/>
            </p:custDataLst>
          </p:nvPr>
        </p:nvGraphicFramePr>
        <p:xfrm>
          <a:off x="8289925" y="2463800"/>
          <a:ext cx="2868613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公式" r:id="rId14" imgW="29260800" imgH="5181600" progId="Equation.3">
                  <p:embed/>
                </p:oleObj>
              </mc:Choice>
              <mc:Fallback>
                <p:oleObj name="公式" r:id="rId14" imgW="29260800" imgH="5181600" progId="Equation.3">
                  <p:embed/>
                  <p:pic>
                    <p:nvPicPr>
                      <p:cNvPr id="0" name="图片 5124"/>
                      <p:cNvPicPr>
                        <a:picLocks noChangeAspect="1"/>
                      </p:cNvPicPr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8289925" y="2463800"/>
                        <a:ext cx="2868613" cy="4603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3245" name="Text Box 7"/>
          <p:cNvSpPr txBox="1"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144463" y="401638"/>
            <a:ext cx="4511675" cy="579437"/>
          </a:xfrm>
          <a:prstGeom prst="rect">
            <a:avLst/>
          </a:prstGeom>
          <a:noFill/>
          <a:ln w="38100">
            <a:noFill/>
            <a:miter lim="800000"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3200" b="1">
                <a:solidFill>
                  <a:srgbClr val="FF0000"/>
                </a:solidFill>
                <a:ea typeface="黑体" panose="02010609060101010101" pitchFamily="2" charset="-122"/>
              </a:rPr>
              <a:t>两个重要定理</a:t>
            </a:r>
            <a:endParaRPr lang="zh-CN" altLang="en-US" sz="3200" b="1">
              <a:solidFill>
                <a:srgbClr val="FF0000"/>
              </a:solidFill>
              <a:ea typeface="黑体" panose="02010609060101010101" pitchFamily="2" charset="-122"/>
            </a:endParaRPr>
          </a:p>
        </p:txBody>
      </p:sp>
      <p:graphicFrame>
        <p:nvGraphicFramePr>
          <p:cNvPr id="223240" name="Object 8"/>
          <p:cNvGraphicFramePr>
            <a:graphicFrameLocks noChangeAspect="1"/>
          </p:cNvGraphicFramePr>
          <p:nvPr>
            <p:custDataLst>
              <p:tags r:id="rId17"/>
            </p:custDataLst>
          </p:nvPr>
        </p:nvGraphicFramePr>
        <p:xfrm>
          <a:off x="0" y="3230563"/>
          <a:ext cx="5530850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Equation" r:id="rId18" imgW="50596800" imgH="5181600" progId="Equation.DSMT4">
                  <p:embed/>
                </p:oleObj>
              </mc:Choice>
              <mc:Fallback>
                <p:oleObj name="Equation" r:id="rId18" imgW="50596800" imgH="5181600" progId="Equation.DSMT4">
                  <p:embed/>
                  <p:pic>
                    <p:nvPicPr>
                      <p:cNvPr id="0" name="图片 5125"/>
                      <p:cNvPicPr>
                        <a:picLocks noChangeAspect="1"/>
                      </p:cNvPicPr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0" y="3230563"/>
                        <a:ext cx="5530850" cy="565150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3241" name="Object 9"/>
          <p:cNvGraphicFramePr>
            <a:graphicFrameLocks noChangeAspect="1"/>
          </p:cNvGraphicFramePr>
          <p:nvPr>
            <p:custDataLst>
              <p:tags r:id="rId20"/>
            </p:custDataLst>
          </p:nvPr>
        </p:nvGraphicFramePr>
        <p:xfrm>
          <a:off x="1573213" y="3825875"/>
          <a:ext cx="6994525" cy="1062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公式" r:id="rId21" imgW="71932800" imgH="11582400" progId="Equation.3">
                  <p:embed/>
                </p:oleObj>
              </mc:Choice>
              <mc:Fallback>
                <p:oleObj name="公式" r:id="rId21" imgW="71932800" imgH="11582400" progId="Equation.3">
                  <p:embed/>
                  <p:pic>
                    <p:nvPicPr>
                      <p:cNvPr id="0" name="图片 5126"/>
                      <p:cNvPicPr>
                        <a:picLocks noChangeAspect="1"/>
                      </p:cNvPicPr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573213" y="3825875"/>
                        <a:ext cx="6994525" cy="106203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3242" name="Object 10"/>
          <p:cNvGraphicFramePr>
            <a:graphicFrameLocks noChangeAspect="1"/>
          </p:cNvGraphicFramePr>
          <p:nvPr>
            <p:custDataLst>
              <p:tags r:id="rId23"/>
            </p:custDataLst>
          </p:nvPr>
        </p:nvGraphicFramePr>
        <p:xfrm>
          <a:off x="1544638" y="4410075"/>
          <a:ext cx="5602287" cy="1123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公式" r:id="rId24" imgW="58521600" imgH="12192000" progId="Equation.3">
                  <p:embed/>
                </p:oleObj>
              </mc:Choice>
              <mc:Fallback>
                <p:oleObj name="公式" r:id="rId24" imgW="58521600" imgH="12192000" progId="Equation.3">
                  <p:embed/>
                  <p:pic>
                    <p:nvPicPr>
                      <p:cNvPr id="0" name="图片 5127"/>
                      <p:cNvPicPr>
                        <a:picLocks noChangeAspect="1"/>
                      </p:cNvPicPr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1544638" y="4410075"/>
                        <a:ext cx="5602287" cy="11239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3243" name="Object 11"/>
          <p:cNvGraphicFramePr>
            <a:graphicFrameLocks noChangeAspect="1"/>
          </p:cNvGraphicFramePr>
          <p:nvPr>
            <p:custDataLst>
              <p:tags r:id="rId26"/>
            </p:custDataLst>
          </p:nvPr>
        </p:nvGraphicFramePr>
        <p:xfrm>
          <a:off x="6872288" y="5343525"/>
          <a:ext cx="5467350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公式" r:id="rId27" imgW="60045600" imgH="6096000" progId="Equation.3">
                  <p:embed/>
                </p:oleObj>
              </mc:Choice>
              <mc:Fallback>
                <p:oleObj name="公式" r:id="rId27" imgW="60045600" imgH="6096000" progId="Equation.3">
                  <p:embed/>
                  <p:pic>
                    <p:nvPicPr>
                      <p:cNvPr id="0" name="图片 5128"/>
                      <p:cNvPicPr>
                        <a:picLocks noChangeAspect="1"/>
                      </p:cNvPicPr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6872288" y="5343525"/>
                        <a:ext cx="5467350" cy="5381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3244" name="Object 12"/>
          <p:cNvGraphicFramePr>
            <a:graphicFrameLocks noChangeAspect="1"/>
          </p:cNvGraphicFramePr>
          <p:nvPr>
            <p:custDataLst>
              <p:tags r:id="rId29"/>
            </p:custDataLst>
          </p:nvPr>
        </p:nvGraphicFramePr>
        <p:xfrm>
          <a:off x="6919913" y="6016625"/>
          <a:ext cx="3951287" cy="455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公式" r:id="rId30" imgW="40843200" imgH="5181600" progId="Equation.3">
                  <p:embed/>
                </p:oleObj>
              </mc:Choice>
              <mc:Fallback>
                <p:oleObj name="公式" r:id="rId30" imgW="40843200" imgH="5181600" progId="Equation.3">
                  <p:embed/>
                  <p:pic>
                    <p:nvPicPr>
                      <p:cNvPr id="0" name="图片 5129"/>
                      <p:cNvPicPr>
                        <a:picLocks noChangeAspect="1"/>
                      </p:cNvPicPr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6919913" y="6016625"/>
                        <a:ext cx="3951287" cy="4556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3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3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23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23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23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23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23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23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23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L}L%3{L7{~NYZWAR2J@D}DK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142875" y="202565"/>
            <a:ext cx="8234045" cy="2349500"/>
          </a:xfrm>
          <a:prstGeom prst="rect">
            <a:avLst/>
          </a:prstGeom>
        </p:spPr>
      </p:pic>
    </p:spTree>
    <p:custDataLst>
      <p:tags r:id="rId3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7330" name="Object 2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78130" y="227330"/>
          <a:ext cx="7521575" cy="18916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7" name="公式" r:id="rId2" imgW="3251200" imgH="876300" progId="Equation.3">
                  <p:embed/>
                </p:oleObj>
              </mc:Choice>
              <mc:Fallback>
                <p:oleObj name="公式" r:id="rId2" imgW="3251200" imgH="876300" progId="Equation.3">
                  <p:embed/>
                  <p:pic>
                    <p:nvPicPr>
                      <p:cNvPr id="0" name="图片 9216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78130" y="227330"/>
                        <a:ext cx="7521575" cy="189166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7355" name="AutoShape 3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984375" y="397510"/>
            <a:ext cx="505460" cy="137160"/>
          </a:xfrm>
          <a:prstGeom prst="parallelogram">
            <a:avLst>
              <a:gd name="adj" fmla="val 77686"/>
            </a:avLst>
          </a:prstGeom>
          <a:noFill/>
          <a:ln w="25400">
            <a:solidFill>
              <a:schemeClr val="tx2"/>
            </a:solidFill>
            <a:miter lim="800000"/>
          </a:ln>
        </p:spPr>
        <p:txBody>
          <a:bodyPr wrap="none" anchor="ctr"/>
          <a:p>
            <a:endParaRPr lang="zh-CN" altLang="en-US"/>
          </a:p>
        </p:txBody>
      </p:sp>
      <p:grpSp>
        <p:nvGrpSpPr>
          <p:cNvPr id="227356" name="Group 4"/>
          <p:cNvGrpSpPr/>
          <p:nvPr/>
        </p:nvGrpSpPr>
        <p:grpSpPr bwMode="auto">
          <a:xfrm>
            <a:off x="6165850" y="1985963"/>
            <a:ext cx="5980113" cy="1947862"/>
            <a:chOff x="0" y="1728"/>
            <a:chExt cx="2825" cy="1227"/>
          </a:xfrm>
        </p:grpSpPr>
        <p:sp>
          <p:nvSpPr>
            <p:cNvPr id="227357" name="Line 5"/>
            <p:cNvSpPr>
              <a:spLocks noChangeShapeType="1"/>
            </p:cNvSpPr>
            <p:nvPr>
              <p:custDataLst>
                <p:tags r:id="rId5"/>
              </p:custDataLst>
            </p:nvPr>
          </p:nvSpPr>
          <p:spPr bwMode="auto">
            <a:xfrm>
              <a:off x="185" y="2688"/>
              <a:ext cx="2352" cy="0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27358" name="Line 6"/>
            <p:cNvSpPr>
              <a:spLocks noChangeShapeType="1"/>
            </p:cNvSpPr>
            <p:nvPr>
              <p:custDataLst>
                <p:tags r:id="rId6"/>
              </p:custDataLst>
            </p:nvPr>
          </p:nvSpPr>
          <p:spPr bwMode="auto">
            <a:xfrm flipV="1">
              <a:off x="185" y="1968"/>
              <a:ext cx="720" cy="720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27359" name="Line 7"/>
            <p:cNvSpPr>
              <a:spLocks noChangeShapeType="1"/>
            </p:cNvSpPr>
            <p:nvPr>
              <p:custDataLst>
                <p:tags r:id="rId7"/>
              </p:custDataLst>
            </p:nvPr>
          </p:nvSpPr>
          <p:spPr bwMode="auto">
            <a:xfrm flipV="1">
              <a:off x="1673" y="1968"/>
              <a:ext cx="720" cy="720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27360" name="Line 8"/>
            <p:cNvSpPr>
              <a:spLocks noChangeShapeType="1"/>
            </p:cNvSpPr>
            <p:nvPr>
              <p:custDataLst>
                <p:tags r:id="rId8"/>
              </p:custDataLst>
            </p:nvPr>
          </p:nvSpPr>
          <p:spPr bwMode="auto">
            <a:xfrm>
              <a:off x="905" y="1968"/>
              <a:ext cx="1488" cy="0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27361" name="Line 9"/>
            <p:cNvSpPr>
              <a:spLocks noChangeShapeType="1"/>
            </p:cNvSpPr>
            <p:nvPr>
              <p:custDataLst>
                <p:tags r:id="rId9"/>
              </p:custDataLst>
            </p:nvPr>
          </p:nvSpPr>
          <p:spPr bwMode="auto">
            <a:xfrm>
              <a:off x="905" y="1968"/>
              <a:ext cx="1632" cy="720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27362" name="Text Box 10"/>
            <p:cNvSpPr txBox="1"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0" y="2655"/>
              <a:ext cx="240" cy="288"/>
            </a:xfrm>
            <a:prstGeom prst="rect">
              <a:avLst/>
            </a:prstGeom>
            <a:noFill/>
            <a:ln w="38100">
              <a:noFill/>
              <a:miter lim="800000"/>
            </a:ln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 kumimoji="1" lang="en-US" altLang="zh-CN" sz="2400" b="1">
                  <a:solidFill>
                    <a:srgbClr val="800000"/>
                  </a:solidFill>
                  <a:latin typeface="Times New Roman" panose="02020603050405020304" pitchFamily="18" charset="0"/>
                  <a:ea typeface="黑体" panose="02010609060101010101" pitchFamily="2" charset="-122"/>
                </a:rPr>
                <a:t>A</a:t>
              </a:r>
              <a:endParaRPr kumimoji="1" lang="en-US" altLang="zh-CN" sz="2400" b="1">
                <a:solidFill>
                  <a:srgbClr val="800000"/>
                </a:solidFill>
                <a:latin typeface="Times New Roman" panose="02020603050405020304" pitchFamily="18" charset="0"/>
                <a:ea typeface="黑体" panose="02010609060101010101" pitchFamily="2" charset="-122"/>
              </a:endParaRPr>
            </a:p>
          </p:txBody>
        </p:sp>
        <p:sp>
          <p:nvSpPr>
            <p:cNvPr id="227363" name="Text Box 11"/>
            <p:cNvSpPr txBox="1"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1577" y="2667"/>
              <a:ext cx="240" cy="288"/>
            </a:xfrm>
            <a:prstGeom prst="rect">
              <a:avLst/>
            </a:prstGeom>
            <a:noFill/>
            <a:ln w="38100">
              <a:noFill/>
              <a:miter lim="800000"/>
            </a:ln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 kumimoji="1" lang="en-US" altLang="zh-CN" sz="2400" b="1">
                  <a:solidFill>
                    <a:srgbClr val="800000"/>
                  </a:solidFill>
                  <a:latin typeface="Times New Roman" panose="02020603050405020304" pitchFamily="18" charset="0"/>
                  <a:ea typeface="黑体" panose="02010609060101010101" pitchFamily="2" charset="-122"/>
                </a:rPr>
                <a:t>B</a:t>
              </a:r>
              <a:endParaRPr kumimoji="1" lang="en-US" altLang="zh-CN" sz="2400" b="1">
                <a:solidFill>
                  <a:srgbClr val="800000"/>
                </a:solidFill>
                <a:latin typeface="Times New Roman" panose="02020603050405020304" pitchFamily="18" charset="0"/>
                <a:ea typeface="黑体" panose="02010609060101010101" pitchFamily="2" charset="-122"/>
              </a:endParaRPr>
            </a:p>
          </p:txBody>
        </p:sp>
        <p:sp>
          <p:nvSpPr>
            <p:cNvPr id="227364" name="Text Box 12"/>
            <p:cNvSpPr txBox="1"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2345" y="1728"/>
              <a:ext cx="240" cy="288"/>
            </a:xfrm>
            <a:prstGeom prst="rect">
              <a:avLst/>
            </a:prstGeom>
            <a:noFill/>
            <a:ln w="38100">
              <a:noFill/>
              <a:miter lim="800000"/>
            </a:ln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 kumimoji="1" lang="en-US" altLang="zh-CN" sz="2400" b="1">
                  <a:solidFill>
                    <a:srgbClr val="800000"/>
                  </a:solidFill>
                  <a:latin typeface="Times New Roman" panose="02020603050405020304" pitchFamily="18" charset="0"/>
                  <a:ea typeface="黑体" panose="02010609060101010101" pitchFamily="2" charset="-122"/>
                </a:rPr>
                <a:t>C</a:t>
              </a:r>
              <a:endParaRPr kumimoji="1" lang="en-US" altLang="zh-CN" sz="2400" b="1">
                <a:solidFill>
                  <a:srgbClr val="800000"/>
                </a:solidFill>
                <a:latin typeface="Times New Roman" panose="02020603050405020304" pitchFamily="18" charset="0"/>
                <a:ea typeface="黑体" panose="02010609060101010101" pitchFamily="2" charset="-122"/>
              </a:endParaRPr>
            </a:p>
          </p:txBody>
        </p:sp>
        <p:sp>
          <p:nvSpPr>
            <p:cNvPr id="227365" name="Text Box 13"/>
            <p:cNvSpPr txBox="1"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719" y="1728"/>
              <a:ext cx="240" cy="288"/>
            </a:xfrm>
            <a:prstGeom prst="rect">
              <a:avLst/>
            </a:prstGeom>
            <a:noFill/>
            <a:ln w="38100">
              <a:noFill/>
              <a:miter lim="800000"/>
            </a:ln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 kumimoji="1" lang="en-US" altLang="zh-CN" sz="2400" b="1">
                  <a:solidFill>
                    <a:srgbClr val="800000"/>
                  </a:solidFill>
                  <a:latin typeface="Times New Roman" panose="02020603050405020304" pitchFamily="18" charset="0"/>
                  <a:ea typeface="黑体" panose="02010609060101010101" pitchFamily="2" charset="-122"/>
                </a:rPr>
                <a:t>D</a:t>
              </a:r>
              <a:endParaRPr kumimoji="1" lang="en-US" altLang="zh-CN" sz="2400" b="1">
                <a:solidFill>
                  <a:srgbClr val="800000"/>
                </a:solidFill>
                <a:latin typeface="Times New Roman" panose="02020603050405020304" pitchFamily="18" charset="0"/>
                <a:ea typeface="黑体" panose="02010609060101010101" pitchFamily="2" charset="-122"/>
              </a:endParaRPr>
            </a:p>
          </p:txBody>
        </p:sp>
        <p:sp>
          <p:nvSpPr>
            <p:cNvPr id="227366" name="Text Box 14"/>
            <p:cNvSpPr txBox="1"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2489" y="2640"/>
              <a:ext cx="336" cy="288"/>
            </a:xfrm>
            <a:prstGeom prst="rect">
              <a:avLst/>
            </a:prstGeom>
            <a:noFill/>
            <a:ln w="38100">
              <a:noFill/>
              <a:miter lim="800000"/>
            </a:ln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 kumimoji="1" lang="en-US" altLang="zh-CN" sz="2400" b="1">
                  <a:solidFill>
                    <a:srgbClr val="800000"/>
                  </a:solidFill>
                  <a:latin typeface="Times New Roman" panose="02020603050405020304" pitchFamily="18" charset="0"/>
                  <a:ea typeface="黑体" panose="02010609060101010101" pitchFamily="2" charset="-122"/>
                </a:rPr>
                <a:t>M</a:t>
              </a:r>
              <a:endParaRPr kumimoji="1" lang="en-US" altLang="zh-CN" sz="2400" b="1">
                <a:solidFill>
                  <a:srgbClr val="800000"/>
                </a:solidFill>
                <a:latin typeface="Times New Roman" panose="02020603050405020304" pitchFamily="18" charset="0"/>
                <a:ea typeface="黑体" panose="02010609060101010101" pitchFamily="2" charset="-122"/>
              </a:endParaRPr>
            </a:p>
          </p:txBody>
        </p:sp>
        <p:sp>
          <p:nvSpPr>
            <p:cNvPr id="227367" name="Text Box 15"/>
            <p:cNvSpPr txBox="1"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1995" y="2236"/>
              <a:ext cx="336" cy="288"/>
            </a:xfrm>
            <a:prstGeom prst="rect">
              <a:avLst/>
            </a:prstGeom>
            <a:noFill/>
            <a:ln w="38100">
              <a:noFill/>
              <a:miter lim="800000"/>
            </a:ln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 kumimoji="1" lang="en-US" altLang="zh-CN" sz="2400" b="1">
                  <a:solidFill>
                    <a:srgbClr val="800000"/>
                  </a:solidFill>
                  <a:latin typeface="Times New Roman" panose="02020603050405020304" pitchFamily="18" charset="0"/>
                  <a:ea typeface="黑体" panose="02010609060101010101" pitchFamily="2" charset="-122"/>
                </a:rPr>
                <a:t>N</a:t>
              </a:r>
              <a:endParaRPr kumimoji="1" lang="en-US" altLang="zh-CN" sz="2400" b="1">
                <a:solidFill>
                  <a:srgbClr val="800000"/>
                </a:solidFill>
                <a:latin typeface="Times New Roman" panose="02020603050405020304" pitchFamily="18" charset="0"/>
                <a:ea typeface="黑体" panose="02010609060101010101" pitchFamily="2" charset="-122"/>
              </a:endParaRPr>
            </a:p>
          </p:txBody>
        </p:sp>
      </p:grpSp>
      <p:graphicFrame>
        <p:nvGraphicFramePr>
          <p:cNvPr id="227344" name="Object 16"/>
          <p:cNvGraphicFramePr>
            <a:graphicFrameLocks noChangeAspect="1"/>
          </p:cNvGraphicFramePr>
          <p:nvPr>
            <p:custDataLst>
              <p:tags r:id="rId16"/>
            </p:custDataLst>
          </p:nvPr>
        </p:nvGraphicFramePr>
        <p:xfrm>
          <a:off x="46038" y="2728913"/>
          <a:ext cx="1247775" cy="484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" name="Equation" r:id="rId17" imgW="9448800" imgH="4876800" progId="Equation.3">
                  <p:embed/>
                </p:oleObj>
              </mc:Choice>
              <mc:Fallback>
                <p:oleObj name="Equation" r:id="rId17" imgW="9448800" imgH="4876800" progId="Equation.3">
                  <p:embed/>
                  <p:pic>
                    <p:nvPicPr>
                      <p:cNvPr id="0" name="图片 9217"/>
                      <p:cNvPicPr>
                        <a:picLocks noChangeAspect="1"/>
                      </p:cNvPicPr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46038" y="2728913"/>
                        <a:ext cx="1247775" cy="48418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7345" name="Object 17"/>
          <p:cNvGraphicFramePr>
            <a:graphicFrameLocks noChangeAspect="1"/>
          </p:cNvGraphicFramePr>
          <p:nvPr>
            <p:custDataLst>
              <p:tags r:id="rId19"/>
            </p:custDataLst>
          </p:nvPr>
        </p:nvGraphicFramePr>
        <p:xfrm>
          <a:off x="1392238" y="2722563"/>
          <a:ext cx="4265612" cy="547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9" name="Equation" r:id="rId20" imgW="36576000" imgH="5791200" progId="Equation.3">
                  <p:embed/>
                </p:oleObj>
              </mc:Choice>
              <mc:Fallback>
                <p:oleObj name="Equation" r:id="rId20" imgW="36576000" imgH="5791200" progId="Equation.3">
                  <p:embed/>
                  <p:pic>
                    <p:nvPicPr>
                      <p:cNvPr id="0" name="图片 9218"/>
                      <p:cNvPicPr>
                        <a:picLocks noChangeAspect="1"/>
                      </p:cNvPicPr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392238" y="2722563"/>
                        <a:ext cx="4265612" cy="54768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7346" name="Object 18"/>
          <p:cNvGraphicFramePr>
            <a:graphicFrameLocks noChangeAspect="1"/>
          </p:cNvGraphicFramePr>
          <p:nvPr>
            <p:custDataLst>
              <p:tags r:id="rId22"/>
            </p:custDataLst>
          </p:nvPr>
        </p:nvGraphicFramePr>
        <p:xfrm>
          <a:off x="0" y="3500438"/>
          <a:ext cx="3149600" cy="51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0" name="Equation" r:id="rId23" imgW="29565600" imgH="5791200" progId="Equation.3">
                  <p:embed/>
                </p:oleObj>
              </mc:Choice>
              <mc:Fallback>
                <p:oleObj name="Equation" r:id="rId23" imgW="29565600" imgH="5791200" progId="Equation.3">
                  <p:embed/>
                  <p:pic>
                    <p:nvPicPr>
                      <p:cNvPr id="0" name="图片 9219"/>
                      <p:cNvPicPr>
                        <a:picLocks noChangeAspect="1"/>
                      </p:cNvPicPr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0" y="3500438"/>
                        <a:ext cx="3149600" cy="5191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7347" name="Object 19"/>
          <p:cNvGraphicFramePr>
            <a:graphicFrameLocks noChangeAspect="1"/>
          </p:cNvGraphicFramePr>
          <p:nvPr>
            <p:custDataLst>
              <p:tags r:id="rId25"/>
            </p:custDataLst>
          </p:nvPr>
        </p:nvGraphicFramePr>
        <p:xfrm>
          <a:off x="3503613" y="3368675"/>
          <a:ext cx="2155825" cy="781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1" name="Equation" r:id="rId26" imgW="18288000" imgH="7924800" progId="Equation.3">
                  <p:embed/>
                </p:oleObj>
              </mc:Choice>
              <mc:Fallback>
                <p:oleObj name="Equation" r:id="rId26" imgW="18288000" imgH="7924800" progId="Equation.3">
                  <p:embed/>
                  <p:pic>
                    <p:nvPicPr>
                      <p:cNvPr id="0" name="图片 9220"/>
                      <p:cNvPicPr>
                        <a:picLocks noChangeAspect="1"/>
                      </p:cNvPicPr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3503613" y="3368675"/>
                        <a:ext cx="2155825" cy="7810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7348" name="Object 20"/>
          <p:cNvGraphicFramePr>
            <a:graphicFrameLocks noChangeAspect="1"/>
          </p:cNvGraphicFramePr>
          <p:nvPr>
            <p:custDataLst>
              <p:tags r:id="rId28"/>
            </p:custDataLst>
          </p:nvPr>
        </p:nvGraphicFramePr>
        <p:xfrm>
          <a:off x="0" y="4386263"/>
          <a:ext cx="3113088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2" name="Equation" r:id="rId29" imgW="31089600" imgH="5791200" progId="Equation.3">
                  <p:embed/>
                </p:oleObj>
              </mc:Choice>
              <mc:Fallback>
                <p:oleObj name="Equation" r:id="rId29" imgW="31089600" imgH="5791200" progId="Equation.3">
                  <p:embed/>
                  <p:pic>
                    <p:nvPicPr>
                      <p:cNvPr id="0" name="图片 9221"/>
                      <p:cNvPicPr>
                        <a:picLocks noChangeAspect="1"/>
                      </p:cNvPicPr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0" y="4386263"/>
                        <a:ext cx="3113088" cy="5080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7349" name="Object 21"/>
          <p:cNvGraphicFramePr>
            <a:graphicFrameLocks noChangeAspect="1"/>
          </p:cNvGraphicFramePr>
          <p:nvPr>
            <p:custDataLst>
              <p:tags r:id="rId31"/>
            </p:custDataLst>
          </p:nvPr>
        </p:nvGraphicFramePr>
        <p:xfrm>
          <a:off x="3127375" y="4262438"/>
          <a:ext cx="182245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3" name="Equation" r:id="rId32" imgW="15544800" imgH="7924800" progId="Equation.3">
                  <p:embed/>
                </p:oleObj>
              </mc:Choice>
              <mc:Fallback>
                <p:oleObj name="Equation" r:id="rId32" imgW="15544800" imgH="7924800" progId="Equation.3">
                  <p:embed/>
                  <p:pic>
                    <p:nvPicPr>
                      <p:cNvPr id="0" name="图片 9222"/>
                      <p:cNvPicPr>
                        <a:picLocks noChangeAspect="1"/>
                      </p:cNvPicPr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3127375" y="4262438"/>
                        <a:ext cx="1822450" cy="7715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7350" name="Object 22"/>
          <p:cNvGraphicFramePr>
            <a:graphicFrameLocks noChangeAspect="1"/>
          </p:cNvGraphicFramePr>
          <p:nvPr>
            <p:custDataLst>
              <p:tags r:id="rId34"/>
            </p:custDataLst>
          </p:nvPr>
        </p:nvGraphicFramePr>
        <p:xfrm>
          <a:off x="4994275" y="4286250"/>
          <a:ext cx="2405063" cy="750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4" name="Equation" r:id="rId35" imgW="22860000" imgH="7924800" progId="Equation.3">
                  <p:embed/>
                </p:oleObj>
              </mc:Choice>
              <mc:Fallback>
                <p:oleObj name="Equation" r:id="rId35" imgW="22860000" imgH="7924800" progId="Equation.3">
                  <p:embed/>
                  <p:pic>
                    <p:nvPicPr>
                      <p:cNvPr id="0" name="图片 9223"/>
                      <p:cNvPicPr>
                        <a:picLocks noChangeAspect="1"/>
                      </p:cNvPicPr>
                      <p:nvPr/>
                    </p:nvPicPr>
                    <p:blipFill>
                      <a:blip r:embed="rId36"/>
                      <a:stretch>
                        <a:fillRect/>
                      </a:stretch>
                    </p:blipFill>
                    <p:spPr>
                      <a:xfrm>
                        <a:off x="4994275" y="4286250"/>
                        <a:ext cx="2405063" cy="75088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7351" name="Object 23"/>
          <p:cNvGraphicFramePr>
            <a:graphicFrameLocks noChangeAspect="1"/>
          </p:cNvGraphicFramePr>
          <p:nvPr>
            <p:custDataLst>
              <p:tags r:id="rId37"/>
            </p:custDataLst>
          </p:nvPr>
        </p:nvGraphicFramePr>
        <p:xfrm>
          <a:off x="7388225" y="4289425"/>
          <a:ext cx="1265238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5" name="Equation" r:id="rId38" imgW="12496800" imgH="5791200" progId="Equation.3">
                  <p:embed/>
                </p:oleObj>
              </mc:Choice>
              <mc:Fallback>
                <p:oleObj name="Equation" r:id="rId38" imgW="12496800" imgH="5791200" progId="Equation.3">
                  <p:embed/>
                  <p:pic>
                    <p:nvPicPr>
                      <p:cNvPr id="0" name="图片 9224"/>
                      <p:cNvPicPr>
                        <a:picLocks noChangeAspect="1"/>
                      </p:cNvPicPr>
                      <p:nvPr/>
                    </p:nvPicPr>
                    <p:blipFill>
                      <a:blip r:embed="rId39"/>
                      <a:stretch>
                        <a:fillRect/>
                      </a:stretch>
                    </p:blipFill>
                    <p:spPr>
                      <a:xfrm>
                        <a:off x="7388225" y="4289425"/>
                        <a:ext cx="1265238" cy="5461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7352" name="Object 24"/>
          <p:cNvGraphicFramePr>
            <a:graphicFrameLocks noChangeAspect="1"/>
          </p:cNvGraphicFramePr>
          <p:nvPr>
            <p:custDataLst>
              <p:tags r:id="rId40"/>
            </p:custDataLst>
          </p:nvPr>
        </p:nvGraphicFramePr>
        <p:xfrm>
          <a:off x="334963" y="5229225"/>
          <a:ext cx="3889375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6" name="Equation" r:id="rId41" imgW="38404800" imgH="5791200" progId="Equation.3">
                  <p:embed/>
                </p:oleObj>
              </mc:Choice>
              <mc:Fallback>
                <p:oleObj name="Equation" r:id="rId41" imgW="38404800" imgH="5791200" progId="Equation.3">
                  <p:embed/>
                  <p:pic>
                    <p:nvPicPr>
                      <p:cNvPr id="0" name="图片 9225"/>
                      <p:cNvPicPr>
                        <a:picLocks noChangeAspect="1"/>
                      </p:cNvPicPr>
                      <p:nvPr/>
                    </p:nvPicPr>
                    <p:blipFill>
                      <a:blip r:embed="rId42"/>
                      <a:stretch>
                        <a:fillRect/>
                      </a:stretch>
                    </p:blipFill>
                    <p:spPr>
                      <a:xfrm>
                        <a:off x="334963" y="5229225"/>
                        <a:ext cx="3889375" cy="5588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7353" name="Object 25"/>
          <p:cNvGraphicFramePr>
            <a:graphicFrameLocks noChangeAspect="1"/>
          </p:cNvGraphicFramePr>
          <p:nvPr>
            <p:custDataLst>
              <p:tags r:id="rId43"/>
            </p:custDataLst>
          </p:nvPr>
        </p:nvGraphicFramePr>
        <p:xfrm>
          <a:off x="4271963" y="5253038"/>
          <a:ext cx="2338387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7" name="Equation" r:id="rId44" imgW="25603200" imgH="5181600" progId="Equation.3">
                  <p:embed/>
                </p:oleObj>
              </mc:Choice>
              <mc:Fallback>
                <p:oleObj name="Equation" r:id="rId44" imgW="25603200" imgH="5181600" progId="Equation.3">
                  <p:embed/>
                  <p:pic>
                    <p:nvPicPr>
                      <p:cNvPr id="0" name="图片 9226"/>
                      <p:cNvPicPr>
                        <a:picLocks noChangeAspect="1"/>
                      </p:cNvPicPr>
                      <p:nvPr/>
                    </p:nvPicPr>
                    <p:blipFill>
                      <a:blip r:embed="rId45"/>
                      <a:stretch>
                        <a:fillRect/>
                      </a:stretch>
                    </p:blipFill>
                    <p:spPr>
                      <a:xfrm>
                        <a:off x="4271963" y="5253038"/>
                        <a:ext cx="2338387" cy="4762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7354" name="Object 26"/>
          <p:cNvGraphicFramePr>
            <a:graphicFrameLocks noChangeAspect="1"/>
          </p:cNvGraphicFramePr>
          <p:nvPr>
            <p:custDataLst>
              <p:tags r:id="rId46"/>
            </p:custDataLst>
          </p:nvPr>
        </p:nvGraphicFramePr>
        <p:xfrm>
          <a:off x="527050" y="5978525"/>
          <a:ext cx="480060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8" name="Equation" r:id="rId47" imgW="36576000" imgH="5181600" progId="Equation.3">
                  <p:embed/>
                </p:oleObj>
              </mc:Choice>
              <mc:Fallback>
                <p:oleObj name="Equation" r:id="rId47" imgW="36576000" imgH="5181600" progId="Equation.3">
                  <p:embed/>
                  <p:pic>
                    <p:nvPicPr>
                      <p:cNvPr id="0" name="图片 9227"/>
                      <p:cNvPicPr>
                        <a:picLocks noChangeAspect="1"/>
                      </p:cNvPicPr>
                      <p:nvPr/>
                    </p:nvPicPr>
                    <p:blipFill>
                      <a:blip r:embed="rId48"/>
                      <a:stretch>
                        <a:fillRect/>
                      </a:stretch>
                    </p:blipFill>
                    <p:spPr>
                      <a:xfrm>
                        <a:off x="527050" y="5978525"/>
                        <a:ext cx="4800600" cy="5111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49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7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27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27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27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27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27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27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27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27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27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27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1780" name="Object 2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371475" y="323850"/>
          <a:ext cx="8532813" cy="3370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5" name="Document" r:id="rId2" imgW="7780020" imgH="3054350" progId="Word.Document.8">
                  <p:embed/>
                </p:oleObj>
              </mc:Choice>
              <mc:Fallback>
                <p:oleObj name="Document" r:id="rId2" imgW="7780020" imgH="3054350" progId="Word.Document.8">
                  <p:embed/>
                  <p:pic>
                    <p:nvPicPr>
                      <p:cNvPr id="0" name="Object 2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71475" y="323850"/>
                        <a:ext cx="8532813" cy="33702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47" name="Object 3"/>
          <p:cNvGraphicFramePr>
            <a:graphicFrameLocks noChangeAspect="1"/>
          </p:cNvGraphicFramePr>
          <p:nvPr>
            <p:custDataLst>
              <p:tags r:id="rId4"/>
            </p:custDataLst>
          </p:nvPr>
        </p:nvGraphicFramePr>
        <p:xfrm>
          <a:off x="587375" y="3209925"/>
          <a:ext cx="8856663" cy="3451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文档" r:id="rId5" imgW="7795260" imgH="3042285" progId="Word.Document.8">
                  <p:embed/>
                </p:oleObj>
              </mc:Choice>
              <mc:Fallback>
                <p:oleObj name="文档" r:id="rId5" imgW="7795260" imgH="3042285" progId="Word.Document.8">
                  <p:embed/>
                  <p:pic>
                    <p:nvPicPr>
                      <p:cNvPr id="0" name="Object 3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87375" y="3209925"/>
                        <a:ext cx="8856663" cy="34512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348" name="Rectangle 4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1811338" y="2054225"/>
            <a:ext cx="1706562" cy="366713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 wrap="none" rIns="720000" anchor="ctr">
            <a:spAutoFit/>
          </a:bodyPr>
          <a:p>
            <a:pPr>
              <a:lnSpc>
                <a:spcPct val="90000"/>
              </a:lnSpc>
            </a:pPr>
            <a:r>
              <a:rPr lang="en-US" altLang="zh-CN" sz="2000" b="1">
                <a:solidFill>
                  <a:srgbClr val="FF0000"/>
                </a:solidFill>
                <a:latin typeface="EU-B1"/>
              </a:rPr>
              <a:t>①②④ </a:t>
            </a:r>
            <a:endParaRPr lang="en-US" altLang="zh-CN" sz="2000" b="1">
              <a:solidFill>
                <a:srgbClr val="FF0000"/>
              </a:solidFill>
              <a:latin typeface="EU-B1"/>
            </a:endParaRPr>
          </a:p>
        </p:txBody>
      </p:sp>
      <p:sp>
        <p:nvSpPr>
          <p:cNvPr id="201783" name="Text Box 55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328613" y="458788"/>
            <a:ext cx="896937" cy="4603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2400"/>
              <a:t>例</a:t>
            </a:r>
            <a:r>
              <a:rPr lang="en-US" altLang="zh-CN" sz="2400"/>
              <a:t>2</a:t>
            </a:r>
            <a:r>
              <a:rPr lang="zh-CN" altLang="en-US" sz="2400"/>
              <a:t>：</a:t>
            </a:r>
            <a:endParaRPr lang="zh-CN" altLang="en-US" sz="2400"/>
          </a:p>
        </p:txBody>
      </p:sp>
    </p:spTree>
    <p:custDataLst>
      <p:tags r:id="rId9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7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73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7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SB$W1KB}QAO@G0Q8@W`VETP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283845" y="76200"/>
            <a:ext cx="7741920" cy="3105150"/>
          </a:xfrm>
          <a:prstGeom prst="rect">
            <a:avLst/>
          </a:prstGeom>
        </p:spPr>
      </p:pic>
    </p:spTree>
    <p:custDataLst>
      <p:tags r:id="rId3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(U6_]_X)7})$TKM`9I}TTAO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201295" y="234950"/>
            <a:ext cx="6934200" cy="1771650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8099425" y="514350"/>
            <a:ext cx="2959100" cy="2055495"/>
          </a:xfrm>
          <a:prstGeom prst="rect">
            <a:avLst/>
          </a:prstGeom>
        </p:spPr>
      </p:pic>
    </p:spTree>
    <p:custDataLst>
      <p:tags r:id="rId5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00.xml><?xml version="1.0" encoding="utf-8"?>
<p:tagLst xmlns:p="http://schemas.openxmlformats.org/presentationml/2006/main">
  <p:tag name="KSO_WM_BEAUTIFY_FLAG" val=""/>
</p:tagLst>
</file>

<file path=ppt/tags/tag101.xml><?xml version="1.0" encoding="utf-8"?>
<p:tagLst xmlns:p="http://schemas.openxmlformats.org/presentationml/2006/main">
  <p:tag name="KSO_WM_BEAUTIFY_FLAG" val=""/>
</p:tagLst>
</file>

<file path=ppt/tags/tag102.xml><?xml version="1.0" encoding="utf-8"?>
<p:tagLst xmlns:p="http://schemas.openxmlformats.org/presentationml/2006/main">
  <p:tag name="KSO_WM_BEAUTIFY_FLAG" val=""/>
</p:tagLst>
</file>

<file path=ppt/tags/tag103.xml><?xml version="1.0" encoding="utf-8"?>
<p:tagLst xmlns:p="http://schemas.openxmlformats.org/presentationml/2006/main">
  <p:tag name="KSO_WM_BEAUTIFY_FLAG" val=""/>
</p:tagLst>
</file>

<file path=ppt/tags/tag104.xml><?xml version="1.0" encoding="utf-8"?>
<p:tagLst xmlns:p="http://schemas.openxmlformats.org/presentationml/2006/main">
  <p:tag name="KSO_WM_BEAUTIFY_FLAG" val=""/>
</p:tagLst>
</file>

<file path=ppt/tags/tag105.xml><?xml version="1.0" encoding="utf-8"?>
<p:tagLst xmlns:p="http://schemas.openxmlformats.org/presentationml/2006/main">
  <p:tag name="KSO_WM_BEAUTIFY_FLAG" val=""/>
</p:tagLst>
</file>

<file path=ppt/tags/tag106.xml><?xml version="1.0" encoding="utf-8"?>
<p:tagLst xmlns:p="http://schemas.openxmlformats.org/presentationml/2006/main">
  <p:tag name="KSO_WM_BEAUTIFY_FLAG" val=""/>
</p:tagLst>
</file>

<file path=ppt/tags/tag107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108.xml><?xml version="1.0" encoding="utf-8"?>
<p:tagLst xmlns:p="http://schemas.openxmlformats.org/presentationml/2006/main">
  <p:tag name="KSO_WM_BEAUTIFY_FLAG" val=""/>
</p:tagLst>
</file>

<file path=ppt/tags/tag109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10.xml><?xml version="1.0" encoding="utf-8"?>
<p:tagLst xmlns:p="http://schemas.openxmlformats.org/presentationml/2006/main">
  <p:tag name="KSO_WM_BEAUTIFY_FLAG" val=""/>
</p:tagLst>
</file>

<file path=ppt/tags/tag111.xml><?xml version="1.0" encoding="utf-8"?>
<p:tagLst xmlns:p="http://schemas.openxmlformats.org/presentationml/2006/main">
  <p:tag name="KSO_WM_BEAUTIFY_FLAG" val=""/>
</p:tagLst>
</file>

<file path=ppt/tags/tag112.xml><?xml version="1.0" encoding="utf-8"?>
<p:tagLst xmlns:p="http://schemas.openxmlformats.org/presentationml/2006/main">
  <p:tag name="KSO_WM_BEAUTIFY_FLAG" val=""/>
</p:tagLst>
</file>

<file path=ppt/tags/tag113.xml><?xml version="1.0" encoding="utf-8"?>
<p:tagLst xmlns:p="http://schemas.openxmlformats.org/presentationml/2006/main">
  <p:tag name="KSO_WM_BEAUTIFY_FLAG" val=""/>
</p:tagLst>
</file>

<file path=ppt/tags/tag114.xml><?xml version="1.0" encoding="utf-8"?>
<p:tagLst xmlns:p="http://schemas.openxmlformats.org/presentationml/2006/main">
  <p:tag name="KSO_WM_BEAUTIFY_FLAG" val=""/>
</p:tagLst>
</file>

<file path=ppt/tags/tag115.xml><?xml version="1.0" encoding="utf-8"?>
<p:tagLst xmlns:p="http://schemas.openxmlformats.org/presentationml/2006/main">
  <p:tag name="KSO_WM_BEAUTIFY_FLAG" val=""/>
</p:tagLst>
</file>

<file path=ppt/tags/tag116.xml><?xml version="1.0" encoding="utf-8"?>
<p:tagLst xmlns:p="http://schemas.openxmlformats.org/presentationml/2006/main">
  <p:tag name="KSO_WM_BEAUTIFY_FLAG" val=""/>
</p:tagLst>
</file>

<file path=ppt/tags/tag117.xml><?xml version="1.0" encoding="utf-8"?>
<p:tagLst xmlns:p="http://schemas.openxmlformats.org/presentationml/2006/main">
  <p:tag name="KSO_WM_BEAUTIFY_FLAG" val=""/>
</p:tagLst>
</file>

<file path=ppt/tags/tag118.xml><?xml version="1.0" encoding="utf-8"?>
<p:tagLst xmlns:p="http://schemas.openxmlformats.org/presentationml/2006/main">
  <p:tag name="KSO_WM_BEAUTIFY_FLAG" val=""/>
</p:tagLst>
</file>

<file path=ppt/tags/tag119.xml><?xml version="1.0" encoding="utf-8"?>
<p:tagLst xmlns:p="http://schemas.openxmlformats.org/presentationml/2006/main">
  <p:tag name="KSO_WM_BEAUTIFY_FLAG" val="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0.xml><?xml version="1.0" encoding="utf-8"?>
<p:tagLst xmlns:p="http://schemas.openxmlformats.org/presentationml/2006/main">
  <p:tag name="KSO_WM_BEAUTIFY_FLAG" val=""/>
</p:tagLst>
</file>

<file path=ppt/tags/tag121.xml><?xml version="1.0" encoding="utf-8"?>
<p:tagLst xmlns:p="http://schemas.openxmlformats.org/presentationml/2006/main">
  <p:tag name="KSO_WM_BEAUTIFY_FLAG" val=""/>
</p:tagLst>
</file>

<file path=ppt/tags/tag122.xml><?xml version="1.0" encoding="utf-8"?>
<p:tagLst xmlns:p="http://schemas.openxmlformats.org/presentationml/2006/main">
  <p:tag name="KSO_WM_BEAUTIFY_FLAG" val=""/>
</p:tagLst>
</file>

<file path=ppt/tags/tag123.xml><?xml version="1.0" encoding="utf-8"?>
<p:tagLst xmlns:p="http://schemas.openxmlformats.org/presentationml/2006/main">
  <p:tag name="KSO_WM_BEAUTIFY_FLAG" val=""/>
</p:tagLst>
</file>

<file path=ppt/tags/tag124.xml><?xml version="1.0" encoding="utf-8"?>
<p:tagLst xmlns:p="http://schemas.openxmlformats.org/presentationml/2006/main">
  <p:tag name="KSO_WM_BEAUTIFY_FLAG" val=""/>
</p:tagLst>
</file>

<file path=ppt/tags/tag125.xml><?xml version="1.0" encoding="utf-8"?>
<p:tagLst xmlns:p="http://schemas.openxmlformats.org/presentationml/2006/main">
  <p:tag name="KSO_WM_BEAUTIFY_FLAG" val=""/>
</p:tagLst>
</file>

<file path=ppt/tags/tag126.xml><?xml version="1.0" encoding="utf-8"?>
<p:tagLst xmlns:p="http://schemas.openxmlformats.org/presentationml/2006/main">
  <p:tag name="KSO_WM_BEAUTIFY_FLAG" val=""/>
</p:tagLst>
</file>

<file path=ppt/tags/tag127.xml><?xml version="1.0" encoding="utf-8"?>
<p:tagLst xmlns:p="http://schemas.openxmlformats.org/presentationml/2006/main">
  <p:tag name="KSO_WM_BEAUTIFY_FLAG" val=""/>
</p:tagLst>
</file>

<file path=ppt/tags/tag128.xml><?xml version="1.0" encoding="utf-8"?>
<p:tagLst xmlns:p="http://schemas.openxmlformats.org/presentationml/2006/main">
  <p:tag name="KSO_WM_BEAUTIFY_FLAG" val=""/>
</p:tagLst>
</file>

<file path=ppt/tags/tag129.xml><?xml version="1.0" encoding="utf-8"?>
<p:tagLst xmlns:p="http://schemas.openxmlformats.org/presentationml/2006/main">
  <p:tag name="KSO_WM_BEAUTIFY_FLAG" val="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0.xml><?xml version="1.0" encoding="utf-8"?>
<p:tagLst xmlns:p="http://schemas.openxmlformats.org/presentationml/2006/main">
  <p:tag name="KSO_WM_BEAUTIFY_FLAG" val=""/>
</p:tagLst>
</file>

<file path=ppt/tags/tag131.xml><?xml version="1.0" encoding="utf-8"?>
<p:tagLst xmlns:p="http://schemas.openxmlformats.org/presentationml/2006/main">
  <p:tag name="KSO_WM_BEAUTIFY_FLAG" val=""/>
</p:tagLst>
</file>

<file path=ppt/tags/tag132.xml><?xml version="1.0" encoding="utf-8"?>
<p:tagLst xmlns:p="http://schemas.openxmlformats.org/presentationml/2006/main">
  <p:tag name="KSO_WM_BEAUTIFY_FLAG" val=""/>
</p:tagLst>
</file>

<file path=ppt/tags/tag133.xml><?xml version="1.0" encoding="utf-8"?>
<p:tagLst xmlns:p="http://schemas.openxmlformats.org/presentationml/2006/main">
  <p:tag name="KSO_WM_BEAUTIFY_FLAG" val=""/>
</p:tagLst>
</file>

<file path=ppt/tags/tag134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135.xml><?xml version="1.0" encoding="utf-8"?>
<p:tagLst xmlns:p="http://schemas.openxmlformats.org/presentationml/2006/main">
  <p:tag name="KSO_WM_BEAUTIFY_FLAG" val=""/>
</p:tagLst>
</file>

<file path=ppt/tags/tag136.xml><?xml version="1.0" encoding="utf-8"?>
<p:tagLst xmlns:p="http://schemas.openxmlformats.org/presentationml/2006/main">
  <p:tag name="KSO_WM_BEAUTIFY_FLAG" val=""/>
</p:tagLst>
</file>

<file path=ppt/tags/tag137.xml><?xml version="1.0" encoding="utf-8"?>
<p:tagLst xmlns:p="http://schemas.openxmlformats.org/presentationml/2006/main">
  <p:tag name="KSO_WM_BEAUTIFY_FLAG" val=""/>
</p:tagLst>
</file>

<file path=ppt/tags/tag138.xml><?xml version="1.0" encoding="utf-8"?>
<p:tagLst xmlns:p="http://schemas.openxmlformats.org/presentationml/2006/main">
  <p:tag name="KSO_WM_BEAUTIFY_FLAG" val=""/>
</p:tagLst>
</file>

<file path=ppt/tags/tag139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0.xml><?xml version="1.0" encoding="utf-8"?>
<p:tagLst xmlns:p="http://schemas.openxmlformats.org/presentationml/2006/main">
  <p:tag name="KSO_WM_BEAUTIFY_FLAG" val=""/>
</p:tagLst>
</file>

<file path=ppt/tags/tag141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142.xml><?xml version="1.0" encoding="utf-8"?>
<p:tagLst xmlns:p="http://schemas.openxmlformats.org/presentationml/2006/main">
  <p:tag name="KSO_WM_BEAUTIFY_FLAG" val=""/>
</p:tagLst>
</file>

<file path=ppt/tags/tag143.xml><?xml version="1.0" encoding="utf-8"?>
<p:tagLst xmlns:p="http://schemas.openxmlformats.org/presentationml/2006/main">
  <p:tag name="KSO_WM_BEAUTIFY_FLAG" val=""/>
</p:tagLst>
</file>

<file path=ppt/tags/tag144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145.xml><?xml version="1.0" encoding="utf-8"?>
<p:tagLst xmlns:p="http://schemas.openxmlformats.org/presentationml/2006/main">
  <p:tag name="KSO_WM_BEAUTIFY_FLAG" val=""/>
</p:tagLst>
</file>

<file path=ppt/tags/tag146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147.xml><?xml version="1.0" encoding="utf-8"?>
<p:tagLst xmlns:p="http://schemas.openxmlformats.org/presentationml/2006/main">
  <p:tag name="KSO_WM_BEAUTIFY_FLAG" val=""/>
</p:tagLst>
</file>

<file path=ppt/tags/tag148.xml><?xml version="1.0" encoding="utf-8"?>
<p:tagLst xmlns:p="http://schemas.openxmlformats.org/presentationml/2006/main">
  <p:tag name="KSO_WM_BEAUTIFY_FLAG" val=""/>
</p:tagLst>
</file>

<file path=ppt/tags/tag149.xml><?xml version="1.0" encoding="utf-8"?>
<p:tagLst xmlns:p="http://schemas.openxmlformats.org/presentationml/2006/main">
  <p:tag name="KSO_WM_BEAUTIFY_FLAG" val="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0.xml><?xml version="1.0" encoding="utf-8"?>
<p:tagLst xmlns:p="http://schemas.openxmlformats.org/presentationml/2006/main">
  <p:tag name="KSO_WM_BEAUTIFY_FLAG" val=""/>
</p:tagLst>
</file>

<file path=ppt/tags/tag151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152.xml><?xml version="1.0" encoding="utf-8"?>
<p:tagLst xmlns:p="http://schemas.openxmlformats.org/presentationml/2006/main">
  <p:tag name="COMMONDATA" val="eyJoZGlkIjoiMzc3OGMxYTk3ZjM3ZmJhYzljYTc4NGUxODFhOGNmNGMifQ=="/>
  <p:tag name="KSO_WPP_MARK_KEY" val="9f5e1a41-dcfd-4e38-97c0-c9dc35c42cad"/>
  <p:tag name="commondata" val="eyJoZGlkIjoiYTI1OTk4ZTBmYTI1YThhNDdhNWM1NjVhOWM1MDEzNDIifQ==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4.xml><?xml version="1.0" encoding="utf-8"?>
<p:tagLst xmlns:p="http://schemas.openxmlformats.org/presentationml/2006/main">
  <p:tag name="KSO_WM_BEAUTIFY_FLAG" val=""/>
</p:tagLst>
</file>

<file path=ppt/tags/tag65.xml><?xml version="1.0" encoding="utf-8"?>
<p:tagLst xmlns:p="http://schemas.openxmlformats.org/presentationml/2006/main">
  <p:tag name="KSO_WM_BEAUTIFY_FLAG" val=""/>
</p:tagLst>
</file>

<file path=ppt/tags/tag66.xml><?xml version="1.0" encoding="utf-8"?>
<p:tagLst xmlns:p="http://schemas.openxmlformats.org/presentationml/2006/main">
  <p:tag name="KSO_WM_BEAUTIFY_FLAG" val=""/>
</p:tagLst>
</file>

<file path=ppt/tags/tag67.xml><?xml version="1.0" encoding="utf-8"?>
<p:tagLst xmlns:p="http://schemas.openxmlformats.org/presentationml/2006/main">
  <p:tag name="KSO_WM_BEAUTIFY_FLAG" val=""/>
</p:tagLst>
</file>

<file path=ppt/tags/tag68.xml><?xml version="1.0" encoding="utf-8"?>
<p:tagLst xmlns:p="http://schemas.openxmlformats.org/presentationml/2006/main">
  <p:tag name="KSO_WM_BEAUTIFY_FLAG" val=""/>
</p:tagLst>
</file>

<file path=ppt/tags/tag69.xml><?xml version="1.0" encoding="utf-8"?>
<p:tagLst xmlns:p="http://schemas.openxmlformats.org/presentationml/2006/main">
  <p:tag name="KSO_WM_BEAUTIFY_FLAG" val="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BEAUTIFY_FLAG" val=""/>
</p:tagLst>
</file>

<file path=ppt/tags/tag71.xml><?xml version="1.0" encoding="utf-8"?>
<p:tagLst xmlns:p="http://schemas.openxmlformats.org/presentationml/2006/main">
  <p:tag name="KSO_WM_BEAUTIFY_FLAG" val=""/>
</p:tagLst>
</file>

<file path=ppt/tags/tag72.xml><?xml version="1.0" encoding="utf-8"?>
<p:tagLst xmlns:p="http://schemas.openxmlformats.org/presentationml/2006/main">
  <p:tag name="KSO_WM_BEAUTIFY_FLAG" val=""/>
</p:tagLst>
</file>

<file path=ppt/tags/tag73.xml><?xml version="1.0" encoding="utf-8"?>
<p:tagLst xmlns:p="http://schemas.openxmlformats.org/presentationml/2006/main">
  <p:tag name="KSO_WM_BEAUTIFY_FLAG" val=""/>
</p:tagLst>
</file>

<file path=ppt/tags/tag74.xml><?xml version="1.0" encoding="utf-8"?>
<p:tagLst xmlns:p="http://schemas.openxmlformats.org/presentationml/2006/main">
  <p:tag name="KSO_WM_BEAUTIFY_FLAG" val=""/>
</p:tagLst>
</file>

<file path=ppt/tags/tag75.xml><?xml version="1.0" encoding="utf-8"?>
<p:tagLst xmlns:p="http://schemas.openxmlformats.org/presentationml/2006/main">
  <p:tag name="KSO_WM_BEAUTIFY_FLAG" val=""/>
</p:tagLst>
</file>

<file path=ppt/tags/tag76.xml><?xml version="1.0" encoding="utf-8"?>
<p:tagLst xmlns:p="http://schemas.openxmlformats.org/presentationml/2006/main">
  <p:tag name="KSO_WM_BEAUTIFY_FLAG" val=""/>
</p:tagLst>
</file>

<file path=ppt/tags/tag77.xml><?xml version="1.0" encoding="utf-8"?>
<p:tagLst xmlns:p="http://schemas.openxmlformats.org/presentationml/2006/main">
  <p:tag name="KSO_WM_BEAUTIFY_FLAG" val=""/>
</p:tagLst>
</file>

<file path=ppt/tags/tag78.xml><?xml version="1.0" encoding="utf-8"?>
<p:tagLst xmlns:p="http://schemas.openxmlformats.org/presentationml/2006/main">
  <p:tag name="KSO_WM_BEAUTIFY_FLAG" val=""/>
</p:tagLst>
</file>

<file path=ppt/tags/tag79.xml><?xml version="1.0" encoding="utf-8"?>
<p:tagLst xmlns:p="http://schemas.openxmlformats.org/presentationml/2006/main">
  <p:tag name="KSO_WM_BEAUTIFY_FLAG" val="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BEAUTIFY_FLAG" val=""/>
</p:tagLst>
</file>

<file path=ppt/tags/tag81.xml><?xml version="1.0" encoding="utf-8"?>
<p:tagLst xmlns:p="http://schemas.openxmlformats.org/presentationml/2006/main">
  <p:tag name="KSO_WM_BEAUTIFY_FLAG" val=""/>
</p:tagLst>
</file>

<file path=ppt/tags/tag82.xml><?xml version="1.0" encoding="utf-8"?>
<p:tagLst xmlns:p="http://schemas.openxmlformats.org/presentationml/2006/main">
  <p:tag name="KSO_WM_BEAUTIFY_FLAG" val=""/>
</p:tagLst>
</file>

<file path=ppt/tags/tag83.xml><?xml version="1.0" encoding="utf-8"?>
<p:tagLst xmlns:p="http://schemas.openxmlformats.org/presentationml/2006/main">
  <p:tag name="KSO_WM_BEAUTIFY_FLAG" val=""/>
</p:tagLst>
</file>

<file path=ppt/tags/tag84.xml><?xml version="1.0" encoding="utf-8"?>
<p:tagLst xmlns:p="http://schemas.openxmlformats.org/presentationml/2006/main">
  <p:tag name="KSO_WM_BEAUTIFY_FLAG" val=""/>
</p:tagLst>
</file>

<file path=ppt/tags/tag85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86.xml><?xml version="1.0" encoding="utf-8"?>
<p:tagLst xmlns:p="http://schemas.openxmlformats.org/presentationml/2006/main">
  <p:tag name="KSO_WM_BEAUTIFY_FLAG" val=""/>
</p:tagLst>
</file>

<file path=ppt/tags/tag87.xml><?xml version="1.0" encoding="utf-8"?>
<p:tagLst xmlns:p="http://schemas.openxmlformats.org/presentationml/2006/main">
  <p:tag name="KSO_WM_BEAUTIFY_FLAG" val=""/>
</p:tagLst>
</file>

<file path=ppt/tags/tag88.xml><?xml version="1.0" encoding="utf-8"?>
<p:tagLst xmlns:p="http://schemas.openxmlformats.org/presentationml/2006/main">
  <p:tag name="KSO_WM_BEAUTIFY_FLAG" val=""/>
</p:tagLst>
</file>

<file path=ppt/tags/tag89.xml><?xml version="1.0" encoding="utf-8"?>
<p:tagLst xmlns:p="http://schemas.openxmlformats.org/presentationml/2006/main">
  <p:tag name="KSO_WM_BEAUTIFY_FLAG" val="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0.xml><?xml version="1.0" encoding="utf-8"?>
<p:tagLst xmlns:p="http://schemas.openxmlformats.org/presentationml/2006/main">
  <p:tag name="KSO_WM_BEAUTIFY_FLAG" val=""/>
</p:tagLst>
</file>

<file path=ppt/tags/tag91.xml><?xml version="1.0" encoding="utf-8"?>
<p:tagLst xmlns:p="http://schemas.openxmlformats.org/presentationml/2006/main">
  <p:tag name="KSO_WM_BEAUTIFY_FLAG" val=""/>
</p:tagLst>
</file>

<file path=ppt/tags/tag92.xml><?xml version="1.0" encoding="utf-8"?>
<p:tagLst xmlns:p="http://schemas.openxmlformats.org/presentationml/2006/main">
  <p:tag name="KSO_WM_BEAUTIFY_FLAG" val=""/>
</p:tagLst>
</file>

<file path=ppt/tags/tag93.xml><?xml version="1.0" encoding="utf-8"?>
<p:tagLst xmlns:p="http://schemas.openxmlformats.org/presentationml/2006/main">
  <p:tag name="KSO_WM_BEAUTIFY_FLAG" val=""/>
</p:tagLst>
</file>

<file path=ppt/tags/tag94.xml><?xml version="1.0" encoding="utf-8"?>
<p:tagLst xmlns:p="http://schemas.openxmlformats.org/presentationml/2006/main">
  <p:tag name="KSO_WM_BEAUTIFY_FLAG" val=""/>
</p:tagLst>
</file>

<file path=ppt/tags/tag95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96.xml><?xml version="1.0" encoding="utf-8"?>
<p:tagLst xmlns:p="http://schemas.openxmlformats.org/presentationml/2006/main">
  <p:tag name="KSO_WM_BEAUTIFY_FLAG" val=""/>
</p:tagLst>
</file>

<file path=ppt/tags/tag97.xml><?xml version="1.0" encoding="utf-8"?>
<p:tagLst xmlns:p="http://schemas.openxmlformats.org/presentationml/2006/main">
  <p:tag name="KSO_WM_BEAUTIFY_FLAG" val=""/>
</p:tagLst>
</file>

<file path=ppt/tags/tag98.xml><?xml version="1.0" encoding="utf-8"?>
<p:tagLst xmlns:p="http://schemas.openxmlformats.org/presentationml/2006/main">
  <p:tag name="KSO_WM_BEAUTIFY_FLAG" val=""/>
</p:tagLst>
</file>

<file path=ppt/tags/tag99.xml><?xml version="1.0" encoding="utf-8"?>
<p:tagLst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Office 主题​​">
  <a:themeElements>
    <a:clrScheme name="新版空白演示配色">
      <a:dk1>
        <a:sysClr val="windowText" lastClr="000000"/>
      </a:dk1>
      <a:lt1>
        <a:sysClr val="window" lastClr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63</Words>
  <Application>WPS 演示</Application>
  <PresentationFormat>宽屏</PresentationFormat>
  <Paragraphs>28</Paragraphs>
  <Slides>11</Slides>
  <Notes>4</Notes>
  <HiddenSlides>0</HiddenSlides>
  <MMClips>0</MMClips>
  <ScaleCrop>false</ScaleCrop>
  <HeadingPairs>
    <vt:vector size="8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44</vt:i4>
      </vt:variant>
      <vt:variant>
        <vt:lpstr>幻灯片标题</vt:lpstr>
      </vt:variant>
      <vt:variant>
        <vt:i4>11</vt:i4>
      </vt:variant>
    </vt:vector>
  </HeadingPairs>
  <TitlesOfParts>
    <vt:vector size="70" baseType="lpstr">
      <vt:lpstr>Arial</vt:lpstr>
      <vt:lpstr>宋体</vt:lpstr>
      <vt:lpstr>Wingdings</vt:lpstr>
      <vt:lpstr>Wingdings</vt:lpstr>
      <vt:lpstr>黑体</vt:lpstr>
      <vt:lpstr>Times New Roman</vt:lpstr>
      <vt:lpstr>楷体_GB2312</vt:lpstr>
      <vt:lpstr>新宋体</vt:lpstr>
      <vt:lpstr>EU-B1</vt:lpstr>
      <vt:lpstr>Segoe Print</vt:lpstr>
      <vt:lpstr>华文新魏</vt:lpstr>
      <vt:lpstr>微软雅黑</vt:lpstr>
      <vt:lpstr>Arial Unicode MS</vt:lpstr>
      <vt:lpstr>Calibri</vt:lpstr>
      <vt:lpstr>Office 主题​​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Equation.DSMT4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Word.Document.8</vt:lpstr>
      <vt:lpstr>Word.Document.8</vt:lpstr>
      <vt:lpstr>Equation.3</vt:lpstr>
      <vt:lpstr>Equation.3</vt:lpstr>
      <vt:lpstr>Equation.3</vt:lpstr>
      <vt:lpstr>Equation.3</vt:lpstr>
      <vt:lpstr>Equation.3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>admin</dc:creator>
  <cp:lastModifiedBy>memo</cp:lastModifiedBy>
  <cp:revision>188</cp:revision>
  <dcterms:created xsi:type="dcterms:W3CDTF">2019-06-19T02:08:00Z</dcterms:created>
  <dcterms:modified xsi:type="dcterms:W3CDTF">2024-02-23T01:29:44Z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2052-12.1.0.16120</vt:lpwstr>
  </property>
  <property fmtid="{D5CDD505-2E9C-101B-9397-08002B2CF9AE}" pid="3" name="ICV">
    <vt:lpwstr>7A88B9AC33CD4665B28783BF837D5DCF_13</vt:lpwstr>
  </property>
</Properties>
</file>