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503" r:id="rId3"/>
    <p:sldId id="256" r:id="rId4"/>
    <p:sldId id="497" r:id="rId5"/>
    <p:sldId id="504" r:id="rId6"/>
    <p:sldId id="505" r:id="rId7"/>
    <p:sldId id="506" r:id="rId8"/>
    <p:sldId id="507" r:id="rId9"/>
    <p:sldId id="508" r:id="rId10"/>
    <p:sldId id="509" r:id="rId11"/>
    <p:sldId id="510" r:id="rId12"/>
    <p:sldId id="511" r:id="rId13"/>
    <p:sldId id="491" r:id="rId14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205"/>
        <p:guide pos="390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gs" Target="tags/tag297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5" Type="http://schemas.openxmlformats.org/officeDocument/2006/relationships/image" Target="../media/image15.png"/><Relationship Id="rId14" Type="http://schemas.openxmlformats.org/officeDocument/2006/relationships/image" Target="../media/image14.wmf"/><Relationship Id="rId13" Type="http://schemas.openxmlformats.org/officeDocument/2006/relationships/image" Target="../media/image13.wmf"/><Relationship Id="rId12" Type="http://schemas.openxmlformats.org/officeDocument/2006/relationships/image" Target="../media/image12.wmf"/><Relationship Id="rId11" Type="http://schemas.openxmlformats.org/officeDocument/2006/relationships/image" Target="../media/image11.wmf"/><Relationship Id="rId10" Type="http://schemas.openxmlformats.org/officeDocument/2006/relationships/image" Target="../media/image10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7" Type="http://schemas.openxmlformats.org/officeDocument/2006/relationships/image" Target="../media/image100.wmf"/><Relationship Id="rId6" Type="http://schemas.openxmlformats.org/officeDocument/2006/relationships/image" Target="../media/image110.wmf"/><Relationship Id="rId5" Type="http://schemas.openxmlformats.org/officeDocument/2006/relationships/image" Target="../media/image109.wmf"/><Relationship Id="rId4" Type="http://schemas.openxmlformats.org/officeDocument/2006/relationships/image" Target="../media/image108.wmf"/><Relationship Id="rId3" Type="http://schemas.openxmlformats.org/officeDocument/2006/relationships/image" Target="../media/image107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4.wmf"/><Relationship Id="rId8" Type="http://schemas.openxmlformats.org/officeDocument/2006/relationships/image" Target="../media/image23.wmf"/><Relationship Id="rId7" Type="http://schemas.openxmlformats.org/officeDocument/2006/relationships/image" Target="../media/image22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6" Type="http://schemas.openxmlformats.org/officeDocument/2006/relationships/image" Target="../media/image31.wmf"/><Relationship Id="rId15" Type="http://schemas.openxmlformats.org/officeDocument/2006/relationships/image" Target="../media/image30.wmf"/><Relationship Id="rId14" Type="http://schemas.openxmlformats.org/officeDocument/2006/relationships/image" Target="../media/image29.wmf"/><Relationship Id="rId13" Type="http://schemas.openxmlformats.org/officeDocument/2006/relationships/image" Target="../media/image28.wmf"/><Relationship Id="rId12" Type="http://schemas.openxmlformats.org/officeDocument/2006/relationships/image" Target="../media/image27.wmf"/><Relationship Id="rId11" Type="http://schemas.openxmlformats.org/officeDocument/2006/relationships/image" Target="../media/image26.wmf"/><Relationship Id="rId10" Type="http://schemas.openxmlformats.org/officeDocument/2006/relationships/image" Target="../media/image25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5.wmf"/><Relationship Id="rId8" Type="http://schemas.openxmlformats.org/officeDocument/2006/relationships/image" Target="../media/image23.wmf"/><Relationship Id="rId7" Type="http://schemas.openxmlformats.org/officeDocument/2006/relationships/image" Target="../media/image22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8" Type="http://schemas.openxmlformats.org/officeDocument/2006/relationships/image" Target="../media/image40.wmf"/><Relationship Id="rId17" Type="http://schemas.openxmlformats.org/officeDocument/2006/relationships/image" Target="../media/image39.wmf"/><Relationship Id="rId16" Type="http://schemas.openxmlformats.org/officeDocument/2006/relationships/image" Target="../media/image38.wmf"/><Relationship Id="rId15" Type="http://schemas.openxmlformats.org/officeDocument/2006/relationships/image" Target="../media/image37.wmf"/><Relationship Id="rId14" Type="http://schemas.openxmlformats.org/officeDocument/2006/relationships/image" Target="../media/image36.wmf"/><Relationship Id="rId13" Type="http://schemas.openxmlformats.org/officeDocument/2006/relationships/image" Target="../media/image35.wmf"/><Relationship Id="rId12" Type="http://schemas.openxmlformats.org/officeDocument/2006/relationships/image" Target="../media/image34.wmf"/><Relationship Id="rId11" Type="http://schemas.openxmlformats.org/officeDocument/2006/relationships/image" Target="../media/image33.wmf"/><Relationship Id="rId10" Type="http://schemas.openxmlformats.org/officeDocument/2006/relationships/image" Target="../media/image32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image" Target="../media/image48.wmf"/><Relationship Id="rId7" Type="http://schemas.openxmlformats.org/officeDocument/2006/relationships/image" Target="../media/image47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2" Type="http://schemas.openxmlformats.org/officeDocument/2006/relationships/image" Target="../media/image52.wmf"/><Relationship Id="rId11" Type="http://schemas.openxmlformats.org/officeDocument/2006/relationships/image" Target="../media/image51.wmf"/><Relationship Id="rId10" Type="http://schemas.openxmlformats.org/officeDocument/2006/relationships/image" Target="../media/image50.wmf"/><Relationship Id="rId1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53.wmf"/><Relationship Id="rId8" Type="http://schemas.openxmlformats.org/officeDocument/2006/relationships/image" Target="../media/image23.wmf"/><Relationship Id="rId7" Type="http://schemas.openxmlformats.org/officeDocument/2006/relationships/image" Target="../media/image22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8" Type="http://schemas.openxmlformats.org/officeDocument/2006/relationships/image" Target="../media/image62.wmf"/><Relationship Id="rId17" Type="http://schemas.openxmlformats.org/officeDocument/2006/relationships/image" Target="../media/image61.wmf"/><Relationship Id="rId16" Type="http://schemas.openxmlformats.org/officeDocument/2006/relationships/image" Target="../media/image60.wmf"/><Relationship Id="rId15" Type="http://schemas.openxmlformats.org/officeDocument/2006/relationships/image" Target="../media/image59.wmf"/><Relationship Id="rId14" Type="http://schemas.openxmlformats.org/officeDocument/2006/relationships/image" Target="../media/image58.wmf"/><Relationship Id="rId13" Type="http://schemas.openxmlformats.org/officeDocument/2006/relationships/image" Target="../media/image57.wmf"/><Relationship Id="rId12" Type="http://schemas.openxmlformats.org/officeDocument/2006/relationships/image" Target="../media/image56.wmf"/><Relationship Id="rId11" Type="http://schemas.openxmlformats.org/officeDocument/2006/relationships/image" Target="../media/image55.wmf"/><Relationship Id="rId10" Type="http://schemas.openxmlformats.org/officeDocument/2006/relationships/image" Target="../media/image54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69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png"/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77.wmf"/><Relationship Id="rId8" Type="http://schemas.openxmlformats.org/officeDocument/2006/relationships/image" Target="../media/image76.wmf"/><Relationship Id="rId7" Type="http://schemas.openxmlformats.org/officeDocument/2006/relationships/image" Target="../media/image75.wmf"/><Relationship Id="rId6" Type="http://schemas.openxmlformats.org/officeDocument/2006/relationships/image" Target="../media/image74.wmf"/><Relationship Id="rId5" Type="http://schemas.openxmlformats.org/officeDocument/2006/relationships/image" Target="../media/image64.wmf"/><Relationship Id="rId4" Type="http://schemas.openxmlformats.org/officeDocument/2006/relationships/image" Target="../media/image73.wmf"/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6" Type="http://schemas.openxmlformats.org/officeDocument/2006/relationships/image" Target="../media/image84.wmf"/><Relationship Id="rId15" Type="http://schemas.openxmlformats.org/officeDocument/2006/relationships/image" Target="../media/image83.wmf"/><Relationship Id="rId14" Type="http://schemas.openxmlformats.org/officeDocument/2006/relationships/image" Target="../media/image82.wmf"/><Relationship Id="rId13" Type="http://schemas.openxmlformats.org/officeDocument/2006/relationships/image" Target="../media/image81.wmf"/><Relationship Id="rId12" Type="http://schemas.openxmlformats.org/officeDocument/2006/relationships/image" Target="../media/image80.wmf"/><Relationship Id="rId11" Type="http://schemas.openxmlformats.org/officeDocument/2006/relationships/image" Target="../media/image79.wmf"/><Relationship Id="rId10" Type="http://schemas.openxmlformats.org/officeDocument/2006/relationships/image" Target="../media/image78.wmf"/><Relationship Id="rId1" Type="http://schemas.openxmlformats.org/officeDocument/2006/relationships/image" Target="../media/image70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93.wmf"/><Relationship Id="rId8" Type="http://schemas.openxmlformats.org/officeDocument/2006/relationships/image" Target="../media/image92.wmf"/><Relationship Id="rId7" Type="http://schemas.openxmlformats.org/officeDocument/2006/relationships/image" Target="../media/image91.wmf"/><Relationship Id="rId6" Type="http://schemas.openxmlformats.org/officeDocument/2006/relationships/image" Target="../media/image90.wmf"/><Relationship Id="rId5" Type="http://schemas.openxmlformats.org/officeDocument/2006/relationships/image" Target="../media/image89.wmf"/><Relationship Id="rId4" Type="http://schemas.openxmlformats.org/officeDocument/2006/relationships/image" Target="../media/image88.wmf"/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5" Type="http://schemas.openxmlformats.org/officeDocument/2006/relationships/image" Target="../media/image99.wmf"/><Relationship Id="rId14" Type="http://schemas.openxmlformats.org/officeDocument/2006/relationships/image" Target="../media/image98.wmf"/><Relationship Id="rId13" Type="http://schemas.openxmlformats.org/officeDocument/2006/relationships/image" Target="../media/image97.wmf"/><Relationship Id="rId12" Type="http://schemas.openxmlformats.org/officeDocument/2006/relationships/image" Target="../media/image96.wmf"/><Relationship Id="rId11" Type="http://schemas.openxmlformats.org/officeDocument/2006/relationships/image" Target="../media/image95.wmf"/><Relationship Id="rId10" Type="http://schemas.openxmlformats.org/officeDocument/2006/relationships/image" Target="../media/image94.wmf"/><Relationship Id="rId1" Type="http://schemas.openxmlformats.org/officeDocument/2006/relationships/image" Target="../media/image85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104.wmf"/><Relationship Id="rId4" Type="http://schemas.openxmlformats.org/officeDocument/2006/relationships/image" Target="../media/image103.wmf"/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3.wmf"/><Relationship Id="rId8" Type="http://schemas.openxmlformats.org/officeDocument/2006/relationships/oleObject" Target="../embeddings/oleObject3.bin"/><Relationship Id="rId7" Type="http://schemas.openxmlformats.org/officeDocument/2006/relationships/tags" Target="../tags/tag65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8" Type="http://schemas.openxmlformats.org/officeDocument/2006/relationships/vmlDrawing" Target="../drawings/vmlDrawing1.vml"/><Relationship Id="rId47" Type="http://schemas.openxmlformats.org/officeDocument/2006/relationships/slideLayout" Target="../slideLayouts/slideLayout1.xml"/><Relationship Id="rId46" Type="http://schemas.openxmlformats.org/officeDocument/2006/relationships/tags" Target="../tags/tag78.xml"/><Relationship Id="rId45" Type="http://schemas.openxmlformats.org/officeDocument/2006/relationships/image" Target="../media/image15.png"/><Relationship Id="rId44" Type="http://schemas.openxmlformats.org/officeDocument/2006/relationships/oleObject" Target="../embeddings/oleObject15.bin"/><Relationship Id="rId43" Type="http://schemas.openxmlformats.org/officeDocument/2006/relationships/tags" Target="../tags/tag77.xml"/><Relationship Id="rId42" Type="http://schemas.openxmlformats.org/officeDocument/2006/relationships/image" Target="../media/image14.wmf"/><Relationship Id="rId41" Type="http://schemas.openxmlformats.org/officeDocument/2006/relationships/oleObject" Target="../embeddings/oleObject14.bin"/><Relationship Id="rId40" Type="http://schemas.openxmlformats.org/officeDocument/2006/relationships/tags" Target="../tags/tag76.xml"/><Relationship Id="rId4" Type="http://schemas.openxmlformats.org/officeDocument/2006/relationships/tags" Target="../tags/tag64.xml"/><Relationship Id="rId39" Type="http://schemas.openxmlformats.org/officeDocument/2006/relationships/image" Target="../media/image13.wmf"/><Relationship Id="rId38" Type="http://schemas.openxmlformats.org/officeDocument/2006/relationships/oleObject" Target="../embeddings/oleObject13.bin"/><Relationship Id="rId37" Type="http://schemas.openxmlformats.org/officeDocument/2006/relationships/tags" Target="../tags/tag75.xml"/><Relationship Id="rId36" Type="http://schemas.openxmlformats.org/officeDocument/2006/relationships/image" Target="../media/image12.wmf"/><Relationship Id="rId35" Type="http://schemas.openxmlformats.org/officeDocument/2006/relationships/oleObject" Target="../embeddings/oleObject12.bin"/><Relationship Id="rId34" Type="http://schemas.openxmlformats.org/officeDocument/2006/relationships/tags" Target="../tags/tag74.xml"/><Relationship Id="rId33" Type="http://schemas.openxmlformats.org/officeDocument/2006/relationships/image" Target="../media/image11.wmf"/><Relationship Id="rId32" Type="http://schemas.openxmlformats.org/officeDocument/2006/relationships/oleObject" Target="../embeddings/oleObject11.bin"/><Relationship Id="rId31" Type="http://schemas.openxmlformats.org/officeDocument/2006/relationships/tags" Target="../tags/tag73.xml"/><Relationship Id="rId30" Type="http://schemas.openxmlformats.org/officeDocument/2006/relationships/image" Target="../media/image10.wmf"/><Relationship Id="rId3" Type="http://schemas.openxmlformats.org/officeDocument/2006/relationships/image" Target="../media/image1.wmf"/><Relationship Id="rId29" Type="http://schemas.openxmlformats.org/officeDocument/2006/relationships/oleObject" Target="../embeddings/oleObject10.bin"/><Relationship Id="rId28" Type="http://schemas.openxmlformats.org/officeDocument/2006/relationships/tags" Target="../tags/tag72.xml"/><Relationship Id="rId27" Type="http://schemas.openxmlformats.org/officeDocument/2006/relationships/image" Target="../media/image9.wmf"/><Relationship Id="rId26" Type="http://schemas.openxmlformats.org/officeDocument/2006/relationships/oleObject" Target="../embeddings/oleObject9.bin"/><Relationship Id="rId25" Type="http://schemas.openxmlformats.org/officeDocument/2006/relationships/tags" Target="../tags/tag71.xml"/><Relationship Id="rId24" Type="http://schemas.openxmlformats.org/officeDocument/2006/relationships/image" Target="../media/image8.wmf"/><Relationship Id="rId23" Type="http://schemas.openxmlformats.org/officeDocument/2006/relationships/oleObject" Target="../embeddings/oleObject8.bin"/><Relationship Id="rId22" Type="http://schemas.openxmlformats.org/officeDocument/2006/relationships/tags" Target="../tags/tag70.xml"/><Relationship Id="rId21" Type="http://schemas.openxmlformats.org/officeDocument/2006/relationships/image" Target="../media/image7.wmf"/><Relationship Id="rId20" Type="http://schemas.openxmlformats.org/officeDocument/2006/relationships/oleObject" Target="../embeddings/oleObject7.bin"/><Relationship Id="rId2" Type="http://schemas.openxmlformats.org/officeDocument/2006/relationships/oleObject" Target="../embeddings/oleObject1.bin"/><Relationship Id="rId19" Type="http://schemas.openxmlformats.org/officeDocument/2006/relationships/tags" Target="../tags/tag69.xml"/><Relationship Id="rId18" Type="http://schemas.openxmlformats.org/officeDocument/2006/relationships/image" Target="../media/image6.wmf"/><Relationship Id="rId17" Type="http://schemas.openxmlformats.org/officeDocument/2006/relationships/oleObject" Target="../embeddings/oleObject6.bin"/><Relationship Id="rId16" Type="http://schemas.openxmlformats.org/officeDocument/2006/relationships/tags" Target="../tags/tag68.xml"/><Relationship Id="rId15" Type="http://schemas.openxmlformats.org/officeDocument/2006/relationships/image" Target="../media/image5.wmf"/><Relationship Id="rId14" Type="http://schemas.openxmlformats.org/officeDocument/2006/relationships/oleObject" Target="../embeddings/oleObject5.bin"/><Relationship Id="rId13" Type="http://schemas.openxmlformats.org/officeDocument/2006/relationships/tags" Target="../tags/tag67.xml"/><Relationship Id="rId12" Type="http://schemas.openxmlformats.org/officeDocument/2006/relationships/image" Target="../media/image4.wmf"/><Relationship Id="rId11" Type="http://schemas.openxmlformats.org/officeDocument/2006/relationships/oleObject" Target="../embeddings/oleObject4.bin"/><Relationship Id="rId10" Type="http://schemas.openxmlformats.org/officeDocument/2006/relationships/tags" Target="../tags/tag66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2.wmf"/><Relationship Id="rId8" Type="http://schemas.openxmlformats.org/officeDocument/2006/relationships/oleObject" Target="../embeddings/oleObject120.bin"/><Relationship Id="rId7" Type="http://schemas.openxmlformats.org/officeDocument/2006/relationships/tags" Target="../tags/tag280.xml"/><Relationship Id="rId6" Type="http://schemas.openxmlformats.org/officeDocument/2006/relationships/image" Target="../media/image101.wmf"/><Relationship Id="rId5" Type="http://schemas.openxmlformats.org/officeDocument/2006/relationships/oleObject" Target="../embeddings/oleObject119.bin"/><Relationship Id="rId4" Type="http://schemas.openxmlformats.org/officeDocument/2006/relationships/tags" Target="../tags/tag279.xml"/><Relationship Id="rId3" Type="http://schemas.openxmlformats.org/officeDocument/2006/relationships/image" Target="../media/image100.wmf"/><Relationship Id="rId2" Type="http://schemas.openxmlformats.org/officeDocument/2006/relationships/oleObject" Target="../embeddings/oleObject118.bin"/><Relationship Id="rId18" Type="http://schemas.openxmlformats.org/officeDocument/2006/relationships/vmlDrawing" Target="../drawings/vmlDrawing9.vml"/><Relationship Id="rId17" Type="http://schemas.openxmlformats.org/officeDocument/2006/relationships/slideLayout" Target="../slideLayouts/slideLayout1.xml"/><Relationship Id="rId16" Type="http://schemas.openxmlformats.org/officeDocument/2006/relationships/tags" Target="../tags/tag283.xml"/><Relationship Id="rId15" Type="http://schemas.openxmlformats.org/officeDocument/2006/relationships/image" Target="../media/image104.wmf"/><Relationship Id="rId14" Type="http://schemas.openxmlformats.org/officeDocument/2006/relationships/oleObject" Target="../embeddings/oleObject122.bin"/><Relationship Id="rId13" Type="http://schemas.openxmlformats.org/officeDocument/2006/relationships/tags" Target="../tags/tag282.xml"/><Relationship Id="rId12" Type="http://schemas.openxmlformats.org/officeDocument/2006/relationships/image" Target="../media/image103.wmf"/><Relationship Id="rId11" Type="http://schemas.openxmlformats.org/officeDocument/2006/relationships/oleObject" Target="../embeddings/oleObject121.bin"/><Relationship Id="rId10" Type="http://schemas.openxmlformats.org/officeDocument/2006/relationships/tags" Target="../tags/tag281.xml"/><Relationship Id="rId1" Type="http://schemas.openxmlformats.org/officeDocument/2006/relationships/tags" Target="../tags/tag278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7.wmf"/><Relationship Id="rId8" Type="http://schemas.openxmlformats.org/officeDocument/2006/relationships/oleObject" Target="../embeddings/oleObject125.bin"/><Relationship Id="rId7" Type="http://schemas.openxmlformats.org/officeDocument/2006/relationships/tags" Target="../tags/tag286.xml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124.bin"/><Relationship Id="rId4" Type="http://schemas.openxmlformats.org/officeDocument/2006/relationships/tags" Target="../tags/tag285.xml"/><Relationship Id="rId3" Type="http://schemas.openxmlformats.org/officeDocument/2006/relationships/image" Target="../media/image105.wmf"/><Relationship Id="rId24" Type="http://schemas.openxmlformats.org/officeDocument/2006/relationships/vmlDrawing" Target="../drawings/vmlDrawing10.vml"/><Relationship Id="rId23" Type="http://schemas.openxmlformats.org/officeDocument/2006/relationships/slideLayout" Target="../slideLayouts/slideLayout1.xml"/><Relationship Id="rId22" Type="http://schemas.openxmlformats.org/officeDocument/2006/relationships/tags" Target="../tags/tag291.xml"/><Relationship Id="rId21" Type="http://schemas.openxmlformats.org/officeDocument/2006/relationships/image" Target="../media/image100.wmf"/><Relationship Id="rId20" Type="http://schemas.openxmlformats.org/officeDocument/2006/relationships/oleObject" Target="../embeddings/oleObject129.bin"/><Relationship Id="rId2" Type="http://schemas.openxmlformats.org/officeDocument/2006/relationships/oleObject" Target="../embeddings/oleObject123.bin"/><Relationship Id="rId19" Type="http://schemas.openxmlformats.org/officeDocument/2006/relationships/tags" Target="../tags/tag290.xml"/><Relationship Id="rId18" Type="http://schemas.openxmlformats.org/officeDocument/2006/relationships/image" Target="../media/image110.wmf"/><Relationship Id="rId17" Type="http://schemas.openxmlformats.org/officeDocument/2006/relationships/oleObject" Target="../embeddings/oleObject128.bin"/><Relationship Id="rId16" Type="http://schemas.openxmlformats.org/officeDocument/2006/relationships/tags" Target="../tags/tag289.xml"/><Relationship Id="rId15" Type="http://schemas.openxmlformats.org/officeDocument/2006/relationships/image" Target="../media/image109.wmf"/><Relationship Id="rId14" Type="http://schemas.openxmlformats.org/officeDocument/2006/relationships/oleObject" Target="../embeddings/oleObject127.bin"/><Relationship Id="rId13" Type="http://schemas.openxmlformats.org/officeDocument/2006/relationships/tags" Target="../tags/tag288.xml"/><Relationship Id="rId12" Type="http://schemas.openxmlformats.org/officeDocument/2006/relationships/image" Target="../media/image108.wmf"/><Relationship Id="rId11" Type="http://schemas.openxmlformats.org/officeDocument/2006/relationships/oleObject" Target="../embeddings/oleObject126.bin"/><Relationship Id="rId10" Type="http://schemas.openxmlformats.org/officeDocument/2006/relationships/tags" Target="../tags/tag287.xml"/><Relationship Id="rId1" Type="http://schemas.openxmlformats.org/officeDocument/2006/relationships/tags" Target="../tags/tag284.xml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tags" Target="../tags/tag296.xml"/><Relationship Id="rId5" Type="http://schemas.openxmlformats.org/officeDocument/2006/relationships/tags" Target="../tags/tag295.xml"/><Relationship Id="rId4" Type="http://schemas.openxmlformats.org/officeDocument/2006/relationships/tags" Target="../tags/tag294.xml"/><Relationship Id="rId3" Type="http://schemas.openxmlformats.org/officeDocument/2006/relationships/tags" Target="../tags/tag293.xml"/><Relationship Id="rId2" Type="http://schemas.openxmlformats.org/officeDocument/2006/relationships/image" Target="../media/image111.png"/><Relationship Id="rId1" Type="http://schemas.openxmlformats.org/officeDocument/2006/relationships/tags" Target="../tags/tag29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9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84.xml"/><Relationship Id="rId8" Type="http://schemas.openxmlformats.org/officeDocument/2006/relationships/image" Target="../media/image17.wmf"/><Relationship Id="rId7" Type="http://schemas.openxmlformats.org/officeDocument/2006/relationships/oleObject" Target="../embeddings/oleObject17.bin"/><Relationship Id="rId60" Type="http://schemas.openxmlformats.org/officeDocument/2006/relationships/vmlDrawing" Target="../drawings/vmlDrawing2.vml"/><Relationship Id="rId6" Type="http://schemas.openxmlformats.org/officeDocument/2006/relationships/tags" Target="../tags/tag83.xml"/><Relationship Id="rId59" Type="http://schemas.openxmlformats.org/officeDocument/2006/relationships/slideLayout" Target="../slideLayouts/slideLayout1.xml"/><Relationship Id="rId58" Type="http://schemas.openxmlformats.org/officeDocument/2006/relationships/tags" Target="../tags/tag105.xml"/><Relationship Id="rId57" Type="http://schemas.openxmlformats.org/officeDocument/2006/relationships/image" Target="../media/image31.wmf"/><Relationship Id="rId56" Type="http://schemas.openxmlformats.org/officeDocument/2006/relationships/oleObject" Target="../embeddings/oleObject31.bin"/><Relationship Id="rId55" Type="http://schemas.openxmlformats.org/officeDocument/2006/relationships/tags" Target="../tags/tag104.xml"/><Relationship Id="rId54" Type="http://schemas.openxmlformats.org/officeDocument/2006/relationships/image" Target="../media/image30.wmf"/><Relationship Id="rId53" Type="http://schemas.openxmlformats.org/officeDocument/2006/relationships/oleObject" Target="../embeddings/oleObject30.bin"/><Relationship Id="rId52" Type="http://schemas.openxmlformats.org/officeDocument/2006/relationships/tags" Target="../tags/tag103.xml"/><Relationship Id="rId51" Type="http://schemas.openxmlformats.org/officeDocument/2006/relationships/image" Target="../media/image29.wmf"/><Relationship Id="rId50" Type="http://schemas.openxmlformats.org/officeDocument/2006/relationships/oleObject" Target="../embeddings/oleObject29.bin"/><Relationship Id="rId5" Type="http://schemas.openxmlformats.org/officeDocument/2006/relationships/tags" Target="../tags/tag82.xml"/><Relationship Id="rId49" Type="http://schemas.openxmlformats.org/officeDocument/2006/relationships/tags" Target="../tags/tag102.xml"/><Relationship Id="rId48" Type="http://schemas.openxmlformats.org/officeDocument/2006/relationships/image" Target="../media/image28.wmf"/><Relationship Id="rId47" Type="http://schemas.openxmlformats.org/officeDocument/2006/relationships/oleObject" Target="../embeddings/oleObject28.bin"/><Relationship Id="rId46" Type="http://schemas.openxmlformats.org/officeDocument/2006/relationships/tags" Target="../tags/tag101.xml"/><Relationship Id="rId45" Type="http://schemas.openxmlformats.org/officeDocument/2006/relationships/image" Target="../media/image27.wmf"/><Relationship Id="rId44" Type="http://schemas.openxmlformats.org/officeDocument/2006/relationships/oleObject" Target="../embeddings/oleObject27.bin"/><Relationship Id="rId43" Type="http://schemas.openxmlformats.org/officeDocument/2006/relationships/tags" Target="../tags/tag100.xml"/><Relationship Id="rId42" Type="http://schemas.openxmlformats.org/officeDocument/2006/relationships/image" Target="../media/image26.wmf"/><Relationship Id="rId41" Type="http://schemas.openxmlformats.org/officeDocument/2006/relationships/oleObject" Target="../embeddings/oleObject26.bin"/><Relationship Id="rId40" Type="http://schemas.openxmlformats.org/officeDocument/2006/relationships/tags" Target="../tags/tag99.xml"/><Relationship Id="rId4" Type="http://schemas.openxmlformats.org/officeDocument/2006/relationships/image" Target="../media/image16.wmf"/><Relationship Id="rId39" Type="http://schemas.openxmlformats.org/officeDocument/2006/relationships/image" Target="../media/image25.wmf"/><Relationship Id="rId38" Type="http://schemas.openxmlformats.org/officeDocument/2006/relationships/oleObject" Target="../embeddings/oleObject25.bin"/><Relationship Id="rId37" Type="http://schemas.openxmlformats.org/officeDocument/2006/relationships/tags" Target="../tags/tag98.xml"/><Relationship Id="rId36" Type="http://schemas.openxmlformats.org/officeDocument/2006/relationships/image" Target="../media/image24.wmf"/><Relationship Id="rId35" Type="http://schemas.openxmlformats.org/officeDocument/2006/relationships/oleObject" Target="../embeddings/oleObject24.bin"/><Relationship Id="rId34" Type="http://schemas.openxmlformats.org/officeDocument/2006/relationships/tags" Target="../tags/tag97.xml"/><Relationship Id="rId33" Type="http://schemas.openxmlformats.org/officeDocument/2006/relationships/tags" Target="../tags/tag96.xml"/><Relationship Id="rId32" Type="http://schemas.openxmlformats.org/officeDocument/2006/relationships/tags" Target="../tags/tag95.xml"/><Relationship Id="rId31" Type="http://schemas.openxmlformats.org/officeDocument/2006/relationships/image" Target="../media/image23.wmf"/><Relationship Id="rId30" Type="http://schemas.openxmlformats.org/officeDocument/2006/relationships/oleObject" Target="../embeddings/oleObject23.bin"/><Relationship Id="rId3" Type="http://schemas.openxmlformats.org/officeDocument/2006/relationships/oleObject" Target="../embeddings/oleObject16.bin"/><Relationship Id="rId29" Type="http://schemas.openxmlformats.org/officeDocument/2006/relationships/tags" Target="../tags/tag94.xml"/><Relationship Id="rId28" Type="http://schemas.openxmlformats.org/officeDocument/2006/relationships/tags" Target="../tags/tag93.xml"/><Relationship Id="rId27" Type="http://schemas.openxmlformats.org/officeDocument/2006/relationships/image" Target="../media/image22.wmf"/><Relationship Id="rId26" Type="http://schemas.openxmlformats.org/officeDocument/2006/relationships/oleObject" Target="../embeddings/oleObject22.bin"/><Relationship Id="rId25" Type="http://schemas.openxmlformats.org/officeDocument/2006/relationships/tags" Target="../tags/tag92.xml"/><Relationship Id="rId24" Type="http://schemas.openxmlformats.org/officeDocument/2006/relationships/image" Target="../media/image21.wmf"/><Relationship Id="rId23" Type="http://schemas.openxmlformats.org/officeDocument/2006/relationships/oleObject" Target="../embeddings/oleObject21.bin"/><Relationship Id="rId22" Type="http://schemas.openxmlformats.org/officeDocument/2006/relationships/tags" Target="../tags/tag91.xml"/><Relationship Id="rId21" Type="http://schemas.openxmlformats.org/officeDocument/2006/relationships/tags" Target="../tags/tag90.xml"/><Relationship Id="rId20" Type="http://schemas.openxmlformats.org/officeDocument/2006/relationships/tags" Target="../tags/tag89.xml"/><Relationship Id="rId2" Type="http://schemas.openxmlformats.org/officeDocument/2006/relationships/tags" Target="../tags/tag81.xml"/><Relationship Id="rId19" Type="http://schemas.openxmlformats.org/officeDocument/2006/relationships/tags" Target="../tags/tag88.xml"/><Relationship Id="rId18" Type="http://schemas.openxmlformats.org/officeDocument/2006/relationships/image" Target="../media/image20.wmf"/><Relationship Id="rId17" Type="http://schemas.openxmlformats.org/officeDocument/2006/relationships/oleObject" Target="../embeddings/oleObject20.bin"/><Relationship Id="rId16" Type="http://schemas.openxmlformats.org/officeDocument/2006/relationships/tags" Target="../tags/tag87.xml"/><Relationship Id="rId15" Type="http://schemas.openxmlformats.org/officeDocument/2006/relationships/image" Target="../media/image19.wmf"/><Relationship Id="rId14" Type="http://schemas.openxmlformats.org/officeDocument/2006/relationships/oleObject" Target="../embeddings/oleObject19.bin"/><Relationship Id="rId13" Type="http://schemas.openxmlformats.org/officeDocument/2006/relationships/tags" Target="../tags/tag86.xml"/><Relationship Id="rId12" Type="http://schemas.openxmlformats.org/officeDocument/2006/relationships/tags" Target="../tags/tag85.xml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18.bin"/><Relationship Id="rId1" Type="http://schemas.openxmlformats.org/officeDocument/2006/relationships/tags" Target="../tags/tag80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10.xml"/><Relationship Id="rId8" Type="http://schemas.openxmlformats.org/officeDocument/2006/relationships/image" Target="../media/image17.wmf"/><Relationship Id="rId73" Type="http://schemas.openxmlformats.org/officeDocument/2006/relationships/vmlDrawing" Target="../drawings/vmlDrawing3.vml"/><Relationship Id="rId72" Type="http://schemas.openxmlformats.org/officeDocument/2006/relationships/slideLayout" Target="../slideLayouts/slideLayout1.xml"/><Relationship Id="rId71" Type="http://schemas.openxmlformats.org/officeDocument/2006/relationships/tags" Target="../tags/tag140.xml"/><Relationship Id="rId70" Type="http://schemas.openxmlformats.org/officeDocument/2006/relationships/image" Target="../media/image40.wmf"/><Relationship Id="rId7" Type="http://schemas.openxmlformats.org/officeDocument/2006/relationships/oleObject" Target="../embeddings/oleObject33.bin"/><Relationship Id="rId69" Type="http://schemas.openxmlformats.org/officeDocument/2006/relationships/oleObject" Target="../embeddings/oleObject49.bin"/><Relationship Id="rId68" Type="http://schemas.openxmlformats.org/officeDocument/2006/relationships/tags" Target="../tags/tag139.xml"/><Relationship Id="rId67" Type="http://schemas.openxmlformats.org/officeDocument/2006/relationships/image" Target="../media/image39.wmf"/><Relationship Id="rId66" Type="http://schemas.openxmlformats.org/officeDocument/2006/relationships/oleObject" Target="../embeddings/oleObject48.bin"/><Relationship Id="rId65" Type="http://schemas.openxmlformats.org/officeDocument/2006/relationships/tags" Target="../tags/tag138.xml"/><Relationship Id="rId64" Type="http://schemas.openxmlformats.org/officeDocument/2006/relationships/image" Target="../media/image38.wmf"/><Relationship Id="rId63" Type="http://schemas.openxmlformats.org/officeDocument/2006/relationships/oleObject" Target="../embeddings/oleObject47.bin"/><Relationship Id="rId62" Type="http://schemas.openxmlformats.org/officeDocument/2006/relationships/tags" Target="../tags/tag137.xml"/><Relationship Id="rId61" Type="http://schemas.openxmlformats.org/officeDocument/2006/relationships/image" Target="../media/image37.wmf"/><Relationship Id="rId60" Type="http://schemas.openxmlformats.org/officeDocument/2006/relationships/oleObject" Target="../embeddings/oleObject46.bin"/><Relationship Id="rId6" Type="http://schemas.openxmlformats.org/officeDocument/2006/relationships/tags" Target="../tags/tag109.xml"/><Relationship Id="rId59" Type="http://schemas.openxmlformats.org/officeDocument/2006/relationships/tags" Target="../tags/tag136.xml"/><Relationship Id="rId58" Type="http://schemas.openxmlformats.org/officeDocument/2006/relationships/image" Target="../media/image36.wmf"/><Relationship Id="rId57" Type="http://schemas.openxmlformats.org/officeDocument/2006/relationships/oleObject" Target="../embeddings/oleObject45.bin"/><Relationship Id="rId56" Type="http://schemas.openxmlformats.org/officeDocument/2006/relationships/tags" Target="../tags/tag135.xml"/><Relationship Id="rId55" Type="http://schemas.openxmlformats.org/officeDocument/2006/relationships/tags" Target="../tags/tag134.xml"/><Relationship Id="rId54" Type="http://schemas.openxmlformats.org/officeDocument/2006/relationships/tags" Target="../tags/tag133.xml"/><Relationship Id="rId53" Type="http://schemas.openxmlformats.org/officeDocument/2006/relationships/tags" Target="../tags/tag132.xml"/><Relationship Id="rId52" Type="http://schemas.openxmlformats.org/officeDocument/2006/relationships/image" Target="../media/image35.wmf"/><Relationship Id="rId51" Type="http://schemas.openxmlformats.org/officeDocument/2006/relationships/oleObject" Target="../embeddings/oleObject44.bin"/><Relationship Id="rId50" Type="http://schemas.openxmlformats.org/officeDocument/2006/relationships/tags" Target="../tags/tag131.xml"/><Relationship Id="rId5" Type="http://schemas.openxmlformats.org/officeDocument/2006/relationships/tags" Target="../tags/tag108.xml"/><Relationship Id="rId49" Type="http://schemas.openxmlformats.org/officeDocument/2006/relationships/tags" Target="../tags/tag130.xml"/><Relationship Id="rId48" Type="http://schemas.openxmlformats.org/officeDocument/2006/relationships/image" Target="../media/image34.wmf"/><Relationship Id="rId47" Type="http://schemas.openxmlformats.org/officeDocument/2006/relationships/oleObject" Target="../embeddings/oleObject43.bin"/><Relationship Id="rId46" Type="http://schemas.openxmlformats.org/officeDocument/2006/relationships/tags" Target="../tags/tag129.xml"/><Relationship Id="rId45" Type="http://schemas.openxmlformats.org/officeDocument/2006/relationships/tags" Target="../tags/tag128.xml"/><Relationship Id="rId44" Type="http://schemas.openxmlformats.org/officeDocument/2006/relationships/tags" Target="../tags/tag127.xml"/><Relationship Id="rId43" Type="http://schemas.openxmlformats.org/officeDocument/2006/relationships/image" Target="../media/image33.wmf"/><Relationship Id="rId42" Type="http://schemas.openxmlformats.org/officeDocument/2006/relationships/oleObject" Target="../embeddings/oleObject42.bin"/><Relationship Id="rId41" Type="http://schemas.openxmlformats.org/officeDocument/2006/relationships/tags" Target="../tags/tag126.xml"/><Relationship Id="rId40" Type="http://schemas.openxmlformats.org/officeDocument/2006/relationships/image" Target="../media/image32.wmf"/><Relationship Id="rId4" Type="http://schemas.openxmlformats.org/officeDocument/2006/relationships/image" Target="../media/image16.wmf"/><Relationship Id="rId39" Type="http://schemas.openxmlformats.org/officeDocument/2006/relationships/oleObject" Target="../embeddings/oleObject41.bin"/><Relationship Id="rId38" Type="http://schemas.openxmlformats.org/officeDocument/2006/relationships/tags" Target="../tags/tag125.xml"/><Relationship Id="rId37" Type="http://schemas.openxmlformats.org/officeDocument/2006/relationships/tags" Target="../tags/tag124.xml"/><Relationship Id="rId36" Type="http://schemas.openxmlformats.org/officeDocument/2006/relationships/image" Target="../media/image25.wmf"/><Relationship Id="rId35" Type="http://schemas.openxmlformats.org/officeDocument/2006/relationships/oleObject" Target="../embeddings/oleObject40.bin"/><Relationship Id="rId34" Type="http://schemas.openxmlformats.org/officeDocument/2006/relationships/tags" Target="../tags/tag123.xml"/><Relationship Id="rId33" Type="http://schemas.openxmlformats.org/officeDocument/2006/relationships/tags" Target="../tags/tag122.xml"/><Relationship Id="rId32" Type="http://schemas.openxmlformats.org/officeDocument/2006/relationships/tags" Target="../tags/tag121.xml"/><Relationship Id="rId31" Type="http://schemas.openxmlformats.org/officeDocument/2006/relationships/image" Target="../media/image23.wmf"/><Relationship Id="rId30" Type="http://schemas.openxmlformats.org/officeDocument/2006/relationships/oleObject" Target="../embeddings/oleObject39.bin"/><Relationship Id="rId3" Type="http://schemas.openxmlformats.org/officeDocument/2006/relationships/oleObject" Target="../embeddings/oleObject32.bin"/><Relationship Id="rId29" Type="http://schemas.openxmlformats.org/officeDocument/2006/relationships/tags" Target="../tags/tag120.xml"/><Relationship Id="rId28" Type="http://schemas.openxmlformats.org/officeDocument/2006/relationships/tags" Target="../tags/tag119.xml"/><Relationship Id="rId27" Type="http://schemas.openxmlformats.org/officeDocument/2006/relationships/image" Target="../media/image22.wmf"/><Relationship Id="rId26" Type="http://schemas.openxmlformats.org/officeDocument/2006/relationships/oleObject" Target="../embeddings/oleObject38.bin"/><Relationship Id="rId25" Type="http://schemas.openxmlformats.org/officeDocument/2006/relationships/tags" Target="../tags/tag118.xml"/><Relationship Id="rId24" Type="http://schemas.openxmlformats.org/officeDocument/2006/relationships/image" Target="../media/image21.wmf"/><Relationship Id="rId23" Type="http://schemas.openxmlformats.org/officeDocument/2006/relationships/oleObject" Target="../embeddings/oleObject37.bin"/><Relationship Id="rId22" Type="http://schemas.openxmlformats.org/officeDocument/2006/relationships/tags" Target="../tags/tag117.xml"/><Relationship Id="rId21" Type="http://schemas.openxmlformats.org/officeDocument/2006/relationships/tags" Target="../tags/tag116.xml"/><Relationship Id="rId20" Type="http://schemas.openxmlformats.org/officeDocument/2006/relationships/tags" Target="../tags/tag115.xml"/><Relationship Id="rId2" Type="http://schemas.openxmlformats.org/officeDocument/2006/relationships/tags" Target="../tags/tag107.xml"/><Relationship Id="rId19" Type="http://schemas.openxmlformats.org/officeDocument/2006/relationships/tags" Target="../tags/tag114.xml"/><Relationship Id="rId18" Type="http://schemas.openxmlformats.org/officeDocument/2006/relationships/image" Target="../media/image20.wmf"/><Relationship Id="rId17" Type="http://schemas.openxmlformats.org/officeDocument/2006/relationships/oleObject" Target="../embeddings/oleObject36.bin"/><Relationship Id="rId16" Type="http://schemas.openxmlformats.org/officeDocument/2006/relationships/tags" Target="../tags/tag113.xml"/><Relationship Id="rId15" Type="http://schemas.openxmlformats.org/officeDocument/2006/relationships/image" Target="../media/image19.wmf"/><Relationship Id="rId14" Type="http://schemas.openxmlformats.org/officeDocument/2006/relationships/oleObject" Target="../embeddings/oleObject35.bin"/><Relationship Id="rId13" Type="http://schemas.openxmlformats.org/officeDocument/2006/relationships/tags" Target="../tags/tag112.xml"/><Relationship Id="rId12" Type="http://schemas.openxmlformats.org/officeDocument/2006/relationships/tags" Target="../tags/tag111.xml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34.bin"/><Relationship Id="rId1" Type="http://schemas.openxmlformats.org/officeDocument/2006/relationships/tags" Target="../tags/tag106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2.bin"/><Relationship Id="rId8" Type="http://schemas.openxmlformats.org/officeDocument/2006/relationships/tags" Target="../tags/tag144.xml"/><Relationship Id="rId7" Type="http://schemas.openxmlformats.org/officeDocument/2006/relationships/image" Target="../media/image42.wmf"/><Relationship Id="rId6" Type="http://schemas.openxmlformats.org/officeDocument/2006/relationships/oleObject" Target="../embeddings/oleObject51.bin"/><Relationship Id="rId5" Type="http://schemas.openxmlformats.org/officeDocument/2006/relationships/tags" Target="../tags/tag143.xml"/><Relationship Id="rId43" Type="http://schemas.openxmlformats.org/officeDocument/2006/relationships/vmlDrawing" Target="../drawings/vmlDrawing4.vml"/><Relationship Id="rId42" Type="http://schemas.openxmlformats.org/officeDocument/2006/relationships/slideLayout" Target="../slideLayouts/slideLayout1.xml"/><Relationship Id="rId41" Type="http://schemas.openxmlformats.org/officeDocument/2006/relationships/tags" Target="../tags/tag157.xml"/><Relationship Id="rId40" Type="http://schemas.openxmlformats.org/officeDocument/2006/relationships/image" Target="../media/image52.wmf"/><Relationship Id="rId4" Type="http://schemas.openxmlformats.org/officeDocument/2006/relationships/image" Target="../media/image41.wmf"/><Relationship Id="rId39" Type="http://schemas.openxmlformats.org/officeDocument/2006/relationships/oleObject" Target="../embeddings/oleObject61.bin"/><Relationship Id="rId38" Type="http://schemas.openxmlformats.org/officeDocument/2006/relationships/tags" Target="../tags/tag156.xml"/><Relationship Id="rId37" Type="http://schemas.openxmlformats.org/officeDocument/2006/relationships/tags" Target="../tags/tag155.xml"/><Relationship Id="rId36" Type="http://schemas.openxmlformats.org/officeDocument/2006/relationships/image" Target="../media/image51.wmf"/><Relationship Id="rId35" Type="http://schemas.openxmlformats.org/officeDocument/2006/relationships/oleObject" Target="../embeddings/oleObject60.bin"/><Relationship Id="rId34" Type="http://schemas.openxmlformats.org/officeDocument/2006/relationships/tags" Target="../tags/tag154.xml"/><Relationship Id="rId33" Type="http://schemas.openxmlformats.org/officeDocument/2006/relationships/image" Target="../media/image50.wmf"/><Relationship Id="rId32" Type="http://schemas.openxmlformats.org/officeDocument/2006/relationships/oleObject" Target="../embeddings/oleObject59.bin"/><Relationship Id="rId31" Type="http://schemas.openxmlformats.org/officeDocument/2006/relationships/tags" Target="../tags/tag153.xml"/><Relationship Id="rId30" Type="http://schemas.openxmlformats.org/officeDocument/2006/relationships/image" Target="../media/image49.wmf"/><Relationship Id="rId3" Type="http://schemas.openxmlformats.org/officeDocument/2006/relationships/oleObject" Target="../embeddings/oleObject50.bin"/><Relationship Id="rId29" Type="http://schemas.openxmlformats.org/officeDocument/2006/relationships/oleObject" Target="../embeddings/oleObject58.bin"/><Relationship Id="rId28" Type="http://schemas.openxmlformats.org/officeDocument/2006/relationships/tags" Target="../tags/tag152.xml"/><Relationship Id="rId27" Type="http://schemas.openxmlformats.org/officeDocument/2006/relationships/image" Target="../media/image48.wmf"/><Relationship Id="rId26" Type="http://schemas.openxmlformats.org/officeDocument/2006/relationships/oleObject" Target="../embeddings/oleObject57.bin"/><Relationship Id="rId25" Type="http://schemas.openxmlformats.org/officeDocument/2006/relationships/tags" Target="../tags/tag151.xml"/><Relationship Id="rId24" Type="http://schemas.openxmlformats.org/officeDocument/2006/relationships/image" Target="../media/image47.wmf"/><Relationship Id="rId23" Type="http://schemas.openxmlformats.org/officeDocument/2006/relationships/oleObject" Target="../embeddings/oleObject56.bin"/><Relationship Id="rId22" Type="http://schemas.openxmlformats.org/officeDocument/2006/relationships/tags" Target="../tags/tag150.xml"/><Relationship Id="rId21" Type="http://schemas.openxmlformats.org/officeDocument/2006/relationships/image" Target="../media/image46.wmf"/><Relationship Id="rId20" Type="http://schemas.openxmlformats.org/officeDocument/2006/relationships/oleObject" Target="../embeddings/oleObject55.bin"/><Relationship Id="rId2" Type="http://schemas.openxmlformats.org/officeDocument/2006/relationships/tags" Target="../tags/tag142.xml"/><Relationship Id="rId19" Type="http://schemas.openxmlformats.org/officeDocument/2006/relationships/tags" Target="../tags/tag149.xml"/><Relationship Id="rId18" Type="http://schemas.openxmlformats.org/officeDocument/2006/relationships/tags" Target="../tags/tag148.xml"/><Relationship Id="rId17" Type="http://schemas.openxmlformats.org/officeDocument/2006/relationships/image" Target="../media/image45.wmf"/><Relationship Id="rId16" Type="http://schemas.openxmlformats.org/officeDocument/2006/relationships/oleObject" Target="../embeddings/oleObject54.bin"/><Relationship Id="rId15" Type="http://schemas.openxmlformats.org/officeDocument/2006/relationships/tags" Target="../tags/tag147.xml"/><Relationship Id="rId14" Type="http://schemas.openxmlformats.org/officeDocument/2006/relationships/tags" Target="../tags/tag146.xml"/><Relationship Id="rId13" Type="http://schemas.openxmlformats.org/officeDocument/2006/relationships/image" Target="../media/image44.wmf"/><Relationship Id="rId12" Type="http://schemas.openxmlformats.org/officeDocument/2006/relationships/oleObject" Target="../embeddings/oleObject53.bin"/><Relationship Id="rId11" Type="http://schemas.openxmlformats.org/officeDocument/2006/relationships/tags" Target="../tags/tag145.xml"/><Relationship Id="rId10" Type="http://schemas.openxmlformats.org/officeDocument/2006/relationships/image" Target="../media/image43.wmf"/><Relationship Id="rId1" Type="http://schemas.openxmlformats.org/officeDocument/2006/relationships/tags" Target="../tags/tag141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62.xml"/><Relationship Id="rId8" Type="http://schemas.openxmlformats.org/officeDocument/2006/relationships/image" Target="../media/image17.wmf"/><Relationship Id="rId7" Type="http://schemas.openxmlformats.org/officeDocument/2006/relationships/oleObject" Target="../embeddings/oleObject63.bin"/><Relationship Id="rId67" Type="http://schemas.openxmlformats.org/officeDocument/2006/relationships/vmlDrawing" Target="../drawings/vmlDrawing5.vml"/><Relationship Id="rId66" Type="http://schemas.openxmlformats.org/officeDocument/2006/relationships/slideLayout" Target="../slideLayouts/slideLayout1.xml"/><Relationship Id="rId65" Type="http://schemas.openxmlformats.org/officeDocument/2006/relationships/tags" Target="../tags/tag186.xml"/><Relationship Id="rId64" Type="http://schemas.openxmlformats.org/officeDocument/2006/relationships/tags" Target="../tags/tag185.xml"/><Relationship Id="rId63" Type="http://schemas.openxmlformats.org/officeDocument/2006/relationships/image" Target="../media/image62.wmf"/><Relationship Id="rId62" Type="http://schemas.openxmlformats.org/officeDocument/2006/relationships/oleObject" Target="../embeddings/oleObject79.bin"/><Relationship Id="rId61" Type="http://schemas.openxmlformats.org/officeDocument/2006/relationships/tags" Target="../tags/tag184.xml"/><Relationship Id="rId60" Type="http://schemas.openxmlformats.org/officeDocument/2006/relationships/image" Target="../media/image61.wmf"/><Relationship Id="rId6" Type="http://schemas.openxmlformats.org/officeDocument/2006/relationships/tags" Target="../tags/tag161.xml"/><Relationship Id="rId59" Type="http://schemas.openxmlformats.org/officeDocument/2006/relationships/oleObject" Target="../embeddings/oleObject78.bin"/><Relationship Id="rId58" Type="http://schemas.openxmlformats.org/officeDocument/2006/relationships/tags" Target="../tags/tag183.xml"/><Relationship Id="rId57" Type="http://schemas.openxmlformats.org/officeDocument/2006/relationships/image" Target="../media/image60.wmf"/><Relationship Id="rId56" Type="http://schemas.openxmlformats.org/officeDocument/2006/relationships/oleObject" Target="../embeddings/oleObject77.bin"/><Relationship Id="rId55" Type="http://schemas.openxmlformats.org/officeDocument/2006/relationships/tags" Target="../tags/tag182.xml"/><Relationship Id="rId54" Type="http://schemas.openxmlformats.org/officeDocument/2006/relationships/image" Target="../media/image59.wmf"/><Relationship Id="rId53" Type="http://schemas.openxmlformats.org/officeDocument/2006/relationships/oleObject" Target="../embeddings/oleObject76.bin"/><Relationship Id="rId52" Type="http://schemas.openxmlformats.org/officeDocument/2006/relationships/tags" Target="../tags/tag181.xml"/><Relationship Id="rId51" Type="http://schemas.openxmlformats.org/officeDocument/2006/relationships/image" Target="../media/image58.wmf"/><Relationship Id="rId50" Type="http://schemas.openxmlformats.org/officeDocument/2006/relationships/oleObject" Target="../embeddings/oleObject75.bin"/><Relationship Id="rId5" Type="http://schemas.openxmlformats.org/officeDocument/2006/relationships/tags" Target="../tags/tag160.xml"/><Relationship Id="rId49" Type="http://schemas.openxmlformats.org/officeDocument/2006/relationships/tags" Target="../tags/tag180.xml"/><Relationship Id="rId48" Type="http://schemas.openxmlformats.org/officeDocument/2006/relationships/tags" Target="../tags/tag179.xml"/><Relationship Id="rId47" Type="http://schemas.openxmlformats.org/officeDocument/2006/relationships/tags" Target="../tags/tag178.xml"/><Relationship Id="rId46" Type="http://schemas.openxmlformats.org/officeDocument/2006/relationships/image" Target="../media/image57.wmf"/><Relationship Id="rId45" Type="http://schemas.openxmlformats.org/officeDocument/2006/relationships/oleObject" Target="../embeddings/oleObject74.bin"/><Relationship Id="rId44" Type="http://schemas.openxmlformats.org/officeDocument/2006/relationships/tags" Target="../tags/tag177.xml"/><Relationship Id="rId43" Type="http://schemas.openxmlformats.org/officeDocument/2006/relationships/image" Target="../media/image56.wmf"/><Relationship Id="rId42" Type="http://schemas.openxmlformats.org/officeDocument/2006/relationships/oleObject" Target="../embeddings/oleObject73.bin"/><Relationship Id="rId41" Type="http://schemas.openxmlformats.org/officeDocument/2006/relationships/tags" Target="../tags/tag176.xml"/><Relationship Id="rId40" Type="http://schemas.openxmlformats.org/officeDocument/2006/relationships/image" Target="../media/image55.wmf"/><Relationship Id="rId4" Type="http://schemas.openxmlformats.org/officeDocument/2006/relationships/image" Target="../media/image16.wmf"/><Relationship Id="rId39" Type="http://schemas.openxmlformats.org/officeDocument/2006/relationships/oleObject" Target="../embeddings/oleObject72.bin"/><Relationship Id="rId38" Type="http://schemas.openxmlformats.org/officeDocument/2006/relationships/tags" Target="../tags/tag175.xml"/><Relationship Id="rId37" Type="http://schemas.openxmlformats.org/officeDocument/2006/relationships/image" Target="../media/image54.wmf"/><Relationship Id="rId36" Type="http://schemas.openxmlformats.org/officeDocument/2006/relationships/oleObject" Target="../embeddings/oleObject71.bin"/><Relationship Id="rId35" Type="http://schemas.openxmlformats.org/officeDocument/2006/relationships/tags" Target="../tags/tag174.xml"/><Relationship Id="rId34" Type="http://schemas.openxmlformats.org/officeDocument/2006/relationships/image" Target="../media/image53.wmf"/><Relationship Id="rId33" Type="http://schemas.openxmlformats.org/officeDocument/2006/relationships/oleObject" Target="../embeddings/oleObject70.bin"/><Relationship Id="rId32" Type="http://schemas.openxmlformats.org/officeDocument/2006/relationships/tags" Target="../tags/tag173.xml"/><Relationship Id="rId31" Type="http://schemas.openxmlformats.org/officeDocument/2006/relationships/image" Target="../media/image23.wmf"/><Relationship Id="rId30" Type="http://schemas.openxmlformats.org/officeDocument/2006/relationships/oleObject" Target="../embeddings/oleObject69.bin"/><Relationship Id="rId3" Type="http://schemas.openxmlformats.org/officeDocument/2006/relationships/oleObject" Target="../embeddings/oleObject62.bin"/><Relationship Id="rId29" Type="http://schemas.openxmlformats.org/officeDocument/2006/relationships/tags" Target="../tags/tag172.xml"/><Relationship Id="rId28" Type="http://schemas.openxmlformats.org/officeDocument/2006/relationships/tags" Target="../tags/tag171.xml"/><Relationship Id="rId27" Type="http://schemas.openxmlformats.org/officeDocument/2006/relationships/image" Target="../media/image22.wmf"/><Relationship Id="rId26" Type="http://schemas.openxmlformats.org/officeDocument/2006/relationships/oleObject" Target="../embeddings/oleObject68.bin"/><Relationship Id="rId25" Type="http://schemas.openxmlformats.org/officeDocument/2006/relationships/tags" Target="../tags/tag170.xml"/><Relationship Id="rId24" Type="http://schemas.openxmlformats.org/officeDocument/2006/relationships/image" Target="../media/image21.wmf"/><Relationship Id="rId23" Type="http://schemas.openxmlformats.org/officeDocument/2006/relationships/oleObject" Target="../embeddings/oleObject67.bin"/><Relationship Id="rId22" Type="http://schemas.openxmlformats.org/officeDocument/2006/relationships/tags" Target="../tags/tag169.xml"/><Relationship Id="rId21" Type="http://schemas.openxmlformats.org/officeDocument/2006/relationships/tags" Target="../tags/tag168.xml"/><Relationship Id="rId20" Type="http://schemas.openxmlformats.org/officeDocument/2006/relationships/tags" Target="../tags/tag167.xml"/><Relationship Id="rId2" Type="http://schemas.openxmlformats.org/officeDocument/2006/relationships/tags" Target="../tags/tag159.xml"/><Relationship Id="rId19" Type="http://schemas.openxmlformats.org/officeDocument/2006/relationships/tags" Target="../tags/tag166.xml"/><Relationship Id="rId18" Type="http://schemas.openxmlformats.org/officeDocument/2006/relationships/image" Target="../media/image20.wmf"/><Relationship Id="rId17" Type="http://schemas.openxmlformats.org/officeDocument/2006/relationships/oleObject" Target="../embeddings/oleObject66.bin"/><Relationship Id="rId16" Type="http://schemas.openxmlformats.org/officeDocument/2006/relationships/tags" Target="../tags/tag165.xml"/><Relationship Id="rId15" Type="http://schemas.openxmlformats.org/officeDocument/2006/relationships/image" Target="../media/image19.wmf"/><Relationship Id="rId14" Type="http://schemas.openxmlformats.org/officeDocument/2006/relationships/oleObject" Target="../embeddings/oleObject65.bin"/><Relationship Id="rId13" Type="http://schemas.openxmlformats.org/officeDocument/2006/relationships/tags" Target="../tags/tag164.xml"/><Relationship Id="rId12" Type="http://schemas.openxmlformats.org/officeDocument/2006/relationships/tags" Target="../tags/tag163.xml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64.bin"/><Relationship Id="rId1" Type="http://schemas.openxmlformats.org/officeDocument/2006/relationships/tags" Target="../tags/tag15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65.wmf"/><Relationship Id="rId8" Type="http://schemas.openxmlformats.org/officeDocument/2006/relationships/oleObject" Target="../embeddings/oleObject82.bin"/><Relationship Id="rId7" Type="http://schemas.openxmlformats.org/officeDocument/2006/relationships/tags" Target="../tags/tag189.x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81.bin"/><Relationship Id="rId4" Type="http://schemas.openxmlformats.org/officeDocument/2006/relationships/tags" Target="../tags/tag188.xml"/><Relationship Id="rId34" Type="http://schemas.openxmlformats.org/officeDocument/2006/relationships/vmlDrawing" Target="../drawings/vmlDrawing6.vml"/><Relationship Id="rId33" Type="http://schemas.openxmlformats.org/officeDocument/2006/relationships/slideLayout" Target="../slideLayouts/slideLayout1.xml"/><Relationship Id="rId32" Type="http://schemas.openxmlformats.org/officeDocument/2006/relationships/tags" Target="../tags/tag204.xml"/><Relationship Id="rId31" Type="http://schemas.openxmlformats.org/officeDocument/2006/relationships/image" Target="../media/image69.wmf"/><Relationship Id="rId30" Type="http://schemas.openxmlformats.org/officeDocument/2006/relationships/oleObject" Target="../embeddings/oleObject86.bin"/><Relationship Id="rId3" Type="http://schemas.openxmlformats.org/officeDocument/2006/relationships/image" Target="../media/image63.wmf"/><Relationship Id="rId29" Type="http://schemas.openxmlformats.org/officeDocument/2006/relationships/tags" Target="../tags/tag203.xml"/><Relationship Id="rId28" Type="http://schemas.openxmlformats.org/officeDocument/2006/relationships/image" Target="../media/image68.wmf"/><Relationship Id="rId27" Type="http://schemas.openxmlformats.org/officeDocument/2006/relationships/oleObject" Target="../embeddings/oleObject85.bin"/><Relationship Id="rId26" Type="http://schemas.openxmlformats.org/officeDocument/2006/relationships/tags" Target="../tags/tag202.xml"/><Relationship Id="rId25" Type="http://schemas.openxmlformats.org/officeDocument/2006/relationships/image" Target="../media/image67.wmf"/><Relationship Id="rId24" Type="http://schemas.openxmlformats.org/officeDocument/2006/relationships/oleObject" Target="../embeddings/oleObject84.bin"/><Relationship Id="rId23" Type="http://schemas.openxmlformats.org/officeDocument/2006/relationships/tags" Target="../tags/tag201.xml"/><Relationship Id="rId22" Type="http://schemas.openxmlformats.org/officeDocument/2006/relationships/tags" Target="../tags/tag200.xml"/><Relationship Id="rId21" Type="http://schemas.openxmlformats.org/officeDocument/2006/relationships/tags" Target="../tags/tag199.xml"/><Relationship Id="rId20" Type="http://schemas.openxmlformats.org/officeDocument/2006/relationships/tags" Target="../tags/tag198.xml"/><Relationship Id="rId2" Type="http://schemas.openxmlformats.org/officeDocument/2006/relationships/oleObject" Target="../embeddings/oleObject80.bin"/><Relationship Id="rId19" Type="http://schemas.openxmlformats.org/officeDocument/2006/relationships/tags" Target="../tags/tag197.xml"/><Relationship Id="rId18" Type="http://schemas.openxmlformats.org/officeDocument/2006/relationships/tags" Target="../tags/tag196.xml"/><Relationship Id="rId17" Type="http://schemas.openxmlformats.org/officeDocument/2006/relationships/tags" Target="../tags/tag195.xml"/><Relationship Id="rId16" Type="http://schemas.openxmlformats.org/officeDocument/2006/relationships/tags" Target="../tags/tag194.xml"/><Relationship Id="rId15" Type="http://schemas.openxmlformats.org/officeDocument/2006/relationships/tags" Target="../tags/tag193.xml"/><Relationship Id="rId14" Type="http://schemas.openxmlformats.org/officeDocument/2006/relationships/tags" Target="../tags/tag192.xml"/><Relationship Id="rId13" Type="http://schemas.openxmlformats.org/officeDocument/2006/relationships/tags" Target="../tags/tag191.xml"/><Relationship Id="rId12" Type="http://schemas.openxmlformats.org/officeDocument/2006/relationships/image" Target="../media/image66.png"/><Relationship Id="rId11" Type="http://schemas.openxmlformats.org/officeDocument/2006/relationships/oleObject" Target="../embeddings/oleObject83.bin"/><Relationship Id="rId10" Type="http://schemas.openxmlformats.org/officeDocument/2006/relationships/tags" Target="../tags/tag190.xml"/><Relationship Id="rId1" Type="http://schemas.openxmlformats.org/officeDocument/2006/relationships/tags" Target="../tags/tag187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72.wmf"/><Relationship Id="rId8" Type="http://schemas.openxmlformats.org/officeDocument/2006/relationships/oleObject" Target="../embeddings/oleObject89.bin"/><Relationship Id="rId7" Type="http://schemas.openxmlformats.org/officeDocument/2006/relationships/tags" Target="../tags/tag207.xml"/><Relationship Id="rId6" Type="http://schemas.openxmlformats.org/officeDocument/2006/relationships/image" Target="../media/image71.wmf"/><Relationship Id="rId53" Type="http://schemas.openxmlformats.org/officeDocument/2006/relationships/vmlDrawing" Target="../drawings/vmlDrawing7.vml"/><Relationship Id="rId52" Type="http://schemas.openxmlformats.org/officeDocument/2006/relationships/slideLayout" Target="../slideLayouts/slideLayout1.xml"/><Relationship Id="rId51" Type="http://schemas.openxmlformats.org/officeDocument/2006/relationships/tags" Target="../tags/tag223.xml"/><Relationship Id="rId50" Type="http://schemas.openxmlformats.org/officeDocument/2006/relationships/tags" Target="../tags/tag222.xml"/><Relationship Id="rId5" Type="http://schemas.openxmlformats.org/officeDocument/2006/relationships/oleObject" Target="../embeddings/oleObject88.bin"/><Relationship Id="rId49" Type="http://schemas.openxmlformats.org/officeDocument/2006/relationships/tags" Target="../tags/tag221.xml"/><Relationship Id="rId48" Type="http://schemas.openxmlformats.org/officeDocument/2006/relationships/image" Target="../media/image84.wmf"/><Relationship Id="rId47" Type="http://schemas.openxmlformats.org/officeDocument/2006/relationships/oleObject" Target="../embeddings/oleObject102.bin"/><Relationship Id="rId46" Type="http://schemas.openxmlformats.org/officeDocument/2006/relationships/tags" Target="../tags/tag220.xml"/><Relationship Id="rId45" Type="http://schemas.openxmlformats.org/officeDocument/2006/relationships/image" Target="../media/image83.wmf"/><Relationship Id="rId44" Type="http://schemas.openxmlformats.org/officeDocument/2006/relationships/oleObject" Target="../embeddings/oleObject101.bin"/><Relationship Id="rId43" Type="http://schemas.openxmlformats.org/officeDocument/2006/relationships/tags" Target="../tags/tag219.xml"/><Relationship Id="rId42" Type="http://schemas.openxmlformats.org/officeDocument/2006/relationships/image" Target="../media/image82.wmf"/><Relationship Id="rId41" Type="http://schemas.openxmlformats.org/officeDocument/2006/relationships/oleObject" Target="../embeddings/oleObject100.bin"/><Relationship Id="rId40" Type="http://schemas.openxmlformats.org/officeDocument/2006/relationships/tags" Target="../tags/tag218.xml"/><Relationship Id="rId4" Type="http://schemas.openxmlformats.org/officeDocument/2006/relationships/tags" Target="../tags/tag206.xml"/><Relationship Id="rId39" Type="http://schemas.openxmlformats.org/officeDocument/2006/relationships/image" Target="../media/image81.wmf"/><Relationship Id="rId38" Type="http://schemas.openxmlformats.org/officeDocument/2006/relationships/oleObject" Target="../embeddings/oleObject99.bin"/><Relationship Id="rId37" Type="http://schemas.openxmlformats.org/officeDocument/2006/relationships/tags" Target="../tags/tag217.xml"/><Relationship Id="rId36" Type="http://schemas.openxmlformats.org/officeDocument/2006/relationships/image" Target="../media/image80.wmf"/><Relationship Id="rId35" Type="http://schemas.openxmlformats.org/officeDocument/2006/relationships/oleObject" Target="../embeddings/oleObject98.bin"/><Relationship Id="rId34" Type="http://schemas.openxmlformats.org/officeDocument/2006/relationships/tags" Target="../tags/tag216.xml"/><Relationship Id="rId33" Type="http://schemas.openxmlformats.org/officeDocument/2006/relationships/image" Target="../media/image79.wmf"/><Relationship Id="rId32" Type="http://schemas.openxmlformats.org/officeDocument/2006/relationships/oleObject" Target="../embeddings/oleObject97.bin"/><Relationship Id="rId31" Type="http://schemas.openxmlformats.org/officeDocument/2006/relationships/tags" Target="../tags/tag215.xml"/><Relationship Id="rId30" Type="http://schemas.openxmlformats.org/officeDocument/2006/relationships/image" Target="../media/image78.wmf"/><Relationship Id="rId3" Type="http://schemas.openxmlformats.org/officeDocument/2006/relationships/image" Target="../media/image70.wmf"/><Relationship Id="rId29" Type="http://schemas.openxmlformats.org/officeDocument/2006/relationships/oleObject" Target="../embeddings/oleObject96.bin"/><Relationship Id="rId28" Type="http://schemas.openxmlformats.org/officeDocument/2006/relationships/tags" Target="../tags/tag214.xml"/><Relationship Id="rId27" Type="http://schemas.openxmlformats.org/officeDocument/2006/relationships/image" Target="../media/image77.wmf"/><Relationship Id="rId26" Type="http://schemas.openxmlformats.org/officeDocument/2006/relationships/oleObject" Target="../embeddings/oleObject95.bin"/><Relationship Id="rId25" Type="http://schemas.openxmlformats.org/officeDocument/2006/relationships/tags" Target="../tags/tag213.xml"/><Relationship Id="rId24" Type="http://schemas.openxmlformats.org/officeDocument/2006/relationships/image" Target="../media/image76.wmf"/><Relationship Id="rId23" Type="http://schemas.openxmlformats.org/officeDocument/2006/relationships/oleObject" Target="../embeddings/oleObject94.bin"/><Relationship Id="rId22" Type="http://schemas.openxmlformats.org/officeDocument/2006/relationships/tags" Target="../tags/tag212.xml"/><Relationship Id="rId21" Type="http://schemas.openxmlformats.org/officeDocument/2006/relationships/image" Target="../media/image75.wmf"/><Relationship Id="rId20" Type="http://schemas.openxmlformats.org/officeDocument/2006/relationships/oleObject" Target="../embeddings/oleObject93.bin"/><Relationship Id="rId2" Type="http://schemas.openxmlformats.org/officeDocument/2006/relationships/oleObject" Target="../embeddings/oleObject87.bin"/><Relationship Id="rId19" Type="http://schemas.openxmlformats.org/officeDocument/2006/relationships/tags" Target="../tags/tag211.xml"/><Relationship Id="rId18" Type="http://schemas.openxmlformats.org/officeDocument/2006/relationships/image" Target="../media/image74.wmf"/><Relationship Id="rId17" Type="http://schemas.openxmlformats.org/officeDocument/2006/relationships/oleObject" Target="../embeddings/oleObject92.bin"/><Relationship Id="rId16" Type="http://schemas.openxmlformats.org/officeDocument/2006/relationships/tags" Target="../tags/tag210.xml"/><Relationship Id="rId15" Type="http://schemas.openxmlformats.org/officeDocument/2006/relationships/image" Target="../media/image64.wmf"/><Relationship Id="rId14" Type="http://schemas.openxmlformats.org/officeDocument/2006/relationships/oleObject" Target="../embeddings/oleObject91.bin"/><Relationship Id="rId13" Type="http://schemas.openxmlformats.org/officeDocument/2006/relationships/tags" Target="../tags/tag209.xml"/><Relationship Id="rId12" Type="http://schemas.openxmlformats.org/officeDocument/2006/relationships/image" Target="../media/image73.wmf"/><Relationship Id="rId11" Type="http://schemas.openxmlformats.org/officeDocument/2006/relationships/oleObject" Target="../embeddings/oleObject90.bin"/><Relationship Id="rId10" Type="http://schemas.openxmlformats.org/officeDocument/2006/relationships/tags" Target="../tags/tag208.xml"/><Relationship Id="rId1" Type="http://schemas.openxmlformats.org/officeDocument/2006/relationships/tags" Target="../tags/tag205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5.bin"/><Relationship Id="rId86" Type="http://schemas.openxmlformats.org/officeDocument/2006/relationships/vmlDrawing" Target="../drawings/vmlDrawing8.vml"/><Relationship Id="rId85" Type="http://schemas.openxmlformats.org/officeDocument/2006/relationships/slideLayout" Target="../slideLayouts/slideLayout1.xml"/><Relationship Id="rId84" Type="http://schemas.openxmlformats.org/officeDocument/2006/relationships/tags" Target="../tags/tag277.xml"/><Relationship Id="rId83" Type="http://schemas.openxmlformats.org/officeDocument/2006/relationships/image" Target="../media/image99.wmf"/><Relationship Id="rId82" Type="http://schemas.openxmlformats.org/officeDocument/2006/relationships/oleObject" Target="../embeddings/oleObject117.bin"/><Relationship Id="rId81" Type="http://schemas.openxmlformats.org/officeDocument/2006/relationships/tags" Target="../tags/tag276.xml"/><Relationship Id="rId80" Type="http://schemas.openxmlformats.org/officeDocument/2006/relationships/image" Target="../media/image98.wmf"/><Relationship Id="rId8" Type="http://schemas.openxmlformats.org/officeDocument/2006/relationships/tags" Target="../tags/tag227.xml"/><Relationship Id="rId79" Type="http://schemas.openxmlformats.org/officeDocument/2006/relationships/oleObject" Target="../embeddings/oleObject116.bin"/><Relationship Id="rId78" Type="http://schemas.openxmlformats.org/officeDocument/2006/relationships/tags" Target="../tags/tag275.xml"/><Relationship Id="rId77" Type="http://schemas.openxmlformats.org/officeDocument/2006/relationships/image" Target="../media/image97.wmf"/><Relationship Id="rId76" Type="http://schemas.openxmlformats.org/officeDocument/2006/relationships/oleObject" Target="../embeddings/oleObject115.bin"/><Relationship Id="rId75" Type="http://schemas.openxmlformats.org/officeDocument/2006/relationships/tags" Target="../tags/tag274.xml"/><Relationship Id="rId74" Type="http://schemas.openxmlformats.org/officeDocument/2006/relationships/image" Target="../media/image96.wmf"/><Relationship Id="rId73" Type="http://schemas.openxmlformats.org/officeDocument/2006/relationships/oleObject" Target="../embeddings/oleObject114.bin"/><Relationship Id="rId72" Type="http://schemas.openxmlformats.org/officeDocument/2006/relationships/tags" Target="../tags/tag273.xml"/><Relationship Id="rId71" Type="http://schemas.openxmlformats.org/officeDocument/2006/relationships/tags" Target="../tags/tag272.xml"/><Relationship Id="rId70" Type="http://schemas.openxmlformats.org/officeDocument/2006/relationships/tags" Target="../tags/tag271.xml"/><Relationship Id="rId7" Type="http://schemas.openxmlformats.org/officeDocument/2006/relationships/image" Target="../media/image86.wmf"/><Relationship Id="rId69" Type="http://schemas.openxmlformats.org/officeDocument/2006/relationships/tags" Target="../tags/tag270.xml"/><Relationship Id="rId68" Type="http://schemas.openxmlformats.org/officeDocument/2006/relationships/tags" Target="../tags/tag269.xml"/><Relationship Id="rId67" Type="http://schemas.openxmlformats.org/officeDocument/2006/relationships/tags" Target="../tags/tag268.xml"/><Relationship Id="rId66" Type="http://schemas.openxmlformats.org/officeDocument/2006/relationships/tags" Target="../tags/tag267.xml"/><Relationship Id="rId65" Type="http://schemas.openxmlformats.org/officeDocument/2006/relationships/tags" Target="../tags/tag266.xml"/><Relationship Id="rId64" Type="http://schemas.openxmlformats.org/officeDocument/2006/relationships/tags" Target="../tags/tag265.xml"/><Relationship Id="rId63" Type="http://schemas.openxmlformats.org/officeDocument/2006/relationships/tags" Target="../tags/tag264.xml"/><Relationship Id="rId62" Type="http://schemas.openxmlformats.org/officeDocument/2006/relationships/tags" Target="../tags/tag263.xml"/><Relationship Id="rId61" Type="http://schemas.openxmlformats.org/officeDocument/2006/relationships/tags" Target="../tags/tag262.xml"/><Relationship Id="rId60" Type="http://schemas.openxmlformats.org/officeDocument/2006/relationships/tags" Target="../tags/tag261.xml"/><Relationship Id="rId6" Type="http://schemas.openxmlformats.org/officeDocument/2006/relationships/oleObject" Target="../embeddings/oleObject104.bin"/><Relationship Id="rId59" Type="http://schemas.openxmlformats.org/officeDocument/2006/relationships/tags" Target="../tags/tag260.xml"/><Relationship Id="rId58" Type="http://schemas.openxmlformats.org/officeDocument/2006/relationships/tags" Target="../tags/tag259.xml"/><Relationship Id="rId57" Type="http://schemas.openxmlformats.org/officeDocument/2006/relationships/tags" Target="../tags/tag258.xml"/><Relationship Id="rId56" Type="http://schemas.openxmlformats.org/officeDocument/2006/relationships/tags" Target="../tags/tag257.xml"/><Relationship Id="rId55" Type="http://schemas.openxmlformats.org/officeDocument/2006/relationships/tags" Target="../tags/tag256.xml"/><Relationship Id="rId54" Type="http://schemas.openxmlformats.org/officeDocument/2006/relationships/tags" Target="../tags/tag255.xml"/><Relationship Id="rId53" Type="http://schemas.openxmlformats.org/officeDocument/2006/relationships/tags" Target="../tags/tag254.xml"/><Relationship Id="rId52" Type="http://schemas.openxmlformats.org/officeDocument/2006/relationships/tags" Target="../tags/tag253.xml"/><Relationship Id="rId51" Type="http://schemas.openxmlformats.org/officeDocument/2006/relationships/tags" Target="../tags/tag252.xml"/><Relationship Id="rId50" Type="http://schemas.openxmlformats.org/officeDocument/2006/relationships/tags" Target="../tags/tag251.xml"/><Relationship Id="rId5" Type="http://schemas.openxmlformats.org/officeDocument/2006/relationships/tags" Target="../tags/tag226.xml"/><Relationship Id="rId49" Type="http://schemas.openxmlformats.org/officeDocument/2006/relationships/tags" Target="../tags/tag250.xml"/><Relationship Id="rId48" Type="http://schemas.openxmlformats.org/officeDocument/2006/relationships/tags" Target="../tags/tag249.xml"/><Relationship Id="rId47" Type="http://schemas.openxmlformats.org/officeDocument/2006/relationships/tags" Target="../tags/tag248.xml"/><Relationship Id="rId46" Type="http://schemas.openxmlformats.org/officeDocument/2006/relationships/tags" Target="../tags/tag247.xml"/><Relationship Id="rId45" Type="http://schemas.openxmlformats.org/officeDocument/2006/relationships/tags" Target="../tags/tag246.xml"/><Relationship Id="rId44" Type="http://schemas.openxmlformats.org/officeDocument/2006/relationships/tags" Target="../tags/tag245.xml"/><Relationship Id="rId43" Type="http://schemas.openxmlformats.org/officeDocument/2006/relationships/tags" Target="../tags/tag244.xml"/><Relationship Id="rId42" Type="http://schemas.openxmlformats.org/officeDocument/2006/relationships/tags" Target="../tags/tag243.xml"/><Relationship Id="rId41" Type="http://schemas.openxmlformats.org/officeDocument/2006/relationships/tags" Target="../tags/tag242.xml"/><Relationship Id="rId40" Type="http://schemas.openxmlformats.org/officeDocument/2006/relationships/tags" Target="../tags/tag241.xml"/><Relationship Id="rId4" Type="http://schemas.openxmlformats.org/officeDocument/2006/relationships/image" Target="../media/image85.wmf"/><Relationship Id="rId39" Type="http://schemas.openxmlformats.org/officeDocument/2006/relationships/tags" Target="../tags/tag240.xml"/><Relationship Id="rId38" Type="http://schemas.openxmlformats.org/officeDocument/2006/relationships/tags" Target="../tags/tag239.xml"/><Relationship Id="rId37" Type="http://schemas.openxmlformats.org/officeDocument/2006/relationships/tags" Target="../tags/tag238.xml"/><Relationship Id="rId36" Type="http://schemas.openxmlformats.org/officeDocument/2006/relationships/tags" Target="../tags/tag237.xml"/><Relationship Id="rId35" Type="http://schemas.openxmlformats.org/officeDocument/2006/relationships/tags" Target="../tags/tag236.xml"/><Relationship Id="rId34" Type="http://schemas.openxmlformats.org/officeDocument/2006/relationships/image" Target="../media/image95.wmf"/><Relationship Id="rId33" Type="http://schemas.openxmlformats.org/officeDocument/2006/relationships/oleObject" Target="../embeddings/oleObject113.bin"/><Relationship Id="rId32" Type="http://schemas.openxmlformats.org/officeDocument/2006/relationships/tags" Target="../tags/tag235.xml"/><Relationship Id="rId31" Type="http://schemas.openxmlformats.org/officeDocument/2006/relationships/image" Target="../media/image94.wmf"/><Relationship Id="rId30" Type="http://schemas.openxmlformats.org/officeDocument/2006/relationships/oleObject" Target="../embeddings/oleObject112.bin"/><Relationship Id="rId3" Type="http://schemas.openxmlformats.org/officeDocument/2006/relationships/oleObject" Target="../embeddings/oleObject103.bin"/><Relationship Id="rId29" Type="http://schemas.openxmlformats.org/officeDocument/2006/relationships/tags" Target="../tags/tag234.xml"/><Relationship Id="rId28" Type="http://schemas.openxmlformats.org/officeDocument/2006/relationships/image" Target="../media/image93.wmf"/><Relationship Id="rId27" Type="http://schemas.openxmlformats.org/officeDocument/2006/relationships/oleObject" Target="../embeddings/oleObject111.bin"/><Relationship Id="rId26" Type="http://schemas.openxmlformats.org/officeDocument/2006/relationships/tags" Target="../tags/tag233.xml"/><Relationship Id="rId25" Type="http://schemas.openxmlformats.org/officeDocument/2006/relationships/image" Target="../media/image92.wmf"/><Relationship Id="rId24" Type="http://schemas.openxmlformats.org/officeDocument/2006/relationships/oleObject" Target="../embeddings/oleObject110.bin"/><Relationship Id="rId23" Type="http://schemas.openxmlformats.org/officeDocument/2006/relationships/tags" Target="../tags/tag232.xml"/><Relationship Id="rId22" Type="http://schemas.openxmlformats.org/officeDocument/2006/relationships/image" Target="../media/image91.wmf"/><Relationship Id="rId21" Type="http://schemas.openxmlformats.org/officeDocument/2006/relationships/oleObject" Target="../embeddings/oleObject109.bin"/><Relationship Id="rId20" Type="http://schemas.openxmlformats.org/officeDocument/2006/relationships/tags" Target="../tags/tag231.xml"/><Relationship Id="rId2" Type="http://schemas.openxmlformats.org/officeDocument/2006/relationships/tags" Target="../tags/tag225.xml"/><Relationship Id="rId19" Type="http://schemas.openxmlformats.org/officeDocument/2006/relationships/image" Target="../media/image90.wmf"/><Relationship Id="rId18" Type="http://schemas.openxmlformats.org/officeDocument/2006/relationships/oleObject" Target="../embeddings/oleObject108.bin"/><Relationship Id="rId17" Type="http://schemas.openxmlformats.org/officeDocument/2006/relationships/tags" Target="../tags/tag230.xml"/><Relationship Id="rId16" Type="http://schemas.openxmlformats.org/officeDocument/2006/relationships/image" Target="../media/image89.wmf"/><Relationship Id="rId15" Type="http://schemas.openxmlformats.org/officeDocument/2006/relationships/oleObject" Target="../embeddings/oleObject107.bin"/><Relationship Id="rId14" Type="http://schemas.openxmlformats.org/officeDocument/2006/relationships/tags" Target="../tags/tag229.xml"/><Relationship Id="rId13" Type="http://schemas.openxmlformats.org/officeDocument/2006/relationships/image" Target="../media/image88.wmf"/><Relationship Id="rId12" Type="http://schemas.openxmlformats.org/officeDocument/2006/relationships/oleObject" Target="../embeddings/oleObject106.bin"/><Relationship Id="rId11" Type="http://schemas.openxmlformats.org/officeDocument/2006/relationships/tags" Target="../tags/tag228.xml"/><Relationship Id="rId10" Type="http://schemas.openxmlformats.org/officeDocument/2006/relationships/image" Target="../media/image87.wmf"/><Relationship Id="rId1" Type="http://schemas.openxmlformats.org/officeDocument/2006/relationships/tags" Target="../tags/tag2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8594" name="Object 2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50825" y="3141663"/>
          <a:ext cx="5422900" cy="102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2" imgW="56997600" imgH="10972800" progId="Equation.3">
                  <p:embed/>
                </p:oleObj>
              </mc:Choice>
              <mc:Fallback>
                <p:oleObj name="Equation" r:id="rId2" imgW="56997600" imgH="10972800" progId="Equation.3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0825" y="3141663"/>
                        <a:ext cx="5422900" cy="1022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595" name="Object 3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317500" y="1989138"/>
          <a:ext cx="6900863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5" imgW="79857600" imgH="10363200" progId="Equation.3">
                  <p:embed/>
                </p:oleObj>
              </mc:Choice>
              <mc:Fallback>
                <p:oleObj name="Equation" r:id="rId5" imgW="79857600" imgH="10363200" progId="Equation.3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7500" y="1989138"/>
                        <a:ext cx="6900863" cy="9001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8610" name="Text Box 4"/>
          <p:cNvSpPr txBox="1">
            <a:spLocks noChangeArrowheads="1"/>
          </p:cNvSpPr>
          <p:nvPr/>
        </p:nvSpPr>
        <p:spPr bwMode="auto">
          <a:xfrm>
            <a:off x="128588" y="185738"/>
            <a:ext cx="54864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kumimoji="1" lang="zh-CN" altLang="en-US" sz="3200" b="1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3200" b="1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 </a:t>
            </a:r>
            <a:r>
              <a:rPr kumimoji="1" lang="zh-CN" altLang="en-US" sz="2800" b="1">
                <a:solidFill>
                  <a:srgbClr val="99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平面向量的坐标表示</a:t>
            </a:r>
            <a:endParaRPr kumimoji="1" lang="zh-CN" altLang="en-US" sz="2800" b="1">
              <a:solidFill>
                <a:srgbClr val="99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38597" name="Object 5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623888" y="5903913"/>
          <a:ext cx="80803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8" imgW="5791200" imgH="4572000" progId="Equation.3">
                  <p:embed/>
                </p:oleObj>
              </mc:Choice>
              <mc:Fallback>
                <p:oleObj name="Equation" r:id="rId8" imgW="5791200" imgH="4572000" progId="Equation.3">
                  <p:embed/>
                  <p:pic>
                    <p:nvPicPr>
                      <p:cNvPr id="0" name="图片 8194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23888" y="5903913"/>
                        <a:ext cx="808037" cy="565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598" name="Object 6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6288088" y="5903913"/>
          <a:ext cx="86360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11" imgW="5791200" imgH="5181600" progId="Equation.3">
                  <p:embed/>
                </p:oleObj>
              </mc:Choice>
              <mc:Fallback>
                <p:oleObj name="Equation" r:id="rId11" imgW="5791200" imgH="51816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288088" y="5903913"/>
                        <a:ext cx="863600" cy="5794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599" name="Object 7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1295400" y="2516188"/>
          <a:ext cx="55467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4" imgW="40538400" imgH="5181600" progId="Equation.3">
                  <p:embed/>
                </p:oleObj>
              </mc:Choice>
              <mc:Fallback>
                <p:oleObj name="Equation" r:id="rId14" imgW="40538400" imgH="5181600" progId="Equation.3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295400" y="2516188"/>
                        <a:ext cx="5546725" cy="554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0" name="Object 8"/>
          <p:cNvGraphicFramePr>
            <a:graphicFrameLocks noChangeAspect="1"/>
          </p:cNvGraphicFramePr>
          <p:nvPr>
            <p:custDataLst>
              <p:tags r:id="rId16"/>
            </p:custDataLst>
          </p:nvPr>
        </p:nvGraphicFramePr>
        <p:xfrm>
          <a:off x="1490663" y="3795713"/>
          <a:ext cx="47720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7" imgW="36576000" imgH="4876800" progId="Equation.3">
                  <p:embed/>
                </p:oleObj>
              </mc:Choice>
              <mc:Fallback>
                <p:oleObj name="Equation" r:id="rId17" imgW="36576000" imgH="4876800" progId="Equation.3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490663" y="3795713"/>
                        <a:ext cx="4772025" cy="5588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1" name="Object 9"/>
          <p:cNvGraphicFramePr>
            <a:graphicFrameLocks noChangeAspect="1"/>
          </p:cNvGraphicFramePr>
          <p:nvPr>
            <p:custDataLst>
              <p:tags r:id="rId19"/>
            </p:custDataLst>
          </p:nvPr>
        </p:nvGraphicFramePr>
        <p:xfrm>
          <a:off x="203200" y="4524375"/>
          <a:ext cx="57308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20" imgW="48768000" imgH="5791200" progId="Equation.3">
                  <p:embed/>
                </p:oleObj>
              </mc:Choice>
              <mc:Fallback>
                <p:oleObj name="Equation" r:id="rId20" imgW="48768000" imgH="5791200" progId="Equation.3">
                  <p:embed/>
                  <p:pic>
                    <p:nvPicPr>
                      <p:cNvPr id="0" name="图片 8198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03200" y="4524375"/>
                        <a:ext cx="5730875" cy="5715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2" name="Object 10"/>
          <p:cNvGraphicFramePr>
            <a:graphicFrameLocks noChangeAspect="1"/>
          </p:cNvGraphicFramePr>
          <p:nvPr>
            <p:custDataLst>
              <p:tags r:id="rId22"/>
            </p:custDataLst>
          </p:nvPr>
        </p:nvGraphicFramePr>
        <p:xfrm>
          <a:off x="334963" y="768350"/>
          <a:ext cx="7537450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公式" r:id="rId23" imgW="78638400" imgH="12192000" progId="Equation.3">
                  <p:embed/>
                </p:oleObj>
              </mc:Choice>
              <mc:Fallback>
                <p:oleObj name="公式" r:id="rId23" imgW="78638400" imgH="12192000" progId="Equation.3">
                  <p:embed/>
                  <p:pic>
                    <p:nvPicPr>
                      <p:cNvPr id="0" name="图片 8199"/>
                      <p:cNvPicPr>
                        <a:picLocks noChangeAspect="1"/>
                      </p:cNvPicPr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34963" y="768350"/>
                        <a:ext cx="7537450" cy="11477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3" name="Object 1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225425" y="5108575"/>
          <a:ext cx="47117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26" imgW="41148000" imgH="6096000" progId="Equation.3">
                  <p:embed/>
                </p:oleObj>
              </mc:Choice>
              <mc:Fallback>
                <p:oleObj name="Equation" r:id="rId26" imgW="41148000" imgH="6096000" progId="Equation.3">
                  <p:embed/>
                  <p:pic>
                    <p:nvPicPr>
                      <p:cNvPr id="0" name="图片 8200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25425" y="5108575"/>
                        <a:ext cx="4711700" cy="601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4" name="Object 12"/>
          <p:cNvGraphicFramePr>
            <a:graphicFrameLocks noChangeAspect="1"/>
          </p:cNvGraphicFramePr>
          <p:nvPr>
            <p:custDataLst>
              <p:tags r:id="rId28"/>
            </p:custDataLst>
          </p:nvPr>
        </p:nvGraphicFramePr>
        <p:xfrm>
          <a:off x="4816475" y="5207000"/>
          <a:ext cx="466883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9" imgW="43891200" imgH="5181600" progId="Equation.3">
                  <p:embed/>
                </p:oleObj>
              </mc:Choice>
              <mc:Fallback>
                <p:oleObj name="Equation" r:id="rId29" imgW="43891200" imgH="5181600" progId="Equation.3">
                  <p:embed/>
                  <p:pic>
                    <p:nvPicPr>
                      <p:cNvPr id="0" name="图片 8201"/>
                      <p:cNvPicPr>
                        <a:picLocks noChangeAspect="1"/>
                      </p:cNvPicPr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4816475" y="5207000"/>
                        <a:ext cx="4668838" cy="503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5" name="Object 13"/>
          <p:cNvGraphicFramePr>
            <a:graphicFrameLocks noChangeAspect="1"/>
          </p:cNvGraphicFramePr>
          <p:nvPr>
            <p:custDataLst>
              <p:tags r:id="rId31"/>
            </p:custDataLst>
          </p:nvPr>
        </p:nvGraphicFramePr>
        <p:xfrm>
          <a:off x="1563688" y="6005513"/>
          <a:ext cx="169545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2" imgW="13411200" imgH="4876800" progId="Equation.3">
                  <p:embed/>
                </p:oleObj>
              </mc:Choice>
              <mc:Fallback>
                <p:oleObj name="Equation" r:id="rId32" imgW="13411200" imgH="4876800" progId="Equation.3">
                  <p:embed/>
                  <p:pic>
                    <p:nvPicPr>
                      <p:cNvPr id="0" name="图片 8202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563688" y="6005513"/>
                        <a:ext cx="1695450" cy="461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6" name="Object 14"/>
          <p:cNvGraphicFramePr>
            <a:graphicFrameLocks noChangeAspect="1"/>
          </p:cNvGraphicFramePr>
          <p:nvPr>
            <p:custDataLst>
              <p:tags r:id="rId34"/>
            </p:custDataLst>
          </p:nvPr>
        </p:nvGraphicFramePr>
        <p:xfrm>
          <a:off x="4464050" y="6018213"/>
          <a:ext cx="169545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5" imgW="13411200" imgH="4876800" progId="Equation.3">
                  <p:embed/>
                </p:oleObj>
              </mc:Choice>
              <mc:Fallback>
                <p:oleObj name="Equation" r:id="rId35" imgW="13411200" imgH="4876800" progId="Equation.3">
                  <p:embed/>
                  <p:pic>
                    <p:nvPicPr>
                      <p:cNvPr id="0" name="图片 8203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4464050" y="6018213"/>
                        <a:ext cx="1695450" cy="461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7" name="Object 15"/>
          <p:cNvGraphicFramePr>
            <a:graphicFrameLocks noChangeAspect="1"/>
          </p:cNvGraphicFramePr>
          <p:nvPr>
            <p:custDataLst>
              <p:tags r:id="rId37"/>
            </p:custDataLst>
          </p:nvPr>
        </p:nvGraphicFramePr>
        <p:xfrm>
          <a:off x="3503613" y="5888038"/>
          <a:ext cx="954087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8" imgW="5791200" imgH="5791200" progId="Equation.3">
                  <p:embed/>
                </p:oleObj>
              </mc:Choice>
              <mc:Fallback>
                <p:oleObj name="Equation" r:id="rId38" imgW="5791200" imgH="5791200" progId="Equation.3">
                  <p:embed/>
                  <p:pic>
                    <p:nvPicPr>
                      <p:cNvPr id="0" name="图片 8204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3503613" y="5888038"/>
                        <a:ext cx="954087" cy="715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8" name="Object 16"/>
          <p:cNvGraphicFramePr>
            <a:graphicFrameLocks noChangeAspect="1"/>
          </p:cNvGraphicFramePr>
          <p:nvPr>
            <p:custDataLst>
              <p:tags r:id="rId40"/>
            </p:custDataLst>
          </p:nvPr>
        </p:nvGraphicFramePr>
        <p:xfrm>
          <a:off x="7056438" y="6005513"/>
          <a:ext cx="1579562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41" imgW="12496800" imgH="4876800" progId="Equation.3">
                  <p:embed/>
                </p:oleObj>
              </mc:Choice>
              <mc:Fallback>
                <p:oleObj name="Equation" r:id="rId41" imgW="12496800" imgH="4876800" progId="Equation.3">
                  <p:embed/>
                  <p:pic>
                    <p:nvPicPr>
                      <p:cNvPr id="0" name="图片 8205"/>
                      <p:cNvPicPr>
                        <a:picLocks noChangeAspect="1"/>
                      </p:cNvPicPr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7056438" y="6005513"/>
                        <a:ext cx="1579562" cy="4619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8609" name="Object 17"/>
          <p:cNvGraphicFramePr>
            <a:graphicFrameLocks noChangeAspect="1"/>
          </p:cNvGraphicFramePr>
          <p:nvPr>
            <p:ph idx="4294967295"/>
            <p:custDataLst>
              <p:tags r:id="rId43"/>
            </p:custDataLst>
          </p:nvPr>
        </p:nvGraphicFramePr>
        <p:xfrm>
          <a:off x="7246938" y="1747838"/>
          <a:ext cx="4945062" cy="324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位图图像" r:id="rId44" imgW="3152775" imgH="2762250" progId="PBrush">
                  <p:embed/>
                </p:oleObj>
              </mc:Choice>
              <mc:Fallback>
                <p:oleObj name="位图图像" r:id="rId44" imgW="3152775" imgH="2762250" progId="PBrush">
                  <p:embed/>
                  <p:pic>
                    <p:nvPicPr>
                      <p:cNvPr id="0" name="图片 8206"/>
                      <p:cNvPicPr>
                        <a:picLocks noChangeAspect="1"/>
                      </p:cNvPicPr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7246938" y="1747838"/>
                        <a:ext cx="4945062" cy="3249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46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8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8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8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8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8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38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3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38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8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38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38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38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38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6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786" name="Object 2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9713" y="549275"/>
          <a:ext cx="7896225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" name="公式" r:id="rId2" imgW="79552800" imgH="10972800" progId="Equation.3">
                  <p:embed/>
                </p:oleObj>
              </mc:Choice>
              <mc:Fallback>
                <p:oleObj name="公式" r:id="rId2" imgW="79552800" imgH="10972800" progId="Equation.3">
                  <p:embed/>
                  <p:pic>
                    <p:nvPicPr>
                      <p:cNvPr id="0" name="图片 1536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9713" y="549275"/>
                        <a:ext cx="7896225" cy="1031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87" name="Object 3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385763" y="2051050"/>
          <a:ext cx="609600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公式" r:id="rId5" imgW="47548800" imgH="6096000" progId="Equation.3">
                  <p:embed/>
                </p:oleObj>
              </mc:Choice>
              <mc:Fallback>
                <p:oleObj name="公式" r:id="rId5" imgW="47548800" imgH="6096000" progId="Equation.3">
                  <p:embed/>
                  <p:pic>
                    <p:nvPicPr>
                      <p:cNvPr id="0" name="图片 15361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5763" y="2051050"/>
                        <a:ext cx="6096000" cy="585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88" name="Object 4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1871663" y="2741613"/>
          <a:ext cx="4800600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公式" r:id="rId8" imgW="36271200" imgH="6096000" progId="Equation.3">
                  <p:embed/>
                </p:oleObj>
              </mc:Choice>
              <mc:Fallback>
                <p:oleObj name="公式" r:id="rId8" imgW="36271200" imgH="6096000" progId="Equation.3">
                  <p:embed/>
                  <p:pic>
                    <p:nvPicPr>
                      <p:cNvPr id="0" name="图片 15362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71663" y="2741613"/>
                        <a:ext cx="4800600" cy="6048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89" name="Object 5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295400" y="3419475"/>
          <a:ext cx="5372100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公式" r:id="rId11" imgW="40538400" imgH="9448800" progId="Equation.3">
                  <p:embed/>
                </p:oleObj>
              </mc:Choice>
              <mc:Fallback>
                <p:oleObj name="公式" r:id="rId11" imgW="40538400" imgH="9448800" progId="Equation.3">
                  <p:embed/>
                  <p:pic>
                    <p:nvPicPr>
                      <p:cNvPr id="0" name="图片 15363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295400" y="3419475"/>
                        <a:ext cx="5372100" cy="9382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0" name="Object 6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1392238" y="4570413"/>
          <a:ext cx="374491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公式" r:id="rId14" imgW="28346400" imgH="5181600" progId="Equation.3">
                  <p:embed/>
                </p:oleObj>
              </mc:Choice>
              <mc:Fallback>
                <p:oleObj name="公式" r:id="rId14" imgW="28346400" imgH="5181600" progId="Equation.3">
                  <p:embed/>
                  <p:pic>
                    <p:nvPicPr>
                      <p:cNvPr id="0" name="图片 15364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392238" y="4570413"/>
                        <a:ext cx="3744912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6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6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46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46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46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7810" name="Object 2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431800" y="2133600"/>
          <a:ext cx="772160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" name="公式" r:id="rId2" imgW="65227200" imgH="6096000" progId="Equation.3">
                  <p:embed/>
                </p:oleObj>
              </mc:Choice>
              <mc:Fallback>
                <p:oleObj name="公式" r:id="rId2" imgW="65227200" imgH="6096000" progId="Equation.3">
                  <p:embed/>
                  <p:pic>
                    <p:nvPicPr>
                      <p:cNvPr id="0" name="图片 1638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1800" y="2133600"/>
                        <a:ext cx="7721600" cy="5651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11" name="Object 3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677988" y="2781300"/>
          <a:ext cx="39370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公式" r:id="rId5" imgW="30480000" imgH="6096000" progId="Equation.3">
                  <p:embed/>
                </p:oleObj>
              </mc:Choice>
              <mc:Fallback>
                <p:oleObj name="公式" r:id="rId5" imgW="30480000" imgH="6096000" progId="Equation.3">
                  <p:embed/>
                  <p:pic>
                    <p:nvPicPr>
                      <p:cNvPr id="0" name="图片 16385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77988" y="2781300"/>
                        <a:ext cx="3937000" cy="5905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12" name="Object 4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1582738" y="3500438"/>
          <a:ext cx="50133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公式" r:id="rId8" imgW="38709600" imgH="4876800" progId="Equation.3">
                  <p:embed/>
                </p:oleObj>
              </mc:Choice>
              <mc:Fallback>
                <p:oleObj name="公式" r:id="rId8" imgW="38709600" imgH="4876800" progId="Equation.3">
                  <p:embed/>
                  <p:pic>
                    <p:nvPicPr>
                      <p:cNvPr id="0" name="图片 16386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2738" y="3500438"/>
                        <a:ext cx="5013325" cy="473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13" name="Object 5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350963" y="4087813"/>
          <a:ext cx="58007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公式" r:id="rId11" imgW="42976800" imgH="4876800" progId="Equation.3">
                  <p:embed/>
                </p:oleObj>
              </mc:Choice>
              <mc:Fallback>
                <p:oleObj name="公式" r:id="rId11" imgW="42976800" imgH="4876800" progId="Equation.3">
                  <p:embed/>
                  <p:pic>
                    <p:nvPicPr>
                      <p:cNvPr id="0" name="图片 16387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50963" y="4087813"/>
                        <a:ext cx="5800725" cy="4937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14" name="Object 6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1376363" y="4687888"/>
          <a:ext cx="510222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公式" r:id="rId14" imgW="42062400" imgH="10972800" progId="Equation.3">
                  <p:embed/>
                </p:oleObj>
              </mc:Choice>
              <mc:Fallback>
                <p:oleObj name="公式" r:id="rId14" imgW="42062400" imgH="10972800" progId="Equation.3">
                  <p:embed/>
                  <p:pic>
                    <p:nvPicPr>
                      <p:cNvPr id="0" name="图片 1638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376363" y="4687888"/>
                        <a:ext cx="5102225" cy="996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15" name="Object 7"/>
          <p:cNvGraphicFramePr>
            <a:graphicFrameLocks noChangeAspect="1"/>
          </p:cNvGraphicFramePr>
          <p:nvPr>
            <p:custDataLst>
              <p:tags r:id="rId16"/>
            </p:custDataLst>
          </p:nvPr>
        </p:nvGraphicFramePr>
        <p:xfrm>
          <a:off x="1238250" y="5792788"/>
          <a:ext cx="63373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公式" r:id="rId17" imgW="44805600" imgH="5181600" progId="Equation.3">
                  <p:embed/>
                </p:oleObj>
              </mc:Choice>
              <mc:Fallback>
                <p:oleObj name="公式" r:id="rId17" imgW="44805600" imgH="5181600" progId="Equation.3">
                  <p:embed/>
                  <p:pic>
                    <p:nvPicPr>
                      <p:cNvPr id="0" name="图片 16389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238250" y="5792788"/>
                        <a:ext cx="6337300" cy="5492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16" name="Object 8"/>
          <p:cNvGraphicFramePr>
            <a:graphicFrameLocks noChangeAspect="1"/>
          </p:cNvGraphicFramePr>
          <p:nvPr>
            <p:custDataLst>
              <p:tags r:id="rId19"/>
            </p:custDataLst>
          </p:nvPr>
        </p:nvGraphicFramePr>
        <p:xfrm>
          <a:off x="239713" y="549275"/>
          <a:ext cx="8008937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公式" r:id="rId20" imgW="79552800" imgH="10972800" progId="Equation.3">
                  <p:embed/>
                </p:oleObj>
              </mc:Choice>
              <mc:Fallback>
                <p:oleObj name="公式" r:id="rId20" imgW="79552800" imgH="10972800" progId="Equation.3">
                  <p:embed/>
                  <p:pic>
                    <p:nvPicPr>
                      <p:cNvPr id="0" name="图片 16390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39713" y="549275"/>
                        <a:ext cx="8008937" cy="10318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7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47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47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47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47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47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bi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94716" y="913554"/>
            <a:ext cx="1056216" cy="105621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9698" name="Rectangle 3"/>
          <p:cNvSpPr/>
          <p:nvPr>
            <p:custDataLst>
              <p:tags r:id="rId3"/>
            </p:custDataLst>
          </p:nvPr>
        </p:nvSpPr>
        <p:spPr>
          <a:xfrm>
            <a:off x="1663065" y="922021"/>
            <a:ext cx="1676400" cy="9937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5865" b="1" dirty="0">
                <a:latin typeface="Times New Roman" panose="02020603050405020304" pitchFamily="18" charset="0"/>
                <a:ea typeface="华文新魏" panose="02010800040101010101" pitchFamily="2" charset="-122"/>
              </a:rPr>
              <a:t>作业</a:t>
            </a:r>
            <a:endParaRPr lang="zh-CN" altLang="en-US" sz="5865" b="1" dirty="0">
              <a:latin typeface="Times New Roman" panose="02020603050405020304" pitchFamily="18" charset="0"/>
              <a:ea typeface="华文新魏" panose="02010800040101010101" pitchFamily="2" charset="-122"/>
            </a:endParaRPr>
          </a:p>
        </p:txBody>
      </p:sp>
      <p:sp>
        <p:nvSpPr>
          <p:cNvPr id="2" name="Rectangle 6"/>
          <p:cNvSpPr/>
          <p:nvPr>
            <p:custDataLst>
              <p:tags r:id="rId4"/>
            </p:custDataLst>
          </p:nvPr>
        </p:nvSpPr>
        <p:spPr>
          <a:xfrm>
            <a:off x="2302298" y="2537354"/>
            <a:ext cx="3608705" cy="73088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 eaLnBrk="0" hangingPunct="0">
              <a:lnSpc>
                <a:spcPct val="13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1.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活页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6.3.2--6.3.4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；</a:t>
            </a:r>
            <a:endParaRPr lang="zh-CN" altLang="en-US" sz="32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4" name="Rectangle 6"/>
          <p:cNvSpPr/>
          <p:nvPr>
            <p:custDataLst>
              <p:tags r:id="rId5"/>
            </p:custDataLst>
          </p:nvPr>
        </p:nvSpPr>
        <p:spPr>
          <a:xfrm>
            <a:off x="2307378" y="4126759"/>
            <a:ext cx="4390390" cy="73088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eaLnBrk="0" hangingPunct="0">
              <a:lnSpc>
                <a:spcPct val="130000"/>
              </a:lnSpc>
            </a:pPr>
            <a:r>
              <a:rPr lang="en-US" altLang="zh-CN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2.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预习教材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+</a:t>
            </a:r>
            <a:r>
              <a:rPr lang="zh-CN" altLang="en-US" sz="32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练习册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6.3.5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  <p:custDataLst>
      <p:tags r:id="rId6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80795" y="1847850"/>
            <a:ext cx="1036383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40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6.3.2--4 </a:t>
            </a:r>
            <a:r>
              <a:rPr lang="zh-CN" altLang="en-US" sz="40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平面向量的坐标表示及线性</a:t>
            </a:r>
            <a:r>
              <a:rPr lang="zh-CN" altLang="en-US" sz="40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运算</a:t>
            </a:r>
            <a:endParaRPr lang="en-US" altLang="zh-CN" sz="4000" b="1" dirty="0">
              <a:solidFill>
                <a:schemeClr val="tx2"/>
              </a:solidFill>
              <a:latin typeface="楷体_GB2312" pitchFamily="49" charset="-122"/>
              <a:ea typeface="楷体_GB2312" pitchFamily="49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7570" name="Group 2"/>
          <p:cNvGrpSpPr/>
          <p:nvPr/>
        </p:nvGrpSpPr>
        <p:grpSpPr bwMode="auto">
          <a:xfrm>
            <a:off x="6769100" y="1293495"/>
            <a:ext cx="4933950" cy="3244850"/>
            <a:chOff x="3316" y="1071"/>
            <a:chExt cx="2331" cy="2044"/>
          </a:xfrm>
        </p:grpSpPr>
        <p:grpSp>
          <p:nvGrpSpPr>
            <p:cNvPr id="237616" name="Group 3"/>
            <p:cNvGrpSpPr/>
            <p:nvPr/>
          </p:nvGrpSpPr>
          <p:grpSpPr bwMode="auto">
            <a:xfrm>
              <a:off x="3316" y="2475"/>
              <a:ext cx="2331" cy="180"/>
              <a:chOff x="2675" y="3022"/>
              <a:chExt cx="2581" cy="180"/>
            </a:xfrm>
          </p:grpSpPr>
          <p:sp>
            <p:nvSpPr>
              <p:cNvPr id="237621" name="Line 4"/>
              <p:cNvSpPr>
                <a:spLocks noChangeShapeType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2675" y="3067"/>
                <a:ext cx="2449" cy="0"/>
              </a:xfrm>
              <a:prstGeom prst="line">
                <a:avLst/>
              </a:prstGeom>
              <a:noFill/>
              <a:ln w="28575">
                <a:solidFill>
                  <a:srgbClr val="660066"/>
                </a:solidFill>
                <a:miter lim="800000"/>
                <a:tailEnd type="triangle" w="med" len="med"/>
              </a:ln>
            </p:spPr>
            <p:txBody>
              <a:bodyPr wrap="none"/>
              <a:p>
                <a:endParaRPr lang="zh-CN" altLang="en-US"/>
              </a:p>
            </p:txBody>
          </p:sp>
          <p:graphicFrame>
            <p:nvGraphicFramePr>
              <p:cNvPr id="237573" name="Object 5"/>
              <p:cNvGraphicFramePr>
                <a:graphicFrameLocks noChangeAspect="1"/>
              </p:cNvGraphicFramePr>
              <p:nvPr>
                <p:custDataLst>
                  <p:tags r:id="rId2"/>
                </p:custDataLst>
              </p:nvPr>
            </p:nvGraphicFramePr>
            <p:xfrm>
              <a:off x="5092" y="3022"/>
              <a:ext cx="164" cy="1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69" name="公式" r:id="rId3" imgW="3048000" imgH="3352800" progId="Equation.3">
                      <p:embed/>
                    </p:oleObj>
                  </mc:Choice>
                  <mc:Fallback>
                    <p:oleObj name="公式" r:id="rId3" imgW="3048000" imgH="3352800" progId="Equation.3">
                      <p:embed/>
                      <p:pic>
                        <p:nvPicPr>
                          <p:cNvPr id="0" name="图片 7168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5092" y="3022"/>
                            <a:ext cx="164" cy="18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37617" name="Group 6"/>
            <p:cNvGrpSpPr/>
            <p:nvPr/>
          </p:nvGrpSpPr>
          <p:grpSpPr bwMode="auto">
            <a:xfrm>
              <a:off x="3894" y="1071"/>
              <a:ext cx="211" cy="2044"/>
              <a:chOff x="3515" y="1752"/>
              <a:chExt cx="211" cy="2044"/>
            </a:xfrm>
          </p:grpSpPr>
          <p:sp>
            <p:nvSpPr>
              <p:cNvPr id="237620" name="Line 7"/>
              <p:cNvSpPr>
                <a:spLocks noChangeShapeType="1"/>
              </p:cNvSpPr>
              <p:nvPr>
                <p:custDataLst>
                  <p:tags r:id="rId5"/>
                </p:custDataLst>
              </p:nvPr>
            </p:nvSpPr>
            <p:spPr bwMode="auto">
              <a:xfrm flipV="1">
                <a:off x="3726" y="1845"/>
                <a:ext cx="0" cy="1951"/>
              </a:xfrm>
              <a:prstGeom prst="line">
                <a:avLst/>
              </a:prstGeom>
              <a:noFill/>
              <a:ln w="28575">
                <a:solidFill>
                  <a:srgbClr val="660066"/>
                </a:solidFill>
                <a:miter lim="800000"/>
                <a:tailEnd type="triangle" w="med" len="med"/>
              </a:ln>
            </p:spPr>
            <p:txBody>
              <a:bodyPr wrap="none"/>
              <a:p>
                <a:endParaRPr lang="zh-CN" altLang="en-US"/>
              </a:p>
            </p:txBody>
          </p:sp>
          <p:graphicFrame>
            <p:nvGraphicFramePr>
              <p:cNvPr id="237576" name="Object 8"/>
              <p:cNvGraphicFramePr>
                <a:graphicFrameLocks noChangeAspect="1"/>
              </p:cNvGraphicFramePr>
              <p:nvPr>
                <p:custDataLst>
                  <p:tags r:id="rId6"/>
                </p:custDataLst>
              </p:nvPr>
            </p:nvGraphicFramePr>
            <p:xfrm>
              <a:off x="3515" y="1752"/>
              <a:ext cx="197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170" name="公式" r:id="rId7" imgW="3352800" imgH="3962400" progId="Equation.3">
                      <p:embed/>
                    </p:oleObj>
                  </mc:Choice>
                  <mc:Fallback>
                    <p:oleObj name="公式" r:id="rId7" imgW="3352800" imgH="3962400" progId="Equation.3">
                      <p:embed/>
                      <p:pic>
                        <p:nvPicPr>
                          <p:cNvPr id="0" name="图片 7169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3515" y="1752"/>
                            <a:ext cx="197" cy="23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37577" name="Object 9"/>
            <p:cNvGraphicFramePr>
              <a:graphicFrameLocks noChangeAspect="1"/>
            </p:cNvGraphicFramePr>
            <p:nvPr>
              <p:custDataLst>
                <p:tags r:id="rId9"/>
              </p:custDataLst>
            </p:nvPr>
          </p:nvGraphicFramePr>
          <p:xfrm>
            <a:off x="3907" y="2496"/>
            <a:ext cx="204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1" name="公式" r:id="rId10" imgW="3657600" imgH="4267200" progId="Equation.3">
                    <p:embed/>
                  </p:oleObj>
                </mc:Choice>
                <mc:Fallback>
                  <p:oleObj name="公式" r:id="rId10" imgW="3657600" imgH="4267200" progId="Equation.3">
                    <p:embed/>
                    <p:pic>
                      <p:nvPicPr>
                        <p:cNvPr id="0" name="图片 717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907" y="2496"/>
                          <a:ext cx="204" cy="23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7618" name="Line 1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4513" y="2430"/>
              <a:ext cx="0" cy="91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237579" name="Object 11"/>
            <p:cNvGraphicFramePr>
              <a:graphicFrameLocks noChangeAspect="1"/>
            </p:cNvGraphicFramePr>
            <p:nvPr>
              <p:custDataLst>
                <p:tags r:id="rId13"/>
              </p:custDataLst>
            </p:nvPr>
          </p:nvGraphicFramePr>
          <p:xfrm>
            <a:off x="3987" y="1985"/>
            <a:ext cx="125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2" name="公式" r:id="rId14" imgW="2133600" imgH="3962400" progId="Equation.3">
                    <p:embed/>
                  </p:oleObj>
                </mc:Choice>
                <mc:Fallback>
                  <p:oleObj name="公式" r:id="rId14" imgW="2133600" imgH="3962400" progId="Equation.3">
                    <p:embed/>
                    <p:pic>
                      <p:nvPicPr>
                        <p:cNvPr id="0" name="图片 717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3987" y="1985"/>
                          <a:ext cx="125" cy="23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7580" name="Object 12"/>
            <p:cNvGraphicFramePr>
              <a:graphicFrameLocks noChangeAspect="1"/>
            </p:cNvGraphicFramePr>
            <p:nvPr>
              <p:custDataLst>
                <p:tags r:id="rId16"/>
              </p:custDataLst>
            </p:nvPr>
          </p:nvGraphicFramePr>
          <p:xfrm>
            <a:off x="4450" y="2493"/>
            <a:ext cx="125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3" name="公式" r:id="rId17" imgW="2133600" imgH="3962400" progId="Equation.3">
                    <p:embed/>
                  </p:oleObj>
                </mc:Choice>
                <mc:Fallback>
                  <p:oleObj name="公式" r:id="rId17" imgW="2133600" imgH="3962400" progId="Equation.3">
                    <p:embed/>
                    <p:pic>
                      <p:nvPicPr>
                        <p:cNvPr id="0" name="图片 717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4450" y="2493"/>
                          <a:ext cx="125" cy="23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7619" name="Line 13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4105" y="2112"/>
              <a:ext cx="90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37582" name="Line 14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8439150" y="3601720"/>
            <a:ext cx="863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tailEnd type="triangl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37583" name="Line 15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V="1">
            <a:off x="8439150" y="2925445"/>
            <a:ext cx="0" cy="647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tailEnd type="triangle" w="med" len="med"/>
          </a:ln>
        </p:spPr>
        <p:txBody>
          <a:bodyPr/>
          <a:p>
            <a:endParaRPr lang="zh-CN" altLang="en-US"/>
          </a:p>
        </p:txBody>
      </p:sp>
      <p:graphicFrame>
        <p:nvGraphicFramePr>
          <p:cNvPr id="237584" name="Object 16"/>
          <p:cNvGraphicFramePr>
            <a:graphicFrameLocks noChangeAspect="1"/>
          </p:cNvGraphicFramePr>
          <p:nvPr>
            <p:custDataLst>
              <p:tags r:id="rId22"/>
            </p:custDataLst>
          </p:nvPr>
        </p:nvGraphicFramePr>
        <p:xfrm>
          <a:off x="8712200" y="3573145"/>
          <a:ext cx="246063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公式" r:id="rId23" imgW="2133600" imgH="5486400" progId="Equation.3">
                  <p:embed/>
                </p:oleObj>
              </mc:Choice>
              <mc:Fallback>
                <p:oleObj name="公式" r:id="rId23" imgW="2133600" imgH="5486400" progId="Equation.3">
                  <p:embed/>
                  <p:pic>
                    <p:nvPicPr>
                      <p:cNvPr id="0" name="图片 7173"/>
                      <p:cNvPicPr>
                        <a:picLocks noChangeAspect="1"/>
                      </p:cNvPicPr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712200" y="3573145"/>
                        <a:ext cx="246063" cy="474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585" name="Object 17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8072438" y="3039745"/>
          <a:ext cx="3524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公式" r:id="rId26" imgW="3048000" imgH="6096000" progId="Equation.3">
                  <p:embed/>
                </p:oleObj>
              </mc:Choice>
              <mc:Fallback>
                <p:oleObj name="公式" r:id="rId26" imgW="3048000" imgH="6096000" progId="Equation.3">
                  <p:embed/>
                  <p:pic>
                    <p:nvPicPr>
                      <p:cNvPr id="0" name="图片 7174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8072438" y="3039745"/>
                        <a:ext cx="352425" cy="527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7586" name="Line 18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V="1">
            <a:off x="8458200" y="2234883"/>
            <a:ext cx="1670050" cy="1352550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tailEnd type="triangle" w="med" len="med"/>
          </a:ln>
        </p:spPr>
        <p:txBody>
          <a:bodyPr/>
          <a:p>
            <a:endParaRPr lang="zh-CN" altLang="en-US"/>
          </a:p>
        </p:txBody>
      </p:sp>
      <p:graphicFrame>
        <p:nvGraphicFramePr>
          <p:cNvPr id="237587" name="Object 19"/>
          <p:cNvGraphicFramePr>
            <a:graphicFrameLocks noChangeAspect="1"/>
          </p:cNvGraphicFramePr>
          <p:nvPr>
            <p:custDataLst>
              <p:tags r:id="rId29"/>
            </p:custDataLst>
          </p:nvPr>
        </p:nvGraphicFramePr>
        <p:xfrm>
          <a:off x="9994900" y="2061845"/>
          <a:ext cx="5842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公式" r:id="rId30" imgW="5791200" imgH="3962400" progId="Equation.3">
                  <p:embed/>
                </p:oleObj>
              </mc:Choice>
              <mc:Fallback>
                <p:oleObj name="公式" r:id="rId30" imgW="5791200" imgH="3962400" progId="Equation.3">
                  <p:embed/>
                  <p:pic>
                    <p:nvPicPr>
                      <p:cNvPr id="0" name="图片 7175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9994900" y="2061845"/>
                        <a:ext cx="584200" cy="298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7588" name="Line 20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10128250" y="2234883"/>
            <a:ext cx="0" cy="1366837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237589" name="Line 21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 flipH="1">
            <a:off x="8401050" y="2234883"/>
            <a:ext cx="1727200" cy="0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graphicFrame>
        <p:nvGraphicFramePr>
          <p:cNvPr id="237590" name="Object 22"/>
          <p:cNvGraphicFramePr>
            <a:graphicFrameLocks noChangeAspect="1"/>
          </p:cNvGraphicFramePr>
          <p:nvPr>
            <p:custDataLst>
              <p:tags r:id="rId34"/>
            </p:custDataLst>
          </p:nvPr>
        </p:nvGraphicFramePr>
        <p:xfrm>
          <a:off x="9898063" y="3544570"/>
          <a:ext cx="45402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公式" r:id="rId35" imgW="3657600" imgH="3962400" progId="Equation.3">
                  <p:embed/>
                </p:oleObj>
              </mc:Choice>
              <mc:Fallback>
                <p:oleObj name="公式" r:id="rId35" imgW="3657600" imgH="3962400" progId="Equation.3">
                  <p:embed/>
                  <p:pic>
                    <p:nvPicPr>
                      <p:cNvPr id="0" name="图片 7176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9898063" y="3544570"/>
                        <a:ext cx="454025" cy="3698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591" name="Object 23"/>
          <p:cNvGraphicFramePr>
            <a:graphicFrameLocks noChangeAspect="1"/>
          </p:cNvGraphicFramePr>
          <p:nvPr>
            <p:custDataLst>
              <p:tags r:id="rId37"/>
            </p:custDataLst>
          </p:nvPr>
        </p:nvGraphicFramePr>
        <p:xfrm>
          <a:off x="8015288" y="2061845"/>
          <a:ext cx="4318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公式" r:id="rId38" imgW="3657600" imgH="4267200" progId="Equation.3">
                  <p:embed/>
                </p:oleObj>
              </mc:Choice>
              <mc:Fallback>
                <p:oleObj name="公式" r:id="rId38" imgW="3657600" imgH="4267200" progId="Equation.3">
                  <p:embed/>
                  <p:pic>
                    <p:nvPicPr>
                      <p:cNvPr id="0" name="图片 7177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8015288" y="2061845"/>
                        <a:ext cx="431800" cy="376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592" name="Object 24"/>
          <p:cNvGraphicFramePr>
            <a:graphicFrameLocks noChangeAspect="1"/>
          </p:cNvGraphicFramePr>
          <p:nvPr>
            <p:custDataLst>
              <p:tags r:id="rId40"/>
            </p:custDataLst>
          </p:nvPr>
        </p:nvGraphicFramePr>
        <p:xfrm>
          <a:off x="912813" y="1618933"/>
          <a:ext cx="3417887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公式" r:id="rId41" imgW="22860000" imgH="5486400" progId="Equation.3">
                  <p:embed/>
                </p:oleObj>
              </mc:Choice>
              <mc:Fallback>
                <p:oleObj name="公式" r:id="rId41" imgW="22860000" imgH="5486400" progId="Equation.3">
                  <p:embed/>
                  <p:pic>
                    <p:nvPicPr>
                      <p:cNvPr id="0" name="图片 7178"/>
                      <p:cNvPicPr>
                        <a:picLocks noChangeAspect="1"/>
                      </p:cNvPicPr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912813" y="1618933"/>
                        <a:ext cx="3417887" cy="615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593" name="Object 25"/>
          <p:cNvGraphicFramePr>
            <a:graphicFrameLocks noChangeAspect="1"/>
          </p:cNvGraphicFramePr>
          <p:nvPr>
            <p:custDataLst>
              <p:tags r:id="rId43"/>
            </p:custDataLst>
          </p:nvPr>
        </p:nvGraphicFramePr>
        <p:xfrm>
          <a:off x="912813" y="2536508"/>
          <a:ext cx="4224337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公式" r:id="rId44" imgW="30480000" imgH="6096000" progId="Equation.3">
                  <p:embed/>
                </p:oleObj>
              </mc:Choice>
              <mc:Fallback>
                <p:oleObj name="公式" r:id="rId44" imgW="30480000" imgH="6096000" progId="Equation.3">
                  <p:embed/>
                  <p:pic>
                    <p:nvPicPr>
                      <p:cNvPr id="0" name="图片 7179"/>
                      <p:cNvPicPr>
                        <a:picLocks noChangeAspect="1"/>
                      </p:cNvPicPr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912813" y="2536508"/>
                        <a:ext cx="4224337" cy="633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594" name="Object 26"/>
          <p:cNvGraphicFramePr>
            <a:graphicFrameLocks noChangeAspect="1"/>
          </p:cNvGraphicFramePr>
          <p:nvPr>
            <p:custDataLst>
              <p:tags r:id="rId46"/>
            </p:custDataLst>
          </p:nvPr>
        </p:nvGraphicFramePr>
        <p:xfrm>
          <a:off x="912813" y="3508058"/>
          <a:ext cx="3525837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公式" r:id="rId47" imgW="19812000" imgH="6096000" progId="Equation.3">
                  <p:embed/>
                </p:oleObj>
              </mc:Choice>
              <mc:Fallback>
                <p:oleObj name="公式" r:id="rId47" imgW="19812000" imgH="6096000" progId="Equation.3">
                  <p:embed/>
                  <p:pic>
                    <p:nvPicPr>
                      <p:cNvPr id="0" name="图片 7180"/>
                      <p:cNvPicPr>
                        <a:picLocks noChangeAspect="1"/>
                      </p:cNvPicPr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912813" y="3508058"/>
                        <a:ext cx="3525837" cy="814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595" name="Object 27"/>
          <p:cNvGraphicFramePr>
            <a:graphicFrameLocks noChangeAspect="1"/>
          </p:cNvGraphicFramePr>
          <p:nvPr>
            <p:custDataLst>
              <p:tags r:id="rId49"/>
            </p:custDataLst>
          </p:nvPr>
        </p:nvGraphicFramePr>
        <p:xfrm>
          <a:off x="10494963" y="2031683"/>
          <a:ext cx="10128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公式" r:id="rId50" imgW="8839200" imgH="4876800" progId="Equation.3">
                  <p:embed/>
                </p:oleObj>
              </mc:Choice>
              <mc:Fallback>
                <p:oleObj name="公式" r:id="rId50" imgW="8839200" imgH="4876800" progId="Equation.3">
                  <p:embed/>
                  <p:pic>
                    <p:nvPicPr>
                      <p:cNvPr id="0" name="图片 7181"/>
                      <p:cNvPicPr>
                        <a:picLocks noChangeAspect="1"/>
                      </p:cNvPicPr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10494963" y="2031683"/>
                        <a:ext cx="1012825" cy="419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596" name="Object 28"/>
          <p:cNvGraphicFramePr>
            <a:graphicFrameLocks noChangeAspect="1"/>
          </p:cNvGraphicFramePr>
          <p:nvPr>
            <p:custDataLst>
              <p:tags r:id="rId52"/>
            </p:custDataLst>
          </p:nvPr>
        </p:nvGraphicFramePr>
        <p:xfrm>
          <a:off x="814388" y="4682808"/>
          <a:ext cx="940911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公式" r:id="rId53" imgW="59131200" imgH="6096000" progId="Equation.3">
                  <p:embed/>
                </p:oleObj>
              </mc:Choice>
              <mc:Fallback>
                <p:oleObj name="公式" r:id="rId53" imgW="59131200" imgH="6096000" progId="Equation.3">
                  <p:embed/>
                  <p:pic>
                    <p:nvPicPr>
                      <p:cNvPr id="0" name="图片 7182"/>
                      <p:cNvPicPr>
                        <a:picLocks noChangeAspect="1"/>
                      </p:cNvPicPr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814388" y="4682808"/>
                        <a:ext cx="9409112" cy="7112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600" name="Object 32"/>
          <p:cNvGraphicFramePr>
            <a:graphicFrameLocks noChangeAspect="1"/>
          </p:cNvGraphicFramePr>
          <p:nvPr>
            <p:custDataLst>
              <p:tags r:id="rId55"/>
            </p:custDataLst>
          </p:nvPr>
        </p:nvGraphicFramePr>
        <p:xfrm>
          <a:off x="8208963" y="644208"/>
          <a:ext cx="4349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公式" r:id="rId56" imgW="3048000" imgH="3352800" progId="Equation.3">
                  <p:embed/>
                </p:oleObj>
              </mc:Choice>
              <mc:Fallback>
                <p:oleObj name="公式" r:id="rId56" imgW="3048000" imgH="3352800" progId="Equation.3">
                  <p:embed/>
                  <p:pic>
                    <p:nvPicPr>
                      <p:cNvPr id="0" name="图片 7185"/>
                      <p:cNvPicPr>
                        <a:picLocks noChangeAspect="1"/>
                      </p:cNvPicPr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8208963" y="644208"/>
                        <a:ext cx="434975" cy="358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58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3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7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7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7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7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3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3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3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3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3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3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7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7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82" grpId="0" bldLvl="0" animBg="1"/>
      <p:bldP spid="237583" grpId="0" bldLvl="0" animBg="1"/>
      <p:bldP spid="237586" grpId="0" bldLvl="0" animBg="1"/>
      <p:bldP spid="237588" grpId="0" bldLvl="0" animBg="1"/>
      <p:bldP spid="237589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677" name="Group 2"/>
          <p:cNvGrpSpPr/>
          <p:nvPr/>
        </p:nvGrpSpPr>
        <p:grpSpPr bwMode="auto">
          <a:xfrm>
            <a:off x="4464050" y="2349500"/>
            <a:ext cx="7008813" cy="3244850"/>
            <a:chOff x="2200" y="1344"/>
            <a:chExt cx="3311" cy="2044"/>
          </a:xfrm>
        </p:grpSpPr>
        <p:sp>
          <p:nvSpPr>
            <p:cNvPr id="240678" name="Line 3"/>
            <p:cNvSpPr>
              <a:spLocks noChangeShapeType="1"/>
            </p:cNvSpPr>
            <p:nvPr>
              <p:custDataLst>
                <p:tags r:id="rId1"/>
              </p:custDataLst>
            </p:nvPr>
          </p:nvSpPr>
          <p:spPr bwMode="auto">
            <a:xfrm flipV="1">
              <a:off x="2200" y="2971"/>
              <a:ext cx="3192" cy="5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miter lim="800000"/>
              <a:tailEnd type="triangle" w="med" len="med"/>
            </a:ln>
          </p:spPr>
          <p:txBody>
            <a:bodyPr wrap="none"/>
            <a:p>
              <a:endParaRPr lang="zh-CN" altLang="en-US"/>
            </a:p>
          </p:txBody>
        </p:sp>
        <p:graphicFrame>
          <p:nvGraphicFramePr>
            <p:cNvPr id="240644" name="Object 4"/>
            <p:cNvGraphicFramePr>
              <a:graphicFrameLocks noChangeAspect="1"/>
            </p:cNvGraphicFramePr>
            <p:nvPr>
              <p:custDataLst>
                <p:tags r:id="rId2"/>
              </p:custDataLst>
            </p:nvPr>
          </p:nvGraphicFramePr>
          <p:xfrm>
            <a:off x="5363" y="2926"/>
            <a:ext cx="148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17" name="公式" r:id="rId3" imgW="3048000" imgH="3352800" progId="Equation.3">
                    <p:embed/>
                  </p:oleObj>
                </mc:Choice>
                <mc:Fallback>
                  <p:oleObj name="公式" r:id="rId3" imgW="3048000" imgH="3352800" progId="Equation.3">
                    <p:embed/>
                    <p:pic>
                      <p:nvPicPr>
                        <p:cNvPr id="0" name="图片 921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363" y="2926"/>
                          <a:ext cx="148" cy="18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0679" name="Line 5"/>
            <p:cNvSpPr>
              <a:spLocks noChangeShapeType="1"/>
            </p:cNvSpPr>
            <p:nvPr>
              <p:custDataLst>
                <p:tags r:id="rId5"/>
              </p:custDataLst>
            </p:nvPr>
          </p:nvSpPr>
          <p:spPr bwMode="auto">
            <a:xfrm flipV="1">
              <a:off x="3805" y="1437"/>
              <a:ext cx="0" cy="1951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miter lim="800000"/>
              <a:tailEnd type="triangle" w="med" len="med"/>
            </a:ln>
          </p:spPr>
          <p:txBody>
            <a:bodyPr wrap="none"/>
            <a:p>
              <a:endParaRPr lang="zh-CN" altLang="en-US"/>
            </a:p>
          </p:txBody>
        </p:sp>
        <p:graphicFrame>
          <p:nvGraphicFramePr>
            <p:cNvPr id="240646" name="Object 6"/>
            <p:cNvGraphicFramePr>
              <a:graphicFrameLocks noChangeAspect="1"/>
            </p:cNvGraphicFramePr>
            <p:nvPr>
              <p:custDataLst>
                <p:tags r:id="rId6"/>
              </p:custDataLst>
            </p:nvPr>
          </p:nvGraphicFramePr>
          <p:xfrm>
            <a:off x="3594" y="1344"/>
            <a:ext cx="197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18" name="公式" r:id="rId7" imgW="3352800" imgH="3962400" progId="Equation.3">
                    <p:embed/>
                  </p:oleObj>
                </mc:Choice>
                <mc:Fallback>
                  <p:oleObj name="公式" r:id="rId7" imgW="3352800" imgH="3962400" progId="Equation.3">
                    <p:embed/>
                    <p:pic>
                      <p:nvPicPr>
                        <p:cNvPr id="0" name="图片 921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594" y="1344"/>
                          <a:ext cx="197" cy="23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0647" name="Object 7"/>
            <p:cNvGraphicFramePr>
              <a:graphicFrameLocks noChangeAspect="1"/>
            </p:cNvGraphicFramePr>
            <p:nvPr>
              <p:custDataLst>
                <p:tags r:id="rId9"/>
              </p:custDataLst>
            </p:nvPr>
          </p:nvGraphicFramePr>
          <p:xfrm>
            <a:off x="3607" y="2947"/>
            <a:ext cx="204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19" name="公式" r:id="rId10" imgW="3657600" imgH="4267200" progId="Equation.3">
                    <p:embed/>
                  </p:oleObj>
                </mc:Choice>
                <mc:Fallback>
                  <p:oleObj name="公式" r:id="rId10" imgW="3657600" imgH="4267200" progId="Equation.3">
                    <p:embed/>
                    <p:pic>
                      <p:nvPicPr>
                        <p:cNvPr id="0" name="图片 921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607" y="2947"/>
                          <a:ext cx="204" cy="23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0680" name="Line 8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4213" y="2881"/>
              <a:ext cx="0" cy="91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240649" name="Object 9"/>
            <p:cNvGraphicFramePr>
              <a:graphicFrameLocks noChangeAspect="1"/>
            </p:cNvGraphicFramePr>
            <p:nvPr>
              <p:custDataLst>
                <p:tags r:id="rId13"/>
              </p:custDataLst>
            </p:nvPr>
          </p:nvGraphicFramePr>
          <p:xfrm>
            <a:off x="3687" y="2436"/>
            <a:ext cx="125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0" name="公式" r:id="rId14" imgW="2133600" imgH="3962400" progId="Equation.3">
                    <p:embed/>
                  </p:oleObj>
                </mc:Choice>
                <mc:Fallback>
                  <p:oleObj name="公式" r:id="rId14" imgW="2133600" imgH="3962400" progId="Equation.3">
                    <p:embed/>
                    <p:pic>
                      <p:nvPicPr>
                        <p:cNvPr id="0" name="图片 921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3687" y="2436"/>
                          <a:ext cx="125" cy="23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0650" name="Object 10"/>
            <p:cNvGraphicFramePr>
              <a:graphicFrameLocks noChangeAspect="1"/>
            </p:cNvGraphicFramePr>
            <p:nvPr>
              <p:custDataLst>
                <p:tags r:id="rId16"/>
              </p:custDataLst>
            </p:nvPr>
          </p:nvGraphicFramePr>
          <p:xfrm>
            <a:off x="4150" y="2944"/>
            <a:ext cx="125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1" name="公式" r:id="rId17" imgW="2133600" imgH="3962400" progId="Equation.3">
                    <p:embed/>
                  </p:oleObj>
                </mc:Choice>
                <mc:Fallback>
                  <p:oleObj name="公式" r:id="rId17" imgW="2133600" imgH="3962400" progId="Equation.3">
                    <p:embed/>
                    <p:pic>
                      <p:nvPicPr>
                        <p:cNvPr id="0" name="图片 9220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4150" y="2944"/>
                          <a:ext cx="125" cy="23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0681" name="Line 11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3805" y="2563"/>
              <a:ext cx="90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40682" name="Line 12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3805" y="2976"/>
              <a:ext cx="40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40683" name="Line 13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 flipV="1">
              <a:off x="3805" y="2550"/>
              <a:ext cx="0" cy="40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240654" name="Object 14"/>
            <p:cNvGraphicFramePr>
              <a:graphicFrameLocks noChangeAspect="1"/>
            </p:cNvGraphicFramePr>
            <p:nvPr>
              <p:custDataLst>
                <p:tags r:id="rId22"/>
              </p:custDataLst>
            </p:nvPr>
          </p:nvGraphicFramePr>
          <p:xfrm>
            <a:off x="3934" y="2958"/>
            <a:ext cx="116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2" name="公式" r:id="rId23" imgW="2133600" imgH="5486400" progId="Equation.3">
                    <p:embed/>
                  </p:oleObj>
                </mc:Choice>
                <mc:Fallback>
                  <p:oleObj name="公式" r:id="rId23" imgW="2133600" imgH="5486400" progId="Equation.3">
                    <p:embed/>
                    <p:pic>
                      <p:nvPicPr>
                        <p:cNvPr id="0" name="图片 922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3934" y="2958"/>
                          <a:ext cx="116" cy="29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0655" name="Object 15"/>
            <p:cNvGraphicFramePr>
              <a:graphicFrameLocks noChangeAspect="1"/>
            </p:cNvGraphicFramePr>
            <p:nvPr>
              <p:custDataLst>
                <p:tags r:id="rId25"/>
              </p:custDataLst>
            </p:nvPr>
          </p:nvGraphicFramePr>
          <p:xfrm>
            <a:off x="3641" y="2595"/>
            <a:ext cx="166" cy="3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3" name="公式" r:id="rId26" imgW="3048000" imgH="6096000" progId="Equation.3">
                    <p:embed/>
                  </p:oleObj>
                </mc:Choice>
                <mc:Fallback>
                  <p:oleObj name="公式" r:id="rId26" imgW="3048000" imgH="6096000" progId="Equation.3">
                    <p:embed/>
                    <p:pic>
                      <p:nvPicPr>
                        <p:cNvPr id="0" name="图片 922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7"/>
                        <a:stretch>
                          <a:fillRect/>
                        </a:stretch>
                      </p:blipFill>
                      <p:spPr>
                        <a:xfrm>
                          <a:off x="3641" y="2595"/>
                          <a:ext cx="166" cy="332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0684" name="Line 16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 flipV="1">
              <a:off x="3814" y="1752"/>
              <a:ext cx="790" cy="1215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240657" name="Object 17"/>
            <p:cNvGraphicFramePr>
              <a:graphicFrameLocks noChangeAspect="1"/>
            </p:cNvGraphicFramePr>
            <p:nvPr>
              <p:custDataLst>
                <p:tags r:id="rId29"/>
              </p:custDataLst>
            </p:nvPr>
          </p:nvGraphicFramePr>
          <p:xfrm>
            <a:off x="4540" y="1652"/>
            <a:ext cx="276" cy="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4" name="公式" r:id="rId30" imgW="5791200" imgH="3962400" progId="Equation.3">
                    <p:embed/>
                  </p:oleObj>
                </mc:Choice>
                <mc:Fallback>
                  <p:oleObj name="公式" r:id="rId30" imgW="5791200" imgH="3962400" progId="Equation.3">
                    <p:embed/>
                    <p:pic>
                      <p:nvPicPr>
                        <p:cNvPr id="0" name="图片 9223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1"/>
                        <a:stretch>
                          <a:fillRect/>
                        </a:stretch>
                      </p:blipFill>
                      <p:spPr>
                        <a:xfrm>
                          <a:off x="4540" y="1652"/>
                          <a:ext cx="276" cy="18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0685" name="Line 18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H="1">
              <a:off x="4603" y="1752"/>
              <a:ext cx="1" cy="122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40686" name="Line 19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H="1">
              <a:off x="3787" y="1752"/>
              <a:ext cx="81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240660" name="Object 20"/>
            <p:cNvGraphicFramePr>
              <a:graphicFrameLocks noChangeAspect="1"/>
            </p:cNvGraphicFramePr>
            <p:nvPr>
              <p:custDataLst>
                <p:tags r:id="rId34"/>
              </p:custDataLst>
            </p:nvPr>
          </p:nvGraphicFramePr>
          <p:xfrm>
            <a:off x="3605" y="2006"/>
            <a:ext cx="204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5" name="公式" r:id="rId35" imgW="3657600" imgH="4267200" progId="Equation.3">
                    <p:embed/>
                  </p:oleObj>
                </mc:Choice>
                <mc:Fallback>
                  <p:oleObj name="公式" r:id="rId35" imgW="3657600" imgH="4267200" progId="Equation.3">
                    <p:embed/>
                    <p:pic>
                      <p:nvPicPr>
                        <p:cNvPr id="0" name="图片 922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36"/>
                        <a:stretch>
                          <a:fillRect/>
                        </a:stretch>
                      </p:blipFill>
                      <p:spPr>
                        <a:xfrm>
                          <a:off x="3605" y="2006"/>
                          <a:ext cx="204" cy="23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0687" name="Line 21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4605" y="2877"/>
              <a:ext cx="0" cy="91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240662" name="Object 22"/>
            <p:cNvGraphicFramePr>
              <a:graphicFrameLocks noChangeAspect="1"/>
            </p:cNvGraphicFramePr>
            <p:nvPr>
              <p:custDataLst>
                <p:tags r:id="rId38"/>
              </p:custDataLst>
            </p:nvPr>
          </p:nvGraphicFramePr>
          <p:xfrm>
            <a:off x="4516" y="2940"/>
            <a:ext cx="178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6" name="公式" r:id="rId39" imgW="3048000" imgH="3962400" progId="Equation.3">
                    <p:embed/>
                  </p:oleObj>
                </mc:Choice>
                <mc:Fallback>
                  <p:oleObj name="公式" r:id="rId39" imgW="3048000" imgH="3962400" progId="Equation.3">
                    <p:embed/>
                    <p:pic>
                      <p:nvPicPr>
                        <p:cNvPr id="0" name="图片 922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4516" y="2940"/>
                          <a:ext cx="178" cy="23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0663" name="Object 23"/>
            <p:cNvGraphicFramePr>
              <a:graphicFrameLocks noChangeAspect="1"/>
            </p:cNvGraphicFramePr>
            <p:nvPr>
              <p:custDataLst>
                <p:tags r:id="rId41"/>
              </p:custDataLst>
            </p:nvPr>
          </p:nvGraphicFramePr>
          <p:xfrm>
            <a:off x="3660" y="1600"/>
            <a:ext cx="161" cy="2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7" name="公式" r:id="rId42" imgW="2743200" imgH="4267200" progId="Equation.3">
                    <p:embed/>
                  </p:oleObj>
                </mc:Choice>
                <mc:Fallback>
                  <p:oleObj name="公式" r:id="rId42" imgW="2743200" imgH="4267200" progId="Equation.3">
                    <p:embed/>
                    <p:pic>
                      <p:nvPicPr>
                        <p:cNvPr id="0" name="图片 922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3"/>
                        <a:stretch>
                          <a:fillRect/>
                        </a:stretch>
                      </p:blipFill>
                      <p:spPr>
                        <a:xfrm>
                          <a:off x="3660" y="1600"/>
                          <a:ext cx="161" cy="25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0688" name="Line 24"/>
            <p:cNvSpPr>
              <a:spLocks noChangeShapeType="1"/>
            </p:cNvSpPr>
            <p:nvPr>
              <p:custDataLst>
                <p:tags r:id="rId44"/>
              </p:custDataLst>
            </p:nvPr>
          </p:nvSpPr>
          <p:spPr bwMode="auto">
            <a:xfrm>
              <a:off x="3814" y="1736"/>
              <a:ext cx="90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40689" name="Line 25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>
              <a:off x="2988" y="2890"/>
              <a:ext cx="0" cy="91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240666" name="Object 26"/>
            <p:cNvGraphicFramePr>
              <a:graphicFrameLocks noChangeAspect="1"/>
            </p:cNvGraphicFramePr>
            <p:nvPr>
              <p:custDataLst>
                <p:tags r:id="rId46"/>
              </p:custDataLst>
            </p:nvPr>
          </p:nvGraphicFramePr>
          <p:xfrm>
            <a:off x="2809" y="2944"/>
            <a:ext cx="322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8" name="公式" r:id="rId47" imgW="5486400" imgH="3962400" progId="Equation.3">
                    <p:embed/>
                  </p:oleObj>
                </mc:Choice>
                <mc:Fallback>
                  <p:oleObj name="公式" r:id="rId47" imgW="5486400" imgH="3962400" progId="Equation.3">
                    <p:embed/>
                    <p:pic>
                      <p:nvPicPr>
                        <p:cNvPr id="0" name="图片 922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8"/>
                        <a:stretch>
                          <a:fillRect/>
                        </a:stretch>
                      </p:blipFill>
                      <p:spPr>
                        <a:xfrm>
                          <a:off x="2809" y="2944"/>
                          <a:ext cx="322" cy="23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0690" name="Line 27"/>
            <p:cNvSpPr>
              <a:spLocks noChangeShapeType="1"/>
            </p:cNvSpPr>
            <p:nvPr>
              <p:custDataLst>
                <p:tags r:id="rId49"/>
              </p:custDataLst>
            </p:nvPr>
          </p:nvSpPr>
          <p:spPr bwMode="auto">
            <a:xfrm>
              <a:off x="3380" y="2886"/>
              <a:ext cx="0" cy="91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240668" name="Object 28"/>
            <p:cNvGraphicFramePr>
              <a:graphicFrameLocks noChangeAspect="1"/>
            </p:cNvGraphicFramePr>
            <p:nvPr>
              <p:custDataLst>
                <p:tags r:id="rId50"/>
              </p:custDataLst>
            </p:nvPr>
          </p:nvGraphicFramePr>
          <p:xfrm>
            <a:off x="3238" y="2949"/>
            <a:ext cx="284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9" name="公式" r:id="rId51" imgW="4876800" imgH="3962400" progId="Equation.3">
                    <p:embed/>
                  </p:oleObj>
                </mc:Choice>
                <mc:Fallback>
                  <p:oleObj name="公式" r:id="rId51" imgW="4876800" imgH="3962400" progId="Equation.3">
                    <p:embed/>
                    <p:pic>
                      <p:nvPicPr>
                        <p:cNvPr id="0" name="图片 922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2"/>
                        <a:stretch>
                          <a:fillRect/>
                        </a:stretch>
                      </p:blipFill>
                      <p:spPr>
                        <a:xfrm>
                          <a:off x="3238" y="2949"/>
                          <a:ext cx="284" cy="23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0691" name="Line 29"/>
            <p:cNvSpPr>
              <a:spLocks noChangeShapeType="1"/>
            </p:cNvSpPr>
            <p:nvPr>
              <p:custDataLst>
                <p:tags r:id="rId53"/>
              </p:custDataLst>
            </p:nvPr>
          </p:nvSpPr>
          <p:spPr bwMode="auto">
            <a:xfrm flipH="1" flipV="1">
              <a:off x="2971" y="2568"/>
              <a:ext cx="816" cy="4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40692" name="Line 30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>
              <a:off x="2989" y="2568"/>
              <a:ext cx="0" cy="40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40693" name="Line 31"/>
            <p:cNvSpPr>
              <a:spLocks noChangeShapeType="1"/>
            </p:cNvSpPr>
            <p:nvPr>
              <p:custDataLst>
                <p:tags r:id="rId55"/>
              </p:custDataLst>
            </p:nvPr>
          </p:nvSpPr>
          <p:spPr bwMode="auto">
            <a:xfrm>
              <a:off x="3016" y="2568"/>
              <a:ext cx="771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240672" name="Object 32"/>
            <p:cNvGraphicFramePr>
              <a:graphicFrameLocks noChangeAspect="1"/>
            </p:cNvGraphicFramePr>
            <p:nvPr>
              <p:custDataLst>
                <p:tags r:id="rId56"/>
              </p:custDataLst>
            </p:nvPr>
          </p:nvGraphicFramePr>
          <p:xfrm>
            <a:off x="2780" y="2450"/>
            <a:ext cx="276" cy="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30" name="公式" r:id="rId57" imgW="5791200" imgH="3962400" progId="Equation.3">
                    <p:embed/>
                  </p:oleObj>
                </mc:Choice>
                <mc:Fallback>
                  <p:oleObj name="公式" r:id="rId57" imgW="5791200" imgH="3962400" progId="Equation.3">
                    <p:embed/>
                    <p:pic>
                      <p:nvPicPr>
                        <p:cNvPr id="0" name="图片 9229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58"/>
                        <a:stretch>
                          <a:fillRect/>
                        </a:stretch>
                      </p:blipFill>
                      <p:spPr>
                        <a:xfrm>
                          <a:off x="2780" y="2450"/>
                          <a:ext cx="276" cy="18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0673" name="Object 33"/>
          <p:cNvGraphicFramePr>
            <a:graphicFrameLocks noChangeAspect="1"/>
          </p:cNvGraphicFramePr>
          <p:nvPr>
            <p:custDataLst>
              <p:tags r:id="rId59"/>
            </p:custDataLst>
          </p:nvPr>
        </p:nvGraphicFramePr>
        <p:xfrm>
          <a:off x="912813" y="2420938"/>
          <a:ext cx="2301875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公式" r:id="rId60" imgW="16459200" imgH="6096000" progId="Equation.3">
                  <p:embed/>
                </p:oleObj>
              </mc:Choice>
              <mc:Fallback>
                <p:oleObj name="公式" r:id="rId60" imgW="16459200" imgH="6096000" progId="Equation.3">
                  <p:embed/>
                  <p:pic>
                    <p:nvPicPr>
                      <p:cNvPr id="0" name="图片 9230"/>
                      <p:cNvPicPr>
                        <a:picLocks noChangeAspect="1"/>
                      </p:cNvPicPr>
                      <p:nvPr/>
                    </p:nvPicPr>
                    <p:blipFill>
                      <a:blip r:embed="rId61"/>
                      <a:stretch>
                        <a:fillRect/>
                      </a:stretch>
                    </p:blipFill>
                    <p:spPr>
                      <a:xfrm>
                        <a:off x="912813" y="2420938"/>
                        <a:ext cx="2301875" cy="6397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0674" name="Object 34"/>
          <p:cNvGraphicFramePr>
            <a:graphicFrameLocks noChangeAspect="1"/>
          </p:cNvGraphicFramePr>
          <p:nvPr>
            <p:custDataLst>
              <p:tags r:id="rId62"/>
            </p:custDataLst>
          </p:nvPr>
        </p:nvGraphicFramePr>
        <p:xfrm>
          <a:off x="890588" y="4508500"/>
          <a:ext cx="25177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公式" r:id="rId63" imgW="17983200" imgH="6096000" progId="Equation.3">
                  <p:embed/>
                </p:oleObj>
              </mc:Choice>
              <mc:Fallback>
                <p:oleObj name="公式" r:id="rId63" imgW="17983200" imgH="6096000" progId="Equation.3">
                  <p:embed/>
                  <p:pic>
                    <p:nvPicPr>
                      <p:cNvPr id="0" name="图片 9231"/>
                      <p:cNvPicPr>
                        <a:picLocks noChangeAspect="1"/>
                      </p:cNvPicPr>
                      <p:nvPr/>
                    </p:nvPicPr>
                    <p:blipFill>
                      <a:blip r:embed="rId64"/>
                      <a:stretch>
                        <a:fillRect/>
                      </a:stretch>
                    </p:blipFill>
                    <p:spPr>
                      <a:xfrm>
                        <a:off x="890588" y="4508500"/>
                        <a:ext cx="2517775" cy="6397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0675" name="Object 35"/>
          <p:cNvGraphicFramePr>
            <a:graphicFrameLocks noChangeAspect="1"/>
          </p:cNvGraphicFramePr>
          <p:nvPr>
            <p:custDataLst>
              <p:tags r:id="rId65"/>
            </p:custDataLst>
          </p:nvPr>
        </p:nvGraphicFramePr>
        <p:xfrm>
          <a:off x="719138" y="1484313"/>
          <a:ext cx="2976562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公式" r:id="rId66" imgW="22250400" imgH="6096000" progId="Equation.3">
                  <p:embed/>
                </p:oleObj>
              </mc:Choice>
              <mc:Fallback>
                <p:oleObj name="公式" r:id="rId66" imgW="22250400" imgH="6096000" progId="Equation.3">
                  <p:embed/>
                  <p:pic>
                    <p:nvPicPr>
                      <p:cNvPr id="0" name="图片 9232"/>
                      <p:cNvPicPr>
                        <a:picLocks noChangeAspect="1"/>
                      </p:cNvPicPr>
                      <p:nvPr/>
                    </p:nvPicPr>
                    <p:blipFill>
                      <a:blip r:embed="rId67"/>
                      <a:stretch>
                        <a:fillRect/>
                      </a:stretch>
                    </p:blipFill>
                    <p:spPr>
                      <a:xfrm>
                        <a:off x="719138" y="1484313"/>
                        <a:ext cx="2976562" cy="6111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0676" name="Object 36"/>
          <p:cNvGraphicFramePr>
            <a:graphicFrameLocks noChangeAspect="1"/>
          </p:cNvGraphicFramePr>
          <p:nvPr>
            <p:custDataLst>
              <p:tags r:id="rId68"/>
            </p:custDataLst>
          </p:nvPr>
        </p:nvGraphicFramePr>
        <p:xfrm>
          <a:off x="527050" y="3644900"/>
          <a:ext cx="3017838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公式" r:id="rId69" imgW="22555200" imgH="6096000" progId="Equation.3">
                  <p:embed/>
                </p:oleObj>
              </mc:Choice>
              <mc:Fallback>
                <p:oleObj name="公式" r:id="rId69" imgW="22555200" imgH="6096000" progId="Equation.3">
                  <p:embed/>
                  <p:pic>
                    <p:nvPicPr>
                      <p:cNvPr id="0" name="图片 9233"/>
                      <p:cNvPicPr>
                        <a:picLocks noChangeAspect="1"/>
                      </p:cNvPicPr>
                      <p:nvPr/>
                    </p:nvPicPr>
                    <p:blipFill>
                      <a:blip r:embed="rId70"/>
                      <a:stretch>
                        <a:fillRect/>
                      </a:stretch>
                    </p:blipFill>
                    <p:spPr>
                      <a:xfrm>
                        <a:off x="527050" y="3644900"/>
                        <a:ext cx="3017838" cy="6111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7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40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4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40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40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85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0" y="401638"/>
            <a:ext cx="54864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r>
              <a:rPr kumimoji="1" lang="zh-CN" altLang="en-US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kumimoji="1" lang="en-US" altLang="zh-CN" sz="32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 </a:t>
            </a:r>
            <a:r>
              <a:rPr kumimoji="1" lang="zh-CN" altLang="en-US" sz="28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平面向量的坐标运算</a:t>
            </a:r>
            <a:endParaRPr kumimoji="1" lang="zh-CN" altLang="en-US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241667" name="Object 3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39713" y="2420938"/>
          <a:ext cx="65595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3" imgW="48463200" imgH="5791200" progId="Equation.3">
                  <p:embed/>
                </p:oleObj>
              </mc:Choice>
              <mc:Fallback>
                <p:oleObj name="Equation" r:id="rId3" imgW="48463200" imgH="5791200" progId="Equation.3">
                  <p:embed/>
                  <p:pic>
                    <p:nvPicPr>
                      <p:cNvPr id="0" name="图片 10240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9713" y="2420938"/>
                        <a:ext cx="6559550" cy="587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68" name="Object 4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300038" y="1052513"/>
          <a:ext cx="7045325" cy="52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6" imgW="54864000" imgH="5486400" progId="Equation.3">
                  <p:embed/>
                </p:oleObj>
              </mc:Choice>
              <mc:Fallback>
                <p:oleObj name="Equation" r:id="rId6" imgW="54864000" imgH="54864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00038" y="1052513"/>
                        <a:ext cx="7045325" cy="528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69" name="Object 5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6959600" y="2420938"/>
          <a:ext cx="4876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9" imgW="34747200" imgH="5791200" progId="Equation.3">
                  <p:embed/>
                </p:oleObj>
              </mc:Choice>
              <mc:Fallback>
                <p:oleObj name="Equation" r:id="rId9" imgW="34747200" imgH="57912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959600" y="2420938"/>
                        <a:ext cx="4876800" cy="6096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70" name="Object 6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431800" y="3068638"/>
          <a:ext cx="5537200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12" imgW="39624000" imgH="5791200" progId="Equation.3">
                  <p:embed/>
                </p:oleObj>
              </mc:Choice>
              <mc:Fallback>
                <p:oleObj name="Equation" r:id="rId12" imgW="39624000" imgH="5791200" progId="Equation.3">
                  <p:embed/>
                  <p:pic>
                    <p:nvPicPr>
                      <p:cNvPr id="0" name="图片 10243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31800" y="3068638"/>
                        <a:ext cx="5537200" cy="6080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1671" name="Group 7"/>
          <p:cNvGrpSpPr/>
          <p:nvPr/>
        </p:nvGrpSpPr>
        <p:grpSpPr bwMode="auto">
          <a:xfrm>
            <a:off x="239713" y="3860800"/>
            <a:ext cx="5759450" cy="863600"/>
            <a:chOff x="703" y="2659"/>
            <a:chExt cx="2721" cy="544"/>
          </a:xfrm>
        </p:grpSpPr>
        <p:sp>
          <p:nvSpPr>
            <p:cNvPr id="241691" name="Rectangle 8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03" y="2659"/>
              <a:ext cx="2721" cy="544"/>
            </a:xfrm>
            <a:prstGeom prst="rect">
              <a:avLst/>
            </a:prstGeom>
            <a:solidFill>
              <a:srgbClr val="FF00FF">
                <a:alpha val="16862"/>
              </a:srgbClr>
            </a:solidFill>
            <a:ln w="28575">
              <a:solidFill>
                <a:srgbClr val="FFCC00"/>
              </a:solidFill>
              <a:prstDash val="dashDot"/>
              <a:miter lim="800000"/>
            </a:ln>
          </p:spPr>
          <p:txBody>
            <a:bodyPr wrap="none" anchor="ctr"/>
            <a:p>
              <a:endParaRPr lang="zh-CN" altLang="en-US"/>
            </a:p>
          </p:txBody>
        </p:sp>
        <p:graphicFrame>
          <p:nvGraphicFramePr>
            <p:cNvPr id="241673" name="Object 9"/>
            <p:cNvGraphicFramePr>
              <a:graphicFrameLocks noChangeAspect="1"/>
            </p:cNvGraphicFramePr>
            <p:nvPr>
              <p:custDataLst>
                <p:tags r:id="rId15"/>
              </p:custDataLst>
            </p:nvPr>
          </p:nvGraphicFramePr>
          <p:xfrm>
            <a:off x="703" y="2659"/>
            <a:ext cx="2638" cy="4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5" name="公式" r:id="rId16" imgW="36271200" imgH="6096000" progId="Equation.3">
                    <p:embed/>
                  </p:oleObj>
                </mc:Choice>
                <mc:Fallback>
                  <p:oleObj name="公式" r:id="rId16" imgW="36271200" imgH="6096000" progId="Equation.3">
                    <p:embed/>
                    <p:pic>
                      <p:nvPicPr>
                        <p:cNvPr id="0" name="图片 10244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703" y="2659"/>
                          <a:ext cx="2638" cy="444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1674" name="Group 10"/>
          <p:cNvGrpSpPr/>
          <p:nvPr/>
        </p:nvGrpSpPr>
        <p:grpSpPr bwMode="auto">
          <a:xfrm>
            <a:off x="6192838" y="3860800"/>
            <a:ext cx="5759450" cy="863600"/>
            <a:chOff x="449" y="3385"/>
            <a:chExt cx="2721" cy="544"/>
          </a:xfrm>
        </p:grpSpPr>
        <p:sp>
          <p:nvSpPr>
            <p:cNvPr id="241690" name="Rectangle 11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449" y="3385"/>
              <a:ext cx="2721" cy="544"/>
            </a:xfrm>
            <a:prstGeom prst="rect">
              <a:avLst/>
            </a:prstGeom>
            <a:solidFill>
              <a:srgbClr val="FF00FF">
                <a:alpha val="16862"/>
              </a:srgbClr>
            </a:solidFill>
            <a:ln w="28575">
              <a:solidFill>
                <a:srgbClr val="FFCC00"/>
              </a:solidFill>
              <a:prstDash val="dashDot"/>
              <a:miter lim="800000"/>
            </a:ln>
          </p:spPr>
          <p:txBody>
            <a:bodyPr wrap="none" anchor="ctr"/>
            <a:p>
              <a:endParaRPr lang="zh-CN" altLang="en-US"/>
            </a:p>
          </p:txBody>
        </p:sp>
        <p:graphicFrame>
          <p:nvGraphicFramePr>
            <p:cNvPr id="241676" name="Object 12"/>
            <p:cNvGraphicFramePr>
              <a:graphicFrameLocks noChangeAspect="1"/>
            </p:cNvGraphicFramePr>
            <p:nvPr>
              <p:custDataLst>
                <p:tags r:id="rId19"/>
              </p:custDataLst>
            </p:nvPr>
          </p:nvGraphicFramePr>
          <p:xfrm>
            <a:off x="461" y="3419"/>
            <a:ext cx="2678" cy="4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46" name="公式" r:id="rId20" imgW="36271200" imgH="5791200" progId="Equation.3">
                    <p:embed/>
                  </p:oleObj>
                </mc:Choice>
                <mc:Fallback>
                  <p:oleObj name="公式" r:id="rId20" imgW="36271200" imgH="5791200" progId="Equation.3">
                    <p:embed/>
                    <p:pic>
                      <p:nvPicPr>
                        <p:cNvPr id="0" name="图片 10245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461" y="3419"/>
                          <a:ext cx="2678" cy="42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1677" name="Object 13"/>
          <p:cNvGraphicFramePr>
            <a:graphicFrameLocks noChangeAspect="1"/>
          </p:cNvGraphicFramePr>
          <p:nvPr>
            <p:custDataLst>
              <p:tags r:id="rId22"/>
            </p:custDataLst>
          </p:nvPr>
        </p:nvGraphicFramePr>
        <p:xfrm>
          <a:off x="623888" y="1557338"/>
          <a:ext cx="2881312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公式" r:id="rId23" imgW="18897600" imgH="6096000" progId="Equation.3">
                  <p:embed/>
                </p:oleObj>
              </mc:Choice>
              <mc:Fallback>
                <p:oleObj name="公式" r:id="rId23" imgW="18897600" imgH="6096000" progId="Equation.3">
                  <p:embed/>
                  <p:pic>
                    <p:nvPicPr>
                      <p:cNvPr id="0" name="图片 10246"/>
                      <p:cNvPicPr>
                        <a:picLocks noChangeAspect="1"/>
                      </p:cNvPicPr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23888" y="1557338"/>
                        <a:ext cx="2881312" cy="63341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78" name="Object 14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4081463" y="1557338"/>
          <a:ext cx="2898775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公式" r:id="rId26" imgW="19812000" imgH="6096000" progId="Equation.3">
                  <p:embed/>
                </p:oleObj>
              </mc:Choice>
              <mc:Fallback>
                <p:oleObj name="公式" r:id="rId26" imgW="19812000" imgH="6096000" progId="Equation.3">
                  <p:embed/>
                  <p:pic>
                    <p:nvPicPr>
                      <p:cNvPr id="0" name="图片 10247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4081463" y="1557338"/>
                        <a:ext cx="2898775" cy="641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79" name="Object 15"/>
          <p:cNvGraphicFramePr>
            <a:graphicFrameLocks noChangeAspect="1"/>
          </p:cNvGraphicFramePr>
          <p:nvPr>
            <p:custDataLst>
              <p:tags r:id="rId28"/>
            </p:custDataLst>
          </p:nvPr>
        </p:nvGraphicFramePr>
        <p:xfrm>
          <a:off x="239713" y="4986338"/>
          <a:ext cx="3743325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公式" r:id="rId29" imgW="27736800" imgH="6096000" progId="Equation.3">
                  <p:embed/>
                </p:oleObj>
              </mc:Choice>
              <mc:Fallback>
                <p:oleObj name="公式" r:id="rId29" imgW="27736800" imgH="6096000" progId="Equation.3">
                  <p:embed/>
                  <p:pic>
                    <p:nvPicPr>
                      <p:cNvPr id="0" name="图片 10248"/>
                      <p:cNvPicPr>
                        <a:picLocks noChangeAspect="1"/>
                      </p:cNvPicPr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39713" y="4986338"/>
                        <a:ext cx="3743325" cy="6159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80" name="Object 16"/>
          <p:cNvGraphicFramePr>
            <a:graphicFrameLocks noChangeAspect="1"/>
          </p:cNvGraphicFramePr>
          <p:nvPr>
            <p:custDataLst>
              <p:tags r:id="rId31"/>
            </p:custDataLst>
          </p:nvPr>
        </p:nvGraphicFramePr>
        <p:xfrm>
          <a:off x="4271963" y="5005388"/>
          <a:ext cx="3455987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公式" r:id="rId32" imgW="24079200" imgH="6096000" progId="Equation.3">
                  <p:embed/>
                </p:oleObj>
              </mc:Choice>
              <mc:Fallback>
                <p:oleObj name="公式" r:id="rId32" imgW="24079200" imgH="6096000" progId="Equation.3">
                  <p:embed/>
                  <p:pic>
                    <p:nvPicPr>
                      <p:cNvPr id="0" name="图片 10249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4271963" y="5005388"/>
                        <a:ext cx="3455987" cy="6556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81" name="Object 17"/>
          <p:cNvGraphicFramePr>
            <a:graphicFrameLocks noChangeAspect="1"/>
          </p:cNvGraphicFramePr>
          <p:nvPr>
            <p:custDataLst>
              <p:tags r:id="rId34"/>
            </p:custDataLst>
          </p:nvPr>
        </p:nvGraphicFramePr>
        <p:xfrm>
          <a:off x="7710488" y="5013325"/>
          <a:ext cx="24955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公式" r:id="rId35" imgW="17678400" imgH="6096000" progId="Equation.3">
                  <p:embed/>
                </p:oleObj>
              </mc:Choice>
              <mc:Fallback>
                <p:oleObj name="公式" r:id="rId35" imgW="17678400" imgH="6096000" progId="Equation.3">
                  <p:embed/>
                  <p:pic>
                    <p:nvPicPr>
                      <p:cNvPr id="0" name="图片 10250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7710488" y="5013325"/>
                        <a:ext cx="2495550" cy="644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1682" name="Group 18"/>
          <p:cNvGrpSpPr/>
          <p:nvPr/>
        </p:nvGrpSpPr>
        <p:grpSpPr bwMode="auto">
          <a:xfrm>
            <a:off x="527050" y="5805488"/>
            <a:ext cx="3646488" cy="792162"/>
            <a:chOff x="839" y="2750"/>
            <a:chExt cx="1723" cy="499"/>
          </a:xfrm>
        </p:grpSpPr>
        <p:sp>
          <p:nvSpPr>
            <p:cNvPr id="241689" name="Rectangle 19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839" y="2750"/>
              <a:ext cx="1723" cy="499"/>
            </a:xfrm>
            <a:prstGeom prst="rect">
              <a:avLst/>
            </a:prstGeom>
            <a:solidFill>
              <a:srgbClr val="FFCC00">
                <a:alpha val="25882"/>
              </a:srgbClr>
            </a:solidFill>
            <a:ln w="19050">
              <a:solidFill>
                <a:srgbClr val="FF6600"/>
              </a:solidFill>
              <a:prstDash val="dashDot"/>
              <a:miter lim="800000"/>
            </a:ln>
          </p:spPr>
          <p:txBody>
            <a:bodyPr wrap="none" anchor="ctr"/>
            <a:p>
              <a:endParaRPr lang="zh-CN" altLang="en-US"/>
            </a:p>
          </p:txBody>
        </p:sp>
        <p:graphicFrame>
          <p:nvGraphicFramePr>
            <p:cNvPr id="241684" name="Object 20"/>
            <p:cNvGraphicFramePr>
              <a:graphicFrameLocks noChangeAspect="1"/>
            </p:cNvGraphicFramePr>
            <p:nvPr>
              <p:custDataLst>
                <p:tags r:id="rId38"/>
              </p:custDataLst>
            </p:nvPr>
          </p:nvGraphicFramePr>
          <p:xfrm>
            <a:off x="884" y="2750"/>
            <a:ext cx="1587" cy="4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52" name="公式" r:id="rId39" imgW="23164800" imgH="6096000" progId="Equation.3">
                    <p:embed/>
                  </p:oleObj>
                </mc:Choice>
                <mc:Fallback>
                  <p:oleObj name="公式" r:id="rId39" imgW="23164800" imgH="6096000" progId="Equation.3">
                    <p:embed/>
                    <p:pic>
                      <p:nvPicPr>
                        <p:cNvPr id="0" name="图片 1025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0"/>
                        <a:stretch>
                          <a:fillRect/>
                        </a:stretch>
                      </p:blipFill>
                      <p:spPr>
                        <a:xfrm>
                          <a:off x="884" y="2750"/>
                          <a:ext cx="1587" cy="41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custDataLst>
      <p:tags r:id="rId4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1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1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1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1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1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1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241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24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24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720" name="Group 2"/>
          <p:cNvGrpSpPr/>
          <p:nvPr/>
        </p:nvGrpSpPr>
        <p:grpSpPr bwMode="auto">
          <a:xfrm>
            <a:off x="6577013" y="2349500"/>
            <a:ext cx="4933950" cy="3244850"/>
            <a:chOff x="3316" y="1071"/>
            <a:chExt cx="2331" cy="2044"/>
          </a:xfrm>
        </p:grpSpPr>
        <p:grpSp>
          <p:nvGrpSpPr>
            <p:cNvPr id="242727" name="Group 3"/>
            <p:cNvGrpSpPr/>
            <p:nvPr/>
          </p:nvGrpSpPr>
          <p:grpSpPr bwMode="auto">
            <a:xfrm>
              <a:off x="3316" y="2475"/>
              <a:ext cx="2331" cy="180"/>
              <a:chOff x="2675" y="3022"/>
              <a:chExt cx="2581" cy="180"/>
            </a:xfrm>
          </p:grpSpPr>
          <p:sp>
            <p:nvSpPr>
              <p:cNvPr id="242732" name="Line 4"/>
              <p:cNvSpPr>
                <a:spLocks noChangeShapeType="1"/>
              </p:cNvSpPr>
              <p:nvPr>
                <p:custDataLst>
                  <p:tags r:id="rId1"/>
                </p:custDataLst>
              </p:nvPr>
            </p:nvSpPr>
            <p:spPr bwMode="auto">
              <a:xfrm>
                <a:off x="2675" y="3067"/>
                <a:ext cx="2449" cy="0"/>
              </a:xfrm>
              <a:prstGeom prst="line">
                <a:avLst/>
              </a:prstGeom>
              <a:noFill/>
              <a:ln w="28575">
                <a:solidFill>
                  <a:srgbClr val="660066"/>
                </a:solidFill>
                <a:miter lim="800000"/>
                <a:tailEnd type="triangle" w="med" len="med"/>
              </a:ln>
            </p:spPr>
            <p:txBody>
              <a:bodyPr wrap="none"/>
              <a:p>
                <a:endParaRPr lang="zh-CN" altLang="en-US"/>
              </a:p>
            </p:txBody>
          </p:sp>
          <p:graphicFrame>
            <p:nvGraphicFramePr>
              <p:cNvPr id="242693" name="Object 5"/>
              <p:cNvGraphicFramePr>
                <a:graphicFrameLocks noChangeAspect="1"/>
              </p:cNvGraphicFramePr>
              <p:nvPr>
                <p:custDataLst>
                  <p:tags r:id="rId2"/>
                </p:custDataLst>
              </p:nvPr>
            </p:nvGraphicFramePr>
            <p:xfrm>
              <a:off x="5092" y="3022"/>
              <a:ext cx="164" cy="1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65" name="公式" r:id="rId3" imgW="3048000" imgH="3352800" progId="Equation.3">
                      <p:embed/>
                    </p:oleObj>
                  </mc:Choice>
                  <mc:Fallback>
                    <p:oleObj name="公式" r:id="rId3" imgW="3048000" imgH="3352800" progId="Equation.3">
                      <p:embed/>
                      <p:pic>
                        <p:nvPicPr>
                          <p:cNvPr id="0" name="图片 11264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5092" y="3022"/>
                            <a:ext cx="164" cy="18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242728" name="Group 6"/>
            <p:cNvGrpSpPr/>
            <p:nvPr/>
          </p:nvGrpSpPr>
          <p:grpSpPr bwMode="auto">
            <a:xfrm>
              <a:off x="3894" y="1071"/>
              <a:ext cx="211" cy="2044"/>
              <a:chOff x="3515" y="1752"/>
              <a:chExt cx="211" cy="2044"/>
            </a:xfrm>
          </p:grpSpPr>
          <p:sp>
            <p:nvSpPr>
              <p:cNvPr id="242731" name="Line 7"/>
              <p:cNvSpPr>
                <a:spLocks noChangeShapeType="1"/>
              </p:cNvSpPr>
              <p:nvPr>
                <p:custDataLst>
                  <p:tags r:id="rId5"/>
                </p:custDataLst>
              </p:nvPr>
            </p:nvSpPr>
            <p:spPr bwMode="auto">
              <a:xfrm flipV="1">
                <a:off x="3726" y="1845"/>
                <a:ext cx="0" cy="1951"/>
              </a:xfrm>
              <a:prstGeom prst="line">
                <a:avLst/>
              </a:prstGeom>
              <a:noFill/>
              <a:ln w="28575">
                <a:solidFill>
                  <a:srgbClr val="660066"/>
                </a:solidFill>
                <a:miter lim="800000"/>
                <a:tailEnd type="triangle" w="med" len="med"/>
              </a:ln>
            </p:spPr>
            <p:txBody>
              <a:bodyPr wrap="none"/>
              <a:p>
                <a:endParaRPr lang="zh-CN" altLang="en-US"/>
              </a:p>
            </p:txBody>
          </p:sp>
          <p:graphicFrame>
            <p:nvGraphicFramePr>
              <p:cNvPr id="242696" name="Object 8"/>
              <p:cNvGraphicFramePr>
                <a:graphicFrameLocks noChangeAspect="1"/>
              </p:cNvGraphicFramePr>
              <p:nvPr>
                <p:custDataLst>
                  <p:tags r:id="rId6"/>
                </p:custDataLst>
              </p:nvPr>
            </p:nvGraphicFramePr>
            <p:xfrm>
              <a:off x="3515" y="1752"/>
              <a:ext cx="197" cy="23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266" name="公式" r:id="rId7" imgW="3352800" imgH="3962400" progId="Equation.3">
                      <p:embed/>
                    </p:oleObj>
                  </mc:Choice>
                  <mc:Fallback>
                    <p:oleObj name="公式" r:id="rId7" imgW="3352800" imgH="3962400" progId="Equation.3">
                      <p:embed/>
                      <p:pic>
                        <p:nvPicPr>
                          <p:cNvPr id="0" name="图片 11265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3515" y="1752"/>
                            <a:ext cx="197" cy="233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242697" name="Object 9"/>
            <p:cNvGraphicFramePr>
              <a:graphicFrameLocks noChangeAspect="1"/>
            </p:cNvGraphicFramePr>
            <p:nvPr>
              <p:custDataLst>
                <p:tags r:id="rId9"/>
              </p:custDataLst>
            </p:nvPr>
          </p:nvGraphicFramePr>
          <p:xfrm>
            <a:off x="3907" y="2496"/>
            <a:ext cx="204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7" name="公式" r:id="rId10" imgW="3657600" imgH="4267200" progId="Equation.3">
                    <p:embed/>
                  </p:oleObj>
                </mc:Choice>
                <mc:Fallback>
                  <p:oleObj name="公式" r:id="rId10" imgW="3657600" imgH="4267200" progId="Equation.3">
                    <p:embed/>
                    <p:pic>
                      <p:nvPicPr>
                        <p:cNvPr id="0" name="图片 11266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907" y="2496"/>
                          <a:ext cx="204" cy="237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2729" name="Line 10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4513" y="2430"/>
              <a:ext cx="0" cy="91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242699" name="Object 11"/>
            <p:cNvGraphicFramePr>
              <a:graphicFrameLocks noChangeAspect="1"/>
            </p:cNvGraphicFramePr>
            <p:nvPr>
              <p:custDataLst>
                <p:tags r:id="rId13"/>
              </p:custDataLst>
            </p:nvPr>
          </p:nvGraphicFramePr>
          <p:xfrm>
            <a:off x="3987" y="1985"/>
            <a:ext cx="125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8" name="公式" r:id="rId14" imgW="2133600" imgH="3962400" progId="Equation.3">
                    <p:embed/>
                  </p:oleObj>
                </mc:Choice>
                <mc:Fallback>
                  <p:oleObj name="公式" r:id="rId14" imgW="2133600" imgH="3962400" progId="Equation.3">
                    <p:embed/>
                    <p:pic>
                      <p:nvPicPr>
                        <p:cNvPr id="0" name="图片 11267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3987" y="1985"/>
                          <a:ext cx="125" cy="23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2700" name="Object 12"/>
            <p:cNvGraphicFramePr>
              <a:graphicFrameLocks noChangeAspect="1"/>
            </p:cNvGraphicFramePr>
            <p:nvPr>
              <p:custDataLst>
                <p:tags r:id="rId16"/>
              </p:custDataLst>
            </p:nvPr>
          </p:nvGraphicFramePr>
          <p:xfrm>
            <a:off x="4450" y="2493"/>
            <a:ext cx="125" cy="2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69" name="公式" r:id="rId17" imgW="2133600" imgH="3962400" progId="Equation.3">
                    <p:embed/>
                  </p:oleObj>
                </mc:Choice>
                <mc:Fallback>
                  <p:oleObj name="公式" r:id="rId17" imgW="2133600" imgH="3962400" progId="Equation.3">
                    <p:embed/>
                    <p:pic>
                      <p:nvPicPr>
                        <p:cNvPr id="0" name="图片 11268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4450" y="2493"/>
                          <a:ext cx="125" cy="23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2730" name="Line 13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4105" y="2112"/>
              <a:ext cx="90" cy="0"/>
            </a:xfrm>
            <a:prstGeom prst="line">
              <a:avLst/>
            </a:prstGeom>
            <a:noFill/>
            <a:ln w="38100">
              <a:solidFill>
                <a:srgbClr val="800000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42721" name="Line 14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8247063" y="4657725"/>
            <a:ext cx="863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tailEnd type="triangl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42722" name="Line 15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V="1">
            <a:off x="8247063" y="3981450"/>
            <a:ext cx="0" cy="647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tailEnd type="triangle" w="med" len="med"/>
          </a:ln>
        </p:spPr>
        <p:txBody>
          <a:bodyPr/>
          <a:p>
            <a:endParaRPr lang="zh-CN" altLang="en-US"/>
          </a:p>
        </p:txBody>
      </p:sp>
      <p:graphicFrame>
        <p:nvGraphicFramePr>
          <p:cNvPr id="242704" name="Object 16"/>
          <p:cNvGraphicFramePr>
            <a:graphicFrameLocks noChangeAspect="1"/>
          </p:cNvGraphicFramePr>
          <p:nvPr>
            <p:custDataLst>
              <p:tags r:id="rId22"/>
            </p:custDataLst>
          </p:nvPr>
        </p:nvGraphicFramePr>
        <p:xfrm>
          <a:off x="8520113" y="4629150"/>
          <a:ext cx="24447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公式" r:id="rId23" imgW="2133600" imgH="5486400" progId="Equation.3">
                  <p:embed/>
                </p:oleObj>
              </mc:Choice>
              <mc:Fallback>
                <p:oleObj name="公式" r:id="rId23" imgW="2133600" imgH="5486400" progId="Equation.3">
                  <p:embed/>
                  <p:pic>
                    <p:nvPicPr>
                      <p:cNvPr id="0" name="图片 11269"/>
                      <p:cNvPicPr>
                        <a:picLocks noChangeAspect="1"/>
                      </p:cNvPicPr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520113" y="4629150"/>
                        <a:ext cx="244475" cy="4746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705" name="Object 17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7880350" y="4095750"/>
          <a:ext cx="35083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公式" r:id="rId26" imgW="3048000" imgH="6096000" progId="Equation.3">
                  <p:embed/>
                </p:oleObj>
              </mc:Choice>
              <mc:Fallback>
                <p:oleObj name="公式" r:id="rId26" imgW="3048000" imgH="6096000" progId="Equation.3">
                  <p:embed/>
                  <p:pic>
                    <p:nvPicPr>
                      <p:cNvPr id="0" name="图片 11270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7880350" y="4095750"/>
                        <a:ext cx="350838" cy="527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723" name="Line 18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V="1">
            <a:off x="8878888" y="2930525"/>
            <a:ext cx="1922462" cy="719138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tailEnd type="triangle" w="med" len="med"/>
          </a:ln>
        </p:spPr>
        <p:txBody>
          <a:bodyPr/>
          <a:p>
            <a:endParaRPr lang="zh-CN" altLang="en-US"/>
          </a:p>
        </p:txBody>
      </p:sp>
      <p:graphicFrame>
        <p:nvGraphicFramePr>
          <p:cNvPr id="242707" name="Object 19"/>
          <p:cNvGraphicFramePr>
            <a:graphicFrameLocks noChangeAspect="1"/>
          </p:cNvGraphicFramePr>
          <p:nvPr>
            <p:custDataLst>
              <p:tags r:id="rId29"/>
            </p:custDataLst>
          </p:nvPr>
        </p:nvGraphicFramePr>
        <p:xfrm>
          <a:off x="8707438" y="3490913"/>
          <a:ext cx="5842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公式" r:id="rId30" imgW="5791200" imgH="3962400" progId="Equation.3">
                  <p:embed/>
                </p:oleObj>
              </mc:Choice>
              <mc:Fallback>
                <p:oleObj name="公式" r:id="rId30" imgW="5791200" imgH="3962400" progId="Equation.3">
                  <p:embed/>
                  <p:pic>
                    <p:nvPicPr>
                      <p:cNvPr id="0" name="图片 11271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8707438" y="3490913"/>
                        <a:ext cx="584200" cy="298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708" name="Object 20"/>
          <p:cNvGraphicFramePr>
            <a:graphicFrameLocks noChangeAspect="1"/>
          </p:cNvGraphicFramePr>
          <p:nvPr>
            <p:custDataLst>
              <p:tags r:id="rId32"/>
            </p:custDataLst>
          </p:nvPr>
        </p:nvGraphicFramePr>
        <p:xfrm>
          <a:off x="1181100" y="1844675"/>
          <a:ext cx="1922463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公式" r:id="rId33" imgW="13411200" imgH="5181600" progId="Equation.3">
                  <p:embed/>
                </p:oleObj>
              </mc:Choice>
              <mc:Fallback>
                <p:oleObj name="公式" r:id="rId33" imgW="13411200" imgH="5181600" progId="Equation.3">
                  <p:embed/>
                  <p:pic>
                    <p:nvPicPr>
                      <p:cNvPr id="0" name="图片 11272"/>
                      <p:cNvPicPr>
                        <a:picLocks noChangeAspect="1"/>
                      </p:cNvPicPr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1181100" y="1844675"/>
                        <a:ext cx="1922463" cy="554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709" name="Object 21"/>
          <p:cNvGraphicFramePr>
            <a:graphicFrameLocks noChangeAspect="1"/>
          </p:cNvGraphicFramePr>
          <p:nvPr>
            <p:custDataLst>
              <p:tags r:id="rId35"/>
            </p:custDataLst>
          </p:nvPr>
        </p:nvGraphicFramePr>
        <p:xfrm>
          <a:off x="10647363" y="2755900"/>
          <a:ext cx="5842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公式" r:id="rId36" imgW="5791200" imgH="3962400" progId="Equation.3">
                  <p:embed/>
                </p:oleObj>
              </mc:Choice>
              <mc:Fallback>
                <p:oleObj name="公式" r:id="rId36" imgW="5791200" imgH="3962400" progId="Equation.3">
                  <p:embed/>
                  <p:pic>
                    <p:nvPicPr>
                      <p:cNvPr id="0" name="图片 11273"/>
                      <p:cNvPicPr>
                        <a:picLocks noChangeAspect="1"/>
                      </p:cNvPicPr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0647363" y="2755900"/>
                        <a:ext cx="584200" cy="298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710" name="Object 22"/>
          <p:cNvGraphicFramePr>
            <a:graphicFrameLocks noChangeAspect="1"/>
          </p:cNvGraphicFramePr>
          <p:nvPr>
            <p:custDataLst>
              <p:tags r:id="rId38"/>
            </p:custDataLst>
          </p:nvPr>
        </p:nvGraphicFramePr>
        <p:xfrm>
          <a:off x="3313113" y="1901825"/>
          <a:ext cx="1919287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公式" r:id="rId39" imgW="14325600" imgH="5181600" progId="Equation.3">
                  <p:embed/>
                </p:oleObj>
              </mc:Choice>
              <mc:Fallback>
                <p:oleObj name="公式" r:id="rId39" imgW="14325600" imgH="5181600" progId="Equation.3">
                  <p:embed/>
                  <p:pic>
                    <p:nvPicPr>
                      <p:cNvPr id="0" name="图片 11274"/>
                      <p:cNvPicPr>
                        <a:picLocks noChangeAspect="1"/>
                      </p:cNvPicPr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3313113" y="1901825"/>
                        <a:ext cx="1919287" cy="5191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711" name="Object 23"/>
          <p:cNvGraphicFramePr>
            <a:graphicFrameLocks noChangeAspect="1"/>
          </p:cNvGraphicFramePr>
          <p:nvPr>
            <p:custDataLst>
              <p:tags r:id="rId41"/>
            </p:custDataLst>
          </p:nvPr>
        </p:nvGraphicFramePr>
        <p:xfrm>
          <a:off x="0" y="476250"/>
          <a:ext cx="8567738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公式" r:id="rId42" imgW="71932800" imgH="6096000" progId="Equation.3">
                  <p:embed/>
                </p:oleObj>
              </mc:Choice>
              <mc:Fallback>
                <p:oleObj name="公式" r:id="rId42" imgW="71932800" imgH="6096000" progId="Equation.3">
                  <p:embed/>
                  <p:pic>
                    <p:nvPicPr>
                      <p:cNvPr id="0" name="图片 11275"/>
                      <p:cNvPicPr>
                        <a:picLocks noChangeAspect="1"/>
                      </p:cNvPicPr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0" y="476250"/>
                        <a:ext cx="8567738" cy="6365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712" name="Object 24"/>
          <p:cNvGraphicFramePr>
            <a:graphicFrameLocks noChangeAspect="1"/>
          </p:cNvGraphicFramePr>
          <p:nvPr>
            <p:custDataLst>
              <p:tags r:id="rId44"/>
            </p:custDataLst>
          </p:nvPr>
        </p:nvGraphicFramePr>
        <p:xfrm>
          <a:off x="1008063" y="1155700"/>
          <a:ext cx="322580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公式" r:id="rId45" imgW="25603200" imgH="6096000" progId="Equation.3">
                  <p:embed/>
                </p:oleObj>
              </mc:Choice>
              <mc:Fallback>
                <p:oleObj name="公式" r:id="rId45" imgW="25603200" imgH="6096000" progId="Equation.3">
                  <p:embed/>
                  <p:pic>
                    <p:nvPicPr>
                      <p:cNvPr id="0" name="图片 11276"/>
                      <p:cNvPicPr>
                        <a:picLocks noChangeAspect="1"/>
                      </p:cNvPicPr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1008063" y="1155700"/>
                        <a:ext cx="3225800" cy="6175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713" name="Line 25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 flipV="1">
            <a:off x="8247063" y="2930525"/>
            <a:ext cx="2592387" cy="172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tailEnd type="triangl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42714" name="Line 26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V="1">
            <a:off x="8247063" y="3649663"/>
            <a:ext cx="574675" cy="100806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tailEnd type="triangle" w="med" len="med"/>
          </a:ln>
        </p:spPr>
        <p:txBody>
          <a:bodyPr/>
          <a:p>
            <a:endParaRPr lang="zh-CN" altLang="en-US"/>
          </a:p>
        </p:txBody>
      </p:sp>
      <p:graphicFrame>
        <p:nvGraphicFramePr>
          <p:cNvPr id="242715" name="Object 27"/>
          <p:cNvGraphicFramePr>
            <a:graphicFrameLocks noChangeAspect="1"/>
          </p:cNvGraphicFramePr>
          <p:nvPr>
            <p:custDataLst>
              <p:tags r:id="rId49"/>
            </p:custDataLst>
          </p:nvPr>
        </p:nvGraphicFramePr>
        <p:xfrm>
          <a:off x="334963" y="1887538"/>
          <a:ext cx="7366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公式" r:id="rId50" imgW="5791200" imgH="4876800" progId="Equation.3">
                  <p:embed/>
                </p:oleObj>
              </mc:Choice>
              <mc:Fallback>
                <p:oleObj name="公式" r:id="rId50" imgW="5791200" imgH="4876800" progId="Equation.3">
                  <p:embed/>
                  <p:pic>
                    <p:nvPicPr>
                      <p:cNvPr id="0" name="图片 11277"/>
                      <p:cNvPicPr>
                        <a:picLocks noChangeAspect="1"/>
                      </p:cNvPicPr>
                      <p:nvPr/>
                    </p:nvPicPr>
                    <p:blipFill>
                      <a:blip r:embed="rId51"/>
                      <a:stretch>
                        <a:fillRect/>
                      </a:stretch>
                    </p:blipFill>
                    <p:spPr>
                      <a:xfrm>
                        <a:off x="334963" y="1887538"/>
                        <a:ext cx="736600" cy="4651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716" name="Object 28"/>
          <p:cNvGraphicFramePr>
            <a:graphicFrameLocks noChangeAspect="1"/>
          </p:cNvGraphicFramePr>
          <p:nvPr>
            <p:custDataLst>
              <p:tags r:id="rId52"/>
            </p:custDataLst>
          </p:nvPr>
        </p:nvGraphicFramePr>
        <p:xfrm>
          <a:off x="430213" y="2524125"/>
          <a:ext cx="54959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公式" r:id="rId53" imgW="42672000" imgH="6096000" progId="Equation.3">
                  <p:embed/>
                </p:oleObj>
              </mc:Choice>
              <mc:Fallback>
                <p:oleObj name="公式" r:id="rId53" imgW="42672000" imgH="6096000" progId="Equation.3">
                  <p:embed/>
                  <p:pic>
                    <p:nvPicPr>
                      <p:cNvPr id="0" name="图片 11278"/>
                      <p:cNvPicPr>
                        <a:picLocks noChangeAspect="1"/>
                      </p:cNvPicPr>
                      <p:nvPr/>
                    </p:nvPicPr>
                    <p:blipFill>
                      <a:blip r:embed="rId54"/>
                      <a:stretch>
                        <a:fillRect/>
                      </a:stretch>
                    </p:blipFill>
                    <p:spPr>
                      <a:xfrm>
                        <a:off x="430213" y="2524125"/>
                        <a:ext cx="5495925" cy="638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717" name="Object 29"/>
          <p:cNvGraphicFramePr>
            <a:graphicFrameLocks noChangeAspect="1"/>
          </p:cNvGraphicFramePr>
          <p:nvPr>
            <p:custDataLst>
              <p:tags r:id="rId55"/>
            </p:custDataLst>
          </p:nvPr>
        </p:nvGraphicFramePr>
        <p:xfrm>
          <a:off x="623888" y="3363913"/>
          <a:ext cx="35004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公式" r:id="rId56" imgW="29565600" imgH="5791200" progId="Equation.3">
                  <p:embed/>
                </p:oleObj>
              </mc:Choice>
              <mc:Fallback>
                <p:oleObj name="公式" r:id="rId56" imgW="29565600" imgH="5791200" progId="Equation.3">
                  <p:embed/>
                  <p:pic>
                    <p:nvPicPr>
                      <p:cNvPr id="0" name="图片 11279"/>
                      <p:cNvPicPr>
                        <a:picLocks noChangeAspect="1"/>
                      </p:cNvPicPr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623888" y="3363913"/>
                        <a:ext cx="3500437" cy="5492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718" name="Object 30"/>
          <p:cNvGraphicFramePr>
            <a:graphicFrameLocks noChangeAspect="1"/>
          </p:cNvGraphicFramePr>
          <p:nvPr>
            <p:custDataLst>
              <p:tags r:id="rId58"/>
            </p:custDataLst>
          </p:nvPr>
        </p:nvGraphicFramePr>
        <p:xfrm>
          <a:off x="95250" y="4021138"/>
          <a:ext cx="5135563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公式" r:id="rId59" imgW="36271200" imgH="6096000" progId="Equation.3">
                  <p:embed/>
                </p:oleObj>
              </mc:Choice>
              <mc:Fallback>
                <p:oleObj name="公式" r:id="rId59" imgW="36271200" imgH="6096000" progId="Equation.3">
                  <p:embed/>
                  <p:pic>
                    <p:nvPicPr>
                      <p:cNvPr id="0" name="图片 11280"/>
                      <p:cNvPicPr>
                        <a:picLocks noChangeAspect="1"/>
                      </p:cNvPicPr>
                      <p:nvPr/>
                    </p:nvPicPr>
                    <p:blipFill>
                      <a:blip r:embed="rId60"/>
                      <a:stretch>
                        <a:fillRect/>
                      </a:stretch>
                    </p:blipFill>
                    <p:spPr>
                      <a:xfrm>
                        <a:off x="95250" y="4021138"/>
                        <a:ext cx="5135563" cy="6477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719" name="Object 31"/>
          <p:cNvGraphicFramePr>
            <a:graphicFrameLocks noChangeAspect="1"/>
          </p:cNvGraphicFramePr>
          <p:nvPr>
            <p:custDataLst>
              <p:tags r:id="rId61"/>
            </p:custDataLst>
          </p:nvPr>
        </p:nvGraphicFramePr>
        <p:xfrm>
          <a:off x="1344613" y="4819650"/>
          <a:ext cx="38401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公式" r:id="rId62" imgW="27127200" imgH="5181600" progId="Equation.3">
                  <p:embed/>
                </p:oleObj>
              </mc:Choice>
              <mc:Fallback>
                <p:oleObj name="公式" r:id="rId62" imgW="27127200" imgH="5181600" progId="Equation.3">
                  <p:embed/>
                  <p:pic>
                    <p:nvPicPr>
                      <p:cNvPr id="0" name="图片 11281"/>
                      <p:cNvPicPr>
                        <a:picLocks noChangeAspect="1"/>
                      </p:cNvPicPr>
                      <p:nvPr/>
                    </p:nvPicPr>
                    <p:blipFill>
                      <a:blip r:embed="rId63"/>
                      <a:stretch>
                        <a:fillRect/>
                      </a:stretch>
                    </p:blipFill>
                    <p:spPr>
                      <a:xfrm>
                        <a:off x="1344613" y="4819650"/>
                        <a:ext cx="3840162" cy="5492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726" name="Rectangle 32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334963" y="5595938"/>
            <a:ext cx="7681912" cy="946150"/>
          </a:xfrm>
          <a:prstGeom prst="rect">
            <a:avLst/>
          </a:prstGeom>
          <a:noFill/>
          <a:ln w="38100">
            <a:noFill/>
            <a:miter lim="800000"/>
          </a:ln>
        </p:spPr>
        <p:txBody>
          <a:bodyPr>
            <a:spAutoFit/>
          </a:bodyPr>
          <a:p>
            <a:r>
              <a:rPr kumimoji="1" lang="zh-CN" altLang="en-US" sz="2800" b="1">
                <a:solidFill>
                  <a:srgbClr val="000066"/>
                </a:solidFill>
                <a:ea typeface="宋体" panose="02010600030101010101" pitchFamily="2" charset="-122"/>
              </a:rPr>
              <a:t>    即一个向量的坐标等于表示此向量的</a:t>
            </a:r>
            <a:endParaRPr kumimoji="1" lang="zh-CN" altLang="en-US" sz="2800" b="1">
              <a:solidFill>
                <a:srgbClr val="000066"/>
              </a:solidFill>
              <a:ea typeface="宋体" panose="02010600030101010101" pitchFamily="2" charset="-122"/>
            </a:endParaRPr>
          </a:p>
          <a:p>
            <a:r>
              <a:rPr kumimoji="1" lang="zh-CN" altLang="en-US" sz="2800" b="1">
                <a:solidFill>
                  <a:srgbClr val="000066"/>
                </a:solidFill>
                <a:ea typeface="宋体" panose="02010600030101010101" pitchFamily="2" charset="-122"/>
              </a:rPr>
              <a:t>有向线段的</a:t>
            </a:r>
            <a:r>
              <a:rPr kumimoji="1" lang="zh-CN" altLang="en-US" sz="2800" b="1">
                <a:solidFill>
                  <a:srgbClr val="FF0000"/>
                </a:solidFill>
                <a:ea typeface="宋体" panose="02010600030101010101" pitchFamily="2" charset="-122"/>
              </a:rPr>
              <a:t>终点的坐标减去始点的坐标</a:t>
            </a:r>
            <a:r>
              <a:rPr kumimoji="1" lang="en-US" altLang="zh-CN" sz="2800" b="1">
                <a:solidFill>
                  <a:srgbClr val="000066"/>
                </a:solidFill>
                <a:ea typeface="宋体" panose="02010600030101010101" pitchFamily="2" charset="-122"/>
              </a:rPr>
              <a:t>.</a:t>
            </a:r>
            <a:endParaRPr kumimoji="1" lang="en-US" altLang="zh-CN" sz="2800" b="1">
              <a:solidFill>
                <a:srgbClr val="000066"/>
              </a:solidFill>
              <a:ea typeface="宋体" panose="02010600030101010101" pitchFamily="2" charset="-122"/>
            </a:endParaRPr>
          </a:p>
        </p:txBody>
      </p:sp>
    </p:spTree>
    <p:custDataLst>
      <p:tags r:id="rId6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427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2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2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24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42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713" grpId="0" bldLvl="0" animBg="1"/>
      <p:bldP spid="242714" grpId="0" bldLvl="0" animBg="1"/>
      <p:bldP spid="2427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3714" name="Object 2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9713" y="476250"/>
          <a:ext cx="10098087" cy="116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公式" r:id="rId2" imgW="75590400" imgH="11582400" progId="Equation.3">
                  <p:embed/>
                </p:oleObj>
              </mc:Choice>
              <mc:Fallback>
                <p:oleObj name="公式" r:id="rId2" imgW="75590400" imgH="11582400" progId="Equation.3">
                  <p:embed/>
                  <p:pic>
                    <p:nvPicPr>
                      <p:cNvPr id="0" name="图片 1228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9713" y="476250"/>
                        <a:ext cx="10098087" cy="11604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15" name="Object 3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96850" y="1773238"/>
          <a:ext cx="1098550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5" imgW="5791200" imgH="4876800" progId="Equation.3">
                  <p:embed/>
                </p:oleObj>
              </mc:Choice>
              <mc:Fallback>
                <p:oleObj name="Equation" r:id="rId5" imgW="5791200" imgH="48768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6850" y="1773238"/>
                        <a:ext cx="1098550" cy="6937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16" name="Object 4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357188" y="2565400"/>
          <a:ext cx="583406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公式" r:id="rId8" imgW="42367200" imgH="6096000" progId="Equation.3">
                  <p:embed/>
                </p:oleObj>
              </mc:Choice>
              <mc:Fallback>
                <p:oleObj name="公式" r:id="rId8" imgW="42367200" imgH="6096000" progId="Equation.3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7188" y="2565400"/>
                        <a:ext cx="5834062" cy="628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17" name="Object 5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7056438" y="1844675"/>
          <a:ext cx="4805362" cy="448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位图图像" r:id="rId11" imgW="3322320" imgH="4137660" progId="PBrush">
                  <p:embed/>
                </p:oleObj>
              </mc:Choice>
              <mc:Fallback>
                <p:oleObj name="位图图像" r:id="rId11" imgW="3322320" imgH="4137660" progId="PBrush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056438" y="1844675"/>
                        <a:ext cx="4805362" cy="44878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3731" name="Line 6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8401050" y="3284538"/>
            <a:ext cx="95885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243732" name="Line 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8401050" y="4868863"/>
            <a:ext cx="95885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243733" name="Line 8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9456738" y="4868863"/>
            <a:ext cx="95885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243734" name="Line 9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7402513" y="6049963"/>
            <a:ext cx="407035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243735" name="Line 10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7345363" y="2090738"/>
            <a:ext cx="2014537" cy="14287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243736" name="Line 11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7307263" y="2060575"/>
            <a:ext cx="0" cy="2016125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243737" name="Line 12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11510963" y="4048125"/>
            <a:ext cx="0" cy="2016125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243738" name="Line 13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7326313" y="4005263"/>
            <a:ext cx="0" cy="2016125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243739" name="Line 14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8401050" y="3284538"/>
            <a:ext cx="0" cy="1598612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243740" name="Line 15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10434638" y="3284538"/>
            <a:ext cx="0" cy="1598612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</a:ln>
        </p:spPr>
        <p:txBody>
          <a:bodyPr/>
          <a:p>
            <a:endParaRPr lang="zh-CN" altLang="en-US"/>
          </a:p>
        </p:txBody>
      </p:sp>
      <p:graphicFrame>
        <p:nvGraphicFramePr>
          <p:cNvPr id="243728" name="Object 16"/>
          <p:cNvGraphicFramePr>
            <a:graphicFrameLocks noChangeAspect="1"/>
          </p:cNvGraphicFramePr>
          <p:nvPr>
            <p:custDataLst>
              <p:tags r:id="rId23"/>
            </p:custDataLst>
          </p:nvPr>
        </p:nvGraphicFramePr>
        <p:xfrm>
          <a:off x="144463" y="3446463"/>
          <a:ext cx="608330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公式" r:id="rId24" imgW="44196000" imgH="6096000" progId="Equation.3">
                  <p:embed/>
                </p:oleObj>
              </mc:Choice>
              <mc:Fallback>
                <p:oleObj name="公式" r:id="rId24" imgW="44196000" imgH="6096000" progId="Equation.3">
                  <p:embed/>
                  <p:pic>
                    <p:nvPicPr>
                      <p:cNvPr id="0" name="图片 12292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44463" y="3446463"/>
                        <a:ext cx="6083300" cy="6302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29" name="Object 17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44463" y="4292600"/>
          <a:ext cx="6711950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公式" r:id="rId27" imgW="48768000" imgH="6096000" progId="Equation.3">
                  <p:embed/>
                </p:oleObj>
              </mc:Choice>
              <mc:Fallback>
                <p:oleObj name="公式" r:id="rId27" imgW="48768000" imgH="6096000" progId="Equation.3">
                  <p:embed/>
                  <p:pic>
                    <p:nvPicPr>
                      <p:cNvPr id="0" name="图片 12293"/>
                      <p:cNvPicPr>
                        <a:picLocks noChangeAspect="1"/>
                      </p:cNvPicPr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44463" y="4292600"/>
                        <a:ext cx="6711950" cy="630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30" name="Object 18"/>
          <p:cNvGraphicFramePr>
            <a:graphicFrameLocks noChangeAspect="1"/>
          </p:cNvGraphicFramePr>
          <p:nvPr>
            <p:custDataLst>
              <p:tags r:id="rId29"/>
            </p:custDataLst>
          </p:nvPr>
        </p:nvGraphicFramePr>
        <p:xfrm>
          <a:off x="144463" y="5157788"/>
          <a:ext cx="612457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公式" r:id="rId30" imgW="44500800" imgH="6096000" progId="Equation.3">
                  <p:embed/>
                </p:oleObj>
              </mc:Choice>
              <mc:Fallback>
                <p:oleObj name="公式" r:id="rId30" imgW="44500800" imgH="6096000" progId="Equation.3">
                  <p:embed/>
                  <p:pic>
                    <p:nvPicPr>
                      <p:cNvPr id="0" name="图片 12294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44463" y="5157788"/>
                        <a:ext cx="6124575" cy="6302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3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3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3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3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3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4738" name="Object 2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-19050" y="352425"/>
          <a:ext cx="761523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公式" r:id="rId2" imgW="57912000" imgH="6096000" progId="Equation.3">
                  <p:embed/>
                </p:oleObj>
              </mc:Choice>
              <mc:Fallback>
                <p:oleObj name="公式" r:id="rId2" imgW="57912000" imgH="6096000" progId="Equation.3">
                  <p:embed/>
                  <p:pic>
                    <p:nvPicPr>
                      <p:cNvPr id="0" name="图片 1331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-19050" y="352425"/>
                        <a:ext cx="7615238" cy="6000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39" name="Object 3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7551738" y="361950"/>
          <a:ext cx="138906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5" imgW="9753600" imgH="5791200" progId="Equation.3">
                  <p:embed/>
                </p:oleObj>
              </mc:Choice>
              <mc:Fallback>
                <p:oleObj name="Equation" r:id="rId5" imgW="9753600" imgH="5791200" progId="Equation.3">
                  <p:embed/>
                  <p:pic>
                    <p:nvPicPr>
                      <p:cNvPr id="0" name="图片 13313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51738" y="361950"/>
                        <a:ext cx="1389062" cy="619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0" name="Object 4"/>
          <p:cNvGraphicFramePr>
            <a:graphicFrameLocks noChangeAspect="1"/>
          </p:cNvGraphicFramePr>
          <p:nvPr>
            <p:custDataLst>
              <p:tags r:id="rId7"/>
            </p:custDataLst>
          </p:nvPr>
        </p:nvGraphicFramePr>
        <p:xfrm>
          <a:off x="8993188" y="349250"/>
          <a:ext cx="138906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8" imgW="9753600" imgH="5791200" progId="Equation.3">
                  <p:embed/>
                </p:oleObj>
              </mc:Choice>
              <mc:Fallback>
                <p:oleObj name="Equation" r:id="rId8" imgW="9753600" imgH="5791200" progId="Equation.3">
                  <p:embed/>
                  <p:pic>
                    <p:nvPicPr>
                      <p:cNvPr id="0" name="图片 13314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993188" y="349250"/>
                        <a:ext cx="1389062" cy="619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1" name="Object 5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334963" y="981075"/>
          <a:ext cx="34702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11" imgW="24384000" imgH="5791200" progId="Equation.3">
                  <p:embed/>
                </p:oleObj>
              </mc:Choice>
              <mc:Fallback>
                <p:oleObj name="Equation" r:id="rId11" imgW="24384000" imgH="5791200" progId="Equation.3">
                  <p:embed/>
                  <p:pic>
                    <p:nvPicPr>
                      <p:cNvPr id="0" name="图片 13315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4963" y="981075"/>
                        <a:ext cx="3470275" cy="6191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2" name="Object 6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160338" y="1671638"/>
          <a:ext cx="812800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14" imgW="5791200" imgH="4876800" progId="Equation.3">
                  <p:embed/>
                </p:oleObj>
              </mc:Choice>
              <mc:Fallback>
                <p:oleObj name="Equation" r:id="rId14" imgW="5791200" imgH="4876800" progId="Equation.3">
                  <p:embed/>
                  <p:pic>
                    <p:nvPicPr>
                      <p:cNvPr id="0" name="图片 13316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0338" y="1671638"/>
                        <a:ext cx="812800" cy="5127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3" name="Object 7"/>
          <p:cNvGraphicFramePr>
            <a:graphicFrameLocks noChangeAspect="1"/>
          </p:cNvGraphicFramePr>
          <p:nvPr>
            <p:custDataLst>
              <p:tags r:id="rId16"/>
            </p:custDataLst>
          </p:nvPr>
        </p:nvGraphicFramePr>
        <p:xfrm>
          <a:off x="1008063" y="1571625"/>
          <a:ext cx="160337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17" imgW="11277600" imgH="5181600" progId="Equation.3">
                  <p:embed/>
                </p:oleObj>
              </mc:Choice>
              <mc:Fallback>
                <p:oleObj name="Equation" r:id="rId17" imgW="11277600" imgH="5181600" progId="Equation.3">
                  <p:embed/>
                  <p:pic>
                    <p:nvPicPr>
                      <p:cNvPr id="0" name="图片 13317"/>
                      <p:cNvPicPr>
                        <a:picLocks noChangeAspect="1"/>
                      </p:cNvPicPr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008063" y="1571625"/>
                        <a:ext cx="1603375" cy="5540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4" name="Object 8"/>
          <p:cNvGraphicFramePr>
            <a:graphicFrameLocks noChangeAspect="1"/>
          </p:cNvGraphicFramePr>
          <p:nvPr>
            <p:custDataLst>
              <p:tags r:id="rId19"/>
            </p:custDataLst>
          </p:nvPr>
        </p:nvGraphicFramePr>
        <p:xfrm>
          <a:off x="2633663" y="1668463"/>
          <a:ext cx="355600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20" imgW="25603200" imgH="4876800" progId="Equation.3">
                  <p:embed/>
                </p:oleObj>
              </mc:Choice>
              <mc:Fallback>
                <p:oleObj name="Equation" r:id="rId20" imgW="25603200" imgH="4876800" progId="Equation.3">
                  <p:embed/>
                  <p:pic>
                    <p:nvPicPr>
                      <p:cNvPr id="0" name="图片 13318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633663" y="1668463"/>
                        <a:ext cx="3556000" cy="5095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5" name="Object 9"/>
          <p:cNvGraphicFramePr>
            <a:graphicFrameLocks noChangeAspect="1"/>
          </p:cNvGraphicFramePr>
          <p:nvPr>
            <p:custDataLst>
              <p:tags r:id="rId22"/>
            </p:custDataLst>
          </p:nvPr>
        </p:nvGraphicFramePr>
        <p:xfrm>
          <a:off x="6096000" y="1643063"/>
          <a:ext cx="18288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23" imgW="12496800" imgH="4876800" progId="Equation.3">
                  <p:embed/>
                </p:oleObj>
              </mc:Choice>
              <mc:Fallback>
                <p:oleObj name="Equation" r:id="rId23" imgW="12496800" imgH="4876800" progId="Equation.3">
                  <p:embed/>
                  <p:pic>
                    <p:nvPicPr>
                      <p:cNvPr id="0" name="图片 13319"/>
                      <p:cNvPicPr>
                        <a:picLocks noChangeAspect="1"/>
                      </p:cNvPicPr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096000" y="1643063"/>
                        <a:ext cx="1828800" cy="536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6" name="Object 10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1008063" y="2238375"/>
          <a:ext cx="1704975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26" imgW="11277600" imgH="5181600" progId="Equation.3">
                  <p:embed/>
                </p:oleObj>
              </mc:Choice>
              <mc:Fallback>
                <p:oleObj name="Equation" r:id="rId26" imgW="11277600" imgH="5181600" progId="Equation.3">
                  <p:embed/>
                  <p:pic>
                    <p:nvPicPr>
                      <p:cNvPr id="0" name="图片 13320"/>
                      <p:cNvPicPr>
                        <a:picLocks noChangeAspect="1"/>
                      </p:cNvPicPr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008063" y="2238375"/>
                        <a:ext cx="1704975" cy="5889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7" name="Object 11"/>
          <p:cNvGraphicFramePr>
            <a:graphicFrameLocks noChangeAspect="1"/>
          </p:cNvGraphicFramePr>
          <p:nvPr>
            <p:custDataLst>
              <p:tags r:id="rId28"/>
            </p:custDataLst>
          </p:nvPr>
        </p:nvGraphicFramePr>
        <p:xfrm>
          <a:off x="2735263" y="2390775"/>
          <a:ext cx="34829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29" imgW="25298400" imgH="4876800" progId="Equation.3">
                  <p:embed/>
                </p:oleObj>
              </mc:Choice>
              <mc:Fallback>
                <p:oleObj name="Equation" r:id="rId29" imgW="25298400" imgH="4876800" progId="Equation.3">
                  <p:embed/>
                  <p:pic>
                    <p:nvPicPr>
                      <p:cNvPr id="0" name="图片 13321"/>
                      <p:cNvPicPr>
                        <a:picLocks noChangeAspect="1"/>
                      </p:cNvPicPr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2735263" y="2390775"/>
                        <a:ext cx="3482975" cy="5048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8" name="Object 12"/>
          <p:cNvGraphicFramePr>
            <a:graphicFrameLocks noChangeAspect="1"/>
          </p:cNvGraphicFramePr>
          <p:nvPr>
            <p:custDataLst>
              <p:tags r:id="rId31"/>
            </p:custDataLst>
          </p:nvPr>
        </p:nvGraphicFramePr>
        <p:xfrm>
          <a:off x="6191250" y="2349500"/>
          <a:ext cx="19304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32" imgW="13411200" imgH="4876800" progId="Equation.3">
                  <p:embed/>
                </p:oleObj>
              </mc:Choice>
              <mc:Fallback>
                <p:oleObj name="Equation" r:id="rId32" imgW="13411200" imgH="4876800" progId="Equation.3">
                  <p:embed/>
                  <p:pic>
                    <p:nvPicPr>
                      <p:cNvPr id="0" name="图片 13322"/>
                      <p:cNvPicPr>
                        <a:picLocks noChangeAspect="1"/>
                      </p:cNvPicPr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6191250" y="2349500"/>
                        <a:ext cx="1930400" cy="527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49" name="Object 13"/>
          <p:cNvGraphicFramePr>
            <a:graphicFrameLocks noChangeAspect="1"/>
          </p:cNvGraphicFramePr>
          <p:nvPr>
            <p:custDataLst>
              <p:tags r:id="rId34"/>
            </p:custDataLst>
          </p:nvPr>
        </p:nvGraphicFramePr>
        <p:xfrm>
          <a:off x="1008063" y="2982913"/>
          <a:ext cx="2038350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35" imgW="14325600" imgH="5181600" progId="Equation.3">
                  <p:embed/>
                </p:oleObj>
              </mc:Choice>
              <mc:Fallback>
                <p:oleObj name="Equation" r:id="rId35" imgW="14325600" imgH="5181600" progId="Equation.3">
                  <p:embed/>
                  <p:pic>
                    <p:nvPicPr>
                      <p:cNvPr id="0" name="图片 13323"/>
                      <p:cNvPicPr>
                        <a:picLocks noChangeAspect="1"/>
                      </p:cNvPicPr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1008063" y="2982913"/>
                        <a:ext cx="2038350" cy="5540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50" name="Object 14"/>
          <p:cNvGraphicFramePr>
            <a:graphicFrameLocks noChangeAspect="1"/>
          </p:cNvGraphicFramePr>
          <p:nvPr>
            <p:custDataLst>
              <p:tags r:id="rId37"/>
            </p:custDataLst>
          </p:nvPr>
        </p:nvGraphicFramePr>
        <p:xfrm>
          <a:off x="3071813" y="3070225"/>
          <a:ext cx="3857625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38" imgW="25908000" imgH="4876800" progId="Equation.3">
                  <p:embed/>
                </p:oleObj>
              </mc:Choice>
              <mc:Fallback>
                <p:oleObj name="Equation" r:id="rId38" imgW="25908000" imgH="4876800" progId="Equation.3">
                  <p:embed/>
                  <p:pic>
                    <p:nvPicPr>
                      <p:cNvPr id="0" name="图片 13324"/>
                      <p:cNvPicPr>
                        <a:picLocks noChangeAspect="1"/>
                      </p:cNvPicPr>
                      <p:nvPr/>
                    </p:nvPicPr>
                    <p:blipFill>
                      <a:blip r:embed="rId39"/>
                      <a:stretch>
                        <a:fillRect/>
                      </a:stretch>
                    </p:blipFill>
                    <p:spPr>
                      <a:xfrm>
                        <a:off x="3071813" y="3070225"/>
                        <a:ext cx="3857625" cy="522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51" name="Object 15"/>
          <p:cNvGraphicFramePr>
            <a:graphicFrameLocks noChangeAspect="1"/>
          </p:cNvGraphicFramePr>
          <p:nvPr>
            <p:custDataLst>
              <p:tags r:id="rId40"/>
            </p:custDataLst>
          </p:nvPr>
        </p:nvGraphicFramePr>
        <p:xfrm>
          <a:off x="2633663" y="3744913"/>
          <a:ext cx="4090987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41" imgW="29260800" imgH="4876800" progId="Equation.3">
                  <p:embed/>
                </p:oleObj>
              </mc:Choice>
              <mc:Fallback>
                <p:oleObj name="Equation" r:id="rId41" imgW="29260800" imgH="4876800" progId="Equation.3">
                  <p:embed/>
                  <p:pic>
                    <p:nvPicPr>
                      <p:cNvPr id="0" name="图片 13325"/>
                      <p:cNvPicPr>
                        <a:picLocks noChangeAspect="1"/>
                      </p:cNvPicPr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2633663" y="3744913"/>
                        <a:ext cx="4090987" cy="5127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52" name="Object 16"/>
          <p:cNvGraphicFramePr>
            <a:graphicFrameLocks noChangeAspect="1"/>
          </p:cNvGraphicFramePr>
          <p:nvPr>
            <p:custDataLst>
              <p:tags r:id="rId43"/>
            </p:custDataLst>
          </p:nvPr>
        </p:nvGraphicFramePr>
        <p:xfrm>
          <a:off x="2633663" y="4354513"/>
          <a:ext cx="24415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44" imgW="17373600" imgH="4876800" progId="Equation.3">
                  <p:embed/>
                </p:oleObj>
              </mc:Choice>
              <mc:Fallback>
                <p:oleObj name="Equation" r:id="rId44" imgW="17373600" imgH="4876800" progId="Equation.3">
                  <p:embed/>
                  <p:pic>
                    <p:nvPicPr>
                      <p:cNvPr id="0" name="图片 13326"/>
                      <p:cNvPicPr>
                        <a:picLocks noChangeAspect="1"/>
                      </p:cNvPicPr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2633663" y="4354513"/>
                        <a:ext cx="2441575" cy="5143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4753" name="Object 17"/>
          <p:cNvGraphicFramePr>
            <a:graphicFrameLocks noChangeAspect="1"/>
          </p:cNvGraphicFramePr>
          <p:nvPr>
            <p:custDataLst>
              <p:tags r:id="rId46"/>
            </p:custDataLst>
          </p:nvPr>
        </p:nvGraphicFramePr>
        <p:xfrm>
          <a:off x="342900" y="5092700"/>
          <a:ext cx="11536363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47" imgW="92049600" imgH="15240000" progId="Equation.3">
                  <p:embed/>
                </p:oleObj>
              </mc:Choice>
              <mc:Fallback>
                <p:oleObj name="Equation" r:id="rId47" imgW="92049600" imgH="15240000" progId="Equation.3">
                  <p:embed/>
                  <p:pic>
                    <p:nvPicPr>
                      <p:cNvPr id="0" name="图片 13327"/>
                      <p:cNvPicPr>
                        <a:picLocks noChangeAspect="1"/>
                      </p:cNvPicPr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342900" y="5092700"/>
                        <a:ext cx="11536363" cy="14319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4754" name="Text Box 18"/>
          <p:cNvSpPr txBox="1"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3313113" y="5657850"/>
            <a:ext cx="2003425" cy="579438"/>
          </a:xfrm>
          <a:prstGeom prst="rect">
            <a:avLst/>
          </a:prstGeom>
          <a:noFill/>
          <a:ln w="38100">
            <a:noFill/>
            <a:miter lim="800000"/>
          </a:ln>
        </p:spPr>
        <p:txBody>
          <a:bodyPr wrap="none">
            <a:spAutoFit/>
          </a:bodyPr>
          <a:p>
            <a:pPr algn="ctr"/>
            <a:r>
              <a:rPr kumimoji="1" lang="en-US" altLang="zh-CN" sz="3200">
                <a:latin typeface="Times New Roman" panose="02020603050405020304" pitchFamily="18" charset="0"/>
                <a:ea typeface="黑体" panose="02010609060101010101" pitchFamily="2" charset="-122"/>
              </a:rPr>
              <a:t>(-18,18)</a:t>
            </a:r>
            <a:endParaRPr kumimoji="1" lang="en-US" altLang="zh-CN" sz="32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44755" name="Text Box 19"/>
          <p:cNvSpPr txBox="1"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8304213" y="5680075"/>
            <a:ext cx="1641475" cy="579438"/>
          </a:xfrm>
          <a:prstGeom prst="rect">
            <a:avLst/>
          </a:prstGeom>
          <a:noFill/>
          <a:ln w="38100">
            <a:noFill/>
            <a:miter lim="800000"/>
          </a:ln>
        </p:spPr>
        <p:txBody>
          <a:bodyPr wrap="none">
            <a:spAutoFit/>
          </a:bodyPr>
          <a:p>
            <a:pPr algn="ctr"/>
            <a:r>
              <a:rPr kumimoji="1" lang="en-US" altLang="zh-CN" sz="3200">
                <a:latin typeface="Times New Roman" panose="02020603050405020304" pitchFamily="18" charset="0"/>
                <a:ea typeface="黑体" panose="02010609060101010101" pitchFamily="2" charset="-122"/>
              </a:rPr>
              <a:t>(-3,-3)</a:t>
            </a:r>
            <a:endParaRPr kumimoji="1" lang="en-US" altLang="zh-CN" sz="320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  <p:custDataLst>
      <p:tags r:id="rId5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4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4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4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4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4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4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4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4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4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4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44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4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4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4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4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54" grpId="0" autoUpdateAnimBg="0"/>
      <p:bldP spid="24475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6" name="AutoShap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159000" y="536575"/>
            <a:ext cx="609600" cy="228600"/>
          </a:xfrm>
          <a:prstGeom prst="parallelogram">
            <a:avLst>
              <a:gd name="adj" fmla="val 66667"/>
            </a:avLst>
          </a:prstGeom>
          <a:noFill/>
          <a:ln w="25400">
            <a:solidFill>
              <a:schemeClr val="tx2"/>
            </a:solidFill>
            <a:miter lim="800000"/>
          </a:ln>
        </p:spPr>
        <p:txBody>
          <a:bodyPr wrap="none" anchor="ctr"/>
          <a:p>
            <a:endParaRPr lang="zh-CN" altLang="en-US"/>
          </a:p>
        </p:txBody>
      </p:sp>
      <p:graphicFrame>
        <p:nvGraphicFramePr>
          <p:cNvPr id="245763" name="Object 3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44463" y="1979613"/>
          <a:ext cx="76993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Equation" r:id="rId3" imgW="5791200" imgH="4876800" progId="Equation.3">
                  <p:embed/>
                </p:oleObj>
              </mc:Choice>
              <mc:Fallback>
                <p:oleObj name="Equation" r:id="rId3" imgW="5791200" imgH="4876800" progId="Equation.3">
                  <p:embed/>
                  <p:pic>
                    <p:nvPicPr>
                      <p:cNvPr id="0" name="图片 14336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4463" y="1979613"/>
                        <a:ext cx="769937" cy="4873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4" name="Object 4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200150" y="1990725"/>
          <a:ext cx="53467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6" imgW="41452800" imgH="5181600" progId="Equation.3">
                  <p:embed/>
                </p:oleObj>
              </mc:Choice>
              <mc:Fallback>
                <p:oleObj name="Equation" r:id="rId6" imgW="41452800" imgH="5181600" progId="Equation.3">
                  <p:embed/>
                  <p:pic>
                    <p:nvPicPr>
                      <p:cNvPr id="0" name="图片 14337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00150" y="1990725"/>
                        <a:ext cx="5346700" cy="5016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5" name="Object 5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912813" y="2613025"/>
          <a:ext cx="50323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9" imgW="37795200" imgH="5791200" progId="Equation.3">
                  <p:embed/>
                </p:oleObj>
              </mc:Choice>
              <mc:Fallback>
                <p:oleObj name="Equation" r:id="rId9" imgW="37795200" imgH="5791200" progId="Equation.3">
                  <p:embed/>
                  <p:pic>
                    <p:nvPicPr>
                      <p:cNvPr id="0" name="图片 14338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912813" y="2613025"/>
                        <a:ext cx="5032375" cy="577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6" name="Object 6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6000750" y="2676525"/>
          <a:ext cx="1963738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12" imgW="13411200" imgH="4876800" progId="Equation.3">
                  <p:embed/>
                </p:oleObj>
              </mc:Choice>
              <mc:Fallback>
                <p:oleObj name="Equation" r:id="rId12" imgW="13411200" imgH="4876800" progId="Equation.3">
                  <p:embed/>
                  <p:pic>
                    <p:nvPicPr>
                      <p:cNvPr id="0" name="图片 14339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000750" y="2676525"/>
                        <a:ext cx="1963738" cy="536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7" name="Object 7"/>
          <p:cNvGraphicFramePr>
            <a:graphicFrameLocks noChangeAspect="1"/>
          </p:cNvGraphicFramePr>
          <p:nvPr>
            <p:custDataLst>
              <p:tags r:id="rId14"/>
            </p:custDataLst>
          </p:nvPr>
        </p:nvGraphicFramePr>
        <p:xfrm>
          <a:off x="1200150" y="3211513"/>
          <a:ext cx="4262438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15" imgW="32004000" imgH="5791200" progId="Equation.3">
                  <p:embed/>
                </p:oleObj>
              </mc:Choice>
              <mc:Fallback>
                <p:oleObj name="Equation" r:id="rId15" imgW="32004000" imgH="5791200" progId="Equation.3">
                  <p:embed/>
                  <p:pic>
                    <p:nvPicPr>
                      <p:cNvPr id="0" name="图片 14340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200150" y="3211513"/>
                        <a:ext cx="4262438" cy="577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8" name="Object 8"/>
          <p:cNvGraphicFramePr>
            <a:graphicFrameLocks noChangeAspect="1"/>
          </p:cNvGraphicFramePr>
          <p:nvPr>
            <p:custDataLst>
              <p:tags r:id="rId17"/>
            </p:custDataLst>
          </p:nvPr>
        </p:nvGraphicFramePr>
        <p:xfrm>
          <a:off x="623888" y="4003675"/>
          <a:ext cx="3452812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18" imgW="25908000" imgH="5791200" progId="Equation.3">
                  <p:embed/>
                </p:oleObj>
              </mc:Choice>
              <mc:Fallback>
                <p:oleObj name="Equation" r:id="rId18" imgW="25908000" imgH="5791200" progId="Equation.3">
                  <p:embed/>
                  <p:pic>
                    <p:nvPicPr>
                      <p:cNvPr id="0" name="图片 14341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23888" y="4003675"/>
                        <a:ext cx="3452812" cy="577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9" name="Object 9"/>
          <p:cNvGraphicFramePr>
            <a:graphicFrameLocks noChangeAspect="1"/>
          </p:cNvGraphicFramePr>
          <p:nvPr>
            <p:custDataLst>
              <p:tags r:id="rId20"/>
            </p:custDataLst>
          </p:nvPr>
        </p:nvGraphicFramePr>
        <p:xfrm>
          <a:off x="4078288" y="4079875"/>
          <a:ext cx="44259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21" imgW="33223200" imgH="4876800" progId="Equation.3">
                  <p:embed/>
                </p:oleObj>
              </mc:Choice>
              <mc:Fallback>
                <p:oleObj name="Equation" r:id="rId21" imgW="33223200" imgH="4876800" progId="Equation.3">
                  <p:embed/>
                  <p:pic>
                    <p:nvPicPr>
                      <p:cNvPr id="0" name="图片 14342"/>
                      <p:cNvPicPr>
                        <a:picLocks noChangeAspect="1"/>
                      </p:cNvPicPr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078288" y="4079875"/>
                        <a:ext cx="4425950" cy="4857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70" name="Object 10"/>
          <p:cNvGraphicFramePr>
            <a:graphicFrameLocks noChangeAspect="1"/>
          </p:cNvGraphicFramePr>
          <p:nvPr>
            <p:custDataLst>
              <p:tags r:id="rId23"/>
            </p:custDataLst>
          </p:nvPr>
        </p:nvGraphicFramePr>
        <p:xfrm>
          <a:off x="814388" y="4668838"/>
          <a:ext cx="2652712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24" imgW="19812000" imgH="10972800" progId="Equation.3">
                  <p:embed/>
                </p:oleObj>
              </mc:Choice>
              <mc:Fallback>
                <p:oleObj name="Equation" r:id="rId24" imgW="19812000" imgH="10972800" progId="Equation.3">
                  <p:embed/>
                  <p:pic>
                    <p:nvPicPr>
                      <p:cNvPr id="0" name="图片 14343"/>
                      <p:cNvPicPr>
                        <a:picLocks noChangeAspect="1"/>
                      </p:cNvPicPr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814388" y="4668838"/>
                        <a:ext cx="2652712" cy="11017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71" name="Object 1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3600450" y="4724400"/>
          <a:ext cx="2654300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27" imgW="19812000" imgH="10972800" progId="Equation.3">
                  <p:embed/>
                </p:oleObj>
              </mc:Choice>
              <mc:Fallback>
                <p:oleObj name="Equation" r:id="rId27" imgW="19812000" imgH="10972800" progId="Equation.3">
                  <p:embed/>
                  <p:pic>
                    <p:nvPicPr>
                      <p:cNvPr id="0" name="图片 14344"/>
                      <p:cNvPicPr>
                        <a:picLocks noChangeAspect="1"/>
                      </p:cNvPicPr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600450" y="4724400"/>
                        <a:ext cx="2654300" cy="11033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72" name="Object 12"/>
          <p:cNvGraphicFramePr>
            <a:graphicFrameLocks noChangeAspect="1"/>
          </p:cNvGraphicFramePr>
          <p:nvPr>
            <p:custDataLst>
              <p:tags r:id="rId29"/>
            </p:custDataLst>
          </p:nvPr>
        </p:nvGraphicFramePr>
        <p:xfrm>
          <a:off x="1008063" y="5949950"/>
          <a:ext cx="53562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30" imgW="40233600" imgH="5181600" progId="Equation.3">
                  <p:embed/>
                </p:oleObj>
              </mc:Choice>
              <mc:Fallback>
                <p:oleObj name="Equation" r:id="rId30" imgW="40233600" imgH="5181600" progId="Equation.3">
                  <p:embed/>
                  <p:pic>
                    <p:nvPicPr>
                      <p:cNvPr id="0" name="图片 14345"/>
                      <p:cNvPicPr>
                        <a:picLocks noChangeAspect="1"/>
                      </p:cNvPicPr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008063" y="5949950"/>
                        <a:ext cx="5356225" cy="517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73" name="Object 13"/>
          <p:cNvGraphicFramePr>
            <a:graphicFrameLocks noChangeAspect="1"/>
          </p:cNvGraphicFramePr>
          <p:nvPr>
            <p:custDataLst>
              <p:tags r:id="rId32"/>
            </p:custDataLst>
          </p:nvPr>
        </p:nvGraphicFramePr>
        <p:xfrm>
          <a:off x="6019800" y="332105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公式" r:id="rId33" imgW="2743200" imgH="5181600" progId="Equation.3">
                  <p:embed/>
                </p:oleObj>
              </mc:Choice>
              <mc:Fallback>
                <p:oleObj name="公式" r:id="rId33" imgW="2743200" imgH="5181600" progId="Equation.3">
                  <p:embed/>
                  <p:pic>
                    <p:nvPicPr>
                      <p:cNvPr id="0" name="图片 14346"/>
                      <p:cNvPicPr>
                        <a:picLocks noChangeAspect="1"/>
                      </p:cNvPicPr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6019800" y="3321050"/>
                        <a:ext cx="152400" cy="215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5817" name="Group 14"/>
          <p:cNvGrpSpPr>
            <a:grpSpLocks noChangeAspect="1"/>
          </p:cNvGrpSpPr>
          <p:nvPr/>
        </p:nvGrpSpPr>
        <p:grpSpPr bwMode="auto">
          <a:xfrm>
            <a:off x="239713" y="339725"/>
            <a:ext cx="8267700" cy="1576388"/>
            <a:chOff x="192" y="96"/>
            <a:chExt cx="3906" cy="993"/>
          </a:xfrm>
        </p:grpSpPr>
        <p:sp>
          <p:nvSpPr>
            <p:cNvPr id="245819" name="AutoShape 15"/>
            <p:cNvSpPr>
              <a:spLocks noChangeAspect="1" noChangeArrowheads="1" noTextEdit="1"/>
            </p:cNvSpPr>
            <p:nvPr>
              <p:custDataLst>
                <p:tags r:id="rId35"/>
              </p:custDataLst>
            </p:nvPr>
          </p:nvSpPr>
          <p:spPr bwMode="auto">
            <a:xfrm>
              <a:off x="192" y="96"/>
              <a:ext cx="3789" cy="99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45820" name="Rectangle 16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1838" y="798"/>
              <a:ext cx="54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.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21" name="Rectangle 17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3784" y="463"/>
              <a:ext cx="72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)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22" name="Rectangle 18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3631" y="463"/>
              <a:ext cx="108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4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23" name="Rectangle 19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3388" y="463"/>
              <a:ext cx="108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24" name="Rectangle 20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3273" y="463"/>
              <a:ext cx="72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(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25" name="Rectangle 21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3043" y="463"/>
              <a:ext cx="72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)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26" name="Rectangle 22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897" y="463"/>
              <a:ext cx="108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3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27" name="Rectangle 23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2671" y="463"/>
              <a:ext cx="108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28" name="Rectangle 24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2474" y="463"/>
              <a:ext cx="72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(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29" name="Rectangle 25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2244" y="463"/>
              <a:ext cx="72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)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30" name="Rectangle 26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2109" y="463"/>
              <a:ext cx="108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1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31" name="Rectangle 27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1882" y="463"/>
              <a:ext cx="108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2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32" name="Rectangle 28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686" y="463"/>
              <a:ext cx="72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(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33" name="Rectangle 29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421" y="128"/>
              <a:ext cx="108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4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34" name="Rectangle 30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1158" y="805"/>
              <a:ext cx="648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的坐标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35" name="Rectangle 31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279" y="805"/>
              <a:ext cx="648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求顶点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36" name="Rectangle 32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auto">
            <a:xfrm>
              <a:off x="3882" y="470"/>
              <a:ext cx="216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，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37" name="Rectangle 33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3513" y="470"/>
              <a:ext cx="216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，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38" name="Rectangle 34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>
              <a:off x="3144" y="470"/>
              <a:ext cx="216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、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39" name="Rectangle 35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>
              <a:off x="2786" y="470"/>
              <a:ext cx="216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，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40" name="Rectangle 36"/>
            <p:cNvSpPr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2346" y="470"/>
              <a:ext cx="216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、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41" name="Rectangle 37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2014" y="470"/>
              <a:ext cx="216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，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42" name="Rectangle 38"/>
            <p:cNvSpPr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401" y="470"/>
              <a:ext cx="1296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的坐标分别为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43" name="Rectangle 39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>
              <a:off x="3665" y="135"/>
              <a:ext cx="216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、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44" name="Rectangle 40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3317" y="135"/>
              <a:ext cx="216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、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45" name="Rectangle 41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2048" y="135"/>
              <a:ext cx="1080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的三个顶点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46" name="Rectangle 42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597" y="135"/>
              <a:ext cx="432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已知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47" name="Rectangle 43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218" y="135"/>
              <a:ext cx="216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zh-CN" altLang="en-US" sz="270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例</a:t>
              </a:r>
              <a:endParaRPr lang="zh-CN" altLang="en-US">
                <a:ea typeface="宋体" panose="02010600030101010101" pitchFamily="2" charset="-122"/>
              </a:endParaRPr>
            </a:p>
          </p:txBody>
        </p:sp>
        <p:sp>
          <p:nvSpPr>
            <p:cNvPr id="245848" name="Rectangle 44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972" y="798"/>
              <a:ext cx="156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D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49" name="Rectangle 45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218" y="463"/>
              <a:ext cx="144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C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50" name="Rectangle 46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533" y="128"/>
              <a:ext cx="132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B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51" name="Rectangle 47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3185" y="128"/>
              <a:ext cx="132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A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52" name="Rectangle 48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1453" y="128"/>
              <a:ext cx="564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 i="1">
                  <a:solidFill>
                    <a:srgbClr val="00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ABCD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53" name="Rectangle 49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2552" y="438"/>
              <a:ext cx="119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Symbol" panose="05050102010706020507" pitchFamily="18" charset="2"/>
                  <a:ea typeface="宋体" panose="02010600030101010101" pitchFamily="2" charset="-122"/>
                </a:rPr>
                <a:t>-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45854" name="Rectangle 50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1764" y="438"/>
              <a:ext cx="119" cy="25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 lIns="0" tIns="0" rIns="0" bIns="0">
              <a:spAutoFit/>
            </a:bodyPr>
            <a:p>
              <a:r>
                <a:rPr lang="en-US" altLang="zh-CN" sz="2700">
                  <a:solidFill>
                    <a:srgbClr val="000000"/>
                  </a:solidFill>
                  <a:latin typeface="Symbol" panose="05050102010706020507" pitchFamily="18" charset="2"/>
                  <a:ea typeface="宋体" panose="02010600030101010101" pitchFamily="2" charset="-122"/>
                </a:rPr>
                <a:t>-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</p:grpSp>
      <p:sp>
        <p:nvSpPr>
          <p:cNvPr id="245818" name="AutoShape 51"/>
          <p:cNvSpPr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8459788" y="1450975"/>
            <a:ext cx="2976562" cy="935038"/>
          </a:xfrm>
          <a:prstGeom prst="parallelogram">
            <a:avLst>
              <a:gd name="adj" fmla="val 79584"/>
            </a:avLst>
          </a:prstGeom>
          <a:solidFill>
            <a:schemeClr val="accent1">
              <a:alpha val="45097"/>
            </a:schemeClr>
          </a:solidFill>
          <a:ln w="38100">
            <a:solidFill>
              <a:srgbClr val="800000"/>
            </a:solidFill>
            <a:miter lim="800000"/>
          </a:ln>
        </p:spPr>
        <p:txBody>
          <a:bodyPr wrap="none" anchor="ctr"/>
          <a:p>
            <a:endParaRPr lang="zh-CN" altLang="en-US"/>
          </a:p>
        </p:txBody>
      </p:sp>
      <p:graphicFrame>
        <p:nvGraphicFramePr>
          <p:cNvPr id="245812" name="Object 52"/>
          <p:cNvGraphicFramePr>
            <a:graphicFrameLocks noChangeAspect="1"/>
          </p:cNvGraphicFramePr>
          <p:nvPr>
            <p:custDataLst>
              <p:tags r:id="rId72"/>
            </p:custDataLst>
          </p:nvPr>
        </p:nvGraphicFramePr>
        <p:xfrm>
          <a:off x="8077200" y="2338388"/>
          <a:ext cx="455613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公式" r:id="rId73" imgW="3657600" imgH="3962400" progId="Equation.3">
                  <p:embed/>
                </p:oleObj>
              </mc:Choice>
              <mc:Fallback>
                <p:oleObj name="公式" r:id="rId73" imgW="3657600" imgH="3962400" progId="Equation.3">
                  <p:embed/>
                  <p:pic>
                    <p:nvPicPr>
                      <p:cNvPr id="0" name="图片 14347"/>
                      <p:cNvPicPr>
                        <a:picLocks noChangeAspect="1"/>
                      </p:cNvPicPr>
                      <p:nvPr/>
                    </p:nvPicPr>
                    <p:blipFill>
                      <a:blip r:embed="rId74"/>
                      <a:stretch>
                        <a:fillRect/>
                      </a:stretch>
                    </p:blipFill>
                    <p:spPr>
                      <a:xfrm>
                        <a:off x="8077200" y="2338388"/>
                        <a:ext cx="455613" cy="369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3" name="Object 53"/>
          <p:cNvGraphicFramePr>
            <a:graphicFrameLocks noChangeAspect="1"/>
          </p:cNvGraphicFramePr>
          <p:nvPr>
            <p:custDataLst>
              <p:tags r:id="rId75"/>
            </p:custDataLst>
          </p:nvPr>
        </p:nvGraphicFramePr>
        <p:xfrm>
          <a:off x="10572750" y="2314575"/>
          <a:ext cx="4572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公式" r:id="rId76" imgW="3657600" imgH="3962400" progId="Equation.3">
                  <p:embed/>
                </p:oleObj>
              </mc:Choice>
              <mc:Fallback>
                <p:oleObj name="公式" r:id="rId76" imgW="3657600" imgH="3962400" progId="Equation.3">
                  <p:embed/>
                  <p:pic>
                    <p:nvPicPr>
                      <p:cNvPr id="0" name="图片 14348"/>
                      <p:cNvPicPr>
                        <a:picLocks noChangeAspect="1"/>
                      </p:cNvPicPr>
                      <p:nvPr/>
                    </p:nvPicPr>
                    <p:blipFill>
                      <a:blip r:embed="rId77"/>
                      <a:stretch>
                        <a:fillRect/>
                      </a:stretch>
                    </p:blipFill>
                    <p:spPr>
                      <a:xfrm>
                        <a:off x="10572750" y="2314575"/>
                        <a:ext cx="457200" cy="3698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4" name="Object 54"/>
          <p:cNvGraphicFramePr>
            <a:graphicFrameLocks noChangeAspect="1"/>
          </p:cNvGraphicFramePr>
          <p:nvPr>
            <p:custDataLst>
              <p:tags r:id="rId78"/>
            </p:custDataLst>
          </p:nvPr>
        </p:nvGraphicFramePr>
        <p:xfrm>
          <a:off x="11425238" y="1162050"/>
          <a:ext cx="4318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公式" r:id="rId79" imgW="3657600" imgH="4267200" progId="Equation.3">
                  <p:embed/>
                </p:oleObj>
              </mc:Choice>
              <mc:Fallback>
                <p:oleObj name="公式" r:id="rId79" imgW="3657600" imgH="4267200" progId="Equation.3">
                  <p:embed/>
                  <p:pic>
                    <p:nvPicPr>
                      <p:cNvPr id="0" name="图片 14349"/>
                      <p:cNvPicPr>
                        <a:picLocks noChangeAspect="1"/>
                      </p:cNvPicPr>
                      <p:nvPr/>
                    </p:nvPicPr>
                    <p:blipFill>
                      <a:blip r:embed="rId80"/>
                      <a:stretch>
                        <a:fillRect/>
                      </a:stretch>
                    </p:blipFill>
                    <p:spPr>
                      <a:xfrm>
                        <a:off x="11425238" y="1162050"/>
                        <a:ext cx="431800" cy="3762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5" name="Object 55"/>
          <p:cNvGraphicFramePr>
            <a:graphicFrameLocks noChangeAspect="1"/>
          </p:cNvGraphicFramePr>
          <p:nvPr>
            <p:custDataLst>
              <p:tags r:id="rId81"/>
            </p:custDataLst>
          </p:nvPr>
        </p:nvGraphicFramePr>
        <p:xfrm>
          <a:off x="8764588" y="1116013"/>
          <a:ext cx="493712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公式" r:id="rId82" imgW="3962400" imgH="3962400" progId="Equation.3">
                  <p:embed/>
                </p:oleObj>
              </mc:Choice>
              <mc:Fallback>
                <p:oleObj name="公式" r:id="rId82" imgW="3962400" imgH="3962400" progId="Equation.3">
                  <p:embed/>
                  <p:pic>
                    <p:nvPicPr>
                      <p:cNvPr id="0" name="图片 14350"/>
                      <p:cNvPicPr>
                        <a:picLocks noChangeAspect="1"/>
                      </p:cNvPicPr>
                      <p:nvPr/>
                    </p:nvPicPr>
                    <p:blipFill>
                      <a:blip r:embed="rId83"/>
                      <a:stretch>
                        <a:fillRect/>
                      </a:stretch>
                    </p:blipFill>
                    <p:spPr>
                      <a:xfrm>
                        <a:off x="8764588" y="1116013"/>
                        <a:ext cx="493712" cy="3698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84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5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5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5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5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5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5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5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5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5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5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BEAUTIFY_FLAG" val=""/>
</p:tagLst>
</file>

<file path=ppt/tags/tag101.xml><?xml version="1.0" encoding="utf-8"?>
<p:tagLst xmlns:p="http://schemas.openxmlformats.org/presentationml/2006/main">
  <p:tag name="KSO_WM_BEAUTIFY_FLAG" val=""/>
</p:tagLst>
</file>

<file path=ppt/tags/tag102.xml><?xml version="1.0" encoding="utf-8"?>
<p:tagLst xmlns:p="http://schemas.openxmlformats.org/presentationml/2006/main">
  <p:tag name="KSO_WM_BEAUTIFY_FLAG" val=""/>
</p:tagLst>
</file>

<file path=ppt/tags/tag103.xml><?xml version="1.0" encoding="utf-8"?>
<p:tagLst xmlns:p="http://schemas.openxmlformats.org/presentationml/2006/main">
  <p:tag name="KSO_WM_BEAUTIFY_FLAG" val=""/>
</p:tagLst>
</file>

<file path=ppt/tags/tag104.xml><?xml version="1.0" encoding="utf-8"?>
<p:tagLst xmlns:p="http://schemas.openxmlformats.org/presentationml/2006/main">
  <p:tag name="KSO_WM_BEAUTIFY_FLAG" val=""/>
</p:tagLst>
</file>

<file path=ppt/tags/tag10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06.xml><?xml version="1.0" encoding="utf-8"?>
<p:tagLst xmlns:p="http://schemas.openxmlformats.org/presentationml/2006/main">
  <p:tag name="KSO_WM_BEAUTIFY_FLAG" val=""/>
</p:tagLst>
</file>

<file path=ppt/tags/tag107.xml><?xml version="1.0" encoding="utf-8"?>
<p:tagLst xmlns:p="http://schemas.openxmlformats.org/presentationml/2006/main">
  <p:tag name="KSO_WM_BEAUTIFY_FLAG" val=""/>
</p:tagLst>
</file>

<file path=ppt/tags/tag108.xml><?xml version="1.0" encoding="utf-8"?>
<p:tagLst xmlns:p="http://schemas.openxmlformats.org/presentationml/2006/main">
  <p:tag name="KSO_WM_BEAUTIFY_FLAG" val=""/>
</p:tagLst>
</file>

<file path=ppt/tags/tag109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BEAUTIFY_FLAG" val=""/>
</p:tagLst>
</file>

<file path=ppt/tags/tag111.xml><?xml version="1.0" encoding="utf-8"?>
<p:tagLst xmlns:p="http://schemas.openxmlformats.org/presentationml/2006/main">
  <p:tag name="KSO_WM_BEAUTIFY_FLAG" val=""/>
</p:tagLst>
</file>

<file path=ppt/tags/tag112.xml><?xml version="1.0" encoding="utf-8"?>
<p:tagLst xmlns:p="http://schemas.openxmlformats.org/presentationml/2006/main">
  <p:tag name="KSO_WM_BEAUTIFY_FLAG" val=""/>
</p:tagLst>
</file>

<file path=ppt/tags/tag113.xml><?xml version="1.0" encoding="utf-8"?>
<p:tagLst xmlns:p="http://schemas.openxmlformats.org/presentationml/2006/main">
  <p:tag name="KSO_WM_BEAUTIFY_FLAG" val=""/>
</p:tagLst>
</file>

<file path=ppt/tags/tag114.xml><?xml version="1.0" encoding="utf-8"?>
<p:tagLst xmlns:p="http://schemas.openxmlformats.org/presentationml/2006/main">
  <p:tag name="KSO_WM_BEAUTIFY_FLAG" val=""/>
</p:tagLst>
</file>

<file path=ppt/tags/tag115.xml><?xml version="1.0" encoding="utf-8"?>
<p:tagLst xmlns:p="http://schemas.openxmlformats.org/presentationml/2006/main">
  <p:tag name="KSO_WM_BEAUTIFY_FLAG" val=""/>
</p:tagLst>
</file>

<file path=ppt/tags/tag116.xml><?xml version="1.0" encoding="utf-8"?>
<p:tagLst xmlns:p="http://schemas.openxmlformats.org/presentationml/2006/main">
  <p:tag name="KSO_WM_BEAUTIFY_FLAG" val=""/>
</p:tagLst>
</file>

<file path=ppt/tags/tag117.xml><?xml version="1.0" encoding="utf-8"?>
<p:tagLst xmlns:p="http://schemas.openxmlformats.org/presentationml/2006/main">
  <p:tag name="KSO_WM_BEAUTIFY_FLAG" val=""/>
</p:tagLst>
</file>

<file path=ppt/tags/tag118.xml><?xml version="1.0" encoding="utf-8"?>
<p:tagLst xmlns:p="http://schemas.openxmlformats.org/presentationml/2006/main">
  <p:tag name="KSO_WM_BEAUTIFY_FLAG" val=""/>
</p:tagLst>
</file>

<file path=ppt/tags/tag119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BEAUTIFY_FLAG" val=""/>
</p:tagLst>
</file>

<file path=ppt/tags/tag121.xml><?xml version="1.0" encoding="utf-8"?>
<p:tagLst xmlns:p="http://schemas.openxmlformats.org/presentationml/2006/main">
  <p:tag name="KSO_WM_BEAUTIFY_FLAG" val=""/>
</p:tagLst>
</file>

<file path=ppt/tags/tag122.xml><?xml version="1.0" encoding="utf-8"?>
<p:tagLst xmlns:p="http://schemas.openxmlformats.org/presentationml/2006/main">
  <p:tag name="KSO_WM_BEAUTIFY_FLAG" val=""/>
</p:tagLst>
</file>

<file path=ppt/tags/tag123.xml><?xml version="1.0" encoding="utf-8"?>
<p:tagLst xmlns:p="http://schemas.openxmlformats.org/presentationml/2006/main">
  <p:tag name="KSO_WM_BEAUTIFY_FLAG" val=""/>
</p:tagLst>
</file>

<file path=ppt/tags/tag124.xml><?xml version="1.0" encoding="utf-8"?>
<p:tagLst xmlns:p="http://schemas.openxmlformats.org/presentationml/2006/main">
  <p:tag name="KSO_WM_BEAUTIFY_FLAG" val=""/>
</p:tagLst>
</file>

<file path=ppt/tags/tag125.xml><?xml version="1.0" encoding="utf-8"?>
<p:tagLst xmlns:p="http://schemas.openxmlformats.org/presentationml/2006/main">
  <p:tag name="KSO_WM_BEAUTIFY_FLAG" val=""/>
</p:tagLst>
</file>

<file path=ppt/tags/tag126.xml><?xml version="1.0" encoding="utf-8"?>
<p:tagLst xmlns:p="http://schemas.openxmlformats.org/presentationml/2006/main">
  <p:tag name="KSO_WM_BEAUTIFY_FLAG" val=""/>
</p:tagLst>
</file>

<file path=ppt/tags/tag127.xml><?xml version="1.0" encoding="utf-8"?>
<p:tagLst xmlns:p="http://schemas.openxmlformats.org/presentationml/2006/main">
  <p:tag name="KSO_WM_BEAUTIFY_FLAG" val=""/>
</p:tagLst>
</file>

<file path=ppt/tags/tag128.xml><?xml version="1.0" encoding="utf-8"?>
<p:tagLst xmlns:p="http://schemas.openxmlformats.org/presentationml/2006/main">
  <p:tag name="KSO_WM_BEAUTIFY_FLAG" val=""/>
</p:tagLst>
</file>

<file path=ppt/tags/tag129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BEAUTIFY_FLAG" val=""/>
</p:tagLst>
</file>

<file path=ppt/tags/tag131.xml><?xml version="1.0" encoding="utf-8"?>
<p:tagLst xmlns:p="http://schemas.openxmlformats.org/presentationml/2006/main">
  <p:tag name="KSO_WM_BEAUTIFY_FLAG" val=""/>
</p:tagLst>
</file>

<file path=ppt/tags/tag132.xml><?xml version="1.0" encoding="utf-8"?>
<p:tagLst xmlns:p="http://schemas.openxmlformats.org/presentationml/2006/main">
  <p:tag name="KSO_WM_BEAUTIFY_FLAG" val=""/>
</p:tagLst>
</file>

<file path=ppt/tags/tag133.xml><?xml version="1.0" encoding="utf-8"?>
<p:tagLst xmlns:p="http://schemas.openxmlformats.org/presentationml/2006/main">
  <p:tag name="KSO_WM_BEAUTIFY_FLAG" val=""/>
</p:tagLst>
</file>

<file path=ppt/tags/tag134.xml><?xml version="1.0" encoding="utf-8"?>
<p:tagLst xmlns:p="http://schemas.openxmlformats.org/presentationml/2006/main">
  <p:tag name="KSO_WM_BEAUTIFY_FLAG" val=""/>
</p:tagLst>
</file>

<file path=ppt/tags/tag135.xml><?xml version="1.0" encoding="utf-8"?>
<p:tagLst xmlns:p="http://schemas.openxmlformats.org/presentationml/2006/main">
  <p:tag name="KSO_WM_BEAUTIFY_FLAG" val=""/>
</p:tagLst>
</file>

<file path=ppt/tags/tag136.xml><?xml version="1.0" encoding="utf-8"?>
<p:tagLst xmlns:p="http://schemas.openxmlformats.org/presentationml/2006/main">
  <p:tag name="KSO_WM_BEAUTIFY_FLAG" val=""/>
</p:tagLst>
</file>

<file path=ppt/tags/tag137.xml><?xml version="1.0" encoding="utf-8"?>
<p:tagLst xmlns:p="http://schemas.openxmlformats.org/presentationml/2006/main">
  <p:tag name="KSO_WM_BEAUTIFY_FLAG" val=""/>
</p:tagLst>
</file>

<file path=ppt/tags/tag138.xml><?xml version="1.0" encoding="utf-8"?>
<p:tagLst xmlns:p="http://schemas.openxmlformats.org/presentationml/2006/main">
  <p:tag name="KSO_WM_BEAUTIFY_FLAG" val=""/>
</p:tagLst>
</file>

<file path=ppt/tags/tag139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41.xml><?xml version="1.0" encoding="utf-8"?>
<p:tagLst xmlns:p="http://schemas.openxmlformats.org/presentationml/2006/main">
  <p:tag name="KSO_WM_BEAUTIFY_FLAG" val=""/>
</p:tagLst>
</file>

<file path=ppt/tags/tag142.xml><?xml version="1.0" encoding="utf-8"?>
<p:tagLst xmlns:p="http://schemas.openxmlformats.org/presentationml/2006/main">
  <p:tag name="KSO_WM_BEAUTIFY_FLAG" val=""/>
</p:tagLst>
</file>

<file path=ppt/tags/tag143.xml><?xml version="1.0" encoding="utf-8"?>
<p:tagLst xmlns:p="http://schemas.openxmlformats.org/presentationml/2006/main">
  <p:tag name="KSO_WM_BEAUTIFY_FLAG" val=""/>
</p:tagLst>
</file>

<file path=ppt/tags/tag144.xml><?xml version="1.0" encoding="utf-8"?>
<p:tagLst xmlns:p="http://schemas.openxmlformats.org/presentationml/2006/main">
  <p:tag name="KSO_WM_BEAUTIFY_FLAG" val=""/>
</p:tagLst>
</file>

<file path=ppt/tags/tag145.xml><?xml version="1.0" encoding="utf-8"?>
<p:tagLst xmlns:p="http://schemas.openxmlformats.org/presentationml/2006/main">
  <p:tag name="KSO_WM_BEAUTIFY_FLAG" val=""/>
</p:tagLst>
</file>

<file path=ppt/tags/tag146.xml><?xml version="1.0" encoding="utf-8"?>
<p:tagLst xmlns:p="http://schemas.openxmlformats.org/presentationml/2006/main">
  <p:tag name="KSO_WM_BEAUTIFY_FLAG" val=""/>
</p:tagLst>
</file>

<file path=ppt/tags/tag147.xml><?xml version="1.0" encoding="utf-8"?>
<p:tagLst xmlns:p="http://schemas.openxmlformats.org/presentationml/2006/main">
  <p:tag name="KSO_WM_BEAUTIFY_FLAG" val=""/>
</p:tagLst>
</file>

<file path=ppt/tags/tag148.xml><?xml version="1.0" encoding="utf-8"?>
<p:tagLst xmlns:p="http://schemas.openxmlformats.org/presentationml/2006/main">
  <p:tag name="KSO_WM_BEAUTIFY_FLAG" val=""/>
</p:tagLst>
</file>

<file path=ppt/tags/tag149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BEAUTIFY_FLAG" val=""/>
</p:tagLst>
</file>

<file path=ppt/tags/tag151.xml><?xml version="1.0" encoding="utf-8"?>
<p:tagLst xmlns:p="http://schemas.openxmlformats.org/presentationml/2006/main">
  <p:tag name="KSO_WM_BEAUTIFY_FLAG" val=""/>
</p:tagLst>
</file>

<file path=ppt/tags/tag152.xml><?xml version="1.0" encoding="utf-8"?>
<p:tagLst xmlns:p="http://schemas.openxmlformats.org/presentationml/2006/main">
  <p:tag name="KSO_WM_BEAUTIFY_FLAG" val=""/>
</p:tagLst>
</file>

<file path=ppt/tags/tag153.xml><?xml version="1.0" encoding="utf-8"?>
<p:tagLst xmlns:p="http://schemas.openxmlformats.org/presentationml/2006/main">
  <p:tag name="KSO_WM_BEAUTIFY_FLAG" val=""/>
</p:tagLst>
</file>

<file path=ppt/tags/tag154.xml><?xml version="1.0" encoding="utf-8"?>
<p:tagLst xmlns:p="http://schemas.openxmlformats.org/presentationml/2006/main">
  <p:tag name="KSO_WM_BEAUTIFY_FLAG" val=""/>
</p:tagLst>
</file>

<file path=ppt/tags/tag155.xml><?xml version="1.0" encoding="utf-8"?>
<p:tagLst xmlns:p="http://schemas.openxmlformats.org/presentationml/2006/main">
  <p:tag name="KSO_WM_BEAUTIFY_FLAG" val=""/>
</p:tagLst>
</file>

<file path=ppt/tags/tag156.xml><?xml version="1.0" encoding="utf-8"?>
<p:tagLst xmlns:p="http://schemas.openxmlformats.org/presentationml/2006/main">
  <p:tag name="KSO_WM_BEAUTIFY_FLAG" val=""/>
</p:tagLst>
</file>

<file path=ppt/tags/tag15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58.xml><?xml version="1.0" encoding="utf-8"?>
<p:tagLst xmlns:p="http://schemas.openxmlformats.org/presentationml/2006/main">
  <p:tag name="KSO_WM_BEAUTIFY_FLAG" val=""/>
</p:tagLst>
</file>

<file path=ppt/tags/tag159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BEAUTIFY_FLAG" val=""/>
</p:tagLst>
</file>

<file path=ppt/tags/tag161.xml><?xml version="1.0" encoding="utf-8"?>
<p:tagLst xmlns:p="http://schemas.openxmlformats.org/presentationml/2006/main">
  <p:tag name="KSO_WM_BEAUTIFY_FLAG" val=""/>
</p:tagLst>
</file>

<file path=ppt/tags/tag162.xml><?xml version="1.0" encoding="utf-8"?>
<p:tagLst xmlns:p="http://schemas.openxmlformats.org/presentationml/2006/main">
  <p:tag name="KSO_WM_BEAUTIFY_FLAG" val=""/>
</p:tagLst>
</file>

<file path=ppt/tags/tag163.xml><?xml version="1.0" encoding="utf-8"?>
<p:tagLst xmlns:p="http://schemas.openxmlformats.org/presentationml/2006/main">
  <p:tag name="KSO_WM_BEAUTIFY_FLAG" val=""/>
</p:tagLst>
</file>

<file path=ppt/tags/tag164.xml><?xml version="1.0" encoding="utf-8"?>
<p:tagLst xmlns:p="http://schemas.openxmlformats.org/presentationml/2006/main">
  <p:tag name="KSO_WM_BEAUTIFY_FLAG" val=""/>
</p:tagLst>
</file>

<file path=ppt/tags/tag165.xml><?xml version="1.0" encoding="utf-8"?>
<p:tagLst xmlns:p="http://schemas.openxmlformats.org/presentationml/2006/main">
  <p:tag name="KSO_WM_BEAUTIFY_FLAG" val=""/>
</p:tagLst>
</file>

<file path=ppt/tags/tag166.xml><?xml version="1.0" encoding="utf-8"?>
<p:tagLst xmlns:p="http://schemas.openxmlformats.org/presentationml/2006/main">
  <p:tag name="KSO_WM_BEAUTIFY_FLAG" val=""/>
</p:tagLst>
</file>

<file path=ppt/tags/tag167.xml><?xml version="1.0" encoding="utf-8"?>
<p:tagLst xmlns:p="http://schemas.openxmlformats.org/presentationml/2006/main">
  <p:tag name="KSO_WM_BEAUTIFY_FLAG" val=""/>
</p:tagLst>
</file>

<file path=ppt/tags/tag168.xml><?xml version="1.0" encoding="utf-8"?>
<p:tagLst xmlns:p="http://schemas.openxmlformats.org/presentationml/2006/main">
  <p:tag name="KSO_WM_BEAUTIFY_FLAG" val=""/>
</p:tagLst>
</file>

<file path=ppt/tags/tag169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BEAUTIFY_FLAG" val=""/>
</p:tagLst>
</file>

<file path=ppt/tags/tag171.xml><?xml version="1.0" encoding="utf-8"?>
<p:tagLst xmlns:p="http://schemas.openxmlformats.org/presentationml/2006/main">
  <p:tag name="KSO_WM_BEAUTIFY_FLAG" val=""/>
</p:tagLst>
</file>

<file path=ppt/tags/tag172.xml><?xml version="1.0" encoding="utf-8"?>
<p:tagLst xmlns:p="http://schemas.openxmlformats.org/presentationml/2006/main">
  <p:tag name="KSO_WM_BEAUTIFY_FLAG" val=""/>
</p:tagLst>
</file>

<file path=ppt/tags/tag173.xml><?xml version="1.0" encoding="utf-8"?>
<p:tagLst xmlns:p="http://schemas.openxmlformats.org/presentationml/2006/main">
  <p:tag name="KSO_WM_BEAUTIFY_FLAG" val=""/>
</p:tagLst>
</file>

<file path=ppt/tags/tag174.xml><?xml version="1.0" encoding="utf-8"?>
<p:tagLst xmlns:p="http://schemas.openxmlformats.org/presentationml/2006/main">
  <p:tag name="KSO_WM_BEAUTIFY_FLAG" val=""/>
</p:tagLst>
</file>

<file path=ppt/tags/tag175.xml><?xml version="1.0" encoding="utf-8"?>
<p:tagLst xmlns:p="http://schemas.openxmlformats.org/presentationml/2006/main">
  <p:tag name="KSO_WM_BEAUTIFY_FLAG" val=""/>
</p:tagLst>
</file>

<file path=ppt/tags/tag176.xml><?xml version="1.0" encoding="utf-8"?>
<p:tagLst xmlns:p="http://schemas.openxmlformats.org/presentationml/2006/main">
  <p:tag name="KSO_WM_BEAUTIFY_FLAG" val=""/>
</p:tagLst>
</file>

<file path=ppt/tags/tag177.xml><?xml version="1.0" encoding="utf-8"?>
<p:tagLst xmlns:p="http://schemas.openxmlformats.org/presentationml/2006/main">
  <p:tag name="KSO_WM_BEAUTIFY_FLAG" val=""/>
</p:tagLst>
</file>

<file path=ppt/tags/tag178.xml><?xml version="1.0" encoding="utf-8"?>
<p:tagLst xmlns:p="http://schemas.openxmlformats.org/presentationml/2006/main">
  <p:tag name="KSO_WM_BEAUTIFY_FLAG" val=""/>
</p:tagLst>
</file>

<file path=ppt/tags/tag179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BEAUTIFY_FLAG" val=""/>
</p:tagLst>
</file>

<file path=ppt/tags/tag181.xml><?xml version="1.0" encoding="utf-8"?>
<p:tagLst xmlns:p="http://schemas.openxmlformats.org/presentationml/2006/main">
  <p:tag name="KSO_WM_BEAUTIFY_FLAG" val=""/>
</p:tagLst>
</file>

<file path=ppt/tags/tag182.xml><?xml version="1.0" encoding="utf-8"?>
<p:tagLst xmlns:p="http://schemas.openxmlformats.org/presentationml/2006/main">
  <p:tag name="KSO_WM_BEAUTIFY_FLAG" val=""/>
</p:tagLst>
</file>

<file path=ppt/tags/tag183.xml><?xml version="1.0" encoding="utf-8"?>
<p:tagLst xmlns:p="http://schemas.openxmlformats.org/presentationml/2006/main">
  <p:tag name="KSO_WM_BEAUTIFY_FLAG" val=""/>
</p:tagLst>
</file>

<file path=ppt/tags/tag184.xml><?xml version="1.0" encoding="utf-8"?>
<p:tagLst xmlns:p="http://schemas.openxmlformats.org/presentationml/2006/main">
  <p:tag name="KSO_WM_BEAUTIFY_FLAG" val=""/>
</p:tagLst>
</file>

<file path=ppt/tags/tag185.xml><?xml version="1.0" encoding="utf-8"?>
<p:tagLst xmlns:p="http://schemas.openxmlformats.org/presentationml/2006/main">
  <p:tag name="KSO_WM_BEAUTIFY_FLAG" val=""/>
</p:tagLst>
</file>

<file path=ppt/tags/tag18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187.xml><?xml version="1.0" encoding="utf-8"?>
<p:tagLst xmlns:p="http://schemas.openxmlformats.org/presentationml/2006/main">
  <p:tag name="KSO_WM_BEAUTIFY_FLAG" val=""/>
</p:tagLst>
</file>

<file path=ppt/tags/tag188.xml><?xml version="1.0" encoding="utf-8"?>
<p:tagLst xmlns:p="http://schemas.openxmlformats.org/presentationml/2006/main">
  <p:tag name="KSO_WM_BEAUTIFY_FLAG" val=""/>
</p:tagLst>
</file>

<file path=ppt/tags/tag189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BEAUTIFY_FLAG" val=""/>
</p:tagLst>
</file>

<file path=ppt/tags/tag191.xml><?xml version="1.0" encoding="utf-8"?>
<p:tagLst xmlns:p="http://schemas.openxmlformats.org/presentationml/2006/main">
  <p:tag name="KSO_WM_BEAUTIFY_FLAG" val=""/>
</p:tagLst>
</file>

<file path=ppt/tags/tag192.xml><?xml version="1.0" encoding="utf-8"?>
<p:tagLst xmlns:p="http://schemas.openxmlformats.org/presentationml/2006/main">
  <p:tag name="KSO_WM_BEAUTIFY_FLAG" val=""/>
</p:tagLst>
</file>

<file path=ppt/tags/tag193.xml><?xml version="1.0" encoding="utf-8"?>
<p:tagLst xmlns:p="http://schemas.openxmlformats.org/presentationml/2006/main">
  <p:tag name="KSO_WM_BEAUTIFY_FLAG" val=""/>
</p:tagLst>
</file>

<file path=ppt/tags/tag194.xml><?xml version="1.0" encoding="utf-8"?>
<p:tagLst xmlns:p="http://schemas.openxmlformats.org/presentationml/2006/main">
  <p:tag name="KSO_WM_BEAUTIFY_FLAG" val=""/>
</p:tagLst>
</file>

<file path=ppt/tags/tag195.xml><?xml version="1.0" encoding="utf-8"?>
<p:tagLst xmlns:p="http://schemas.openxmlformats.org/presentationml/2006/main">
  <p:tag name="KSO_WM_BEAUTIFY_FLAG" val=""/>
</p:tagLst>
</file>

<file path=ppt/tags/tag196.xml><?xml version="1.0" encoding="utf-8"?>
<p:tagLst xmlns:p="http://schemas.openxmlformats.org/presentationml/2006/main">
  <p:tag name="KSO_WM_BEAUTIFY_FLAG" val=""/>
</p:tagLst>
</file>

<file path=ppt/tags/tag197.xml><?xml version="1.0" encoding="utf-8"?>
<p:tagLst xmlns:p="http://schemas.openxmlformats.org/presentationml/2006/main">
  <p:tag name="KSO_WM_BEAUTIFY_FLAG" val=""/>
</p:tagLst>
</file>

<file path=ppt/tags/tag198.xml><?xml version="1.0" encoding="utf-8"?>
<p:tagLst xmlns:p="http://schemas.openxmlformats.org/presentationml/2006/main">
  <p:tag name="KSO_WM_BEAUTIFY_FLAG" val=""/>
</p:tagLst>
</file>

<file path=ppt/tags/tag19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BEAUTIFY_FLAG" val=""/>
</p:tagLst>
</file>

<file path=ppt/tags/tag201.xml><?xml version="1.0" encoding="utf-8"?>
<p:tagLst xmlns:p="http://schemas.openxmlformats.org/presentationml/2006/main">
  <p:tag name="KSO_WM_BEAUTIFY_FLAG" val=""/>
</p:tagLst>
</file>

<file path=ppt/tags/tag202.xml><?xml version="1.0" encoding="utf-8"?>
<p:tagLst xmlns:p="http://schemas.openxmlformats.org/presentationml/2006/main">
  <p:tag name="KSO_WM_BEAUTIFY_FLAG" val=""/>
</p:tagLst>
</file>

<file path=ppt/tags/tag203.xml><?xml version="1.0" encoding="utf-8"?>
<p:tagLst xmlns:p="http://schemas.openxmlformats.org/presentationml/2006/main">
  <p:tag name="KSO_WM_BEAUTIFY_FLAG" val=""/>
</p:tagLst>
</file>

<file path=ppt/tags/tag20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05.xml><?xml version="1.0" encoding="utf-8"?>
<p:tagLst xmlns:p="http://schemas.openxmlformats.org/presentationml/2006/main">
  <p:tag name="KSO_WM_BEAUTIFY_FLAG" val=""/>
</p:tagLst>
</file>

<file path=ppt/tags/tag206.xml><?xml version="1.0" encoding="utf-8"?>
<p:tagLst xmlns:p="http://schemas.openxmlformats.org/presentationml/2006/main">
  <p:tag name="KSO_WM_BEAUTIFY_FLAG" val=""/>
</p:tagLst>
</file>

<file path=ppt/tags/tag207.xml><?xml version="1.0" encoding="utf-8"?>
<p:tagLst xmlns:p="http://schemas.openxmlformats.org/presentationml/2006/main">
  <p:tag name="KSO_WM_BEAUTIFY_FLAG" val=""/>
</p:tagLst>
</file>

<file path=ppt/tags/tag208.xml><?xml version="1.0" encoding="utf-8"?>
<p:tagLst xmlns:p="http://schemas.openxmlformats.org/presentationml/2006/main">
  <p:tag name="KSO_WM_BEAUTIFY_FLAG" val=""/>
</p:tagLst>
</file>

<file path=ppt/tags/tag209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BEAUTIFY_FLAG" val=""/>
</p:tagLst>
</file>

<file path=ppt/tags/tag211.xml><?xml version="1.0" encoding="utf-8"?>
<p:tagLst xmlns:p="http://schemas.openxmlformats.org/presentationml/2006/main">
  <p:tag name="KSO_WM_BEAUTIFY_FLAG" val=""/>
</p:tagLst>
</file>

<file path=ppt/tags/tag212.xml><?xml version="1.0" encoding="utf-8"?>
<p:tagLst xmlns:p="http://schemas.openxmlformats.org/presentationml/2006/main">
  <p:tag name="KSO_WM_BEAUTIFY_FLAG" val=""/>
</p:tagLst>
</file>

<file path=ppt/tags/tag213.xml><?xml version="1.0" encoding="utf-8"?>
<p:tagLst xmlns:p="http://schemas.openxmlformats.org/presentationml/2006/main">
  <p:tag name="KSO_WM_BEAUTIFY_FLAG" val=""/>
</p:tagLst>
</file>

<file path=ppt/tags/tag214.xml><?xml version="1.0" encoding="utf-8"?>
<p:tagLst xmlns:p="http://schemas.openxmlformats.org/presentationml/2006/main">
  <p:tag name="KSO_WM_BEAUTIFY_FLAG" val=""/>
</p:tagLst>
</file>

<file path=ppt/tags/tag215.xml><?xml version="1.0" encoding="utf-8"?>
<p:tagLst xmlns:p="http://schemas.openxmlformats.org/presentationml/2006/main">
  <p:tag name="KSO_WM_BEAUTIFY_FLAG" val=""/>
</p:tagLst>
</file>

<file path=ppt/tags/tag216.xml><?xml version="1.0" encoding="utf-8"?>
<p:tagLst xmlns:p="http://schemas.openxmlformats.org/presentationml/2006/main">
  <p:tag name="KSO_WM_BEAUTIFY_FLAG" val=""/>
</p:tagLst>
</file>

<file path=ppt/tags/tag217.xml><?xml version="1.0" encoding="utf-8"?>
<p:tagLst xmlns:p="http://schemas.openxmlformats.org/presentationml/2006/main">
  <p:tag name="KSO_WM_BEAUTIFY_FLAG" val=""/>
</p:tagLst>
</file>

<file path=ppt/tags/tag218.xml><?xml version="1.0" encoding="utf-8"?>
<p:tagLst xmlns:p="http://schemas.openxmlformats.org/presentationml/2006/main">
  <p:tag name="KSO_WM_BEAUTIFY_FLAG" val=""/>
</p:tagLst>
</file>

<file path=ppt/tags/tag219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BEAUTIFY_FLAG" val=""/>
</p:tagLst>
</file>

<file path=ppt/tags/tag221.xml><?xml version="1.0" encoding="utf-8"?>
<p:tagLst xmlns:p="http://schemas.openxmlformats.org/presentationml/2006/main">
  <p:tag name="KSO_WM_BEAUTIFY_FLAG" val=""/>
</p:tagLst>
</file>

<file path=ppt/tags/tag222.xml><?xml version="1.0" encoding="utf-8"?>
<p:tagLst xmlns:p="http://schemas.openxmlformats.org/presentationml/2006/main">
  <p:tag name="KSO_WM_BEAUTIFY_FLAG" val=""/>
</p:tagLst>
</file>

<file path=ppt/tags/tag22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24.xml><?xml version="1.0" encoding="utf-8"?>
<p:tagLst xmlns:p="http://schemas.openxmlformats.org/presentationml/2006/main">
  <p:tag name="KSO_WM_BEAUTIFY_FLAG" val=""/>
</p:tagLst>
</file>

<file path=ppt/tags/tag225.xml><?xml version="1.0" encoding="utf-8"?>
<p:tagLst xmlns:p="http://schemas.openxmlformats.org/presentationml/2006/main">
  <p:tag name="KSO_WM_BEAUTIFY_FLAG" val=""/>
</p:tagLst>
</file>

<file path=ppt/tags/tag226.xml><?xml version="1.0" encoding="utf-8"?>
<p:tagLst xmlns:p="http://schemas.openxmlformats.org/presentationml/2006/main">
  <p:tag name="KSO_WM_BEAUTIFY_FLAG" val=""/>
</p:tagLst>
</file>

<file path=ppt/tags/tag227.xml><?xml version="1.0" encoding="utf-8"?>
<p:tagLst xmlns:p="http://schemas.openxmlformats.org/presentationml/2006/main">
  <p:tag name="KSO_WM_BEAUTIFY_FLAG" val=""/>
</p:tagLst>
</file>

<file path=ppt/tags/tag228.xml><?xml version="1.0" encoding="utf-8"?>
<p:tagLst xmlns:p="http://schemas.openxmlformats.org/presentationml/2006/main">
  <p:tag name="KSO_WM_BEAUTIFY_FLAG" val=""/>
</p:tagLst>
</file>

<file path=ppt/tags/tag229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BEAUTIFY_FLAG" val=""/>
</p:tagLst>
</file>

<file path=ppt/tags/tag231.xml><?xml version="1.0" encoding="utf-8"?>
<p:tagLst xmlns:p="http://schemas.openxmlformats.org/presentationml/2006/main">
  <p:tag name="KSO_WM_BEAUTIFY_FLAG" val=""/>
</p:tagLst>
</file>

<file path=ppt/tags/tag232.xml><?xml version="1.0" encoding="utf-8"?>
<p:tagLst xmlns:p="http://schemas.openxmlformats.org/presentationml/2006/main">
  <p:tag name="KSO_WM_BEAUTIFY_FLAG" val=""/>
</p:tagLst>
</file>

<file path=ppt/tags/tag233.xml><?xml version="1.0" encoding="utf-8"?>
<p:tagLst xmlns:p="http://schemas.openxmlformats.org/presentationml/2006/main">
  <p:tag name="KSO_WM_BEAUTIFY_FLAG" val=""/>
</p:tagLst>
</file>

<file path=ppt/tags/tag234.xml><?xml version="1.0" encoding="utf-8"?>
<p:tagLst xmlns:p="http://schemas.openxmlformats.org/presentationml/2006/main">
  <p:tag name="KSO_WM_BEAUTIFY_FLAG" val=""/>
</p:tagLst>
</file>

<file path=ppt/tags/tag235.xml><?xml version="1.0" encoding="utf-8"?>
<p:tagLst xmlns:p="http://schemas.openxmlformats.org/presentationml/2006/main">
  <p:tag name="KSO_WM_BEAUTIFY_FLAG" val=""/>
</p:tagLst>
</file>

<file path=ppt/tags/tag236.xml><?xml version="1.0" encoding="utf-8"?>
<p:tagLst xmlns:p="http://schemas.openxmlformats.org/presentationml/2006/main">
  <p:tag name="KSO_WM_BEAUTIFY_FLAG" val=""/>
</p:tagLst>
</file>

<file path=ppt/tags/tag237.xml><?xml version="1.0" encoding="utf-8"?>
<p:tagLst xmlns:p="http://schemas.openxmlformats.org/presentationml/2006/main">
  <p:tag name="KSO_WM_BEAUTIFY_FLAG" val=""/>
</p:tagLst>
</file>

<file path=ppt/tags/tag238.xml><?xml version="1.0" encoding="utf-8"?>
<p:tagLst xmlns:p="http://schemas.openxmlformats.org/presentationml/2006/main">
  <p:tag name="KSO_WM_BEAUTIFY_FLAG" val=""/>
</p:tagLst>
</file>

<file path=ppt/tags/tag239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BEAUTIFY_FLAG" val=""/>
</p:tagLst>
</file>

<file path=ppt/tags/tag241.xml><?xml version="1.0" encoding="utf-8"?>
<p:tagLst xmlns:p="http://schemas.openxmlformats.org/presentationml/2006/main">
  <p:tag name="KSO_WM_BEAUTIFY_FLAG" val=""/>
</p:tagLst>
</file>

<file path=ppt/tags/tag242.xml><?xml version="1.0" encoding="utf-8"?>
<p:tagLst xmlns:p="http://schemas.openxmlformats.org/presentationml/2006/main">
  <p:tag name="KSO_WM_BEAUTIFY_FLAG" val=""/>
</p:tagLst>
</file>

<file path=ppt/tags/tag243.xml><?xml version="1.0" encoding="utf-8"?>
<p:tagLst xmlns:p="http://schemas.openxmlformats.org/presentationml/2006/main">
  <p:tag name="KSO_WM_BEAUTIFY_FLAG" val=""/>
</p:tagLst>
</file>

<file path=ppt/tags/tag244.xml><?xml version="1.0" encoding="utf-8"?>
<p:tagLst xmlns:p="http://schemas.openxmlformats.org/presentationml/2006/main">
  <p:tag name="KSO_WM_BEAUTIFY_FLAG" val=""/>
</p:tagLst>
</file>

<file path=ppt/tags/tag245.xml><?xml version="1.0" encoding="utf-8"?>
<p:tagLst xmlns:p="http://schemas.openxmlformats.org/presentationml/2006/main">
  <p:tag name="KSO_WM_BEAUTIFY_FLAG" val=""/>
</p:tagLst>
</file>

<file path=ppt/tags/tag246.xml><?xml version="1.0" encoding="utf-8"?>
<p:tagLst xmlns:p="http://schemas.openxmlformats.org/presentationml/2006/main">
  <p:tag name="KSO_WM_BEAUTIFY_FLAG" val=""/>
</p:tagLst>
</file>

<file path=ppt/tags/tag247.xml><?xml version="1.0" encoding="utf-8"?>
<p:tagLst xmlns:p="http://schemas.openxmlformats.org/presentationml/2006/main">
  <p:tag name="KSO_WM_BEAUTIFY_FLAG" val=""/>
</p:tagLst>
</file>

<file path=ppt/tags/tag248.xml><?xml version="1.0" encoding="utf-8"?>
<p:tagLst xmlns:p="http://schemas.openxmlformats.org/presentationml/2006/main">
  <p:tag name="KSO_WM_BEAUTIFY_FLAG" val=""/>
</p:tagLst>
</file>

<file path=ppt/tags/tag249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BEAUTIFY_FLAG" val=""/>
</p:tagLst>
</file>

<file path=ppt/tags/tag251.xml><?xml version="1.0" encoding="utf-8"?>
<p:tagLst xmlns:p="http://schemas.openxmlformats.org/presentationml/2006/main">
  <p:tag name="KSO_WM_BEAUTIFY_FLAG" val=""/>
</p:tagLst>
</file>

<file path=ppt/tags/tag252.xml><?xml version="1.0" encoding="utf-8"?>
<p:tagLst xmlns:p="http://schemas.openxmlformats.org/presentationml/2006/main">
  <p:tag name="KSO_WM_BEAUTIFY_FLAG" val=""/>
</p:tagLst>
</file>

<file path=ppt/tags/tag253.xml><?xml version="1.0" encoding="utf-8"?>
<p:tagLst xmlns:p="http://schemas.openxmlformats.org/presentationml/2006/main">
  <p:tag name="KSO_WM_BEAUTIFY_FLAG" val=""/>
</p:tagLst>
</file>

<file path=ppt/tags/tag254.xml><?xml version="1.0" encoding="utf-8"?>
<p:tagLst xmlns:p="http://schemas.openxmlformats.org/presentationml/2006/main">
  <p:tag name="KSO_WM_BEAUTIFY_FLAG" val=""/>
</p:tagLst>
</file>

<file path=ppt/tags/tag255.xml><?xml version="1.0" encoding="utf-8"?>
<p:tagLst xmlns:p="http://schemas.openxmlformats.org/presentationml/2006/main">
  <p:tag name="KSO_WM_BEAUTIFY_FLAG" val=""/>
</p:tagLst>
</file>

<file path=ppt/tags/tag256.xml><?xml version="1.0" encoding="utf-8"?>
<p:tagLst xmlns:p="http://schemas.openxmlformats.org/presentationml/2006/main">
  <p:tag name="KSO_WM_BEAUTIFY_FLAG" val=""/>
</p:tagLst>
</file>

<file path=ppt/tags/tag257.xml><?xml version="1.0" encoding="utf-8"?>
<p:tagLst xmlns:p="http://schemas.openxmlformats.org/presentationml/2006/main">
  <p:tag name="KSO_WM_BEAUTIFY_FLAG" val=""/>
</p:tagLst>
</file>

<file path=ppt/tags/tag258.xml><?xml version="1.0" encoding="utf-8"?>
<p:tagLst xmlns:p="http://schemas.openxmlformats.org/presentationml/2006/main">
  <p:tag name="KSO_WM_BEAUTIFY_FLAG" val=""/>
</p:tagLst>
</file>

<file path=ppt/tags/tag259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BEAUTIFY_FLAG" val=""/>
</p:tagLst>
</file>

<file path=ppt/tags/tag261.xml><?xml version="1.0" encoding="utf-8"?>
<p:tagLst xmlns:p="http://schemas.openxmlformats.org/presentationml/2006/main">
  <p:tag name="KSO_WM_BEAUTIFY_FLAG" val=""/>
</p:tagLst>
</file>

<file path=ppt/tags/tag262.xml><?xml version="1.0" encoding="utf-8"?>
<p:tagLst xmlns:p="http://schemas.openxmlformats.org/presentationml/2006/main">
  <p:tag name="KSO_WM_BEAUTIFY_FLAG" val=""/>
</p:tagLst>
</file>

<file path=ppt/tags/tag263.xml><?xml version="1.0" encoding="utf-8"?>
<p:tagLst xmlns:p="http://schemas.openxmlformats.org/presentationml/2006/main">
  <p:tag name="KSO_WM_BEAUTIFY_FLAG" val=""/>
</p:tagLst>
</file>

<file path=ppt/tags/tag264.xml><?xml version="1.0" encoding="utf-8"?>
<p:tagLst xmlns:p="http://schemas.openxmlformats.org/presentationml/2006/main">
  <p:tag name="KSO_WM_BEAUTIFY_FLAG" val=""/>
</p:tagLst>
</file>

<file path=ppt/tags/tag265.xml><?xml version="1.0" encoding="utf-8"?>
<p:tagLst xmlns:p="http://schemas.openxmlformats.org/presentationml/2006/main">
  <p:tag name="KSO_WM_BEAUTIFY_FLAG" val=""/>
</p:tagLst>
</file>

<file path=ppt/tags/tag266.xml><?xml version="1.0" encoding="utf-8"?>
<p:tagLst xmlns:p="http://schemas.openxmlformats.org/presentationml/2006/main">
  <p:tag name="KSO_WM_BEAUTIFY_FLAG" val=""/>
</p:tagLst>
</file>

<file path=ppt/tags/tag267.xml><?xml version="1.0" encoding="utf-8"?>
<p:tagLst xmlns:p="http://schemas.openxmlformats.org/presentationml/2006/main">
  <p:tag name="KSO_WM_BEAUTIFY_FLAG" val=""/>
</p:tagLst>
</file>

<file path=ppt/tags/tag268.xml><?xml version="1.0" encoding="utf-8"?>
<p:tagLst xmlns:p="http://schemas.openxmlformats.org/presentationml/2006/main">
  <p:tag name="KSO_WM_BEAUTIFY_FLAG" val=""/>
</p:tagLst>
</file>

<file path=ppt/tags/tag269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BEAUTIFY_FLAG" val=""/>
</p:tagLst>
</file>

<file path=ppt/tags/tag271.xml><?xml version="1.0" encoding="utf-8"?>
<p:tagLst xmlns:p="http://schemas.openxmlformats.org/presentationml/2006/main">
  <p:tag name="KSO_WM_BEAUTIFY_FLAG" val=""/>
</p:tagLst>
</file>

<file path=ppt/tags/tag272.xml><?xml version="1.0" encoding="utf-8"?>
<p:tagLst xmlns:p="http://schemas.openxmlformats.org/presentationml/2006/main">
  <p:tag name="KSO_WM_BEAUTIFY_FLAG" val=""/>
</p:tagLst>
</file>

<file path=ppt/tags/tag273.xml><?xml version="1.0" encoding="utf-8"?>
<p:tagLst xmlns:p="http://schemas.openxmlformats.org/presentationml/2006/main">
  <p:tag name="KSO_WM_BEAUTIFY_FLAG" val=""/>
</p:tagLst>
</file>

<file path=ppt/tags/tag274.xml><?xml version="1.0" encoding="utf-8"?>
<p:tagLst xmlns:p="http://schemas.openxmlformats.org/presentationml/2006/main">
  <p:tag name="KSO_WM_BEAUTIFY_FLAG" val=""/>
</p:tagLst>
</file>

<file path=ppt/tags/tag275.xml><?xml version="1.0" encoding="utf-8"?>
<p:tagLst xmlns:p="http://schemas.openxmlformats.org/presentationml/2006/main">
  <p:tag name="KSO_WM_BEAUTIFY_FLAG" val=""/>
</p:tagLst>
</file>

<file path=ppt/tags/tag276.xml><?xml version="1.0" encoding="utf-8"?>
<p:tagLst xmlns:p="http://schemas.openxmlformats.org/presentationml/2006/main">
  <p:tag name="KSO_WM_BEAUTIFY_FLAG" val=""/>
</p:tagLst>
</file>

<file path=ppt/tags/tag27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78.xml><?xml version="1.0" encoding="utf-8"?>
<p:tagLst xmlns:p="http://schemas.openxmlformats.org/presentationml/2006/main">
  <p:tag name="KSO_WM_BEAUTIFY_FLAG" val=""/>
</p:tagLst>
</file>

<file path=ppt/tags/tag279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BEAUTIFY_FLAG" val=""/>
</p:tagLst>
</file>

<file path=ppt/tags/tag281.xml><?xml version="1.0" encoding="utf-8"?>
<p:tagLst xmlns:p="http://schemas.openxmlformats.org/presentationml/2006/main">
  <p:tag name="KSO_WM_BEAUTIFY_FLAG" val=""/>
</p:tagLst>
</file>

<file path=ppt/tags/tag282.xml><?xml version="1.0" encoding="utf-8"?>
<p:tagLst xmlns:p="http://schemas.openxmlformats.org/presentationml/2006/main">
  <p:tag name="KSO_WM_BEAUTIFY_FLAG" val=""/>
</p:tagLst>
</file>

<file path=ppt/tags/tag28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84.xml><?xml version="1.0" encoding="utf-8"?>
<p:tagLst xmlns:p="http://schemas.openxmlformats.org/presentationml/2006/main">
  <p:tag name="KSO_WM_BEAUTIFY_FLAG" val=""/>
</p:tagLst>
</file>

<file path=ppt/tags/tag285.xml><?xml version="1.0" encoding="utf-8"?>
<p:tagLst xmlns:p="http://schemas.openxmlformats.org/presentationml/2006/main">
  <p:tag name="KSO_WM_BEAUTIFY_FLAG" val=""/>
</p:tagLst>
</file>

<file path=ppt/tags/tag286.xml><?xml version="1.0" encoding="utf-8"?>
<p:tagLst xmlns:p="http://schemas.openxmlformats.org/presentationml/2006/main">
  <p:tag name="KSO_WM_BEAUTIFY_FLAG" val=""/>
</p:tagLst>
</file>

<file path=ppt/tags/tag287.xml><?xml version="1.0" encoding="utf-8"?>
<p:tagLst xmlns:p="http://schemas.openxmlformats.org/presentationml/2006/main">
  <p:tag name="KSO_WM_BEAUTIFY_FLAG" val=""/>
</p:tagLst>
</file>

<file path=ppt/tags/tag288.xml><?xml version="1.0" encoding="utf-8"?>
<p:tagLst xmlns:p="http://schemas.openxmlformats.org/presentationml/2006/main">
  <p:tag name="KSO_WM_BEAUTIFY_FLAG" val=""/>
</p:tagLst>
</file>

<file path=ppt/tags/tag289.xml><?xml version="1.0" encoding="utf-8"?>
<p:tagLst xmlns:p="http://schemas.openxmlformats.org/presentationml/2006/main">
  <p:tag name="KSO_WM_BEAUTIFY_FLAG" val="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BEAUTIFY_FLAG" val=""/>
</p:tagLst>
</file>

<file path=ppt/tags/tag29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92.xml><?xml version="1.0" encoding="utf-8"?>
<p:tagLst xmlns:p="http://schemas.openxmlformats.org/presentationml/2006/main">
  <p:tag name="KSO_WM_BEAUTIFY_FLAG" val=""/>
</p:tagLst>
</file>

<file path=ppt/tags/tag293.xml><?xml version="1.0" encoding="utf-8"?>
<p:tagLst xmlns:p="http://schemas.openxmlformats.org/presentationml/2006/main">
  <p:tag name="KSO_WM_BEAUTIFY_FLAG" val=""/>
</p:tagLst>
</file>

<file path=ppt/tags/tag294.xml><?xml version="1.0" encoding="utf-8"?>
<p:tagLst xmlns:p="http://schemas.openxmlformats.org/presentationml/2006/main">
  <p:tag name="KSO_WM_BEAUTIFY_FLAG" val=""/>
</p:tagLst>
</file>

<file path=ppt/tags/tag295.xml><?xml version="1.0" encoding="utf-8"?>
<p:tagLst xmlns:p="http://schemas.openxmlformats.org/presentationml/2006/main">
  <p:tag name="KSO_WM_BEAUTIFY_FLAG" val=""/>
</p:tagLst>
</file>

<file path=ppt/tags/tag29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97.xml><?xml version="1.0" encoding="utf-8"?>
<p:tagLst xmlns:p="http://schemas.openxmlformats.org/presentationml/2006/main">
  <p:tag name="COMMONDATA" val="eyJoZGlkIjoiMzc3OGMxYTk3ZjM3ZmJhYzljYTc4NGUxODFhOGNmNGMifQ=="/>
  <p:tag name="KSO_WPP_MARK_KEY" val="9f5e1a41-dcfd-4e38-97c0-c9dc35c42cad"/>
  <p:tag name="commondata" val="eyJoZGlkIjoiYTI1OTk4ZTBmYTI1YThhNDdhNWM1NjVhOWM1MDEzNDIifQ=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9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KSO_WM_BEAUTIFY_FLAG" val=""/>
</p:tagLst>
</file>

<file path=ppt/tags/tag94.xml><?xml version="1.0" encoding="utf-8"?>
<p:tagLst xmlns:p="http://schemas.openxmlformats.org/presentationml/2006/main">
  <p:tag name="KSO_WM_BEAUTIFY_FLAG" val=""/>
</p:tagLst>
</file>

<file path=ppt/tags/tag95.xml><?xml version="1.0" encoding="utf-8"?>
<p:tagLst xmlns:p="http://schemas.openxmlformats.org/presentationml/2006/main">
  <p:tag name="KSO_WM_BEAUTIFY_FLAG" val=""/>
</p:tagLst>
</file>

<file path=ppt/tags/tag96.xml><?xml version="1.0" encoding="utf-8"?>
<p:tagLst xmlns:p="http://schemas.openxmlformats.org/presentationml/2006/main">
  <p:tag name="KSO_WM_BEAUTIFY_FLAG" val=""/>
</p:tagLst>
</file>

<file path=ppt/tags/tag97.xml><?xml version="1.0" encoding="utf-8"?>
<p:tagLst xmlns:p="http://schemas.openxmlformats.org/presentationml/2006/main">
  <p:tag name="KSO_WM_BEAUTIFY_FLAG" val=""/>
</p:tagLst>
</file>

<file path=ppt/tags/tag98.xml><?xml version="1.0" encoding="utf-8"?>
<p:tagLst xmlns:p="http://schemas.openxmlformats.org/presentationml/2006/main">
  <p:tag name="KSO_WM_BEAUTIFY_FLAG" val=""/>
</p:tagLst>
</file>

<file path=ppt/tags/tag9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WPS 演示</Application>
  <PresentationFormat>宽屏</PresentationFormat>
  <Paragraphs>89</Paragraphs>
  <Slides>12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129</vt:i4>
      </vt:variant>
      <vt:variant>
        <vt:lpstr>幻灯片标题</vt:lpstr>
      </vt:variant>
      <vt:variant>
        <vt:i4>12</vt:i4>
      </vt:variant>
    </vt:vector>
  </HeadingPairs>
  <TitlesOfParts>
    <vt:vector size="155" baseType="lpstr">
      <vt:lpstr>Arial</vt:lpstr>
      <vt:lpstr>宋体</vt:lpstr>
      <vt:lpstr>Wingdings</vt:lpstr>
      <vt:lpstr>Wingdings</vt:lpstr>
      <vt:lpstr>Times New Roman</vt:lpstr>
      <vt:lpstr>楷体_GB2312</vt:lpstr>
      <vt:lpstr>新宋体</vt:lpstr>
      <vt:lpstr>黑体</vt:lpstr>
      <vt:lpstr>Symbol</vt:lpstr>
      <vt:lpstr>华文新魏</vt:lpstr>
      <vt:lpstr>微软雅黑</vt:lpstr>
      <vt:lpstr>Arial Unicode MS</vt:lpstr>
      <vt:lpstr>Calibri</vt:lpstr>
      <vt:lpstr>Office 主题​​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PBrush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PBrush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</dc:creator>
  <cp:lastModifiedBy>童明全</cp:lastModifiedBy>
  <cp:revision>190</cp:revision>
  <dcterms:created xsi:type="dcterms:W3CDTF">2019-06-19T02:08:00Z</dcterms:created>
  <dcterms:modified xsi:type="dcterms:W3CDTF">2024-02-23T01:35:17Z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D67EC8553EE24B7EBC7428E90005AED6_13</vt:lpwstr>
  </property>
</Properties>
</file>