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doc" ContentType="application/msword"/>
  <Default Extension="bin" ContentType="application/vnd.openxmlformats-officedocument.oleObject"/>
  <Default Extension="png" ContentType="image/png"/>
  <Default Extension="wmf" ContentType="image/x-wm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8"/>
  </p:notesMasterIdLst>
  <p:sldIdLst>
    <p:sldId id="405" r:id="rId3"/>
    <p:sldId id="304" r:id="rId4"/>
    <p:sldId id="300" r:id="rId5"/>
    <p:sldId id="938" r:id="rId6"/>
    <p:sldId id="1123" r:id="rId7"/>
    <p:sldId id="1163" r:id="rId8"/>
    <p:sldId id="1164" r:id="rId9"/>
    <p:sldId id="1165" r:id="rId10"/>
    <p:sldId id="885" r:id="rId11"/>
    <p:sldId id="1166" r:id="rId12"/>
    <p:sldId id="1167" r:id="rId13"/>
    <p:sldId id="1172" r:id="rId14"/>
    <p:sldId id="1173" r:id="rId15"/>
    <p:sldId id="1174" r:id="rId16"/>
    <p:sldId id="1169" r:id="rId17"/>
    <p:sldId id="1175" r:id="rId18"/>
    <p:sldId id="1177" r:id="rId19"/>
    <p:sldId id="1178" r:id="rId20"/>
    <p:sldId id="1179" r:id="rId21"/>
    <p:sldId id="1181" r:id="rId22"/>
    <p:sldId id="1182" r:id="rId23"/>
    <p:sldId id="1183" r:id="rId24"/>
    <p:sldId id="1180" r:id="rId25"/>
    <p:sldId id="1168" r:id="rId26"/>
    <p:sldId id="1170" r:id="rId27"/>
    <p:sldId id="1195" r:id="rId29"/>
    <p:sldId id="1171" r:id="rId30"/>
    <p:sldId id="1196" r:id="rId31"/>
    <p:sldId id="1197" r:id="rId32"/>
    <p:sldId id="1198" r:id="rId33"/>
    <p:sldId id="1199" r:id="rId34"/>
    <p:sldId id="1200" r:id="rId35"/>
    <p:sldId id="814" r:id="rId36"/>
    <p:sldId id="1201" r:id="rId37"/>
    <p:sldId id="1202" r:id="rId38"/>
    <p:sldId id="921" r:id="rId39"/>
    <p:sldId id="806" r:id="rId40"/>
  </p:sldIdLst>
  <p:sldSz cx="12192000" cy="6858000"/>
  <p:notesSz cx="6858000" cy="9144000"/>
  <p:embeddedFontLst>
    <p:embeddedFont>
      <p:font typeface="微软雅黑" panose="020B0503020204020204" charset="-122"/>
      <p:regular r:id="rId45"/>
    </p:embeddedFont>
    <p:embeddedFont>
      <p:font typeface="黑体" panose="02010609060101010101" charset="-122"/>
      <p:regular r:id="rId46"/>
    </p:embeddedFont>
    <p:embeddedFont>
      <p:font typeface="等线" panose="02010600030101010101" charset="-122"/>
      <p:regular r:id="rId47"/>
    </p:embeddedFont>
  </p:embeddedFontLst>
  <p:custDataLst>
    <p:tags r:id="rId4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59" userDrawn="1">
          <p15:clr>
            <a:srgbClr val="5ACBF0"/>
          </p15:clr>
        </p15:guide>
        <p15:guide id="2" pos="3835" userDrawn="1">
          <p15:clr>
            <a:srgbClr val="5ACBF0"/>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L" initials="D" lastIdx="0" clrIdx="0"/>
  <p:cmAuthor id="0" name="lenovo" initials="l" lastIdx="0" clrIdx="0"/>
  <p:cmAuthor id="2" name="朱守超" initials="朱" lastIdx="0" clrIdx="2"/>
  <p:cmAuthor id="3" name="dell" initials="d" lastIdx="0" clrIdx="2"/>
  <p:cmAuthor id="4" name="123" initials="" lastIdx="0" clrIdx="0"/>
  <p:cmAuthor id="5" name="Administrator" initials="A" lastIdx="0" clrIdx="4"/>
  <p:cmAuthor id="6" name="雨林木风"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96" autoAdjust="0"/>
    <p:restoredTop sz="94660"/>
  </p:normalViewPr>
  <p:slideViewPr>
    <p:cSldViewPr snapToGrid="0" showGuides="1">
      <p:cViewPr>
        <p:scale>
          <a:sx n="75" d="100"/>
          <a:sy n="75" d="100"/>
        </p:scale>
        <p:origin x="198" y="1296"/>
      </p:cViewPr>
      <p:guideLst>
        <p:guide orient="horz" pos="1959"/>
        <p:guide pos="3835"/>
      </p:guideLst>
    </p:cSldViewPr>
  </p:slideViewPr>
  <p:notesTextViewPr>
    <p:cViewPr>
      <p:scale>
        <a:sx n="1" d="1"/>
        <a:sy n="1" d="1"/>
      </p:scale>
      <p:origin x="0" y="0"/>
    </p:cViewPr>
  </p:notesText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8" Type="http://schemas.openxmlformats.org/officeDocument/2006/relationships/tags" Target="tags/tag730.xml"/><Relationship Id="rId47" Type="http://schemas.openxmlformats.org/officeDocument/2006/relationships/font" Target="fonts/font3.fntdata"/><Relationship Id="rId46" Type="http://schemas.openxmlformats.org/officeDocument/2006/relationships/font" Target="fonts/font2.fntdata"/><Relationship Id="rId45" Type="http://schemas.openxmlformats.org/officeDocument/2006/relationships/font" Target="fonts/font1.fntdata"/><Relationship Id="rId44" Type="http://schemas.openxmlformats.org/officeDocument/2006/relationships/commentAuthors" Target="commentAuthors.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notesMaster" Target="notesMasters/notesMaster1.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4" Type="http://schemas.openxmlformats.org/officeDocument/2006/relationships/image" Target="../media/image10.wmf"/><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image" Target="../media/image57.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image" Target="../media/image57.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image" Target="../media/image57.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image" Target="../media/image5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image" Target="../media/image66.e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image" Target="../media/image68.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image" Target="../media/image70.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2.vml.rels><?xml version="1.0" encoding="UTF-8" standalone="yes"?>
<Relationships xmlns="http://schemas.openxmlformats.org/package/2006/relationships"><Relationship Id="rId9" Type="http://schemas.openxmlformats.org/officeDocument/2006/relationships/image" Target="../media/image19.wmf"/><Relationship Id="rId8" Type="http://schemas.openxmlformats.org/officeDocument/2006/relationships/image" Target="../media/image18.wmf"/><Relationship Id="rId7" Type="http://schemas.openxmlformats.org/officeDocument/2006/relationships/image" Target="../media/image17.wmf"/><Relationship Id="rId6" Type="http://schemas.openxmlformats.org/officeDocument/2006/relationships/image" Target="../media/image16.wmf"/><Relationship Id="rId5" Type="http://schemas.openxmlformats.org/officeDocument/2006/relationships/image" Target="../media/image15.wmf"/><Relationship Id="rId4" Type="http://schemas.openxmlformats.org/officeDocument/2006/relationships/image" Target="../media/image14.wmf"/><Relationship Id="rId3" Type="http://schemas.openxmlformats.org/officeDocument/2006/relationships/image" Target="../media/image13.wmf"/><Relationship Id="rId2" Type="http://schemas.openxmlformats.org/officeDocument/2006/relationships/image" Target="../media/image12.wmf"/><Relationship Id="rId11" Type="http://schemas.openxmlformats.org/officeDocument/2006/relationships/image" Target="../media/image21.wmf"/><Relationship Id="rId10" Type="http://schemas.openxmlformats.org/officeDocument/2006/relationships/image" Target="../media/image20.wmf"/><Relationship Id="rId1" Type="http://schemas.openxmlformats.org/officeDocument/2006/relationships/image" Target="../media/image11.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image" Target="../media/image74.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27.wmf"/><Relationship Id="rId7" Type="http://schemas.openxmlformats.org/officeDocument/2006/relationships/image" Target="../media/image26.wmf"/><Relationship Id="rId6" Type="http://schemas.openxmlformats.org/officeDocument/2006/relationships/image" Target="../media/image25.wmf"/><Relationship Id="rId5" Type="http://schemas.openxmlformats.org/officeDocument/2006/relationships/image" Target="../media/image14.wmf"/><Relationship Id="rId4" Type="http://schemas.openxmlformats.org/officeDocument/2006/relationships/image" Target="../media/image18.wmf"/><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s>
</file>

<file path=ppt/drawings/_rels/vmlDrawing4.vml.rels><?xml version="1.0" encoding="UTF-8" standalone="yes"?>
<Relationships xmlns="http://schemas.openxmlformats.org/package/2006/relationships"><Relationship Id="rId9" Type="http://schemas.openxmlformats.org/officeDocument/2006/relationships/image" Target="../media/image36.wmf"/><Relationship Id="rId8" Type="http://schemas.openxmlformats.org/officeDocument/2006/relationships/image" Target="../media/image35.wmf"/><Relationship Id="rId7" Type="http://schemas.openxmlformats.org/officeDocument/2006/relationships/image" Target="../media/image34.wmf"/><Relationship Id="rId6" Type="http://schemas.openxmlformats.org/officeDocument/2006/relationships/image" Target="../media/image33.wmf"/><Relationship Id="rId5" Type="http://schemas.openxmlformats.org/officeDocument/2006/relationships/image" Target="../media/image32.wmf"/><Relationship Id="rId4" Type="http://schemas.openxmlformats.org/officeDocument/2006/relationships/image" Target="../media/image31.wmf"/><Relationship Id="rId3" Type="http://schemas.openxmlformats.org/officeDocument/2006/relationships/image" Target="../media/image30.wmf"/><Relationship Id="rId2" Type="http://schemas.openxmlformats.org/officeDocument/2006/relationships/image" Target="../media/image29.wmf"/><Relationship Id="rId11" Type="http://schemas.openxmlformats.org/officeDocument/2006/relationships/image" Target="../media/image38.wmf"/><Relationship Id="rId10" Type="http://schemas.openxmlformats.org/officeDocument/2006/relationships/image" Target="../media/image37.wmf"/><Relationship Id="rId1" Type="http://schemas.openxmlformats.org/officeDocument/2006/relationships/image" Target="../media/image28.wmf"/></Relationships>
</file>

<file path=ppt/drawings/_rels/vmlDrawing5.vml.rels><?xml version="1.0" encoding="UTF-8" standalone="yes"?>
<Relationships xmlns="http://schemas.openxmlformats.org/package/2006/relationships"><Relationship Id="rId9" Type="http://schemas.openxmlformats.org/officeDocument/2006/relationships/image" Target="../media/image42.wmf"/><Relationship Id="rId8" Type="http://schemas.openxmlformats.org/officeDocument/2006/relationships/image" Target="../media/image41.wmf"/><Relationship Id="rId7" Type="http://schemas.openxmlformats.org/officeDocument/2006/relationships/image" Target="../media/image40.wmf"/><Relationship Id="rId6" Type="http://schemas.openxmlformats.org/officeDocument/2006/relationships/image" Target="../media/image30.wmf"/><Relationship Id="rId5" Type="http://schemas.openxmlformats.org/officeDocument/2006/relationships/image" Target="../media/image33.wmf"/><Relationship Id="rId4" Type="http://schemas.openxmlformats.org/officeDocument/2006/relationships/image" Target="../media/image32.wmf"/><Relationship Id="rId3" Type="http://schemas.openxmlformats.org/officeDocument/2006/relationships/image" Target="../media/image31.wmf"/><Relationship Id="rId2" Type="http://schemas.openxmlformats.org/officeDocument/2006/relationships/image" Target="../media/image39.wmf"/><Relationship Id="rId13" Type="http://schemas.openxmlformats.org/officeDocument/2006/relationships/image" Target="../media/image46.wmf"/><Relationship Id="rId12" Type="http://schemas.openxmlformats.org/officeDocument/2006/relationships/image" Target="../media/image45.wmf"/><Relationship Id="rId11" Type="http://schemas.openxmlformats.org/officeDocument/2006/relationships/image" Target="../media/image44.wmf"/><Relationship Id="rId10" Type="http://schemas.openxmlformats.org/officeDocument/2006/relationships/image" Target="../media/image43.wmf"/><Relationship Id="rId1" Type="http://schemas.openxmlformats.org/officeDocument/2006/relationships/image" Target="../media/image29.wmf"/></Relationships>
</file>

<file path=ppt/drawings/_rels/vmlDrawing6.vml.rels><?xml version="1.0" encoding="UTF-8" standalone="yes"?>
<Relationships xmlns="http://schemas.openxmlformats.org/package/2006/relationships"><Relationship Id="rId9" Type="http://schemas.openxmlformats.org/officeDocument/2006/relationships/image" Target="../media/image49.wmf"/><Relationship Id="rId8" Type="http://schemas.openxmlformats.org/officeDocument/2006/relationships/image" Target="../media/image48.wmf"/><Relationship Id="rId7" Type="http://schemas.openxmlformats.org/officeDocument/2006/relationships/image" Target="../media/image47.wmf"/><Relationship Id="rId6" Type="http://schemas.openxmlformats.org/officeDocument/2006/relationships/image" Target="../media/image30.wmf"/><Relationship Id="rId5" Type="http://schemas.openxmlformats.org/officeDocument/2006/relationships/image" Target="../media/image33.wmf"/><Relationship Id="rId4" Type="http://schemas.openxmlformats.org/officeDocument/2006/relationships/image" Target="../media/image32.wmf"/><Relationship Id="rId3" Type="http://schemas.openxmlformats.org/officeDocument/2006/relationships/image" Target="../media/image31.wmf"/><Relationship Id="rId2" Type="http://schemas.openxmlformats.org/officeDocument/2006/relationships/image" Target="../media/image39.wmf"/><Relationship Id="rId11" Type="http://schemas.openxmlformats.org/officeDocument/2006/relationships/image" Target="../media/image51.wmf"/><Relationship Id="rId10" Type="http://schemas.openxmlformats.org/officeDocument/2006/relationships/image" Target="../media/image50.wmf"/><Relationship Id="rId1" Type="http://schemas.openxmlformats.org/officeDocument/2006/relationships/image" Target="../media/image29.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2.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2.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image" Target="../media/image52.wmf"/></Relationships>
</file>

<file path=ppt/notesMasters/_rels/notesMaster1.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tags" Target="../tags/tag729.xml"/><Relationship Id="rId5" Type="http://schemas.openxmlformats.org/officeDocument/2006/relationships/tags" Target="../tags/tag728.xml"/><Relationship Id="rId4" Type="http://schemas.openxmlformats.org/officeDocument/2006/relationships/tags" Target="../tags/tag727.xml"/><Relationship Id="rId3" Type="http://schemas.openxmlformats.org/officeDocument/2006/relationships/tags" Target="../tags/tag726.xml"/><Relationship Id="rId2" Type="http://schemas.openxmlformats.org/officeDocument/2006/relationships/tags" Target="../tags/tag725.xml"/><Relationship Id="rId1" Type="http://schemas.openxmlformats.org/officeDocument/2006/relationships/tags" Target="../tags/tag7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CCD7375B-645A-4B83-93EC-8A3A766EDBB5}"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DEBF8934-6CED-46F5-B7D3-6CA10363127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4" Type="http://schemas.openxmlformats.org/officeDocument/2006/relationships/tags" Target="../tags/tag569.xml"/><Relationship Id="rId3" Type="http://schemas.openxmlformats.org/officeDocument/2006/relationships/tags" Target="../tags/tag568.xml"/><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0.xml.rels><?xml version="1.0" encoding="UTF-8" standalone="yes"?>
<Relationships xmlns="http://schemas.openxmlformats.org/package/2006/relationships"><Relationship Id="rId4" Type="http://schemas.openxmlformats.org/officeDocument/2006/relationships/tags" Target="../tags/tag672.xml"/><Relationship Id="rId3" Type="http://schemas.openxmlformats.org/officeDocument/2006/relationships/tags" Target="../tags/tag671.xml"/><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1.xml.rels><?xml version="1.0" encoding="UTF-8" standalone="yes"?>
<Relationships xmlns="http://schemas.openxmlformats.org/package/2006/relationships"><Relationship Id="rId4" Type="http://schemas.openxmlformats.org/officeDocument/2006/relationships/tags" Target="../tags/tag682.xml"/><Relationship Id="rId3" Type="http://schemas.openxmlformats.org/officeDocument/2006/relationships/tags" Target="../tags/tag681.xml"/><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2.xml.rels><?xml version="1.0" encoding="UTF-8" standalone="yes"?>
<Relationships xmlns="http://schemas.openxmlformats.org/package/2006/relationships"><Relationship Id="rId4" Type="http://schemas.openxmlformats.org/officeDocument/2006/relationships/tags" Target="../tags/tag690.xml"/><Relationship Id="rId3" Type="http://schemas.openxmlformats.org/officeDocument/2006/relationships/tags" Target="../tags/tag689.xml"/><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4" Type="http://schemas.openxmlformats.org/officeDocument/2006/relationships/tags" Target="../tags/tag580.xml"/><Relationship Id="rId3" Type="http://schemas.openxmlformats.org/officeDocument/2006/relationships/tags" Target="../tags/tag579.xml"/><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4" Type="http://schemas.openxmlformats.org/officeDocument/2006/relationships/tags" Target="../tags/tag590.xml"/><Relationship Id="rId3" Type="http://schemas.openxmlformats.org/officeDocument/2006/relationships/tags" Target="../tags/tag589.xml"/><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4.xml.rels><?xml version="1.0" encoding="UTF-8" standalone="yes"?>
<Relationships xmlns="http://schemas.openxmlformats.org/package/2006/relationships"><Relationship Id="rId4" Type="http://schemas.openxmlformats.org/officeDocument/2006/relationships/tags" Target="../tags/tag603.xml"/><Relationship Id="rId3" Type="http://schemas.openxmlformats.org/officeDocument/2006/relationships/tags" Target="../tags/tag602.xml"/><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5.xml.rels><?xml version="1.0" encoding="UTF-8" standalone="yes"?>
<Relationships xmlns="http://schemas.openxmlformats.org/package/2006/relationships"><Relationship Id="rId4" Type="http://schemas.openxmlformats.org/officeDocument/2006/relationships/tags" Target="../tags/tag613.xml"/><Relationship Id="rId3" Type="http://schemas.openxmlformats.org/officeDocument/2006/relationships/tags" Target="../tags/tag612.xml"/><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6.xml.rels><?xml version="1.0" encoding="UTF-8" standalone="yes"?>
<Relationships xmlns="http://schemas.openxmlformats.org/package/2006/relationships"><Relationship Id="rId4" Type="http://schemas.openxmlformats.org/officeDocument/2006/relationships/tags" Target="../tags/tag627.xml"/><Relationship Id="rId3" Type="http://schemas.openxmlformats.org/officeDocument/2006/relationships/tags" Target="../tags/tag626.xml"/><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7.xml.rels><?xml version="1.0" encoding="UTF-8" standalone="yes"?>
<Relationships xmlns="http://schemas.openxmlformats.org/package/2006/relationships"><Relationship Id="rId4" Type="http://schemas.openxmlformats.org/officeDocument/2006/relationships/tags" Target="../tags/tag637.xml"/><Relationship Id="rId3" Type="http://schemas.openxmlformats.org/officeDocument/2006/relationships/tags" Target="../tags/tag636.xml"/><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8.xml.rels><?xml version="1.0" encoding="UTF-8" standalone="yes"?>
<Relationships xmlns="http://schemas.openxmlformats.org/package/2006/relationships"><Relationship Id="rId4" Type="http://schemas.openxmlformats.org/officeDocument/2006/relationships/tags" Target="../tags/tag647.xml"/><Relationship Id="rId3" Type="http://schemas.openxmlformats.org/officeDocument/2006/relationships/tags" Target="../tags/tag646.xml"/><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9.xml.rels><?xml version="1.0" encoding="UTF-8" standalone="yes"?>
<Relationships xmlns="http://schemas.openxmlformats.org/package/2006/relationships"><Relationship Id="rId4" Type="http://schemas.openxmlformats.org/officeDocument/2006/relationships/tags" Target="../tags/tag655.xml"/><Relationship Id="rId3" Type="http://schemas.openxmlformats.org/officeDocument/2006/relationships/tags" Target="../tags/tag654.xml"/><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4.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583E8761-A14E-4E6E-B19C-D0ABAA7747FF}"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03410F0F-E077-475B-A7EC-03CDC27F5B89}" type="slidenum">
              <a:rPr lang="zh-CN" altLang="en-US" smtClean="0"/>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内容">
    <p:spTree>
      <p:nvGrpSpPr>
        <p:cNvPr id="1" name=""/>
        <p:cNvGrpSpPr/>
        <p:nvPr/>
      </p:nvGrpSpPr>
      <p:grpSpPr>
        <a:xfrm>
          <a:off x="0" y="0"/>
          <a:ext cx="0" cy="0"/>
          <a:chOff x="0" y="0"/>
          <a:chExt cx="0" cy="0"/>
        </a:xfrm>
      </p:grpSpPr>
      <p:pic>
        <p:nvPicPr>
          <p:cNvPr id="2" name="MasterShapeName" descr="E:/xiao/学科网/内容bg副本.png内容bg副本"/>
          <p:cNvPicPr>
            <a:picLocks noChangeAspect="1"/>
          </p:cNvPicPr>
          <p:nvPr>
            <p:custDataLst>
              <p:tags r:id="rId2"/>
            </p:custDataLst>
          </p:nvPr>
        </p:nvPicPr>
        <p:blipFill>
          <a:blip r:embed="rId3"/>
          <a:srcRect l="13" r="12"/>
          <a:stretch>
            <a:fillRect/>
          </a:stretch>
        </p:blipFill>
        <p:spPr>
          <a:xfrm>
            <a:off x="0" y="0"/>
            <a:ext cx="12188952" cy="6858000"/>
          </a:xfrm>
          <a:prstGeom prst="rect">
            <a:avLst/>
          </a:prstGeom>
        </p:spPr>
      </p:pic>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tags" Target="../tags/tag10.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image" Target="file:///D:\qq&#25991;&#20214;\712321467\Image\C2C\Image2\%7b75232B38-A165-1FB7-499C-2E1C792CACB5%7d.png" TargetMode="Externa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3"/>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4"/>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custDataLst>
              <p:tags r:id="rId5"/>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E8761-A14E-4E6E-B19C-D0ABAA7747FF}" type="datetimeFigureOut">
              <a:rPr lang="zh-CN" altLang="en-US" smtClean="0"/>
            </a:fld>
            <a:endParaRPr lang="zh-CN" altLang="en-US"/>
          </a:p>
        </p:txBody>
      </p:sp>
      <p:sp>
        <p:nvSpPr>
          <p:cNvPr id="5" name="页脚占位符 4"/>
          <p:cNvSpPr>
            <a:spLocks noGrp="1"/>
          </p:cNvSpPr>
          <p:nvPr>
            <p:ph type="ftr" sz="quarter" idx="3"/>
            <p:custDataLst>
              <p:tags r:id="rId6"/>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7"/>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410F0F-E077-475B-A7EC-03CDC27F5B89}" type="slidenum">
              <a:rPr lang="zh-CN" altLang="en-US" smtClean="0"/>
            </a:fld>
            <a:endParaRPr lang="zh-CN" altLang="en-US"/>
          </a:p>
        </p:txBody>
      </p:sp>
      <p:pic>
        <p:nvPicPr>
          <p:cNvPr id="7" name="图片 1073743875" descr="学科网 zxxk.com"/>
          <p:cNvPicPr>
            <a:picLocks noChangeAspect="1"/>
          </p:cNvPicPr>
          <p:nvPr>
            <p:custDataLst>
              <p:tags r:id="rId8"/>
            </p:custDataLst>
          </p:nvPr>
        </p:nvPicPr>
        <p:blipFill>
          <a:blip r:embed="rId9" r:link="rId10"/>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18.xml"/><Relationship Id="rId8" Type="http://schemas.openxmlformats.org/officeDocument/2006/relationships/tags" Target="../tags/tag17.xml"/><Relationship Id="rId7" Type="http://schemas.openxmlformats.org/officeDocument/2006/relationships/tags" Target="../tags/tag16.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7" Type="http://schemas.openxmlformats.org/officeDocument/2006/relationships/slideLayout" Target="../slideLayouts/slideLayout1.xml"/><Relationship Id="rId26" Type="http://schemas.openxmlformats.org/officeDocument/2006/relationships/tags" Target="../tags/tag35.xml"/><Relationship Id="rId25" Type="http://schemas.openxmlformats.org/officeDocument/2006/relationships/tags" Target="../tags/tag34.xml"/><Relationship Id="rId24" Type="http://schemas.openxmlformats.org/officeDocument/2006/relationships/tags" Target="../tags/tag33.xml"/><Relationship Id="rId23" Type="http://schemas.openxmlformats.org/officeDocument/2006/relationships/tags" Target="../tags/tag32.xml"/><Relationship Id="rId22" Type="http://schemas.openxmlformats.org/officeDocument/2006/relationships/tags" Target="../tags/tag31.xml"/><Relationship Id="rId21" Type="http://schemas.openxmlformats.org/officeDocument/2006/relationships/tags" Target="../tags/tag30.xml"/><Relationship Id="rId20" Type="http://schemas.openxmlformats.org/officeDocument/2006/relationships/tags" Target="../tags/tag29.xml"/><Relationship Id="rId2" Type="http://schemas.openxmlformats.org/officeDocument/2006/relationships/image" Target="../media/image3.png"/><Relationship Id="rId19" Type="http://schemas.openxmlformats.org/officeDocument/2006/relationships/tags" Target="../tags/tag28.xml"/><Relationship Id="rId18" Type="http://schemas.openxmlformats.org/officeDocument/2006/relationships/tags" Target="../tags/tag27.xml"/><Relationship Id="rId17" Type="http://schemas.openxmlformats.org/officeDocument/2006/relationships/tags" Target="../tags/tag26.xml"/><Relationship Id="rId16" Type="http://schemas.openxmlformats.org/officeDocument/2006/relationships/tags" Target="../tags/tag25.xml"/><Relationship Id="rId15" Type="http://schemas.openxmlformats.org/officeDocument/2006/relationships/tags" Target="../tags/tag24.xml"/><Relationship Id="rId14" Type="http://schemas.openxmlformats.org/officeDocument/2006/relationships/tags" Target="../tags/tag23.xml"/><Relationship Id="rId13" Type="http://schemas.openxmlformats.org/officeDocument/2006/relationships/tags" Target="../tags/tag22.xml"/><Relationship Id="rId12" Type="http://schemas.openxmlformats.org/officeDocument/2006/relationships/tags" Target="../tags/tag21.xml"/><Relationship Id="rId11" Type="http://schemas.openxmlformats.org/officeDocument/2006/relationships/tags" Target="../tags/tag20.xml"/><Relationship Id="rId10" Type="http://schemas.openxmlformats.org/officeDocument/2006/relationships/tags" Target="../tags/tag19.xml"/><Relationship Id="rId1" Type="http://schemas.openxmlformats.org/officeDocument/2006/relationships/tags" Target="../tags/tag11.xml"/></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253.xml"/><Relationship Id="rId7" Type="http://schemas.openxmlformats.org/officeDocument/2006/relationships/tags" Target="../tags/tag252.xml"/><Relationship Id="rId6" Type="http://schemas.openxmlformats.org/officeDocument/2006/relationships/tags" Target="../tags/tag251.xml"/><Relationship Id="rId5" Type="http://schemas.openxmlformats.org/officeDocument/2006/relationships/tags" Target="../tags/tag250.xml"/><Relationship Id="rId4" Type="http://schemas.openxmlformats.org/officeDocument/2006/relationships/tags" Target="../tags/tag249.xml"/><Relationship Id="rId3" Type="http://schemas.openxmlformats.org/officeDocument/2006/relationships/tags" Target="../tags/tag248.xml"/><Relationship Id="rId2" Type="http://schemas.openxmlformats.org/officeDocument/2006/relationships/image" Target="../media/image4.png"/><Relationship Id="rId1" Type="http://schemas.openxmlformats.org/officeDocument/2006/relationships/tags" Target="../tags/tag247.xml"/></Relationships>
</file>

<file path=ppt/slides/_rels/slide11.xml.rels><?xml version="1.0" encoding="UTF-8" standalone="yes"?>
<Relationships xmlns="http://schemas.openxmlformats.org/package/2006/relationships"><Relationship Id="rId9" Type="http://schemas.openxmlformats.org/officeDocument/2006/relationships/tags" Target="../tags/tag261.xml"/><Relationship Id="rId8" Type="http://schemas.openxmlformats.org/officeDocument/2006/relationships/tags" Target="../tags/tag260.xml"/><Relationship Id="rId7" Type="http://schemas.openxmlformats.org/officeDocument/2006/relationships/tags" Target="../tags/tag259.xml"/><Relationship Id="rId6" Type="http://schemas.openxmlformats.org/officeDocument/2006/relationships/tags" Target="../tags/tag258.xml"/><Relationship Id="rId5" Type="http://schemas.openxmlformats.org/officeDocument/2006/relationships/tags" Target="../tags/tag257.xml"/><Relationship Id="rId4" Type="http://schemas.openxmlformats.org/officeDocument/2006/relationships/tags" Target="../tags/tag256.xml"/><Relationship Id="rId3" Type="http://schemas.openxmlformats.org/officeDocument/2006/relationships/tags" Target="../tags/tag255.xml"/><Relationship Id="rId2" Type="http://schemas.openxmlformats.org/officeDocument/2006/relationships/image" Target="../media/image4.png"/><Relationship Id="rId17" Type="http://schemas.openxmlformats.org/officeDocument/2006/relationships/slideLayout" Target="../slideLayouts/slideLayout1.xml"/><Relationship Id="rId16" Type="http://schemas.openxmlformats.org/officeDocument/2006/relationships/tags" Target="../tags/tag268.xml"/><Relationship Id="rId15" Type="http://schemas.openxmlformats.org/officeDocument/2006/relationships/tags" Target="../tags/tag267.xml"/><Relationship Id="rId14" Type="http://schemas.openxmlformats.org/officeDocument/2006/relationships/tags" Target="../tags/tag266.xml"/><Relationship Id="rId13" Type="http://schemas.openxmlformats.org/officeDocument/2006/relationships/tags" Target="../tags/tag265.xml"/><Relationship Id="rId12" Type="http://schemas.openxmlformats.org/officeDocument/2006/relationships/tags" Target="../tags/tag264.xml"/><Relationship Id="rId11" Type="http://schemas.openxmlformats.org/officeDocument/2006/relationships/tags" Target="../tags/tag263.xml"/><Relationship Id="rId10" Type="http://schemas.openxmlformats.org/officeDocument/2006/relationships/tags" Target="../tags/tag262.xml"/><Relationship Id="rId1" Type="http://schemas.openxmlformats.org/officeDocument/2006/relationships/tags" Target="../tags/tag254.xml"/></Relationships>
</file>

<file path=ppt/slides/_rels/slide12.xml.rels><?xml version="1.0" encoding="UTF-8" standalone="yes"?>
<Relationships xmlns="http://schemas.openxmlformats.org/package/2006/relationships"><Relationship Id="rId9" Type="http://schemas.openxmlformats.org/officeDocument/2006/relationships/tags" Target="../tags/tag276.xml"/><Relationship Id="rId8" Type="http://schemas.openxmlformats.org/officeDocument/2006/relationships/tags" Target="../tags/tag275.xml"/><Relationship Id="rId7" Type="http://schemas.openxmlformats.org/officeDocument/2006/relationships/tags" Target="../tags/tag274.xml"/><Relationship Id="rId60" Type="http://schemas.openxmlformats.org/officeDocument/2006/relationships/vmlDrawing" Target="../drawings/vmlDrawing5.vml"/><Relationship Id="rId6" Type="http://schemas.openxmlformats.org/officeDocument/2006/relationships/tags" Target="../tags/tag273.xml"/><Relationship Id="rId59" Type="http://schemas.openxmlformats.org/officeDocument/2006/relationships/slideLayout" Target="../slideLayouts/slideLayout1.xml"/><Relationship Id="rId58" Type="http://schemas.openxmlformats.org/officeDocument/2006/relationships/image" Target="../media/image46.wmf"/><Relationship Id="rId57" Type="http://schemas.openxmlformats.org/officeDocument/2006/relationships/oleObject" Target="../embeddings/oleObject53.bin"/><Relationship Id="rId56" Type="http://schemas.openxmlformats.org/officeDocument/2006/relationships/tags" Target="../tags/tag299.xml"/><Relationship Id="rId55" Type="http://schemas.openxmlformats.org/officeDocument/2006/relationships/image" Target="../media/image45.wmf"/><Relationship Id="rId54" Type="http://schemas.openxmlformats.org/officeDocument/2006/relationships/oleObject" Target="../embeddings/oleObject52.bin"/><Relationship Id="rId53" Type="http://schemas.openxmlformats.org/officeDocument/2006/relationships/tags" Target="../tags/tag298.xml"/><Relationship Id="rId52" Type="http://schemas.openxmlformats.org/officeDocument/2006/relationships/image" Target="../media/image44.wmf"/><Relationship Id="rId51" Type="http://schemas.openxmlformats.org/officeDocument/2006/relationships/oleObject" Target="../embeddings/oleObject51.bin"/><Relationship Id="rId50" Type="http://schemas.openxmlformats.org/officeDocument/2006/relationships/tags" Target="../tags/tag297.xml"/><Relationship Id="rId5" Type="http://schemas.openxmlformats.org/officeDocument/2006/relationships/tags" Target="../tags/tag272.xml"/><Relationship Id="rId49" Type="http://schemas.openxmlformats.org/officeDocument/2006/relationships/image" Target="../media/image43.wmf"/><Relationship Id="rId48" Type="http://schemas.openxmlformats.org/officeDocument/2006/relationships/oleObject" Target="../embeddings/oleObject50.bin"/><Relationship Id="rId47" Type="http://schemas.openxmlformats.org/officeDocument/2006/relationships/tags" Target="../tags/tag296.xml"/><Relationship Id="rId46" Type="http://schemas.openxmlformats.org/officeDocument/2006/relationships/image" Target="../media/image42.wmf"/><Relationship Id="rId45" Type="http://schemas.openxmlformats.org/officeDocument/2006/relationships/oleObject" Target="../embeddings/oleObject49.bin"/><Relationship Id="rId44" Type="http://schemas.openxmlformats.org/officeDocument/2006/relationships/tags" Target="../tags/tag295.xml"/><Relationship Id="rId43" Type="http://schemas.openxmlformats.org/officeDocument/2006/relationships/image" Target="../media/image41.wmf"/><Relationship Id="rId42" Type="http://schemas.openxmlformats.org/officeDocument/2006/relationships/oleObject" Target="../embeddings/oleObject48.bin"/><Relationship Id="rId41" Type="http://schemas.openxmlformats.org/officeDocument/2006/relationships/tags" Target="../tags/tag294.xml"/><Relationship Id="rId40" Type="http://schemas.openxmlformats.org/officeDocument/2006/relationships/image" Target="../media/image40.wmf"/><Relationship Id="rId4" Type="http://schemas.openxmlformats.org/officeDocument/2006/relationships/tags" Target="../tags/tag271.xml"/><Relationship Id="rId39" Type="http://schemas.openxmlformats.org/officeDocument/2006/relationships/oleObject" Target="../embeddings/oleObject47.bin"/><Relationship Id="rId38" Type="http://schemas.openxmlformats.org/officeDocument/2006/relationships/tags" Target="../tags/tag293.xml"/><Relationship Id="rId37" Type="http://schemas.openxmlformats.org/officeDocument/2006/relationships/tags" Target="../tags/tag292.xml"/><Relationship Id="rId36" Type="http://schemas.openxmlformats.org/officeDocument/2006/relationships/tags" Target="../tags/tag291.xml"/><Relationship Id="rId35" Type="http://schemas.openxmlformats.org/officeDocument/2006/relationships/tags" Target="../tags/tag290.xml"/><Relationship Id="rId34" Type="http://schemas.openxmlformats.org/officeDocument/2006/relationships/image" Target="../media/image30.wmf"/><Relationship Id="rId33" Type="http://schemas.openxmlformats.org/officeDocument/2006/relationships/oleObject" Target="../embeddings/oleObject46.bin"/><Relationship Id="rId32" Type="http://schemas.openxmlformats.org/officeDocument/2006/relationships/tags" Target="../tags/tag289.xml"/><Relationship Id="rId31" Type="http://schemas.openxmlformats.org/officeDocument/2006/relationships/tags" Target="../tags/tag288.xml"/><Relationship Id="rId30" Type="http://schemas.openxmlformats.org/officeDocument/2006/relationships/tags" Target="../tags/tag287.xml"/><Relationship Id="rId3" Type="http://schemas.openxmlformats.org/officeDocument/2006/relationships/tags" Target="../tags/tag270.xml"/><Relationship Id="rId29" Type="http://schemas.openxmlformats.org/officeDocument/2006/relationships/tags" Target="../tags/tag286.xml"/><Relationship Id="rId28" Type="http://schemas.openxmlformats.org/officeDocument/2006/relationships/tags" Target="../tags/tag285.xml"/><Relationship Id="rId27" Type="http://schemas.openxmlformats.org/officeDocument/2006/relationships/tags" Target="../tags/tag284.xml"/><Relationship Id="rId26" Type="http://schemas.openxmlformats.org/officeDocument/2006/relationships/tags" Target="../tags/tag283.xml"/><Relationship Id="rId25" Type="http://schemas.openxmlformats.org/officeDocument/2006/relationships/image" Target="../media/image33.wmf"/><Relationship Id="rId24" Type="http://schemas.openxmlformats.org/officeDocument/2006/relationships/oleObject" Target="../embeddings/oleObject45.bin"/><Relationship Id="rId23" Type="http://schemas.openxmlformats.org/officeDocument/2006/relationships/tags" Target="../tags/tag282.xml"/><Relationship Id="rId22" Type="http://schemas.openxmlformats.org/officeDocument/2006/relationships/image" Target="../media/image32.wmf"/><Relationship Id="rId21" Type="http://schemas.openxmlformats.org/officeDocument/2006/relationships/oleObject" Target="../embeddings/oleObject44.bin"/><Relationship Id="rId20" Type="http://schemas.openxmlformats.org/officeDocument/2006/relationships/tags" Target="../tags/tag281.xml"/><Relationship Id="rId2" Type="http://schemas.openxmlformats.org/officeDocument/2006/relationships/image" Target="../media/image4.png"/><Relationship Id="rId19" Type="http://schemas.openxmlformats.org/officeDocument/2006/relationships/image" Target="../media/image31.wmf"/><Relationship Id="rId18" Type="http://schemas.openxmlformats.org/officeDocument/2006/relationships/oleObject" Target="../embeddings/oleObject43.bin"/><Relationship Id="rId17" Type="http://schemas.openxmlformats.org/officeDocument/2006/relationships/tags" Target="../tags/tag280.xml"/><Relationship Id="rId16" Type="http://schemas.openxmlformats.org/officeDocument/2006/relationships/image" Target="../media/image39.wmf"/><Relationship Id="rId15" Type="http://schemas.openxmlformats.org/officeDocument/2006/relationships/oleObject" Target="../embeddings/oleObject42.bin"/><Relationship Id="rId14" Type="http://schemas.openxmlformats.org/officeDocument/2006/relationships/tags" Target="../tags/tag279.xml"/><Relationship Id="rId13" Type="http://schemas.openxmlformats.org/officeDocument/2006/relationships/image" Target="../media/image29.wmf"/><Relationship Id="rId12" Type="http://schemas.openxmlformats.org/officeDocument/2006/relationships/oleObject" Target="../embeddings/oleObject41.bin"/><Relationship Id="rId11" Type="http://schemas.openxmlformats.org/officeDocument/2006/relationships/tags" Target="../tags/tag278.xml"/><Relationship Id="rId10" Type="http://schemas.openxmlformats.org/officeDocument/2006/relationships/tags" Target="../tags/tag277.xml"/><Relationship Id="rId1" Type="http://schemas.openxmlformats.org/officeDocument/2006/relationships/tags" Target="../tags/tag269.xml"/></Relationships>
</file>

<file path=ppt/slides/_rels/slide13.xml.rels><?xml version="1.0" encoding="UTF-8" standalone="yes"?>
<Relationships xmlns="http://schemas.openxmlformats.org/package/2006/relationships"><Relationship Id="rId9" Type="http://schemas.openxmlformats.org/officeDocument/2006/relationships/tags" Target="../tags/tag307.xml"/><Relationship Id="rId8" Type="http://schemas.openxmlformats.org/officeDocument/2006/relationships/tags" Target="../tags/tag306.xml"/><Relationship Id="rId7" Type="http://schemas.openxmlformats.org/officeDocument/2006/relationships/tags" Target="../tags/tag305.xml"/><Relationship Id="rId6" Type="http://schemas.openxmlformats.org/officeDocument/2006/relationships/tags" Target="../tags/tag304.xml"/><Relationship Id="rId59" Type="http://schemas.openxmlformats.org/officeDocument/2006/relationships/vmlDrawing" Target="../drawings/vmlDrawing6.vml"/><Relationship Id="rId58" Type="http://schemas.openxmlformats.org/officeDocument/2006/relationships/slideLayout" Target="../slideLayouts/slideLayout1.xml"/><Relationship Id="rId57" Type="http://schemas.openxmlformats.org/officeDocument/2006/relationships/tags" Target="../tags/tag333.xml"/><Relationship Id="rId56" Type="http://schemas.openxmlformats.org/officeDocument/2006/relationships/image" Target="../media/image51.wmf"/><Relationship Id="rId55" Type="http://schemas.openxmlformats.org/officeDocument/2006/relationships/oleObject" Target="../embeddings/oleObject64.bin"/><Relationship Id="rId54" Type="http://schemas.openxmlformats.org/officeDocument/2006/relationships/tags" Target="../tags/tag332.xml"/><Relationship Id="rId53" Type="http://schemas.openxmlformats.org/officeDocument/2006/relationships/image" Target="../media/image50.wmf"/><Relationship Id="rId52" Type="http://schemas.openxmlformats.org/officeDocument/2006/relationships/oleObject" Target="../embeddings/oleObject63.bin"/><Relationship Id="rId51" Type="http://schemas.openxmlformats.org/officeDocument/2006/relationships/tags" Target="../tags/tag331.xml"/><Relationship Id="rId50" Type="http://schemas.openxmlformats.org/officeDocument/2006/relationships/image" Target="../media/image49.wmf"/><Relationship Id="rId5" Type="http://schemas.openxmlformats.org/officeDocument/2006/relationships/tags" Target="../tags/tag303.xml"/><Relationship Id="rId49" Type="http://schemas.openxmlformats.org/officeDocument/2006/relationships/oleObject" Target="../embeddings/oleObject62.bin"/><Relationship Id="rId48" Type="http://schemas.openxmlformats.org/officeDocument/2006/relationships/tags" Target="../tags/tag330.xml"/><Relationship Id="rId47" Type="http://schemas.openxmlformats.org/officeDocument/2006/relationships/tags" Target="../tags/tag329.xml"/><Relationship Id="rId46" Type="http://schemas.openxmlformats.org/officeDocument/2006/relationships/tags" Target="../tags/tag328.xml"/><Relationship Id="rId45" Type="http://schemas.openxmlformats.org/officeDocument/2006/relationships/tags" Target="../tags/tag327.xml"/><Relationship Id="rId44" Type="http://schemas.openxmlformats.org/officeDocument/2006/relationships/image" Target="../media/image48.wmf"/><Relationship Id="rId43" Type="http://schemas.openxmlformats.org/officeDocument/2006/relationships/oleObject" Target="../embeddings/oleObject61.bin"/><Relationship Id="rId42" Type="http://schemas.openxmlformats.org/officeDocument/2006/relationships/tags" Target="../tags/tag326.xml"/><Relationship Id="rId41" Type="http://schemas.openxmlformats.org/officeDocument/2006/relationships/image" Target="../media/image47.wmf"/><Relationship Id="rId40" Type="http://schemas.openxmlformats.org/officeDocument/2006/relationships/oleObject" Target="../embeddings/oleObject60.bin"/><Relationship Id="rId4" Type="http://schemas.openxmlformats.org/officeDocument/2006/relationships/tags" Target="../tags/tag302.xml"/><Relationship Id="rId39" Type="http://schemas.openxmlformats.org/officeDocument/2006/relationships/tags" Target="../tags/tag325.xml"/><Relationship Id="rId38" Type="http://schemas.openxmlformats.org/officeDocument/2006/relationships/tags" Target="../tags/tag324.xml"/><Relationship Id="rId37" Type="http://schemas.openxmlformats.org/officeDocument/2006/relationships/tags" Target="../tags/tag323.xml"/><Relationship Id="rId36" Type="http://schemas.openxmlformats.org/officeDocument/2006/relationships/tags" Target="../tags/tag322.xml"/><Relationship Id="rId35" Type="http://schemas.openxmlformats.org/officeDocument/2006/relationships/image" Target="../media/image30.wmf"/><Relationship Id="rId34" Type="http://schemas.openxmlformats.org/officeDocument/2006/relationships/oleObject" Target="../embeddings/oleObject59.bin"/><Relationship Id="rId33" Type="http://schemas.openxmlformats.org/officeDocument/2006/relationships/tags" Target="../tags/tag321.xml"/><Relationship Id="rId32" Type="http://schemas.openxmlformats.org/officeDocument/2006/relationships/tags" Target="../tags/tag320.xml"/><Relationship Id="rId31" Type="http://schemas.openxmlformats.org/officeDocument/2006/relationships/tags" Target="../tags/tag319.xml"/><Relationship Id="rId30" Type="http://schemas.openxmlformats.org/officeDocument/2006/relationships/tags" Target="../tags/tag318.xml"/><Relationship Id="rId3" Type="http://schemas.openxmlformats.org/officeDocument/2006/relationships/tags" Target="../tags/tag301.xml"/><Relationship Id="rId29" Type="http://schemas.openxmlformats.org/officeDocument/2006/relationships/tags" Target="../tags/tag317.xml"/><Relationship Id="rId28" Type="http://schemas.openxmlformats.org/officeDocument/2006/relationships/tags" Target="../tags/tag316.xml"/><Relationship Id="rId27" Type="http://schemas.openxmlformats.org/officeDocument/2006/relationships/tags" Target="../tags/tag315.xml"/><Relationship Id="rId26" Type="http://schemas.openxmlformats.org/officeDocument/2006/relationships/image" Target="../media/image33.wmf"/><Relationship Id="rId25" Type="http://schemas.openxmlformats.org/officeDocument/2006/relationships/oleObject" Target="../embeddings/oleObject58.bin"/><Relationship Id="rId24" Type="http://schemas.openxmlformats.org/officeDocument/2006/relationships/tags" Target="../tags/tag314.xml"/><Relationship Id="rId23" Type="http://schemas.openxmlformats.org/officeDocument/2006/relationships/image" Target="../media/image32.wmf"/><Relationship Id="rId22" Type="http://schemas.openxmlformats.org/officeDocument/2006/relationships/oleObject" Target="../embeddings/oleObject57.bin"/><Relationship Id="rId21" Type="http://schemas.openxmlformats.org/officeDocument/2006/relationships/tags" Target="../tags/tag313.xml"/><Relationship Id="rId20" Type="http://schemas.openxmlformats.org/officeDocument/2006/relationships/image" Target="../media/image31.wmf"/><Relationship Id="rId2" Type="http://schemas.openxmlformats.org/officeDocument/2006/relationships/image" Target="../media/image4.png"/><Relationship Id="rId19" Type="http://schemas.openxmlformats.org/officeDocument/2006/relationships/oleObject" Target="../embeddings/oleObject56.bin"/><Relationship Id="rId18" Type="http://schemas.openxmlformats.org/officeDocument/2006/relationships/tags" Target="../tags/tag312.xml"/><Relationship Id="rId17" Type="http://schemas.openxmlformats.org/officeDocument/2006/relationships/image" Target="../media/image39.wmf"/><Relationship Id="rId16" Type="http://schemas.openxmlformats.org/officeDocument/2006/relationships/oleObject" Target="../embeddings/oleObject55.bin"/><Relationship Id="rId15" Type="http://schemas.openxmlformats.org/officeDocument/2006/relationships/tags" Target="../tags/tag311.xml"/><Relationship Id="rId14" Type="http://schemas.openxmlformats.org/officeDocument/2006/relationships/image" Target="../media/image29.wmf"/><Relationship Id="rId13" Type="http://schemas.openxmlformats.org/officeDocument/2006/relationships/oleObject" Target="../embeddings/oleObject54.bin"/><Relationship Id="rId12" Type="http://schemas.openxmlformats.org/officeDocument/2006/relationships/tags" Target="../tags/tag310.xml"/><Relationship Id="rId11" Type="http://schemas.openxmlformats.org/officeDocument/2006/relationships/tags" Target="../tags/tag309.xml"/><Relationship Id="rId10" Type="http://schemas.openxmlformats.org/officeDocument/2006/relationships/tags" Target="../tags/tag308.xml"/><Relationship Id="rId1" Type="http://schemas.openxmlformats.org/officeDocument/2006/relationships/tags" Target="../tags/tag300.xml"/></Relationships>
</file>

<file path=ppt/slides/_rels/slide14.xml.rels><?xml version="1.0" encoding="UTF-8" standalone="yes"?>
<Relationships xmlns="http://schemas.openxmlformats.org/package/2006/relationships"><Relationship Id="rId9" Type="http://schemas.openxmlformats.org/officeDocument/2006/relationships/tags" Target="../tags/tag341.xml"/><Relationship Id="rId8" Type="http://schemas.openxmlformats.org/officeDocument/2006/relationships/tags" Target="../tags/tag340.xml"/><Relationship Id="rId7" Type="http://schemas.openxmlformats.org/officeDocument/2006/relationships/tags" Target="../tags/tag339.xml"/><Relationship Id="rId6" Type="http://schemas.openxmlformats.org/officeDocument/2006/relationships/tags" Target="../tags/tag338.xml"/><Relationship Id="rId5" Type="http://schemas.openxmlformats.org/officeDocument/2006/relationships/tags" Target="../tags/tag337.xml"/><Relationship Id="rId4" Type="http://schemas.openxmlformats.org/officeDocument/2006/relationships/tags" Target="../tags/tag336.xml"/><Relationship Id="rId3" Type="http://schemas.openxmlformats.org/officeDocument/2006/relationships/tags" Target="../tags/tag335.xml"/><Relationship Id="rId2" Type="http://schemas.openxmlformats.org/officeDocument/2006/relationships/image" Target="../media/image4.png"/><Relationship Id="rId10" Type="http://schemas.openxmlformats.org/officeDocument/2006/relationships/slideLayout" Target="../slideLayouts/slideLayout1.xml"/><Relationship Id="rId1" Type="http://schemas.openxmlformats.org/officeDocument/2006/relationships/tags" Target="../tags/tag334.xml"/></Relationships>
</file>

<file path=ppt/slides/_rels/slide15.xml.rels><?xml version="1.0" encoding="UTF-8" standalone="yes"?>
<Relationships xmlns="http://schemas.openxmlformats.org/package/2006/relationships"><Relationship Id="rId9" Type="http://schemas.openxmlformats.org/officeDocument/2006/relationships/tags" Target="../tags/tag349.xml"/><Relationship Id="rId8" Type="http://schemas.openxmlformats.org/officeDocument/2006/relationships/tags" Target="../tags/tag348.xml"/><Relationship Id="rId7" Type="http://schemas.openxmlformats.org/officeDocument/2006/relationships/tags" Target="../tags/tag347.xml"/><Relationship Id="rId6" Type="http://schemas.openxmlformats.org/officeDocument/2006/relationships/tags" Target="../tags/tag346.xml"/><Relationship Id="rId5" Type="http://schemas.openxmlformats.org/officeDocument/2006/relationships/tags" Target="../tags/tag345.xml"/><Relationship Id="rId4" Type="http://schemas.openxmlformats.org/officeDocument/2006/relationships/tags" Target="../tags/tag344.xml"/><Relationship Id="rId35" Type="http://schemas.openxmlformats.org/officeDocument/2006/relationships/slideLayout" Target="../slideLayouts/slideLayout1.xml"/><Relationship Id="rId34" Type="http://schemas.openxmlformats.org/officeDocument/2006/relationships/tags" Target="../tags/tag374.xml"/><Relationship Id="rId33" Type="http://schemas.openxmlformats.org/officeDocument/2006/relationships/tags" Target="../tags/tag373.xml"/><Relationship Id="rId32" Type="http://schemas.openxmlformats.org/officeDocument/2006/relationships/tags" Target="../tags/tag372.xml"/><Relationship Id="rId31" Type="http://schemas.openxmlformats.org/officeDocument/2006/relationships/tags" Target="../tags/tag371.xml"/><Relationship Id="rId30" Type="http://schemas.openxmlformats.org/officeDocument/2006/relationships/tags" Target="../tags/tag370.xml"/><Relationship Id="rId3" Type="http://schemas.openxmlformats.org/officeDocument/2006/relationships/tags" Target="../tags/tag343.xml"/><Relationship Id="rId29" Type="http://schemas.openxmlformats.org/officeDocument/2006/relationships/tags" Target="../tags/tag369.xml"/><Relationship Id="rId28" Type="http://schemas.openxmlformats.org/officeDocument/2006/relationships/tags" Target="../tags/tag368.xml"/><Relationship Id="rId27" Type="http://schemas.openxmlformats.org/officeDocument/2006/relationships/tags" Target="../tags/tag367.xml"/><Relationship Id="rId26" Type="http://schemas.openxmlformats.org/officeDocument/2006/relationships/tags" Target="../tags/tag366.xml"/><Relationship Id="rId25" Type="http://schemas.openxmlformats.org/officeDocument/2006/relationships/tags" Target="../tags/tag365.xml"/><Relationship Id="rId24" Type="http://schemas.openxmlformats.org/officeDocument/2006/relationships/tags" Target="../tags/tag364.xml"/><Relationship Id="rId23" Type="http://schemas.openxmlformats.org/officeDocument/2006/relationships/tags" Target="../tags/tag363.xml"/><Relationship Id="rId22" Type="http://schemas.openxmlformats.org/officeDocument/2006/relationships/tags" Target="../tags/tag362.xml"/><Relationship Id="rId21" Type="http://schemas.openxmlformats.org/officeDocument/2006/relationships/tags" Target="../tags/tag361.xml"/><Relationship Id="rId20" Type="http://schemas.openxmlformats.org/officeDocument/2006/relationships/tags" Target="../tags/tag360.xml"/><Relationship Id="rId2" Type="http://schemas.openxmlformats.org/officeDocument/2006/relationships/image" Target="../media/image5.png"/><Relationship Id="rId19" Type="http://schemas.openxmlformats.org/officeDocument/2006/relationships/tags" Target="../tags/tag359.xml"/><Relationship Id="rId18" Type="http://schemas.openxmlformats.org/officeDocument/2006/relationships/tags" Target="../tags/tag358.xml"/><Relationship Id="rId17" Type="http://schemas.openxmlformats.org/officeDocument/2006/relationships/tags" Target="../tags/tag357.xml"/><Relationship Id="rId16" Type="http://schemas.openxmlformats.org/officeDocument/2006/relationships/tags" Target="../tags/tag356.xml"/><Relationship Id="rId15" Type="http://schemas.openxmlformats.org/officeDocument/2006/relationships/tags" Target="../tags/tag355.xml"/><Relationship Id="rId14" Type="http://schemas.openxmlformats.org/officeDocument/2006/relationships/tags" Target="../tags/tag354.xml"/><Relationship Id="rId13" Type="http://schemas.openxmlformats.org/officeDocument/2006/relationships/tags" Target="../tags/tag353.xml"/><Relationship Id="rId12" Type="http://schemas.openxmlformats.org/officeDocument/2006/relationships/tags" Target="../tags/tag352.xml"/><Relationship Id="rId11" Type="http://schemas.openxmlformats.org/officeDocument/2006/relationships/tags" Target="../tags/tag351.xml"/><Relationship Id="rId10" Type="http://schemas.openxmlformats.org/officeDocument/2006/relationships/tags" Target="../tags/tag350.xml"/><Relationship Id="rId1" Type="http://schemas.openxmlformats.org/officeDocument/2006/relationships/tags" Target="../tags/tag342.xml"/></Relationships>
</file>

<file path=ppt/slides/_rels/slide16.xml.rels><?xml version="1.0" encoding="UTF-8" standalone="yes"?>
<Relationships xmlns="http://schemas.openxmlformats.org/package/2006/relationships"><Relationship Id="rId9" Type="http://schemas.openxmlformats.org/officeDocument/2006/relationships/tags" Target="../tags/tag382.xml"/><Relationship Id="rId8" Type="http://schemas.openxmlformats.org/officeDocument/2006/relationships/tags" Target="../tags/tag381.xml"/><Relationship Id="rId7" Type="http://schemas.openxmlformats.org/officeDocument/2006/relationships/tags" Target="../tags/tag380.xml"/><Relationship Id="rId6" Type="http://schemas.openxmlformats.org/officeDocument/2006/relationships/tags" Target="../tags/tag379.xml"/><Relationship Id="rId5" Type="http://schemas.openxmlformats.org/officeDocument/2006/relationships/tags" Target="../tags/tag378.xml"/><Relationship Id="rId4" Type="http://schemas.openxmlformats.org/officeDocument/2006/relationships/tags" Target="../tags/tag377.xml"/><Relationship Id="rId38" Type="http://schemas.openxmlformats.org/officeDocument/2006/relationships/vmlDrawing" Target="../drawings/vmlDrawing7.vml"/><Relationship Id="rId37" Type="http://schemas.openxmlformats.org/officeDocument/2006/relationships/slideLayout" Target="../slideLayouts/slideLayout1.xml"/><Relationship Id="rId36" Type="http://schemas.openxmlformats.org/officeDocument/2006/relationships/image" Target="../media/image53.wmf"/><Relationship Id="rId35" Type="http://schemas.openxmlformats.org/officeDocument/2006/relationships/oleObject" Target="../embeddings/oleObject66.bin"/><Relationship Id="rId34" Type="http://schemas.openxmlformats.org/officeDocument/2006/relationships/tags" Target="../tags/tag405.xml"/><Relationship Id="rId33" Type="http://schemas.openxmlformats.org/officeDocument/2006/relationships/tags" Target="../tags/tag404.xml"/><Relationship Id="rId32" Type="http://schemas.openxmlformats.org/officeDocument/2006/relationships/tags" Target="../tags/tag403.xml"/><Relationship Id="rId31" Type="http://schemas.openxmlformats.org/officeDocument/2006/relationships/tags" Target="../tags/tag402.xml"/><Relationship Id="rId30" Type="http://schemas.openxmlformats.org/officeDocument/2006/relationships/tags" Target="../tags/tag401.xml"/><Relationship Id="rId3" Type="http://schemas.openxmlformats.org/officeDocument/2006/relationships/tags" Target="../tags/tag376.xml"/><Relationship Id="rId29" Type="http://schemas.openxmlformats.org/officeDocument/2006/relationships/tags" Target="../tags/tag400.xml"/><Relationship Id="rId28" Type="http://schemas.openxmlformats.org/officeDocument/2006/relationships/tags" Target="../tags/tag399.xml"/><Relationship Id="rId27" Type="http://schemas.openxmlformats.org/officeDocument/2006/relationships/tags" Target="../tags/tag398.xml"/><Relationship Id="rId26" Type="http://schemas.openxmlformats.org/officeDocument/2006/relationships/tags" Target="../tags/tag397.xml"/><Relationship Id="rId25" Type="http://schemas.openxmlformats.org/officeDocument/2006/relationships/tags" Target="../tags/tag396.xml"/><Relationship Id="rId24" Type="http://schemas.openxmlformats.org/officeDocument/2006/relationships/tags" Target="../tags/tag395.xml"/><Relationship Id="rId23" Type="http://schemas.openxmlformats.org/officeDocument/2006/relationships/tags" Target="../tags/tag394.xml"/><Relationship Id="rId22" Type="http://schemas.openxmlformats.org/officeDocument/2006/relationships/tags" Target="../tags/tag393.xml"/><Relationship Id="rId21" Type="http://schemas.openxmlformats.org/officeDocument/2006/relationships/tags" Target="../tags/tag392.xml"/><Relationship Id="rId20" Type="http://schemas.openxmlformats.org/officeDocument/2006/relationships/tags" Target="../tags/tag391.xml"/><Relationship Id="rId2" Type="http://schemas.openxmlformats.org/officeDocument/2006/relationships/image" Target="../media/image4.png"/><Relationship Id="rId19" Type="http://schemas.openxmlformats.org/officeDocument/2006/relationships/tags" Target="../tags/tag390.xml"/><Relationship Id="rId18" Type="http://schemas.openxmlformats.org/officeDocument/2006/relationships/tags" Target="../tags/tag389.xml"/><Relationship Id="rId17" Type="http://schemas.openxmlformats.org/officeDocument/2006/relationships/tags" Target="../tags/tag388.xml"/><Relationship Id="rId16" Type="http://schemas.openxmlformats.org/officeDocument/2006/relationships/tags" Target="../tags/tag387.xml"/><Relationship Id="rId15" Type="http://schemas.openxmlformats.org/officeDocument/2006/relationships/tags" Target="../tags/tag386.xml"/><Relationship Id="rId14" Type="http://schemas.openxmlformats.org/officeDocument/2006/relationships/tags" Target="../tags/tag385.xml"/><Relationship Id="rId13" Type="http://schemas.openxmlformats.org/officeDocument/2006/relationships/tags" Target="../tags/tag384.xml"/><Relationship Id="rId12" Type="http://schemas.openxmlformats.org/officeDocument/2006/relationships/tags" Target="../tags/tag383.xml"/><Relationship Id="rId11" Type="http://schemas.openxmlformats.org/officeDocument/2006/relationships/image" Target="../media/image52.wmf"/><Relationship Id="rId10" Type="http://schemas.openxmlformats.org/officeDocument/2006/relationships/oleObject" Target="../embeddings/oleObject65.bin"/><Relationship Id="rId1" Type="http://schemas.openxmlformats.org/officeDocument/2006/relationships/tags" Target="../tags/tag375.xml"/></Relationships>
</file>

<file path=ppt/slides/_rels/slide17.xml.rels><?xml version="1.0" encoding="UTF-8" standalone="yes"?>
<Relationships xmlns="http://schemas.openxmlformats.org/package/2006/relationships"><Relationship Id="rId9" Type="http://schemas.openxmlformats.org/officeDocument/2006/relationships/tags" Target="../tags/tag413.xml"/><Relationship Id="rId8" Type="http://schemas.openxmlformats.org/officeDocument/2006/relationships/tags" Target="../tags/tag412.xml"/><Relationship Id="rId7" Type="http://schemas.openxmlformats.org/officeDocument/2006/relationships/tags" Target="../tags/tag411.xml"/><Relationship Id="rId6" Type="http://schemas.openxmlformats.org/officeDocument/2006/relationships/tags" Target="../tags/tag410.xml"/><Relationship Id="rId5" Type="http://schemas.openxmlformats.org/officeDocument/2006/relationships/tags" Target="../tags/tag409.xml"/><Relationship Id="rId42" Type="http://schemas.openxmlformats.org/officeDocument/2006/relationships/vmlDrawing" Target="../drawings/vmlDrawing8.vml"/><Relationship Id="rId41" Type="http://schemas.openxmlformats.org/officeDocument/2006/relationships/slideLayout" Target="../slideLayouts/slideLayout1.xml"/><Relationship Id="rId40" Type="http://schemas.openxmlformats.org/officeDocument/2006/relationships/image" Target="../media/image55.wmf"/><Relationship Id="rId4" Type="http://schemas.openxmlformats.org/officeDocument/2006/relationships/tags" Target="../tags/tag408.xml"/><Relationship Id="rId39" Type="http://schemas.openxmlformats.org/officeDocument/2006/relationships/oleObject" Target="../embeddings/oleObject69.bin"/><Relationship Id="rId38" Type="http://schemas.openxmlformats.org/officeDocument/2006/relationships/tags" Target="../tags/tag438.xml"/><Relationship Id="rId37" Type="http://schemas.openxmlformats.org/officeDocument/2006/relationships/image" Target="../media/image54.wmf"/><Relationship Id="rId36" Type="http://schemas.openxmlformats.org/officeDocument/2006/relationships/oleObject" Target="../embeddings/oleObject68.bin"/><Relationship Id="rId35" Type="http://schemas.openxmlformats.org/officeDocument/2006/relationships/tags" Target="../tags/tag437.xml"/><Relationship Id="rId34" Type="http://schemas.openxmlformats.org/officeDocument/2006/relationships/tags" Target="../tags/tag436.xml"/><Relationship Id="rId33" Type="http://schemas.openxmlformats.org/officeDocument/2006/relationships/tags" Target="../tags/tag435.xml"/><Relationship Id="rId32" Type="http://schemas.openxmlformats.org/officeDocument/2006/relationships/tags" Target="../tags/tag434.xml"/><Relationship Id="rId31" Type="http://schemas.openxmlformats.org/officeDocument/2006/relationships/tags" Target="../tags/tag433.xml"/><Relationship Id="rId30" Type="http://schemas.openxmlformats.org/officeDocument/2006/relationships/tags" Target="../tags/tag432.xml"/><Relationship Id="rId3" Type="http://schemas.openxmlformats.org/officeDocument/2006/relationships/tags" Target="../tags/tag407.xml"/><Relationship Id="rId29" Type="http://schemas.openxmlformats.org/officeDocument/2006/relationships/tags" Target="../tags/tag431.xml"/><Relationship Id="rId28" Type="http://schemas.openxmlformats.org/officeDocument/2006/relationships/tags" Target="../tags/tag430.xml"/><Relationship Id="rId27" Type="http://schemas.openxmlformats.org/officeDocument/2006/relationships/tags" Target="../tags/tag429.xml"/><Relationship Id="rId26" Type="http://schemas.openxmlformats.org/officeDocument/2006/relationships/tags" Target="../tags/tag428.xml"/><Relationship Id="rId25" Type="http://schemas.openxmlformats.org/officeDocument/2006/relationships/tags" Target="../tags/tag427.xml"/><Relationship Id="rId24" Type="http://schemas.openxmlformats.org/officeDocument/2006/relationships/tags" Target="../tags/tag426.xml"/><Relationship Id="rId23" Type="http://schemas.openxmlformats.org/officeDocument/2006/relationships/tags" Target="../tags/tag425.xml"/><Relationship Id="rId22" Type="http://schemas.openxmlformats.org/officeDocument/2006/relationships/tags" Target="../tags/tag424.xml"/><Relationship Id="rId21" Type="http://schemas.openxmlformats.org/officeDocument/2006/relationships/tags" Target="../tags/tag423.xml"/><Relationship Id="rId20" Type="http://schemas.openxmlformats.org/officeDocument/2006/relationships/tags" Target="../tags/tag422.xml"/><Relationship Id="rId2" Type="http://schemas.openxmlformats.org/officeDocument/2006/relationships/image" Target="../media/image4.png"/><Relationship Id="rId19" Type="http://schemas.openxmlformats.org/officeDocument/2006/relationships/tags" Target="../tags/tag421.xml"/><Relationship Id="rId18" Type="http://schemas.openxmlformats.org/officeDocument/2006/relationships/tags" Target="../tags/tag420.xml"/><Relationship Id="rId17" Type="http://schemas.openxmlformats.org/officeDocument/2006/relationships/tags" Target="../tags/tag419.xml"/><Relationship Id="rId16" Type="http://schemas.openxmlformats.org/officeDocument/2006/relationships/tags" Target="../tags/tag418.xml"/><Relationship Id="rId15" Type="http://schemas.openxmlformats.org/officeDocument/2006/relationships/tags" Target="../tags/tag417.xml"/><Relationship Id="rId14" Type="http://schemas.openxmlformats.org/officeDocument/2006/relationships/tags" Target="../tags/tag416.xml"/><Relationship Id="rId13" Type="http://schemas.openxmlformats.org/officeDocument/2006/relationships/tags" Target="../tags/tag415.xml"/><Relationship Id="rId12" Type="http://schemas.openxmlformats.org/officeDocument/2006/relationships/tags" Target="../tags/tag414.xml"/><Relationship Id="rId11" Type="http://schemas.openxmlformats.org/officeDocument/2006/relationships/image" Target="../media/image52.wmf"/><Relationship Id="rId10" Type="http://schemas.openxmlformats.org/officeDocument/2006/relationships/oleObject" Target="../embeddings/oleObject67.bin"/><Relationship Id="rId1" Type="http://schemas.openxmlformats.org/officeDocument/2006/relationships/tags" Target="../tags/tag406.xml"/></Relationships>
</file>

<file path=ppt/slides/_rels/slide18.xml.rels><?xml version="1.0" encoding="UTF-8" standalone="yes"?>
<Relationships xmlns="http://schemas.openxmlformats.org/package/2006/relationships"><Relationship Id="rId9" Type="http://schemas.openxmlformats.org/officeDocument/2006/relationships/tags" Target="../tags/tag446.xml"/><Relationship Id="rId8" Type="http://schemas.openxmlformats.org/officeDocument/2006/relationships/tags" Target="../tags/tag445.xml"/><Relationship Id="rId7" Type="http://schemas.openxmlformats.org/officeDocument/2006/relationships/tags" Target="../tags/tag444.xml"/><Relationship Id="rId6" Type="http://schemas.openxmlformats.org/officeDocument/2006/relationships/tags" Target="../tags/tag443.xml"/><Relationship Id="rId5" Type="http://schemas.openxmlformats.org/officeDocument/2006/relationships/tags" Target="../tags/tag442.xml"/><Relationship Id="rId41" Type="http://schemas.openxmlformats.org/officeDocument/2006/relationships/vmlDrawing" Target="../drawings/vmlDrawing9.vml"/><Relationship Id="rId40" Type="http://schemas.openxmlformats.org/officeDocument/2006/relationships/slideLayout" Target="../slideLayouts/slideLayout1.xml"/><Relationship Id="rId4" Type="http://schemas.openxmlformats.org/officeDocument/2006/relationships/tags" Target="../tags/tag441.xml"/><Relationship Id="rId39" Type="http://schemas.openxmlformats.org/officeDocument/2006/relationships/tags" Target="../tags/tag472.xml"/><Relationship Id="rId38" Type="http://schemas.openxmlformats.org/officeDocument/2006/relationships/tags" Target="../tags/tag471.xml"/><Relationship Id="rId37" Type="http://schemas.openxmlformats.org/officeDocument/2006/relationships/image" Target="../media/image56.wmf"/><Relationship Id="rId36" Type="http://schemas.openxmlformats.org/officeDocument/2006/relationships/oleObject" Target="../embeddings/oleObject71.bin"/><Relationship Id="rId35" Type="http://schemas.openxmlformats.org/officeDocument/2006/relationships/tags" Target="../tags/tag470.xml"/><Relationship Id="rId34" Type="http://schemas.openxmlformats.org/officeDocument/2006/relationships/tags" Target="../tags/tag469.xml"/><Relationship Id="rId33" Type="http://schemas.openxmlformats.org/officeDocument/2006/relationships/tags" Target="../tags/tag468.xml"/><Relationship Id="rId32" Type="http://schemas.openxmlformats.org/officeDocument/2006/relationships/tags" Target="../tags/tag467.xml"/><Relationship Id="rId31" Type="http://schemas.openxmlformats.org/officeDocument/2006/relationships/tags" Target="../tags/tag466.xml"/><Relationship Id="rId30" Type="http://schemas.openxmlformats.org/officeDocument/2006/relationships/tags" Target="../tags/tag465.xml"/><Relationship Id="rId3" Type="http://schemas.openxmlformats.org/officeDocument/2006/relationships/tags" Target="../tags/tag440.xml"/><Relationship Id="rId29" Type="http://schemas.openxmlformats.org/officeDocument/2006/relationships/tags" Target="../tags/tag464.xml"/><Relationship Id="rId28" Type="http://schemas.openxmlformats.org/officeDocument/2006/relationships/tags" Target="../tags/tag463.xml"/><Relationship Id="rId27" Type="http://schemas.openxmlformats.org/officeDocument/2006/relationships/tags" Target="../tags/tag462.xml"/><Relationship Id="rId26" Type="http://schemas.openxmlformats.org/officeDocument/2006/relationships/tags" Target="../tags/tag461.xml"/><Relationship Id="rId25" Type="http://schemas.openxmlformats.org/officeDocument/2006/relationships/tags" Target="../tags/tag460.xml"/><Relationship Id="rId24" Type="http://schemas.openxmlformats.org/officeDocument/2006/relationships/tags" Target="../tags/tag459.xml"/><Relationship Id="rId23" Type="http://schemas.openxmlformats.org/officeDocument/2006/relationships/tags" Target="../tags/tag458.xml"/><Relationship Id="rId22" Type="http://schemas.openxmlformats.org/officeDocument/2006/relationships/tags" Target="../tags/tag457.xml"/><Relationship Id="rId21" Type="http://schemas.openxmlformats.org/officeDocument/2006/relationships/tags" Target="../tags/tag456.xml"/><Relationship Id="rId20" Type="http://schemas.openxmlformats.org/officeDocument/2006/relationships/tags" Target="../tags/tag455.xml"/><Relationship Id="rId2" Type="http://schemas.openxmlformats.org/officeDocument/2006/relationships/image" Target="../media/image4.png"/><Relationship Id="rId19" Type="http://schemas.openxmlformats.org/officeDocument/2006/relationships/tags" Target="../tags/tag454.xml"/><Relationship Id="rId18" Type="http://schemas.openxmlformats.org/officeDocument/2006/relationships/tags" Target="../tags/tag453.xml"/><Relationship Id="rId17" Type="http://schemas.openxmlformats.org/officeDocument/2006/relationships/tags" Target="../tags/tag452.xml"/><Relationship Id="rId16" Type="http://schemas.openxmlformats.org/officeDocument/2006/relationships/tags" Target="../tags/tag451.xml"/><Relationship Id="rId15" Type="http://schemas.openxmlformats.org/officeDocument/2006/relationships/tags" Target="../tags/tag450.xml"/><Relationship Id="rId14" Type="http://schemas.openxmlformats.org/officeDocument/2006/relationships/tags" Target="../tags/tag449.xml"/><Relationship Id="rId13" Type="http://schemas.openxmlformats.org/officeDocument/2006/relationships/tags" Target="../tags/tag448.xml"/><Relationship Id="rId12" Type="http://schemas.openxmlformats.org/officeDocument/2006/relationships/tags" Target="../tags/tag447.xml"/><Relationship Id="rId11" Type="http://schemas.openxmlformats.org/officeDocument/2006/relationships/image" Target="../media/image52.wmf"/><Relationship Id="rId10" Type="http://schemas.openxmlformats.org/officeDocument/2006/relationships/oleObject" Target="../embeddings/oleObject70.bin"/><Relationship Id="rId1" Type="http://schemas.openxmlformats.org/officeDocument/2006/relationships/tags" Target="../tags/tag439.xml"/></Relationships>
</file>

<file path=ppt/slides/_rels/slide19.xml.rels><?xml version="1.0" encoding="UTF-8" standalone="yes"?>
<Relationships xmlns="http://schemas.openxmlformats.org/package/2006/relationships"><Relationship Id="rId9" Type="http://schemas.openxmlformats.org/officeDocument/2006/relationships/oleObject" Target="../embeddings/oleObject72.bin"/><Relationship Id="rId8" Type="http://schemas.openxmlformats.org/officeDocument/2006/relationships/tags" Target="../tags/tag479.xml"/><Relationship Id="rId7" Type="http://schemas.openxmlformats.org/officeDocument/2006/relationships/tags" Target="../tags/tag478.xml"/><Relationship Id="rId6" Type="http://schemas.openxmlformats.org/officeDocument/2006/relationships/tags" Target="../tags/tag477.xml"/><Relationship Id="rId5" Type="http://schemas.openxmlformats.org/officeDocument/2006/relationships/tags" Target="../tags/tag476.xml"/><Relationship Id="rId4" Type="http://schemas.openxmlformats.org/officeDocument/2006/relationships/tags" Target="../tags/tag475.xml"/><Relationship Id="rId3" Type="http://schemas.openxmlformats.org/officeDocument/2006/relationships/tags" Target="../tags/tag474.xml"/><Relationship Id="rId2" Type="http://schemas.openxmlformats.org/officeDocument/2006/relationships/image" Target="../media/image4.png"/><Relationship Id="rId19" Type="http://schemas.openxmlformats.org/officeDocument/2006/relationships/vmlDrawing" Target="../drawings/vmlDrawing10.vml"/><Relationship Id="rId18" Type="http://schemas.openxmlformats.org/officeDocument/2006/relationships/slideLayout" Target="../slideLayouts/slideLayout1.xml"/><Relationship Id="rId17" Type="http://schemas.openxmlformats.org/officeDocument/2006/relationships/image" Target="../media/image59.emf"/><Relationship Id="rId16" Type="http://schemas.openxmlformats.org/officeDocument/2006/relationships/oleObject" Target="../embeddings/oleObject73.bin"/><Relationship Id="rId15" Type="http://schemas.openxmlformats.org/officeDocument/2006/relationships/tags" Target="../tags/tag483.xml"/><Relationship Id="rId14" Type="http://schemas.openxmlformats.org/officeDocument/2006/relationships/tags" Target="../tags/tag482.xml"/><Relationship Id="rId13" Type="http://schemas.openxmlformats.org/officeDocument/2006/relationships/tags" Target="../tags/tag481.xml"/><Relationship Id="rId12" Type="http://schemas.openxmlformats.org/officeDocument/2006/relationships/image" Target="../media/image58.png"/><Relationship Id="rId11" Type="http://schemas.openxmlformats.org/officeDocument/2006/relationships/tags" Target="../tags/tag480.xml"/><Relationship Id="rId10" Type="http://schemas.openxmlformats.org/officeDocument/2006/relationships/image" Target="../media/image57.emf"/><Relationship Id="rId1" Type="http://schemas.openxmlformats.org/officeDocument/2006/relationships/tags" Target="../tags/tag473.xml"/></Relationships>
</file>

<file path=ppt/slides/_rels/slide2.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tags" Target="../tags/tag42.xml"/><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image" Target="../media/image4.png"/><Relationship Id="rId23" Type="http://schemas.openxmlformats.org/officeDocument/2006/relationships/slideLayout" Target="../slideLayouts/slideLayout1.xml"/><Relationship Id="rId22" Type="http://schemas.openxmlformats.org/officeDocument/2006/relationships/tags" Target="../tags/tag56.xml"/><Relationship Id="rId21" Type="http://schemas.openxmlformats.org/officeDocument/2006/relationships/tags" Target="../tags/tag55.xml"/><Relationship Id="rId20" Type="http://schemas.openxmlformats.org/officeDocument/2006/relationships/tags" Target="../tags/tag54.xml"/><Relationship Id="rId2" Type="http://schemas.openxmlformats.org/officeDocument/2006/relationships/tags" Target="../tags/tag37.xml"/><Relationship Id="rId19" Type="http://schemas.openxmlformats.org/officeDocument/2006/relationships/tags" Target="../tags/tag53.xml"/><Relationship Id="rId18" Type="http://schemas.openxmlformats.org/officeDocument/2006/relationships/tags" Target="../tags/tag52.xml"/><Relationship Id="rId17" Type="http://schemas.openxmlformats.org/officeDocument/2006/relationships/tags" Target="../tags/tag51.xml"/><Relationship Id="rId16" Type="http://schemas.openxmlformats.org/officeDocument/2006/relationships/tags" Target="../tags/tag50.xml"/><Relationship Id="rId15" Type="http://schemas.openxmlformats.org/officeDocument/2006/relationships/tags" Target="../tags/tag49.xml"/><Relationship Id="rId14" Type="http://schemas.openxmlformats.org/officeDocument/2006/relationships/tags" Target="../tags/tag48.xml"/><Relationship Id="rId13" Type="http://schemas.openxmlformats.org/officeDocument/2006/relationships/tags" Target="../tags/tag47.xml"/><Relationship Id="rId12" Type="http://schemas.openxmlformats.org/officeDocument/2006/relationships/tags" Target="../tags/tag46.xml"/><Relationship Id="rId11" Type="http://schemas.openxmlformats.org/officeDocument/2006/relationships/tags" Target="../tags/tag45.xml"/><Relationship Id="rId10" Type="http://schemas.openxmlformats.org/officeDocument/2006/relationships/tags" Target="../tags/tag44.xml"/><Relationship Id="rId1" Type="http://schemas.openxmlformats.org/officeDocument/2006/relationships/tags" Target="../tags/tag36.xml"/></Relationships>
</file>

<file path=ppt/slides/_rels/slide20.xml.rels><?xml version="1.0" encoding="UTF-8" standalone="yes"?>
<Relationships xmlns="http://schemas.openxmlformats.org/package/2006/relationships"><Relationship Id="rId9" Type="http://schemas.openxmlformats.org/officeDocument/2006/relationships/oleObject" Target="../embeddings/oleObject74.bin"/><Relationship Id="rId8" Type="http://schemas.openxmlformats.org/officeDocument/2006/relationships/tags" Target="../tags/tag490.xml"/><Relationship Id="rId7" Type="http://schemas.openxmlformats.org/officeDocument/2006/relationships/tags" Target="../tags/tag489.xml"/><Relationship Id="rId6" Type="http://schemas.openxmlformats.org/officeDocument/2006/relationships/tags" Target="../tags/tag488.xml"/><Relationship Id="rId5" Type="http://schemas.openxmlformats.org/officeDocument/2006/relationships/tags" Target="../tags/tag487.xml"/><Relationship Id="rId4" Type="http://schemas.openxmlformats.org/officeDocument/2006/relationships/tags" Target="../tags/tag486.xml"/><Relationship Id="rId3" Type="http://schemas.openxmlformats.org/officeDocument/2006/relationships/tags" Target="../tags/tag485.xml"/><Relationship Id="rId22" Type="http://schemas.openxmlformats.org/officeDocument/2006/relationships/vmlDrawing" Target="../drawings/vmlDrawing11.vml"/><Relationship Id="rId21" Type="http://schemas.openxmlformats.org/officeDocument/2006/relationships/slideLayout" Target="../slideLayouts/slideLayout1.xml"/><Relationship Id="rId20" Type="http://schemas.openxmlformats.org/officeDocument/2006/relationships/image" Target="../media/image61.emf"/><Relationship Id="rId2" Type="http://schemas.openxmlformats.org/officeDocument/2006/relationships/image" Target="../media/image4.png"/><Relationship Id="rId19" Type="http://schemas.openxmlformats.org/officeDocument/2006/relationships/oleObject" Target="../embeddings/oleObject75.bin"/><Relationship Id="rId18" Type="http://schemas.openxmlformats.org/officeDocument/2006/relationships/tags" Target="../tags/tag496.xml"/><Relationship Id="rId17" Type="http://schemas.openxmlformats.org/officeDocument/2006/relationships/image" Target="../media/image60.png"/><Relationship Id="rId16" Type="http://schemas.openxmlformats.org/officeDocument/2006/relationships/tags" Target="../tags/tag495.xml"/><Relationship Id="rId15" Type="http://schemas.openxmlformats.org/officeDocument/2006/relationships/tags" Target="../tags/tag494.xml"/><Relationship Id="rId14" Type="http://schemas.openxmlformats.org/officeDocument/2006/relationships/tags" Target="../tags/tag493.xml"/><Relationship Id="rId13" Type="http://schemas.openxmlformats.org/officeDocument/2006/relationships/tags" Target="../tags/tag492.xml"/><Relationship Id="rId12" Type="http://schemas.openxmlformats.org/officeDocument/2006/relationships/image" Target="../media/image58.png"/><Relationship Id="rId11" Type="http://schemas.openxmlformats.org/officeDocument/2006/relationships/tags" Target="../tags/tag491.xml"/><Relationship Id="rId10" Type="http://schemas.openxmlformats.org/officeDocument/2006/relationships/image" Target="../media/image57.emf"/><Relationship Id="rId1" Type="http://schemas.openxmlformats.org/officeDocument/2006/relationships/tags" Target="../tags/tag484.xml"/></Relationships>
</file>

<file path=ppt/slides/_rels/slide21.xml.rels><?xml version="1.0" encoding="UTF-8" standalone="yes"?>
<Relationships xmlns="http://schemas.openxmlformats.org/package/2006/relationships"><Relationship Id="rId9" Type="http://schemas.openxmlformats.org/officeDocument/2006/relationships/oleObject" Target="../embeddings/oleObject76.bin"/><Relationship Id="rId8" Type="http://schemas.openxmlformats.org/officeDocument/2006/relationships/tags" Target="../tags/tag503.xml"/><Relationship Id="rId7" Type="http://schemas.openxmlformats.org/officeDocument/2006/relationships/tags" Target="../tags/tag502.xml"/><Relationship Id="rId6" Type="http://schemas.openxmlformats.org/officeDocument/2006/relationships/tags" Target="../tags/tag501.xml"/><Relationship Id="rId5" Type="http://schemas.openxmlformats.org/officeDocument/2006/relationships/tags" Target="../tags/tag500.xml"/><Relationship Id="rId4" Type="http://schemas.openxmlformats.org/officeDocument/2006/relationships/tags" Target="../tags/tag499.xml"/><Relationship Id="rId3" Type="http://schemas.openxmlformats.org/officeDocument/2006/relationships/tags" Target="../tags/tag498.xml"/><Relationship Id="rId2" Type="http://schemas.openxmlformats.org/officeDocument/2006/relationships/image" Target="../media/image4.png"/><Relationship Id="rId18" Type="http://schemas.openxmlformats.org/officeDocument/2006/relationships/vmlDrawing" Target="../drawings/vmlDrawing12.vml"/><Relationship Id="rId17" Type="http://schemas.openxmlformats.org/officeDocument/2006/relationships/slideLayout" Target="../slideLayouts/slideLayout1.xml"/><Relationship Id="rId16" Type="http://schemas.openxmlformats.org/officeDocument/2006/relationships/image" Target="../media/image62.emf"/><Relationship Id="rId15" Type="http://schemas.openxmlformats.org/officeDocument/2006/relationships/oleObject" Target="../embeddings/oleObject77.bin"/><Relationship Id="rId14" Type="http://schemas.openxmlformats.org/officeDocument/2006/relationships/tags" Target="../tags/tag506.xml"/><Relationship Id="rId13" Type="http://schemas.openxmlformats.org/officeDocument/2006/relationships/tags" Target="../tags/tag505.xml"/><Relationship Id="rId12" Type="http://schemas.openxmlformats.org/officeDocument/2006/relationships/image" Target="../media/image58.png"/><Relationship Id="rId11" Type="http://schemas.openxmlformats.org/officeDocument/2006/relationships/tags" Target="../tags/tag504.xml"/><Relationship Id="rId10" Type="http://schemas.openxmlformats.org/officeDocument/2006/relationships/image" Target="../media/image57.emf"/><Relationship Id="rId1" Type="http://schemas.openxmlformats.org/officeDocument/2006/relationships/tags" Target="../tags/tag497.xml"/></Relationships>
</file>

<file path=ppt/slides/_rels/slide22.xml.rels><?xml version="1.0" encoding="UTF-8" standalone="yes"?>
<Relationships xmlns="http://schemas.openxmlformats.org/package/2006/relationships"><Relationship Id="rId9" Type="http://schemas.openxmlformats.org/officeDocument/2006/relationships/oleObject" Target="../embeddings/oleObject78.bin"/><Relationship Id="rId8" Type="http://schemas.openxmlformats.org/officeDocument/2006/relationships/tags" Target="../tags/tag513.xml"/><Relationship Id="rId7" Type="http://schemas.openxmlformats.org/officeDocument/2006/relationships/tags" Target="../tags/tag512.xml"/><Relationship Id="rId6" Type="http://schemas.openxmlformats.org/officeDocument/2006/relationships/tags" Target="../tags/tag511.xml"/><Relationship Id="rId5" Type="http://schemas.openxmlformats.org/officeDocument/2006/relationships/tags" Target="../tags/tag510.xml"/><Relationship Id="rId4" Type="http://schemas.openxmlformats.org/officeDocument/2006/relationships/tags" Target="../tags/tag509.xml"/><Relationship Id="rId3" Type="http://schemas.openxmlformats.org/officeDocument/2006/relationships/tags" Target="../tags/tag508.xml"/><Relationship Id="rId20" Type="http://schemas.openxmlformats.org/officeDocument/2006/relationships/vmlDrawing" Target="../drawings/vmlDrawing13.vml"/><Relationship Id="rId2" Type="http://schemas.openxmlformats.org/officeDocument/2006/relationships/image" Target="../media/image4.png"/><Relationship Id="rId19" Type="http://schemas.openxmlformats.org/officeDocument/2006/relationships/slideLayout" Target="../slideLayouts/slideLayout1.xml"/><Relationship Id="rId18" Type="http://schemas.openxmlformats.org/officeDocument/2006/relationships/image" Target="../media/image64.png"/><Relationship Id="rId17" Type="http://schemas.openxmlformats.org/officeDocument/2006/relationships/tags" Target="../tags/tag517.xml"/><Relationship Id="rId16" Type="http://schemas.openxmlformats.org/officeDocument/2006/relationships/image" Target="../media/image63.emf"/><Relationship Id="rId15" Type="http://schemas.openxmlformats.org/officeDocument/2006/relationships/oleObject" Target="../embeddings/oleObject79.bin"/><Relationship Id="rId14" Type="http://schemas.openxmlformats.org/officeDocument/2006/relationships/tags" Target="../tags/tag516.xml"/><Relationship Id="rId13" Type="http://schemas.openxmlformats.org/officeDocument/2006/relationships/tags" Target="../tags/tag515.xml"/><Relationship Id="rId12" Type="http://schemas.openxmlformats.org/officeDocument/2006/relationships/image" Target="../media/image58.png"/><Relationship Id="rId11" Type="http://schemas.openxmlformats.org/officeDocument/2006/relationships/tags" Target="../tags/tag514.xml"/><Relationship Id="rId10" Type="http://schemas.openxmlformats.org/officeDocument/2006/relationships/image" Target="../media/image57.emf"/><Relationship Id="rId1" Type="http://schemas.openxmlformats.org/officeDocument/2006/relationships/tags" Target="../tags/tag507.xml"/></Relationships>
</file>

<file path=ppt/slides/_rels/slide23.xml.rels><?xml version="1.0" encoding="UTF-8" standalone="yes"?>
<Relationships xmlns="http://schemas.openxmlformats.org/package/2006/relationships"><Relationship Id="rId9" Type="http://schemas.openxmlformats.org/officeDocument/2006/relationships/tags" Target="../tags/tag525.xml"/><Relationship Id="rId8" Type="http://schemas.openxmlformats.org/officeDocument/2006/relationships/tags" Target="../tags/tag524.xml"/><Relationship Id="rId7" Type="http://schemas.openxmlformats.org/officeDocument/2006/relationships/tags" Target="../tags/tag523.xml"/><Relationship Id="rId6" Type="http://schemas.openxmlformats.org/officeDocument/2006/relationships/tags" Target="../tags/tag522.xml"/><Relationship Id="rId5" Type="http://schemas.openxmlformats.org/officeDocument/2006/relationships/tags" Target="../tags/tag521.xml"/><Relationship Id="rId4" Type="http://schemas.openxmlformats.org/officeDocument/2006/relationships/tags" Target="../tags/tag520.xml"/><Relationship Id="rId3" Type="http://schemas.openxmlformats.org/officeDocument/2006/relationships/tags" Target="../tags/tag519.xml"/><Relationship Id="rId2" Type="http://schemas.openxmlformats.org/officeDocument/2006/relationships/image" Target="../media/image4.png"/><Relationship Id="rId13" Type="http://schemas.openxmlformats.org/officeDocument/2006/relationships/vmlDrawing" Target="../drawings/vmlDrawing14.vml"/><Relationship Id="rId12" Type="http://schemas.openxmlformats.org/officeDocument/2006/relationships/slideLayout" Target="../slideLayouts/slideLayout1.xml"/><Relationship Id="rId11" Type="http://schemas.openxmlformats.org/officeDocument/2006/relationships/image" Target="../media/image65.emf"/><Relationship Id="rId10" Type="http://schemas.openxmlformats.org/officeDocument/2006/relationships/oleObject" Target="../embeddings/oleObject80.bin"/><Relationship Id="rId1" Type="http://schemas.openxmlformats.org/officeDocument/2006/relationships/tags" Target="../tags/tag518.xml"/></Relationships>
</file>

<file path=ppt/slides/_rels/slide24.xml.rels><?xml version="1.0" encoding="UTF-8" standalone="yes"?>
<Relationships xmlns="http://schemas.openxmlformats.org/package/2006/relationships"><Relationship Id="rId9" Type="http://schemas.openxmlformats.org/officeDocument/2006/relationships/tags" Target="../tags/tag533.xml"/><Relationship Id="rId8" Type="http://schemas.openxmlformats.org/officeDocument/2006/relationships/tags" Target="../tags/tag532.xml"/><Relationship Id="rId7" Type="http://schemas.openxmlformats.org/officeDocument/2006/relationships/tags" Target="../tags/tag531.xml"/><Relationship Id="rId6" Type="http://schemas.openxmlformats.org/officeDocument/2006/relationships/tags" Target="../tags/tag530.xml"/><Relationship Id="rId5" Type="http://schemas.openxmlformats.org/officeDocument/2006/relationships/tags" Target="../tags/tag529.xml"/><Relationship Id="rId4" Type="http://schemas.openxmlformats.org/officeDocument/2006/relationships/tags" Target="../tags/tag528.xml"/><Relationship Id="rId35" Type="http://schemas.openxmlformats.org/officeDocument/2006/relationships/slideLayout" Target="../slideLayouts/slideLayout1.xml"/><Relationship Id="rId34" Type="http://schemas.openxmlformats.org/officeDocument/2006/relationships/tags" Target="../tags/tag558.xml"/><Relationship Id="rId33" Type="http://schemas.openxmlformats.org/officeDocument/2006/relationships/tags" Target="../tags/tag557.xml"/><Relationship Id="rId32" Type="http://schemas.openxmlformats.org/officeDocument/2006/relationships/tags" Target="../tags/tag556.xml"/><Relationship Id="rId31" Type="http://schemas.openxmlformats.org/officeDocument/2006/relationships/tags" Target="../tags/tag555.xml"/><Relationship Id="rId30" Type="http://schemas.openxmlformats.org/officeDocument/2006/relationships/tags" Target="../tags/tag554.xml"/><Relationship Id="rId3" Type="http://schemas.openxmlformats.org/officeDocument/2006/relationships/tags" Target="../tags/tag527.xml"/><Relationship Id="rId29" Type="http://schemas.openxmlformats.org/officeDocument/2006/relationships/tags" Target="../tags/tag553.xml"/><Relationship Id="rId28" Type="http://schemas.openxmlformats.org/officeDocument/2006/relationships/tags" Target="../tags/tag552.xml"/><Relationship Id="rId27" Type="http://schemas.openxmlformats.org/officeDocument/2006/relationships/tags" Target="../tags/tag551.xml"/><Relationship Id="rId26" Type="http://schemas.openxmlformats.org/officeDocument/2006/relationships/tags" Target="../tags/tag550.xml"/><Relationship Id="rId25" Type="http://schemas.openxmlformats.org/officeDocument/2006/relationships/tags" Target="../tags/tag549.xml"/><Relationship Id="rId24" Type="http://schemas.openxmlformats.org/officeDocument/2006/relationships/tags" Target="../tags/tag548.xml"/><Relationship Id="rId23" Type="http://schemas.openxmlformats.org/officeDocument/2006/relationships/tags" Target="../tags/tag547.xml"/><Relationship Id="rId22" Type="http://schemas.openxmlformats.org/officeDocument/2006/relationships/tags" Target="../tags/tag546.xml"/><Relationship Id="rId21" Type="http://schemas.openxmlformats.org/officeDocument/2006/relationships/tags" Target="../tags/tag545.xml"/><Relationship Id="rId20" Type="http://schemas.openxmlformats.org/officeDocument/2006/relationships/tags" Target="../tags/tag544.xml"/><Relationship Id="rId2" Type="http://schemas.openxmlformats.org/officeDocument/2006/relationships/image" Target="../media/image5.png"/><Relationship Id="rId19" Type="http://schemas.openxmlformats.org/officeDocument/2006/relationships/tags" Target="../tags/tag543.xml"/><Relationship Id="rId18" Type="http://schemas.openxmlformats.org/officeDocument/2006/relationships/tags" Target="../tags/tag542.xml"/><Relationship Id="rId17" Type="http://schemas.openxmlformats.org/officeDocument/2006/relationships/tags" Target="../tags/tag541.xml"/><Relationship Id="rId16" Type="http://schemas.openxmlformats.org/officeDocument/2006/relationships/tags" Target="../tags/tag540.xml"/><Relationship Id="rId15" Type="http://schemas.openxmlformats.org/officeDocument/2006/relationships/tags" Target="../tags/tag539.xml"/><Relationship Id="rId14" Type="http://schemas.openxmlformats.org/officeDocument/2006/relationships/tags" Target="../tags/tag538.xml"/><Relationship Id="rId13" Type="http://schemas.openxmlformats.org/officeDocument/2006/relationships/tags" Target="../tags/tag537.xml"/><Relationship Id="rId12" Type="http://schemas.openxmlformats.org/officeDocument/2006/relationships/tags" Target="../tags/tag536.xml"/><Relationship Id="rId11" Type="http://schemas.openxmlformats.org/officeDocument/2006/relationships/tags" Target="../tags/tag535.xml"/><Relationship Id="rId10" Type="http://schemas.openxmlformats.org/officeDocument/2006/relationships/tags" Target="../tags/tag534.xml"/><Relationship Id="rId1" Type="http://schemas.openxmlformats.org/officeDocument/2006/relationships/tags" Target="../tags/tag526.xml"/></Relationships>
</file>

<file path=ppt/slides/_rels/slide25.xml.rels><?xml version="1.0" encoding="UTF-8" standalone="yes"?>
<Relationships xmlns="http://schemas.openxmlformats.org/package/2006/relationships"><Relationship Id="rId9" Type="http://schemas.openxmlformats.org/officeDocument/2006/relationships/tags" Target="../tags/tag566.xml"/><Relationship Id="rId8" Type="http://schemas.openxmlformats.org/officeDocument/2006/relationships/tags" Target="../tags/tag565.xml"/><Relationship Id="rId7" Type="http://schemas.openxmlformats.org/officeDocument/2006/relationships/tags" Target="../tags/tag564.xml"/><Relationship Id="rId6" Type="http://schemas.openxmlformats.org/officeDocument/2006/relationships/tags" Target="../tags/tag563.xml"/><Relationship Id="rId5" Type="http://schemas.openxmlformats.org/officeDocument/2006/relationships/tags" Target="../tags/tag562.xml"/><Relationship Id="rId4" Type="http://schemas.openxmlformats.org/officeDocument/2006/relationships/tags" Target="../tags/tag561.xml"/><Relationship Id="rId3" Type="http://schemas.openxmlformats.org/officeDocument/2006/relationships/tags" Target="../tags/tag560.xml"/><Relationship Id="rId2" Type="http://schemas.openxmlformats.org/officeDocument/2006/relationships/image" Target="../media/image4.png"/><Relationship Id="rId17" Type="http://schemas.openxmlformats.org/officeDocument/2006/relationships/notesSlide" Target="../notesSlides/notesSlide1.xml"/><Relationship Id="rId16" Type="http://schemas.openxmlformats.org/officeDocument/2006/relationships/vmlDrawing" Target="../drawings/vmlDrawing15.vml"/><Relationship Id="rId15" Type="http://schemas.openxmlformats.org/officeDocument/2006/relationships/slideLayout" Target="../slideLayouts/slideLayout1.xml"/><Relationship Id="rId14" Type="http://schemas.openxmlformats.org/officeDocument/2006/relationships/image" Target="../media/image67.emf"/><Relationship Id="rId13" Type="http://schemas.openxmlformats.org/officeDocument/2006/relationships/oleObject" Target="../embeddings/oleObject82.bin"/><Relationship Id="rId12" Type="http://schemas.openxmlformats.org/officeDocument/2006/relationships/tags" Target="../tags/tag567.xml"/><Relationship Id="rId11" Type="http://schemas.openxmlformats.org/officeDocument/2006/relationships/image" Target="../media/image66.emf"/><Relationship Id="rId10" Type="http://schemas.openxmlformats.org/officeDocument/2006/relationships/oleObject" Target="../embeddings/oleObject81.bin"/><Relationship Id="rId1" Type="http://schemas.openxmlformats.org/officeDocument/2006/relationships/tags" Target="../tags/tag559.xml"/></Relationships>
</file>

<file path=ppt/slides/_rels/slide26.xml.rels><?xml version="1.0" encoding="UTF-8" standalone="yes"?>
<Relationships xmlns="http://schemas.openxmlformats.org/package/2006/relationships"><Relationship Id="rId9" Type="http://schemas.openxmlformats.org/officeDocument/2006/relationships/tags" Target="../tags/tag577.xml"/><Relationship Id="rId8" Type="http://schemas.openxmlformats.org/officeDocument/2006/relationships/tags" Target="../tags/tag576.xml"/><Relationship Id="rId7" Type="http://schemas.openxmlformats.org/officeDocument/2006/relationships/tags" Target="../tags/tag575.xml"/><Relationship Id="rId6" Type="http://schemas.openxmlformats.org/officeDocument/2006/relationships/tags" Target="../tags/tag574.xml"/><Relationship Id="rId5" Type="http://schemas.openxmlformats.org/officeDocument/2006/relationships/tags" Target="../tags/tag573.xml"/><Relationship Id="rId4" Type="http://schemas.openxmlformats.org/officeDocument/2006/relationships/tags" Target="../tags/tag572.xml"/><Relationship Id="rId3" Type="http://schemas.openxmlformats.org/officeDocument/2006/relationships/tags" Target="../tags/tag571.xml"/><Relationship Id="rId2" Type="http://schemas.openxmlformats.org/officeDocument/2006/relationships/image" Target="../media/image4.png"/><Relationship Id="rId17" Type="http://schemas.openxmlformats.org/officeDocument/2006/relationships/notesSlide" Target="../notesSlides/notesSlide2.xml"/><Relationship Id="rId16" Type="http://schemas.openxmlformats.org/officeDocument/2006/relationships/vmlDrawing" Target="../drawings/vmlDrawing16.vml"/><Relationship Id="rId15" Type="http://schemas.openxmlformats.org/officeDocument/2006/relationships/slideLayout" Target="../slideLayouts/slideLayout1.xml"/><Relationship Id="rId14" Type="http://schemas.openxmlformats.org/officeDocument/2006/relationships/image" Target="../media/image66.emf"/><Relationship Id="rId13" Type="http://schemas.openxmlformats.org/officeDocument/2006/relationships/oleObject" Target="../embeddings/oleObject84.bin"/><Relationship Id="rId12" Type="http://schemas.openxmlformats.org/officeDocument/2006/relationships/tags" Target="../tags/tag578.xml"/><Relationship Id="rId11" Type="http://schemas.openxmlformats.org/officeDocument/2006/relationships/image" Target="../media/image68.emf"/><Relationship Id="rId10" Type="http://schemas.openxmlformats.org/officeDocument/2006/relationships/oleObject" Target="../embeddings/oleObject83.bin"/><Relationship Id="rId1" Type="http://schemas.openxmlformats.org/officeDocument/2006/relationships/tags" Target="../tags/tag570.xml"/></Relationships>
</file>

<file path=ppt/slides/_rels/slide27.xml.rels><?xml version="1.0" encoding="UTF-8" standalone="yes"?>
<Relationships xmlns="http://schemas.openxmlformats.org/package/2006/relationships"><Relationship Id="rId9" Type="http://schemas.openxmlformats.org/officeDocument/2006/relationships/tags" Target="../tags/tag588.xml"/><Relationship Id="rId8" Type="http://schemas.openxmlformats.org/officeDocument/2006/relationships/tags" Target="../tags/tag587.xml"/><Relationship Id="rId7" Type="http://schemas.openxmlformats.org/officeDocument/2006/relationships/tags" Target="../tags/tag586.xml"/><Relationship Id="rId6" Type="http://schemas.openxmlformats.org/officeDocument/2006/relationships/tags" Target="../tags/tag585.xml"/><Relationship Id="rId5" Type="http://schemas.openxmlformats.org/officeDocument/2006/relationships/tags" Target="../tags/tag584.xml"/><Relationship Id="rId4" Type="http://schemas.openxmlformats.org/officeDocument/2006/relationships/tags" Target="../tags/tag583.xml"/><Relationship Id="rId3" Type="http://schemas.openxmlformats.org/officeDocument/2006/relationships/tags" Target="../tags/tag582.xml"/><Relationship Id="rId2" Type="http://schemas.openxmlformats.org/officeDocument/2006/relationships/image" Target="../media/image4.png"/><Relationship Id="rId14" Type="http://schemas.openxmlformats.org/officeDocument/2006/relationships/notesSlide" Target="../notesSlides/notesSlide3.xml"/><Relationship Id="rId13" Type="http://schemas.openxmlformats.org/officeDocument/2006/relationships/vmlDrawing" Target="../drawings/vmlDrawing17.vml"/><Relationship Id="rId12" Type="http://schemas.openxmlformats.org/officeDocument/2006/relationships/slideLayout" Target="../slideLayouts/slideLayout1.xml"/><Relationship Id="rId11" Type="http://schemas.openxmlformats.org/officeDocument/2006/relationships/image" Target="../media/image69.emf"/><Relationship Id="rId10" Type="http://schemas.openxmlformats.org/officeDocument/2006/relationships/oleObject" Target="../embeddings/oleObject85.bin"/><Relationship Id="rId1" Type="http://schemas.openxmlformats.org/officeDocument/2006/relationships/tags" Target="../tags/tag581.xml"/></Relationships>
</file>

<file path=ppt/slides/_rels/slide28.xml.rels><?xml version="1.0" encoding="UTF-8" standalone="yes"?>
<Relationships xmlns="http://schemas.openxmlformats.org/package/2006/relationships"><Relationship Id="rId9" Type="http://schemas.openxmlformats.org/officeDocument/2006/relationships/tags" Target="../tags/tag598.xml"/><Relationship Id="rId8" Type="http://schemas.openxmlformats.org/officeDocument/2006/relationships/tags" Target="../tags/tag597.xml"/><Relationship Id="rId7" Type="http://schemas.openxmlformats.org/officeDocument/2006/relationships/tags" Target="../tags/tag596.xml"/><Relationship Id="rId6" Type="http://schemas.openxmlformats.org/officeDocument/2006/relationships/tags" Target="../tags/tag595.xml"/><Relationship Id="rId5" Type="http://schemas.openxmlformats.org/officeDocument/2006/relationships/tags" Target="../tags/tag594.xml"/><Relationship Id="rId4" Type="http://schemas.openxmlformats.org/officeDocument/2006/relationships/tags" Target="../tags/tag593.xml"/><Relationship Id="rId3" Type="http://schemas.openxmlformats.org/officeDocument/2006/relationships/tags" Target="../tags/tag592.xml"/><Relationship Id="rId20" Type="http://schemas.openxmlformats.org/officeDocument/2006/relationships/notesSlide" Target="../notesSlides/notesSlide4.xml"/><Relationship Id="rId2" Type="http://schemas.openxmlformats.org/officeDocument/2006/relationships/image" Target="../media/image4.png"/><Relationship Id="rId19" Type="http://schemas.openxmlformats.org/officeDocument/2006/relationships/vmlDrawing" Target="../drawings/vmlDrawing18.vml"/><Relationship Id="rId18" Type="http://schemas.openxmlformats.org/officeDocument/2006/relationships/slideLayout" Target="../slideLayouts/slideLayout1.xml"/><Relationship Id="rId17" Type="http://schemas.openxmlformats.org/officeDocument/2006/relationships/image" Target="../media/image72.png"/><Relationship Id="rId16" Type="http://schemas.openxmlformats.org/officeDocument/2006/relationships/tags" Target="../tags/tag601.xml"/><Relationship Id="rId15" Type="http://schemas.openxmlformats.org/officeDocument/2006/relationships/image" Target="../media/image71.emf"/><Relationship Id="rId14" Type="http://schemas.openxmlformats.org/officeDocument/2006/relationships/oleObject" Target="../embeddings/oleObject87.bin"/><Relationship Id="rId13" Type="http://schemas.openxmlformats.org/officeDocument/2006/relationships/tags" Target="../tags/tag600.xml"/><Relationship Id="rId12" Type="http://schemas.openxmlformats.org/officeDocument/2006/relationships/tags" Target="../tags/tag599.xml"/><Relationship Id="rId11" Type="http://schemas.openxmlformats.org/officeDocument/2006/relationships/image" Target="../media/image70.emf"/><Relationship Id="rId10" Type="http://schemas.openxmlformats.org/officeDocument/2006/relationships/oleObject" Target="../embeddings/oleObject86.bin"/><Relationship Id="rId1" Type="http://schemas.openxmlformats.org/officeDocument/2006/relationships/tags" Target="../tags/tag591.xml"/></Relationships>
</file>

<file path=ppt/slides/_rels/slide29.xml.rels><?xml version="1.0" encoding="UTF-8" standalone="yes"?>
<Relationships xmlns="http://schemas.openxmlformats.org/package/2006/relationships"><Relationship Id="rId9" Type="http://schemas.openxmlformats.org/officeDocument/2006/relationships/tags" Target="../tags/tag611.xml"/><Relationship Id="rId8" Type="http://schemas.openxmlformats.org/officeDocument/2006/relationships/tags" Target="../tags/tag610.xml"/><Relationship Id="rId7" Type="http://schemas.openxmlformats.org/officeDocument/2006/relationships/tags" Target="../tags/tag609.xml"/><Relationship Id="rId6" Type="http://schemas.openxmlformats.org/officeDocument/2006/relationships/tags" Target="../tags/tag608.xml"/><Relationship Id="rId5" Type="http://schemas.openxmlformats.org/officeDocument/2006/relationships/tags" Target="../tags/tag607.xml"/><Relationship Id="rId4" Type="http://schemas.openxmlformats.org/officeDocument/2006/relationships/tags" Target="../tags/tag606.xml"/><Relationship Id="rId3" Type="http://schemas.openxmlformats.org/officeDocument/2006/relationships/tags" Target="../tags/tag605.xml"/><Relationship Id="rId2" Type="http://schemas.openxmlformats.org/officeDocument/2006/relationships/image" Target="../media/image4.png"/><Relationship Id="rId14" Type="http://schemas.openxmlformats.org/officeDocument/2006/relationships/notesSlide" Target="../notesSlides/notesSlide5.xml"/><Relationship Id="rId13" Type="http://schemas.openxmlformats.org/officeDocument/2006/relationships/vmlDrawing" Target="../drawings/vmlDrawing19.vml"/><Relationship Id="rId12" Type="http://schemas.openxmlformats.org/officeDocument/2006/relationships/slideLayout" Target="../slideLayouts/slideLayout1.xml"/><Relationship Id="rId11" Type="http://schemas.openxmlformats.org/officeDocument/2006/relationships/image" Target="../media/image73.emf"/><Relationship Id="rId10" Type="http://schemas.openxmlformats.org/officeDocument/2006/relationships/oleObject" Target="../embeddings/oleObject88.bin"/><Relationship Id="rId1" Type="http://schemas.openxmlformats.org/officeDocument/2006/relationships/tags" Target="../tags/tag604.xml"/></Relationships>
</file>

<file path=ppt/slides/_rels/slide3.xml.rels><?xml version="1.0" encoding="UTF-8" standalone="yes"?>
<Relationships xmlns="http://schemas.openxmlformats.org/package/2006/relationships"><Relationship Id="rId9" Type="http://schemas.openxmlformats.org/officeDocument/2006/relationships/tags" Target="../tags/tag64.xml"/><Relationship Id="rId8" Type="http://schemas.openxmlformats.org/officeDocument/2006/relationships/tags" Target="../tags/tag63.xml"/><Relationship Id="rId7" Type="http://schemas.openxmlformats.org/officeDocument/2006/relationships/tags" Target="../tags/tag62.xml"/><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5" Type="http://schemas.openxmlformats.org/officeDocument/2006/relationships/slideLayout" Target="../slideLayouts/slideLayout1.xml"/><Relationship Id="rId34" Type="http://schemas.openxmlformats.org/officeDocument/2006/relationships/tags" Target="../tags/tag89.xml"/><Relationship Id="rId33" Type="http://schemas.openxmlformats.org/officeDocument/2006/relationships/tags" Target="../tags/tag88.xml"/><Relationship Id="rId32" Type="http://schemas.openxmlformats.org/officeDocument/2006/relationships/tags" Target="../tags/tag87.xml"/><Relationship Id="rId31" Type="http://schemas.openxmlformats.org/officeDocument/2006/relationships/tags" Target="../tags/tag86.xml"/><Relationship Id="rId30" Type="http://schemas.openxmlformats.org/officeDocument/2006/relationships/tags" Target="../tags/tag85.xml"/><Relationship Id="rId3" Type="http://schemas.openxmlformats.org/officeDocument/2006/relationships/tags" Target="../tags/tag58.xml"/><Relationship Id="rId29" Type="http://schemas.openxmlformats.org/officeDocument/2006/relationships/tags" Target="../tags/tag84.xml"/><Relationship Id="rId28" Type="http://schemas.openxmlformats.org/officeDocument/2006/relationships/tags" Target="../tags/tag83.xml"/><Relationship Id="rId27" Type="http://schemas.openxmlformats.org/officeDocument/2006/relationships/tags" Target="../tags/tag82.xml"/><Relationship Id="rId26" Type="http://schemas.openxmlformats.org/officeDocument/2006/relationships/tags" Target="../tags/tag81.xml"/><Relationship Id="rId25" Type="http://schemas.openxmlformats.org/officeDocument/2006/relationships/tags" Target="../tags/tag80.xml"/><Relationship Id="rId24" Type="http://schemas.openxmlformats.org/officeDocument/2006/relationships/tags" Target="../tags/tag79.xml"/><Relationship Id="rId23" Type="http://schemas.openxmlformats.org/officeDocument/2006/relationships/tags" Target="../tags/tag78.xml"/><Relationship Id="rId22" Type="http://schemas.openxmlformats.org/officeDocument/2006/relationships/tags" Target="../tags/tag77.xml"/><Relationship Id="rId21" Type="http://schemas.openxmlformats.org/officeDocument/2006/relationships/tags" Target="../tags/tag76.xml"/><Relationship Id="rId20" Type="http://schemas.openxmlformats.org/officeDocument/2006/relationships/tags" Target="../tags/tag75.xml"/><Relationship Id="rId2" Type="http://schemas.openxmlformats.org/officeDocument/2006/relationships/image" Target="../media/image5.png"/><Relationship Id="rId19" Type="http://schemas.openxmlformats.org/officeDocument/2006/relationships/tags" Target="../tags/tag74.xml"/><Relationship Id="rId18" Type="http://schemas.openxmlformats.org/officeDocument/2006/relationships/tags" Target="../tags/tag73.xml"/><Relationship Id="rId17" Type="http://schemas.openxmlformats.org/officeDocument/2006/relationships/tags" Target="../tags/tag72.xml"/><Relationship Id="rId16" Type="http://schemas.openxmlformats.org/officeDocument/2006/relationships/tags" Target="../tags/tag71.xml"/><Relationship Id="rId15" Type="http://schemas.openxmlformats.org/officeDocument/2006/relationships/tags" Target="../tags/tag70.xml"/><Relationship Id="rId14" Type="http://schemas.openxmlformats.org/officeDocument/2006/relationships/tags" Target="../tags/tag69.xml"/><Relationship Id="rId13" Type="http://schemas.openxmlformats.org/officeDocument/2006/relationships/tags" Target="../tags/tag68.xml"/><Relationship Id="rId12" Type="http://schemas.openxmlformats.org/officeDocument/2006/relationships/tags" Target="../tags/tag67.xml"/><Relationship Id="rId11" Type="http://schemas.openxmlformats.org/officeDocument/2006/relationships/tags" Target="../tags/tag66.xml"/><Relationship Id="rId10" Type="http://schemas.openxmlformats.org/officeDocument/2006/relationships/tags" Target="../tags/tag65.xml"/><Relationship Id="rId1" Type="http://schemas.openxmlformats.org/officeDocument/2006/relationships/tags" Target="../tags/tag57.xml"/></Relationships>
</file>

<file path=ppt/slides/_rels/slide30.xml.rels><?xml version="1.0" encoding="UTF-8" standalone="yes"?>
<Relationships xmlns="http://schemas.openxmlformats.org/package/2006/relationships"><Relationship Id="rId9" Type="http://schemas.openxmlformats.org/officeDocument/2006/relationships/tags" Target="../tags/tag621.xml"/><Relationship Id="rId8" Type="http://schemas.openxmlformats.org/officeDocument/2006/relationships/tags" Target="../tags/tag620.xml"/><Relationship Id="rId7" Type="http://schemas.openxmlformats.org/officeDocument/2006/relationships/tags" Target="../tags/tag619.xml"/><Relationship Id="rId6" Type="http://schemas.openxmlformats.org/officeDocument/2006/relationships/tags" Target="../tags/tag618.xml"/><Relationship Id="rId5" Type="http://schemas.openxmlformats.org/officeDocument/2006/relationships/tags" Target="../tags/tag617.xml"/><Relationship Id="rId4" Type="http://schemas.openxmlformats.org/officeDocument/2006/relationships/tags" Target="../tags/tag616.xml"/><Relationship Id="rId3" Type="http://schemas.openxmlformats.org/officeDocument/2006/relationships/tags" Target="../tags/tag615.xml"/><Relationship Id="rId22" Type="http://schemas.openxmlformats.org/officeDocument/2006/relationships/notesSlide" Target="../notesSlides/notesSlide6.xml"/><Relationship Id="rId21" Type="http://schemas.openxmlformats.org/officeDocument/2006/relationships/vmlDrawing" Target="../drawings/vmlDrawing20.vml"/><Relationship Id="rId20" Type="http://schemas.openxmlformats.org/officeDocument/2006/relationships/slideLayout" Target="../slideLayouts/slideLayout1.xml"/><Relationship Id="rId2" Type="http://schemas.openxmlformats.org/officeDocument/2006/relationships/image" Target="../media/image4.png"/><Relationship Id="rId19" Type="http://schemas.openxmlformats.org/officeDocument/2006/relationships/image" Target="../media/image77.png"/><Relationship Id="rId18" Type="http://schemas.openxmlformats.org/officeDocument/2006/relationships/tags" Target="../tags/tag625.xml"/><Relationship Id="rId17" Type="http://schemas.openxmlformats.org/officeDocument/2006/relationships/image" Target="../media/image76.emf"/><Relationship Id="rId16" Type="http://schemas.openxmlformats.org/officeDocument/2006/relationships/oleObject" Target="../embeddings/oleObject90.bin"/><Relationship Id="rId15" Type="http://schemas.openxmlformats.org/officeDocument/2006/relationships/tags" Target="../tags/tag624.xml"/><Relationship Id="rId14" Type="http://schemas.openxmlformats.org/officeDocument/2006/relationships/tags" Target="../tags/tag623.xml"/><Relationship Id="rId13" Type="http://schemas.openxmlformats.org/officeDocument/2006/relationships/image" Target="../media/image75.png"/><Relationship Id="rId12" Type="http://schemas.openxmlformats.org/officeDocument/2006/relationships/tags" Target="../tags/tag622.xml"/><Relationship Id="rId11" Type="http://schemas.openxmlformats.org/officeDocument/2006/relationships/image" Target="../media/image74.emf"/><Relationship Id="rId10" Type="http://schemas.openxmlformats.org/officeDocument/2006/relationships/oleObject" Target="../embeddings/oleObject89.bin"/><Relationship Id="rId1" Type="http://schemas.openxmlformats.org/officeDocument/2006/relationships/tags" Target="../tags/tag614.xml"/></Relationships>
</file>

<file path=ppt/slides/_rels/slide31.xml.rels><?xml version="1.0" encoding="UTF-8" standalone="yes"?>
<Relationships xmlns="http://schemas.openxmlformats.org/package/2006/relationships"><Relationship Id="rId9" Type="http://schemas.openxmlformats.org/officeDocument/2006/relationships/tags" Target="../tags/tag635.xml"/><Relationship Id="rId8" Type="http://schemas.openxmlformats.org/officeDocument/2006/relationships/tags" Target="../tags/tag634.xml"/><Relationship Id="rId7" Type="http://schemas.openxmlformats.org/officeDocument/2006/relationships/tags" Target="../tags/tag633.xml"/><Relationship Id="rId6" Type="http://schemas.openxmlformats.org/officeDocument/2006/relationships/tags" Target="../tags/tag632.xml"/><Relationship Id="rId5" Type="http://schemas.openxmlformats.org/officeDocument/2006/relationships/tags" Target="../tags/tag631.xml"/><Relationship Id="rId4" Type="http://schemas.openxmlformats.org/officeDocument/2006/relationships/tags" Target="../tags/tag630.xml"/><Relationship Id="rId3" Type="http://schemas.openxmlformats.org/officeDocument/2006/relationships/tags" Target="../tags/tag629.xml"/><Relationship Id="rId2" Type="http://schemas.openxmlformats.org/officeDocument/2006/relationships/image" Target="../media/image4.png"/><Relationship Id="rId14" Type="http://schemas.openxmlformats.org/officeDocument/2006/relationships/notesSlide" Target="../notesSlides/notesSlide7.xml"/><Relationship Id="rId13" Type="http://schemas.openxmlformats.org/officeDocument/2006/relationships/vmlDrawing" Target="../drawings/vmlDrawing21.vml"/><Relationship Id="rId12" Type="http://schemas.openxmlformats.org/officeDocument/2006/relationships/slideLayout" Target="../slideLayouts/slideLayout1.xml"/><Relationship Id="rId11" Type="http://schemas.openxmlformats.org/officeDocument/2006/relationships/image" Target="../media/image78.emf"/><Relationship Id="rId10" Type="http://schemas.openxmlformats.org/officeDocument/2006/relationships/oleObject" Target="../embeddings/oleObject91.bin"/><Relationship Id="rId1" Type="http://schemas.openxmlformats.org/officeDocument/2006/relationships/tags" Target="../tags/tag628.xml"/></Relationships>
</file>

<file path=ppt/slides/_rels/slide32.xml.rels><?xml version="1.0" encoding="UTF-8" standalone="yes"?>
<Relationships xmlns="http://schemas.openxmlformats.org/package/2006/relationships"><Relationship Id="rId9" Type="http://schemas.openxmlformats.org/officeDocument/2006/relationships/tags" Target="../tags/tag645.xml"/><Relationship Id="rId8" Type="http://schemas.openxmlformats.org/officeDocument/2006/relationships/tags" Target="../tags/tag644.xml"/><Relationship Id="rId7" Type="http://schemas.openxmlformats.org/officeDocument/2006/relationships/tags" Target="../tags/tag643.xml"/><Relationship Id="rId6" Type="http://schemas.openxmlformats.org/officeDocument/2006/relationships/tags" Target="../tags/tag642.xml"/><Relationship Id="rId5" Type="http://schemas.openxmlformats.org/officeDocument/2006/relationships/tags" Target="../tags/tag641.xml"/><Relationship Id="rId4" Type="http://schemas.openxmlformats.org/officeDocument/2006/relationships/tags" Target="../tags/tag640.xml"/><Relationship Id="rId3" Type="http://schemas.openxmlformats.org/officeDocument/2006/relationships/tags" Target="../tags/tag639.xml"/><Relationship Id="rId2" Type="http://schemas.openxmlformats.org/officeDocument/2006/relationships/image" Target="../media/image4.png"/><Relationship Id="rId14" Type="http://schemas.openxmlformats.org/officeDocument/2006/relationships/notesSlide" Target="../notesSlides/notesSlide8.xml"/><Relationship Id="rId13" Type="http://schemas.openxmlformats.org/officeDocument/2006/relationships/vmlDrawing" Target="../drawings/vmlDrawing22.vml"/><Relationship Id="rId12" Type="http://schemas.openxmlformats.org/officeDocument/2006/relationships/slideLayout" Target="../slideLayouts/slideLayout1.xml"/><Relationship Id="rId11" Type="http://schemas.openxmlformats.org/officeDocument/2006/relationships/image" Target="../media/image79.emf"/><Relationship Id="rId10" Type="http://schemas.openxmlformats.org/officeDocument/2006/relationships/oleObject" Target="../embeddings/oleObject92.bin"/><Relationship Id="rId1" Type="http://schemas.openxmlformats.org/officeDocument/2006/relationships/tags" Target="../tags/tag638.xml"/></Relationships>
</file>

<file path=ppt/slides/_rels/slide33.xml.rels><?xml version="1.0" encoding="UTF-8" standalone="yes"?>
<Relationships xmlns="http://schemas.openxmlformats.org/package/2006/relationships"><Relationship Id="rId9" Type="http://schemas.openxmlformats.org/officeDocument/2006/relationships/image" Target="../media/image80.emf"/><Relationship Id="rId8" Type="http://schemas.openxmlformats.org/officeDocument/2006/relationships/oleObject" Target="../embeddings/Document1.doc"/><Relationship Id="rId7" Type="http://schemas.openxmlformats.org/officeDocument/2006/relationships/tags" Target="../tags/tag653.xml"/><Relationship Id="rId6" Type="http://schemas.openxmlformats.org/officeDocument/2006/relationships/tags" Target="../tags/tag652.xml"/><Relationship Id="rId5" Type="http://schemas.openxmlformats.org/officeDocument/2006/relationships/tags" Target="../tags/tag651.xml"/><Relationship Id="rId4" Type="http://schemas.openxmlformats.org/officeDocument/2006/relationships/tags" Target="../tags/tag650.xml"/><Relationship Id="rId3" Type="http://schemas.openxmlformats.org/officeDocument/2006/relationships/tags" Target="../tags/tag649.xml"/><Relationship Id="rId2" Type="http://schemas.openxmlformats.org/officeDocument/2006/relationships/image" Target="../media/image4.png"/><Relationship Id="rId12" Type="http://schemas.openxmlformats.org/officeDocument/2006/relationships/notesSlide" Target="../notesSlides/notesSlide9.xml"/><Relationship Id="rId11" Type="http://schemas.openxmlformats.org/officeDocument/2006/relationships/vmlDrawing" Target="../drawings/vmlDrawing23.vml"/><Relationship Id="rId10" Type="http://schemas.openxmlformats.org/officeDocument/2006/relationships/slideLayout" Target="../slideLayouts/slideLayout1.xml"/><Relationship Id="rId1" Type="http://schemas.openxmlformats.org/officeDocument/2006/relationships/tags" Target="../tags/tag648.xml"/></Relationships>
</file>

<file path=ppt/slides/_rels/slide34.xml.rels><?xml version="1.0" encoding="UTF-8" standalone="yes"?>
<Relationships xmlns="http://schemas.openxmlformats.org/package/2006/relationships"><Relationship Id="rId9" Type="http://schemas.openxmlformats.org/officeDocument/2006/relationships/tags" Target="../tags/tag663.xml"/><Relationship Id="rId8" Type="http://schemas.openxmlformats.org/officeDocument/2006/relationships/tags" Target="../tags/tag662.xml"/><Relationship Id="rId7" Type="http://schemas.openxmlformats.org/officeDocument/2006/relationships/tags" Target="../tags/tag661.xml"/><Relationship Id="rId6" Type="http://schemas.openxmlformats.org/officeDocument/2006/relationships/tags" Target="../tags/tag660.xml"/><Relationship Id="rId5" Type="http://schemas.openxmlformats.org/officeDocument/2006/relationships/tags" Target="../tags/tag659.xml"/><Relationship Id="rId4" Type="http://schemas.openxmlformats.org/officeDocument/2006/relationships/tags" Target="../tags/tag658.xml"/><Relationship Id="rId3" Type="http://schemas.openxmlformats.org/officeDocument/2006/relationships/tags" Target="../tags/tag657.xml"/><Relationship Id="rId2" Type="http://schemas.openxmlformats.org/officeDocument/2006/relationships/image" Target="../media/image4.png"/><Relationship Id="rId18" Type="http://schemas.openxmlformats.org/officeDocument/2006/relationships/notesSlide" Target="../notesSlides/notesSlide10.xml"/><Relationship Id="rId17" Type="http://schemas.openxmlformats.org/officeDocument/2006/relationships/slideLayout" Target="../slideLayouts/slideLayout1.xml"/><Relationship Id="rId16" Type="http://schemas.openxmlformats.org/officeDocument/2006/relationships/tags" Target="../tags/tag670.xml"/><Relationship Id="rId15" Type="http://schemas.openxmlformats.org/officeDocument/2006/relationships/tags" Target="../tags/tag669.xml"/><Relationship Id="rId14" Type="http://schemas.openxmlformats.org/officeDocument/2006/relationships/tags" Target="../tags/tag668.xml"/><Relationship Id="rId13" Type="http://schemas.openxmlformats.org/officeDocument/2006/relationships/tags" Target="../tags/tag667.xml"/><Relationship Id="rId12" Type="http://schemas.openxmlformats.org/officeDocument/2006/relationships/tags" Target="../tags/tag666.xml"/><Relationship Id="rId11" Type="http://schemas.openxmlformats.org/officeDocument/2006/relationships/tags" Target="../tags/tag665.xml"/><Relationship Id="rId10" Type="http://schemas.openxmlformats.org/officeDocument/2006/relationships/tags" Target="../tags/tag664.xml"/><Relationship Id="rId1" Type="http://schemas.openxmlformats.org/officeDocument/2006/relationships/tags" Target="../tags/tag656.xml"/></Relationships>
</file>

<file path=ppt/slides/_rels/slide35.xml.rels><?xml version="1.0" encoding="UTF-8" standalone="yes"?>
<Relationships xmlns="http://schemas.openxmlformats.org/package/2006/relationships"><Relationship Id="rId9" Type="http://schemas.openxmlformats.org/officeDocument/2006/relationships/tags" Target="../tags/tag680.xml"/><Relationship Id="rId8" Type="http://schemas.openxmlformats.org/officeDocument/2006/relationships/tags" Target="../tags/tag679.xml"/><Relationship Id="rId7" Type="http://schemas.openxmlformats.org/officeDocument/2006/relationships/tags" Target="../tags/tag678.xml"/><Relationship Id="rId6" Type="http://schemas.openxmlformats.org/officeDocument/2006/relationships/tags" Target="../tags/tag677.xml"/><Relationship Id="rId5" Type="http://schemas.openxmlformats.org/officeDocument/2006/relationships/tags" Target="../tags/tag676.xml"/><Relationship Id="rId4" Type="http://schemas.openxmlformats.org/officeDocument/2006/relationships/tags" Target="../tags/tag675.xml"/><Relationship Id="rId3" Type="http://schemas.openxmlformats.org/officeDocument/2006/relationships/tags" Target="../tags/tag674.xml"/><Relationship Id="rId2" Type="http://schemas.openxmlformats.org/officeDocument/2006/relationships/image" Target="../media/image4.png"/><Relationship Id="rId11" Type="http://schemas.openxmlformats.org/officeDocument/2006/relationships/notesSlide" Target="../notesSlides/notesSlide11.xml"/><Relationship Id="rId10" Type="http://schemas.openxmlformats.org/officeDocument/2006/relationships/slideLayout" Target="../slideLayouts/slideLayout1.xml"/><Relationship Id="rId1" Type="http://schemas.openxmlformats.org/officeDocument/2006/relationships/tags" Target="../tags/tag673.xml"/></Relationships>
</file>

<file path=ppt/slides/_rels/slide36.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81.png"/><Relationship Id="rId7" Type="http://schemas.openxmlformats.org/officeDocument/2006/relationships/tags" Target="../tags/tag688.xml"/><Relationship Id="rId6" Type="http://schemas.openxmlformats.org/officeDocument/2006/relationships/tags" Target="../tags/tag687.xml"/><Relationship Id="rId5" Type="http://schemas.openxmlformats.org/officeDocument/2006/relationships/tags" Target="../tags/tag686.xml"/><Relationship Id="rId4" Type="http://schemas.openxmlformats.org/officeDocument/2006/relationships/tags" Target="../tags/tag685.xml"/><Relationship Id="rId3" Type="http://schemas.openxmlformats.org/officeDocument/2006/relationships/tags" Target="../tags/tag684.xml"/><Relationship Id="rId2" Type="http://schemas.openxmlformats.org/officeDocument/2006/relationships/image" Target="../media/image4.png"/><Relationship Id="rId10" Type="http://schemas.openxmlformats.org/officeDocument/2006/relationships/notesSlide" Target="../notesSlides/notesSlide12.xml"/><Relationship Id="rId1" Type="http://schemas.openxmlformats.org/officeDocument/2006/relationships/tags" Target="../tags/tag683.xml"/></Relationships>
</file>

<file path=ppt/slides/_rels/slide37.xml.rels><?xml version="1.0" encoding="UTF-8" standalone="yes"?>
<Relationships xmlns="http://schemas.openxmlformats.org/package/2006/relationships"><Relationship Id="rId9" Type="http://schemas.openxmlformats.org/officeDocument/2006/relationships/tags" Target="../tags/tag698.xml"/><Relationship Id="rId8" Type="http://schemas.openxmlformats.org/officeDocument/2006/relationships/tags" Target="../tags/tag697.xml"/><Relationship Id="rId7" Type="http://schemas.openxmlformats.org/officeDocument/2006/relationships/tags" Target="../tags/tag696.xml"/><Relationship Id="rId6" Type="http://schemas.openxmlformats.org/officeDocument/2006/relationships/tags" Target="../tags/tag695.xml"/><Relationship Id="rId5" Type="http://schemas.openxmlformats.org/officeDocument/2006/relationships/tags" Target="../tags/tag694.xml"/><Relationship Id="rId4" Type="http://schemas.openxmlformats.org/officeDocument/2006/relationships/tags" Target="../tags/tag693.xml"/><Relationship Id="rId35" Type="http://schemas.openxmlformats.org/officeDocument/2006/relationships/slideLayout" Target="../slideLayouts/slideLayout1.xml"/><Relationship Id="rId34" Type="http://schemas.openxmlformats.org/officeDocument/2006/relationships/tags" Target="../tags/tag723.xml"/><Relationship Id="rId33" Type="http://schemas.openxmlformats.org/officeDocument/2006/relationships/tags" Target="../tags/tag722.xml"/><Relationship Id="rId32" Type="http://schemas.openxmlformats.org/officeDocument/2006/relationships/tags" Target="../tags/tag721.xml"/><Relationship Id="rId31" Type="http://schemas.openxmlformats.org/officeDocument/2006/relationships/tags" Target="../tags/tag720.xml"/><Relationship Id="rId30" Type="http://schemas.openxmlformats.org/officeDocument/2006/relationships/tags" Target="../tags/tag719.xml"/><Relationship Id="rId3" Type="http://schemas.openxmlformats.org/officeDocument/2006/relationships/tags" Target="../tags/tag692.xml"/><Relationship Id="rId29" Type="http://schemas.openxmlformats.org/officeDocument/2006/relationships/tags" Target="../tags/tag718.xml"/><Relationship Id="rId28" Type="http://schemas.openxmlformats.org/officeDocument/2006/relationships/tags" Target="../tags/tag717.xml"/><Relationship Id="rId27" Type="http://schemas.openxmlformats.org/officeDocument/2006/relationships/tags" Target="../tags/tag716.xml"/><Relationship Id="rId26" Type="http://schemas.openxmlformats.org/officeDocument/2006/relationships/tags" Target="../tags/tag715.xml"/><Relationship Id="rId25" Type="http://schemas.openxmlformats.org/officeDocument/2006/relationships/tags" Target="../tags/tag714.xml"/><Relationship Id="rId24" Type="http://schemas.openxmlformats.org/officeDocument/2006/relationships/tags" Target="../tags/tag713.xml"/><Relationship Id="rId23" Type="http://schemas.openxmlformats.org/officeDocument/2006/relationships/tags" Target="../tags/tag712.xml"/><Relationship Id="rId22" Type="http://schemas.openxmlformats.org/officeDocument/2006/relationships/tags" Target="../tags/tag711.xml"/><Relationship Id="rId21" Type="http://schemas.openxmlformats.org/officeDocument/2006/relationships/tags" Target="../tags/tag710.xml"/><Relationship Id="rId20" Type="http://schemas.openxmlformats.org/officeDocument/2006/relationships/tags" Target="../tags/tag709.xml"/><Relationship Id="rId2" Type="http://schemas.openxmlformats.org/officeDocument/2006/relationships/image" Target="../media/image5.png"/><Relationship Id="rId19" Type="http://schemas.openxmlformats.org/officeDocument/2006/relationships/tags" Target="../tags/tag708.xml"/><Relationship Id="rId18" Type="http://schemas.openxmlformats.org/officeDocument/2006/relationships/tags" Target="../tags/tag707.xml"/><Relationship Id="rId17" Type="http://schemas.openxmlformats.org/officeDocument/2006/relationships/tags" Target="../tags/tag706.xml"/><Relationship Id="rId16" Type="http://schemas.openxmlformats.org/officeDocument/2006/relationships/tags" Target="../tags/tag705.xml"/><Relationship Id="rId15" Type="http://schemas.openxmlformats.org/officeDocument/2006/relationships/tags" Target="../tags/tag704.xml"/><Relationship Id="rId14" Type="http://schemas.openxmlformats.org/officeDocument/2006/relationships/tags" Target="../tags/tag703.xml"/><Relationship Id="rId13" Type="http://schemas.openxmlformats.org/officeDocument/2006/relationships/tags" Target="../tags/tag702.xml"/><Relationship Id="rId12" Type="http://schemas.openxmlformats.org/officeDocument/2006/relationships/tags" Target="../tags/tag701.xml"/><Relationship Id="rId11" Type="http://schemas.openxmlformats.org/officeDocument/2006/relationships/tags" Target="../tags/tag700.xml"/><Relationship Id="rId10" Type="http://schemas.openxmlformats.org/officeDocument/2006/relationships/tags" Target="../tags/tag699.xml"/><Relationship Id="rId1" Type="http://schemas.openxmlformats.org/officeDocument/2006/relationships/tags" Target="../tags/tag691.xml"/></Relationships>
</file>

<file path=ppt/slides/_rels/slide4.xml.rels><?xml version="1.0" encoding="UTF-8" standalone="yes"?>
<Relationships xmlns="http://schemas.openxmlformats.org/package/2006/relationships"><Relationship Id="rId9" Type="http://schemas.openxmlformats.org/officeDocument/2006/relationships/tags" Target="../tags/tag96.xml"/><Relationship Id="rId8" Type="http://schemas.openxmlformats.org/officeDocument/2006/relationships/image" Target="../media/image6.png"/><Relationship Id="rId7" Type="http://schemas.openxmlformats.org/officeDocument/2006/relationships/tags" Target="../tags/tag95.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37" Type="http://schemas.openxmlformats.org/officeDocument/2006/relationships/vmlDrawing" Target="../drawings/vmlDrawing1.vml"/><Relationship Id="rId36" Type="http://schemas.openxmlformats.org/officeDocument/2006/relationships/slideLayout" Target="../slideLayouts/slideLayout1.xml"/><Relationship Id="rId35" Type="http://schemas.openxmlformats.org/officeDocument/2006/relationships/tags" Target="../tags/tag113.xml"/><Relationship Id="rId34" Type="http://schemas.openxmlformats.org/officeDocument/2006/relationships/oleObject" Target="../embeddings/oleObject5.bin"/><Relationship Id="rId33" Type="http://schemas.openxmlformats.org/officeDocument/2006/relationships/tags" Target="../tags/tag112.xml"/><Relationship Id="rId32" Type="http://schemas.openxmlformats.org/officeDocument/2006/relationships/image" Target="../media/image10.wmf"/><Relationship Id="rId31" Type="http://schemas.openxmlformats.org/officeDocument/2006/relationships/oleObject" Target="../embeddings/oleObject4.bin"/><Relationship Id="rId30" Type="http://schemas.openxmlformats.org/officeDocument/2006/relationships/tags" Target="../tags/tag111.xml"/><Relationship Id="rId3" Type="http://schemas.openxmlformats.org/officeDocument/2006/relationships/tags" Target="../tags/tag91.xml"/><Relationship Id="rId29" Type="http://schemas.openxmlformats.org/officeDocument/2006/relationships/tags" Target="../tags/tag110.xml"/><Relationship Id="rId28" Type="http://schemas.openxmlformats.org/officeDocument/2006/relationships/tags" Target="../tags/tag109.xml"/><Relationship Id="rId27" Type="http://schemas.openxmlformats.org/officeDocument/2006/relationships/tags" Target="../tags/tag108.xml"/><Relationship Id="rId26" Type="http://schemas.openxmlformats.org/officeDocument/2006/relationships/tags" Target="../tags/tag107.xml"/><Relationship Id="rId25" Type="http://schemas.openxmlformats.org/officeDocument/2006/relationships/image" Target="../media/image9.wmf"/><Relationship Id="rId24" Type="http://schemas.openxmlformats.org/officeDocument/2006/relationships/oleObject" Target="../embeddings/oleObject3.bin"/><Relationship Id="rId23" Type="http://schemas.openxmlformats.org/officeDocument/2006/relationships/tags" Target="../tags/tag106.xml"/><Relationship Id="rId22" Type="http://schemas.openxmlformats.org/officeDocument/2006/relationships/image" Target="../media/image8.wmf"/><Relationship Id="rId21" Type="http://schemas.openxmlformats.org/officeDocument/2006/relationships/oleObject" Target="../embeddings/oleObject2.bin"/><Relationship Id="rId20" Type="http://schemas.openxmlformats.org/officeDocument/2006/relationships/tags" Target="../tags/tag105.xml"/><Relationship Id="rId2" Type="http://schemas.openxmlformats.org/officeDocument/2006/relationships/image" Target="../media/image4.png"/><Relationship Id="rId19" Type="http://schemas.openxmlformats.org/officeDocument/2006/relationships/tags" Target="../tags/tag104.xml"/><Relationship Id="rId18" Type="http://schemas.openxmlformats.org/officeDocument/2006/relationships/tags" Target="../tags/tag103.xml"/><Relationship Id="rId17" Type="http://schemas.openxmlformats.org/officeDocument/2006/relationships/tags" Target="../tags/tag102.xml"/><Relationship Id="rId16" Type="http://schemas.openxmlformats.org/officeDocument/2006/relationships/tags" Target="../tags/tag101.xml"/><Relationship Id="rId15" Type="http://schemas.openxmlformats.org/officeDocument/2006/relationships/tags" Target="../tags/tag100.xml"/><Relationship Id="rId14" Type="http://schemas.openxmlformats.org/officeDocument/2006/relationships/image" Target="../media/image7.wmf"/><Relationship Id="rId13" Type="http://schemas.openxmlformats.org/officeDocument/2006/relationships/oleObject" Target="../embeddings/oleObject1.bin"/><Relationship Id="rId12" Type="http://schemas.openxmlformats.org/officeDocument/2006/relationships/tags" Target="../tags/tag99.xml"/><Relationship Id="rId11" Type="http://schemas.openxmlformats.org/officeDocument/2006/relationships/tags" Target="../tags/tag98.xml"/><Relationship Id="rId10" Type="http://schemas.openxmlformats.org/officeDocument/2006/relationships/tags" Target="../tags/tag97.xml"/><Relationship Id="rId1" Type="http://schemas.openxmlformats.org/officeDocument/2006/relationships/tags" Target="../tags/tag90.xml"/></Relationships>
</file>

<file path=ppt/slides/_rels/slide5.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7" Type="http://schemas.openxmlformats.org/officeDocument/2006/relationships/vmlDrawing" Target="../drawings/vmlDrawing2.vml"/><Relationship Id="rId66" Type="http://schemas.openxmlformats.org/officeDocument/2006/relationships/slideLayout" Target="../slideLayouts/slideLayout1.xml"/><Relationship Id="rId65" Type="http://schemas.openxmlformats.org/officeDocument/2006/relationships/tags" Target="../tags/tag155.xml"/><Relationship Id="rId64" Type="http://schemas.openxmlformats.org/officeDocument/2006/relationships/tags" Target="../tags/tag154.xml"/><Relationship Id="rId63" Type="http://schemas.openxmlformats.org/officeDocument/2006/relationships/tags" Target="../tags/tag153.xml"/><Relationship Id="rId62" Type="http://schemas.openxmlformats.org/officeDocument/2006/relationships/tags" Target="../tags/tag152.xml"/><Relationship Id="rId61" Type="http://schemas.openxmlformats.org/officeDocument/2006/relationships/tags" Target="../tags/tag151.xml"/><Relationship Id="rId60" Type="http://schemas.openxmlformats.org/officeDocument/2006/relationships/tags" Target="../tags/tag150.xml"/><Relationship Id="rId6" Type="http://schemas.openxmlformats.org/officeDocument/2006/relationships/tags" Target="../tags/tag118.xml"/><Relationship Id="rId59" Type="http://schemas.openxmlformats.org/officeDocument/2006/relationships/image" Target="../media/image21.wmf"/><Relationship Id="rId58" Type="http://schemas.openxmlformats.org/officeDocument/2006/relationships/oleObject" Target="../embeddings/oleObject16.bin"/><Relationship Id="rId57" Type="http://schemas.openxmlformats.org/officeDocument/2006/relationships/tags" Target="../tags/tag149.xml"/><Relationship Id="rId56" Type="http://schemas.openxmlformats.org/officeDocument/2006/relationships/tags" Target="../tags/tag148.xml"/><Relationship Id="rId55" Type="http://schemas.openxmlformats.org/officeDocument/2006/relationships/tags" Target="../tags/tag147.xml"/><Relationship Id="rId54" Type="http://schemas.openxmlformats.org/officeDocument/2006/relationships/image" Target="../media/image20.wmf"/><Relationship Id="rId53" Type="http://schemas.openxmlformats.org/officeDocument/2006/relationships/oleObject" Target="../embeddings/oleObject15.bin"/><Relationship Id="rId52" Type="http://schemas.openxmlformats.org/officeDocument/2006/relationships/tags" Target="../tags/tag146.xml"/><Relationship Id="rId51" Type="http://schemas.openxmlformats.org/officeDocument/2006/relationships/image" Target="../media/image19.wmf"/><Relationship Id="rId50" Type="http://schemas.openxmlformats.org/officeDocument/2006/relationships/oleObject" Target="../embeddings/oleObject14.bin"/><Relationship Id="rId5" Type="http://schemas.openxmlformats.org/officeDocument/2006/relationships/tags" Target="../tags/tag117.xml"/><Relationship Id="rId49" Type="http://schemas.openxmlformats.org/officeDocument/2006/relationships/tags" Target="../tags/tag145.xml"/><Relationship Id="rId48" Type="http://schemas.openxmlformats.org/officeDocument/2006/relationships/tags" Target="../tags/tag144.xml"/><Relationship Id="rId47" Type="http://schemas.openxmlformats.org/officeDocument/2006/relationships/tags" Target="../tags/tag143.xml"/><Relationship Id="rId46" Type="http://schemas.openxmlformats.org/officeDocument/2006/relationships/image" Target="../media/image18.wmf"/><Relationship Id="rId45" Type="http://schemas.openxmlformats.org/officeDocument/2006/relationships/oleObject" Target="../embeddings/oleObject13.bin"/><Relationship Id="rId44" Type="http://schemas.openxmlformats.org/officeDocument/2006/relationships/tags" Target="../tags/tag142.xml"/><Relationship Id="rId43" Type="http://schemas.openxmlformats.org/officeDocument/2006/relationships/image" Target="../media/image17.wmf"/><Relationship Id="rId42" Type="http://schemas.openxmlformats.org/officeDocument/2006/relationships/oleObject" Target="../embeddings/oleObject12.bin"/><Relationship Id="rId41" Type="http://schemas.openxmlformats.org/officeDocument/2006/relationships/tags" Target="../tags/tag141.xml"/><Relationship Id="rId40" Type="http://schemas.openxmlformats.org/officeDocument/2006/relationships/tags" Target="../tags/tag140.xml"/><Relationship Id="rId4" Type="http://schemas.openxmlformats.org/officeDocument/2006/relationships/tags" Target="../tags/tag116.xml"/><Relationship Id="rId39" Type="http://schemas.openxmlformats.org/officeDocument/2006/relationships/tags" Target="../tags/tag139.xml"/><Relationship Id="rId38" Type="http://schemas.openxmlformats.org/officeDocument/2006/relationships/tags" Target="../tags/tag138.xml"/><Relationship Id="rId37" Type="http://schemas.openxmlformats.org/officeDocument/2006/relationships/image" Target="../media/image16.wmf"/><Relationship Id="rId36" Type="http://schemas.openxmlformats.org/officeDocument/2006/relationships/oleObject" Target="../embeddings/oleObject11.bin"/><Relationship Id="rId35" Type="http://schemas.openxmlformats.org/officeDocument/2006/relationships/tags" Target="../tags/tag137.xml"/><Relationship Id="rId34" Type="http://schemas.openxmlformats.org/officeDocument/2006/relationships/tags" Target="../tags/tag136.xml"/><Relationship Id="rId33" Type="http://schemas.openxmlformats.org/officeDocument/2006/relationships/tags" Target="../tags/tag135.xml"/><Relationship Id="rId32" Type="http://schemas.openxmlformats.org/officeDocument/2006/relationships/image" Target="../media/image15.wmf"/><Relationship Id="rId31" Type="http://schemas.openxmlformats.org/officeDocument/2006/relationships/oleObject" Target="../embeddings/oleObject10.bin"/><Relationship Id="rId30" Type="http://schemas.openxmlformats.org/officeDocument/2006/relationships/tags" Target="../tags/tag134.xml"/><Relationship Id="rId3" Type="http://schemas.openxmlformats.org/officeDocument/2006/relationships/tags" Target="../tags/tag115.xml"/><Relationship Id="rId29" Type="http://schemas.openxmlformats.org/officeDocument/2006/relationships/tags" Target="../tags/tag133.xml"/><Relationship Id="rId28" Type="http://schemas.openxmlformats.org/officeDocument/2006/relationships/tags" Target="../tags/tag132.xml"/><Relationship Id="rId27" Type="http://schemas.openxmlformats.org/officeDocument/2006/relationships/image" Target="../media/image14.wmf"/><Relationship Id="rId26" Type="http://schemas.openxmlformats.org/officeDocument/2006/relationships/oleObject" Target="../embeddings/oleObject9.bin"/><Relationship Id="rId25" Type="http://schemas.openxmlformats.org/officeDocument/2006/relationships/tags" Target="../tags/tag131.xml"/><Relationship Id="rId24" Type="http://schemas.openxmlformats.org/officeDocument/2006/relationships/tags" Target="../tags/tag130.xml"/><Relationship Id="rId23" Type="http://schemas.openxmlformats.org/officeDocument/2006/relationships/tags" Target="../tags/tag129.xml"/><Relationship Id="rId22" Type="http://schemas.openxmlformats.org/officeDocument/2006/relationships/image" Target="../media/image13.wmf"/><Relationship Id="rId21" Type="http://schemas.openxmlformats.org/officeDocument/2006/relationships/oleObject" Target="../embeddings/oleObject8.bin"/><Relationship Id="rId20" Type="http://schemas.openxmlformats.org/officeDocument/2006/relationships/tags" Target="../tags/tag128.xml"/><Relationship Id="rId2" Type="http://schemas.openxmlformats.org/officeDocument/2006/relationships/image" Target="../media/image4.png"/><Relationship Id="rId19" Type="http://schemas.openxmlformats.org/officeDocument/2006/relationships/tags" Target="../tags/tag127.xml"/><Relationship Id="rId18" Type="http://schemas.openxmlformats.org/officeDocument/2006/relationships/tags" Target="../tags/tag126.xml"/><Relationship Id="rId17" Type="http://schemas.openxmlformats.org/officeDocument/2006/relationships/image" Target="../media/image12.wmf"/><Relationship Id="rId16" Type="http://schemas.openxmlformats.org/officeDocument/2006/relationships/oleObject" Target="../embeddings/oleObject7.bin"/><Relationship Id="rId15" Type="http://schemas.openxmlformats.org/officeDocument/2006/relationships/tags" Target="../tags/tag125.xml"/><Relationship Id="rId14" Type="http://schemas.openxmlformats.org/officeDocument/2006/relationships/tags" Target="../tags/tag124.xml"/><Relationship Id="rId13" Type="http://schemas.openxmlformats.org/officeDocument/2006/relationships/tags" Target="../tags/tag123.xml"/><Relationship Id="rId12" Type="http://schemas.openxmlformats.org/officeDocument/2006/relationships/image" Target="../media/image11.wmf"/><Relationship Id="rId11" Type="http://schemas.openxmlformats.org/officeDocument/2006/relationships/oleObject" Target="../embeddings/oleObject6.bin"/><Relationship Id="rId10" Type="http://schemas.openxmlformats.org/officeDocument/2006/relationships/tags" Target="../tags/tag122.xml"/><Relationship Id="rId1" Type="http://schemas.openxmlformats.org/officeDocument/2006/relationships/tags" Target="../tags/tag114.xml"/></Relationships>
</file>

<file path=ppt/slides/_rels/slide6.xml.rels><?xml version="1.0" encoding="UTF-8" standalone="yes"?>
<Relationships xmlns="http://schemas.openxmlformats.org/package/2006/relationships"><Relationship Id="rId9" Type="http://schemas.openxmlformats.org/officeDocument/2006/relationships/tags" Target="../tags/tag163.xml"/><Relationship Id="rId8" Type="http://schemas.openxmlformats.org/officeDocument/2006/relationships/tags" Target="../tags/tag162.xml"/><Relationship Id="rId7" Type="http://schemas.openxmlformats.org/officeDocument/2006/relationships/tags" Target="../tags/tag161.xml"/><Relationship Id="rId6" Type="http://schemas.openxmlformats.org/officeDocument/2006/relationships/tags" Target="../tags/tag160.xml"/><Relationship Id="rId53" Type="http://schemas.openxmlformats.org/officeDocument/2006/relationships/vmlDrawing" Target="../drawings/vmlDrawing3.vml"/><Relationship Id="rId52" Type="http://schemas.openxmlformats.org/officeDocument/2006/relationships/slideLayout" Target="../slideLayouts/slideLayout1.xml"/><Relationship Id="rId51" Type="http://schemas.openxmlformats.org/officeDocument/2006/relationships/tags" Target="../tags/tag189.xml"/><Relationship Id="rId50" Type="http://schemas.openxmlformats.org/officeDocument/2006/relationships/image" Target="../media/image27.wmf"/><Relationship Id="rId5" Type="http://schemas.openxmlformats.org/officeDocument/2006/relationships/tags" Target="../tags/tag159.xml"/><Relationship Id="rId49" Type="http://schemas.openxmlformats.org/officeDocument/2006/relationships/oleObject" Target="../embeddings/oleObject24.bin"/><Relationship Id="rId48" Type="http://schemas.openxmlformats.org/officeDocument/2006/relationships/tags" Target="../tags/tag188.xml"/><Relationship Id="rId47" Type="http://schemas.openxmlformats.org/officeDocument/2006/relationships/image" Target="../media/image26.wmf"/><Relationship Id="rId46" Type="http://schemas.openxmlformats.org/officeDocument/2006/relationships/oleObject" Target="../embeddings/oleObject23.bin"/><Relationship Id="rId45" Type="http://schemas.openxmlformats.org/officeDocument/2006/relationships/tags" Target="../tags/tag187.xml"/><Relationship Id="rId44" Type="http://schemas.openxmlformats.org/officeDocument/2006/relationships/tags" Target="../tags/tag186.xml"/><Relationship Id="rId43" Type="http://schemas.openxmlformats.org/officeDocument/2006/relationships/tags" Target="../tags/tag185.xml"/><Relationship Id="rId42" Type="http://schemas.openxmlformats.org/officeDocument/2006/relationships/tags" Target="../tags/tag184.xml"/><Relationship Id="rId41" Type="http://schemas.openxmlformats.org/officeDocument/2006/relationships/tags" Target="../tags/tag183.xml"/><Relationship Id="rId40" Type="http://schemas.openxmlformats.org/officeDocument/2006/relationships/tags" Target="../tags/tag182.xml"/><Relationship Id="rId4" Type="http://schemas.openxmlformats.org/officeDocument/2006/relationships/tags" Target="../tags/tag158.xml"/><Relationship Id="rId39" Type="http://schemas.openxmlformats.org/officeDocument/2006/relationships/tags" Target="../tags/tag181.xml"/><Relationship Id="rId38" Type="http://schemas.openxmlformats.org/officeDocument/2006/relationships/tags" Target="../tags/tag180.xml"/><Relationship Id="rId37" Type="http://schemas.openxmlformats.org/officeDocument/2006/relationships/tags" Target="../tags/tag179.xml"/><Relationship Id="rId36" Type="http://schemas.openxmlformats.org/officeDocument/2006/relationships/tags" Target="../tags/tag178.xml"/><Relationship Id="rId35" Type="http://schemas.openxmlformats.org/officeDocument/2006/relationships/image" Target="../media/image25.wmf"/><Relationship Id="rId34" Type="http://schemas.openxmlformats.org/officeDocument/2006/relationships/oleObject" Target="../embeddings/oleObject22.bin"/><Relationship Id="rId33" Type="http://schemas.openxmlformats.org/officeDocument/2006/relationships/tags" Target="../tags/tag177.xml"/><Relationship Id="rId32" Type="http://schemas.openxmlformats.org/officeDocument/2006/relationships/tags" Target="../tags/tag176.xml"/><Relationship Id="rId31" Type="http://schemas.openxmlformats.org/officeDocument/2006/relationships/tags" Target="../tags/tag175.xml"/><Relationship Id="rId30" Type="http://schemas.openxmlformats.org/officeDocument/2006/relationships/image" Target="../media/image14.wmf"/><Relationship Id="rId3" Type="http://schemas.openxmlformats.org/officeDocument/2006/relationships/tags" Target="../tags/tag157.xml"/><Relationship Id="rId29" Type="http://schemas.openxmlformats.org/officeDocument/2006/relationships/oleObject" Target="../embeddings/oleObject21.bin"/><Relationship Id="rId28" Type="http://schemas.openxmlformats.org/officeDocument/2006/relationships/tags" Target="../tags/tag174.xml"/><Relationship Id="rId27" Type="http://schemas.openxmlformats.org/officeDocument/2006/relationships/tags" Target="../tags/tag173.xml"/><Relationship Id="rId26" Type="http://schemas.openxmlformats.org/officeDocument/2006/relationships/tags" Target="../tags/tag172.xml"/><Relationship Id="rId25" Type="http://schemas.openxmlformats.org/officeDocument/2006/relationships/image" Target="../media/image18.wmf"/><Relationship Id="rId24" Type="http://schemas.openxmlformats.org/officeDocument/2006/relationships/oleObject" Target="../embeddings/oleObject20.bin"/><Relationship Id="rId23" Type="http://schemas.openxmlformats.org/officeDocument/2006/relationships/tags" Target="../tags/tag171.xml"/><Relationship Id="rId22" Type="http://schemas.openxmlformats.org/officeDocument/2006/relationships/image" Target="../media/image24.wmf"/><Relationship Id="rId21" Type="http://schemas.openxmlformats.org/officeDocument/2006/relationships/oleObject" Target="../embeddings/oleObject19.bin"/><Relationship Id="rId20" Type="http://schemas.openxmlformats.org/officeDocument/2006/relationships/tags" Target="../tags/tag170.xml"/><Relationship Id="rId2" Type="http://schemas.openxmlformats.org/officeDocument/2006/relationships/image" Target="../media/image4.png"/><Relationship Id="rId19" Type="http://schemas.openxmlformats.org/officeDocument/2006/relationships/tags" Target="../tags/tag169.xml"/><Relationship Id="rId18" Type="http://schemas.openxmlformats.org/officeDocument/2006/relationships/tags" Target="../tags/tag168.xml"/><Relationship Id="rId17" Type="http://schemas.openxmlformats.org/officeDocument/2006/relationships/tags" Target="../tags/tag167.xml"/><Relationship Id="rId16" Type="http://schemas.openxmlformats.org/officeDocument/2006/relationships/image" Target="../media/image23.wmf"/><Relationship Id="rId15" Type="http://schemas.openxmlformats.org/officeDocument/2006/relationships/oleObject" Target="../embeddings/oleObject18.bin"/><Relationship Id="rId14" Type="http://schemas.openxmlformats.org/officeDocument/2006/relationships/tags" Target="../tags/tag166.xml"/><Relationship Id="rId13" Type="http://schemas.openxmlformats.org/officeDocument/2006/relationships/tags" Target="../tags/tag165.xml"/><Relationship Id="rId12" Type="http://schemas.openxmlformats.org/officeDocument/2006/relationships/tags" Target="../tags/tag164.xml"/><Relationship Id="rId11" Type="http://schemas.openxmlformats.org/officeDocument/2006/relationships/image" Target="../media/image22.wmf"/><Relationship Id="rId10" Type="http://schemas.openxmlformats.org/officeDocument/2006/relationships/oleObject" Target="../embeddings/oleObject17.bin"/><Relationship Id="rId1" Type="http://schemas.openxmlformats.org/officeDocument/2006/relationships/tags" Target="../tags/tag156.xml"/></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96.xml"/><Relationship Id="rId7" Type="http://schemas.openxmlformats.org/officeDocument/2006/relationships/tags" Target="../tags/tag195.xml"/><Relationship Id="rId6" Type="http://schemas.openxmlformats.org/officeDocument/2006/relationships/tags" Target="../tags/tag194.xml"/><Relationship Id="rId5" Type="http://schemas.openxmlformats.org/officeDocument/2006/relationships/tags" Target="../tags/tag193.xml"/><Relationship Id="rId4" Type="http://schemas.openxmlformats.org/officeDocument/2006/relationships/tags" Target="../tags/tag192.xml"/><Relationship Id="rId3" Type="http://schemas.openxmlformats.org/officeDocument/2006/relationships/tags" Target="../tags/tag191.xml"/><Relationship Id="rId2" Type="http://schemas.openxmlformats.org/officeDocument/2006/relationships/image" Target="../media/image4.png"/><Relationship Id="rId1" Type="http://schemas.openxmlformats.org/officeDocument/2006/relationships/tags" Target="../tags/tag190.xml"/></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203.xml"/><Relationship Id="rId7" Type="http://schemas.openxmlformats.org/officeDocument/2006/relationships/tags" Target="../tags/tag202.xml"/><Relationship Id="rId6" Type="http://schemas.openxmlformats.org/officeDocument/2006/relationships/tags" Target="../tags/tag201.xml"/><Relationship Id="rId5" Type="http://schemas.openxmlformats.org/officeDocument/2006/relationships/tags" Target="../tags/tag200.xml"/><Relationship Id="rId4" Type="http://schemas.openxmlformats.org/officeDocument/2006/relationships/tags" Target="../tags/tag199.xml"/><Relationship Id="rId3" Type="http://schemas.openxmlformats.org/officeDocument/2006/relationships/tags" Target="../tags/tag198.xml"/><Relationship Id="rId2" Type="http://schemas.openxmlformats.org/officeDocument/2006/relationships/image" Target="../media/image4.png"/><Relationship Id="rId1" Type="http://schemas.openxmlformats.org/officeDocument/2006/relationships/tags" Target="../tags/tag197.xml"/></Relationships>
</file>

<file path=ppt/slides/_rels/slide9.xml.rels><?xml version="1.0" encoding="UTF-8" standalone="yes"?>
<Relationships xmlns="http://schemas.openxmlformats.org/package/2006/relationships"><Relationship Id="rId9" Type="http://schemas.openxmlformats.org/officeDocument/2006/relationships/tags" Target="../tags/tag211.xml"/><Relationship Id="rId8" Type="http://schemas.openxmlformats.org/officeDocument/2006/relationships/tags" Target="../tags/tag210.xml"/><Relationship Id="rId73" Type="http://schemas.openxmlformats.org/officeDocument/2006/relationships/vmlDrawing" Target="../drawings/vmlDrawing4.vml"/><Relationship Id="rId72" Type="http://schemas.openxmlformats.org/officeDocument/2006/relationships/slideLayout" Target="../slideLayouts/slideLayout1.xml"/><Relationship Id="rId71" Type="http://schemas.openxmlformats.org/officeDocument/2006/relationships/image" Target="../media/image38.wmf"/><Relationship Id="rId70" Type="http://schemas.openxmlformats.org/officeDocument/2006/relationships/oleObject" Target="../embeddings/oleObject40.bin"/><Relationship Id="rId7" Type="http://schemas.openxmlformats.org/officeDocument/2006/relationships/tags" Target="../tags/tag209.xml"/><Relationship Id="rId69" Type="http://schemas.openxmlformats.org/officeDocument/2006/relationships/tags" Target="../tags/tag246.xml"/><Relationship Id="rId68" Type="http://schemas.openxmlformats.org/officeDocument/2006/relationships/image" Target="../media/image37.wmf"/><Relationship Id="rId67" Type="http://schemas.openxmlformats.org/officeDocument/2006/relationships/oleObject" Target="../embeddings/oleObject39.bin"/><Relationship Id="rId66" Type="http://schemas.openxmlformats.org/officeDocument/2006/relationships/tags" Target="../tags/tag245.xml"/><Relationship Id="rId65" Type="http://schemas.openxmlformats.org/officeDocument/2006/relationships/image" Target="../media/image36.wmf"/><Relationship Id="rId64" Type="http://schemas.openxmlformats.org/officeDocument/2006/relationships/oleObject" Target="../embeddings/oleObject38.bin"/><Relationship Id="rId63" Type="http://schemas.openxmlformats.org/officeDocument/2006/relationships/tags" Target="../tags/tag244.xml"/><Relationship Id="rId62" Type="http://schemas.openxmlformats.org/officeDocument/2006/relationships/image" Target="../media/image35.wmf"/><Relationship Id="rId61" Type="http://schemas.openxmlformats.org/officeDocument/2006/relationships/oleObject" Target="../embeddings/oleObject37.bin"/><Relationship Id="rId60" Type="http://schemas.openxmlformats.org/officeDocument/2006/relationships/tags" Target="../tags/tag243.xml"/><Relationship Id="rId6" Type="http://schemas.openxmlformats.org/officeDocument/2006/relationships/tags" Target="../tags/tag208.xml"/><Relationship Id="rId59" Type="http://schemas.openxmlformats.org/officeDocument/2006/relationships/image" Target="../media/image34.wmf"/><Relationship Id="rId58" Type="http://schemas.openxmlformats.org/officeDocument/2006/relationships/oleObject" Target="../embeddings/oleObject36.bin"/><Relationship Id="rId57" Type="http://schemas.openxmlformats.org/officeDocument/2006/relationships/tags" Target="../tags/tag242.xml"/><Relationship Id="rId56" Type="http://schemas.openxmlformats.org/officeDocument/2006/relationships/tags" Target="../tags/tag241.xml"/><Relationship Id="rId55" Type="http://schemas.openxmlformats.org/officeDocument/2006/relationships/tags" Target="../tags/tag240.xml"/><Relationship Id="rId54" Type="http://schemas.openxmlformats.org/officeDocument/2006/relationships/tags" Target="../tags/tag239.xml"/><Relationship Id="rId53" Type="http://schemas.openxmlformats.org/officeDocument/2006/relationships/tags" Target="../tags/tag238.xml"/><Relationship Id="rId52" Type="http://schemas.openxmlformats.org/officeDocument/2006/relationships/tags" Target="../tags/tag237.xml"/><Relationship Id="rId51" Type="http://schemas.openxmlformats.org/officeDocument/2006/relationships/tags" Target="../tags/tag236.xml"/><Relationship Id="rId50" Type="http://schemas.openxmlformats.org/officeDocument/2006/relationships/tags" Target="../tags/tag235.xml"/><Relationship Id="rId5" Type="http://schemas.openxmlformats.org/officeDocument/2006/relationships/tags" Target="../tags/tag207.xml"/><Relationship Id="rId49" Type="http://schemas.openxmlformats.org/officeDocument/2006/relationships/tags" Target="../tags/tag234.xml"/><Relationship Id="rId48" Type="http://schemas.openxmlformats.org/officeDocument/2006/relationships/tags" Target="../tags/tag233.xml"/><Relationship Id="rId47" Type="http://schemas.openxmlformats.org/officeDocument/2006/relationships/oleObject" Target="../embeddings/oleObject35.bin"/><Relationship Id="rId46" Type="http://schemas.openxmlformats.org/officeDocument/2006/relationships/tags" Target="../tags/tag232.xml"/><Relationship Id="rId45" Type="http://schemas.openxmlformats.org/officeDocument/2006/relationships/oleObject" Target="../embeddings/oleObject34.bin"/><Relationship Id="rId44" Type="http://schemas.openxmlformats.org/officeDocument/2006/relationships/tags" Target="../tags/tag231.xml"/><Relationship Id="rId43" Type="http://schemas.openxmlformats.org/officeDocument/2006/relationships/oleObject" Target="../embeddings/oleObject33.bin"/><Relationship Id="rId42" Type="http://schemas.openxmlformats.org/officeDocument/2006/relationships/tags" Target="../tags/tag230.xml"/><Relationship Id="rId41" Type="http://schemas.openxmlformats.org/officeDocument/2006/relationships/oleObject" Target="../embeddings/oleObject32.bin"/><Relationship Id="rId40" Type="http://schemas.openxmlformats.org/officeDocument/2006/relationships/tags" Target="../tags/tag229.xml"/><Relationship Id="rId4" Type="http://schemas.openxmlformats.org/officeDocument/2006/relationships/tags" Target="../tags/tag206.xml"/><Relationship Id="rId39" Type="http://schemas.openxmlformats.org/officeDocument/2006/relationships/oleObject" Target="../embeddings/oleObject31.bin"/><Relationship Id="rId38" Type="http://schemas.openxmlformats.org/officeDocument/2006/relationships/tags" Target="../tags/tag228.xml"/><Relationship Id="rId37" Type="http://schemas.openxmlformats.org/officeDocument/2006/relationships/tags" Target="../tags/tag227.xml"/><Relationship Id="rId36" Type="http://schemas.openxmlformats.org/officeDocument/2006/relationships/tags" Target="../tags/tag226.xml"/><Relationship Id="rId35" Type="http://schemas.openxmlformats.org/officeDocument/2006/relationships/image" Target="../media/image33.wmf"/><Relationship Id="rId34" Type="http://schemas.openxmlformats.org/officeDocument/2006/relationships/oleObject" Target="../embeddings/oleObject30.bin"/><Relationship Id="rId33" Type="http://schemas.openxmlformats.org/officeDocument/2006/relationships/tags" Target="../tags/tag225.xml"/><Relationship Id="rId32" Type="http://schemas.openxmlformats.org/officeDocument/2006/relationships/image" Target="../media/image32.wmf"/><Relationship Id="rId31" Type="http://schemas.openxmlformats.org/officeDocument/2006/relationships/oleObject" Target="../embeddings/oleObject29.bin"/><Relationship Id="rId30" Type="http://schemas.openxmlformats.org/officeDocument/2006/relationships/tags" Target="../tags/tag224.xml"/><Relationship Id="rId3" Type="http://schemas.openxmlformats.org/officeDocument/2006/relationships/tags" Target="../tags/tag205.xml"/><Relationship Id="rId29" Type="http://schemas.openxmlformats.org/officeDocument/2006/relationships/image" Target="../media/image31.wmf"/><Relationship Id="rId28" Type="http://schemas.openxmlformats.org/officeDocument/2006/relationships/oleObject" Target="../embeddings/oleObject28.bin"/><Relationship Id="rId27" Type="http://schemas.openxmlformats.org/officeDocument/2006/relationships/tags" Target="../tags/tag223.xml"/><Relationship Id="rId26" Type="http://schemas.openxmlformats.org/officeDocument/2006/relationships/image" Target="../media/image30.wmf"/><Relationship Id="rId25" Type="http://schemas.openxmlformats.org/officeDocument/2006/relationships/oleObject" Target="../embeddings/oleObject27.bin"/><Relationship Id="rId24" Type="http://schemas.openxmlformats.org/officeDocument/2006/relationships/tags" Target="../tags/tag222.xml"/><Relationship Id="rId23" Type="http://schemas.openxmlformats.org/officeDocument/2006/relationships/image" Target="../media/image29.wmf"/><Relationship Id="rId22" Type="http://schemas.openxmlformats.org/officeDocument/2006/relationships/oleObject" Target="../embeddings/oleObject26.bin"/><Relationship Id="rId21" Type="http://schemas.openxmlformats.org/officeDocument/2006/relationships/tags" Target="../tags/tag221.xml"/><Relationship Id="rId20" Type="http://schemas.openxmlformats.org/officeDocument/2006/relationships/tags" Target="../tags/tag220.xml"/><Relationship Id="rId2" Type="http://schemas.openxmlformats.org/officeDocument/2006/relationships/image" Target="../media/image4.png"/><Relationship Id="rId19" Type="http://schemas.openxmlformats.org/officeDocument/2006/relationships/tags" Target="../tags/tag219.xml"/><Relationship Id="rId18" Type="http://schemas.openxmlformats.org/officeDocument/2006/relationships/tags" Target="../tags/tag218.xml"/><Relationship Id="rId17" Type="http://schemas.openxmlformats.org/officeDocument/2006/relationships/tags" Target="../tags/tag217.xml"/><Relationship Id="rId16" Type="http://schemas.openxmlformats.org/officeDocument/2006/relationships/tags" Target="../tags/tag216.xml"/><Relationship Id="rId15" Type="http://schemas.openxmlformats.org/officeDocument/2006/relationships/tags" Target="../tags/tag215.xml"/><Relationship Id="rId14" Type="http://schemas.openxmlformats.org/officeDocument/2006/relationships/tags" Target="../tags/tag214.xml"/><Relationship Id="rId13" Type="http://schemas.openxmlformats.org/officeDocument/2006/relationships/image" Target="../media/image28.wmf"/><Relationship Id="rId12" Type="http://schemas.openxmlformats.org/officeDocument/2006/relationships/oleObject" Target="../embeddings/oleObject25.bin"/><Relationship Id="rId11" Type="http://schemas.openxmlformats.org/officeDocument/2006/relationships/tags" Target="../tags/tag213.xml"/><Relationship Id="rId10" Type="http://schemas.openxmlformats.org/officeDocument/2006/relationships/tags" Target="../tags/tag212.xml"/><Relationship Id="rId1" Type="http://schemas.openxmlformats.org/officeDocument/2006/relationships/tags" Target="../tags/tag20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2"/>
          <a:srcRect l="10" r="10"/>
          <a:stretch>
            <a:fillRect/>
          </a:stretch>
        </p:blipFill>
        <p:spPr>
          <a:xfrm>
            <a:off x="2540" y="0"/>
            <a:ext cx="12189460" cy="6858000"/>
          </a:xfrm>
          <a:prstGeom prst="rect">
            <a:avLst/>
          </a:prstGeom>
        </p:spPr>
      </p:pic>
      <p:grpSp>
        <p:nvGrpSpPr>
          <p:cNvPr id="22" name="组合 21"/>
          <p:cNvGrpSpPr/>
          <p:nvPr>
            <p:custDataLst>
              <p:tags r:id="rId3"/>
            </p:custDataLst>
          </p:nvPr>
        </p:nvGrpSpPr>
        <p:grpSpPr>
          <a:xfrm flipH="1">
            <a:off x="914400" y="1318230"/>
            <a:ext cx="10363200" cy="4221540"/>
            <a:chOff x="838200" y="1460500"/>
            <a:chExt cx="9664700" cy="3937000"/>
          </a:xfrm>
        </p:grpSpPr>
        <p:sp>
          <p:nvSpPr>
            <p:cNvPr id="13" name="矩形: 圆角 12"/>
            <p:cNvSpPr/>
            <p:nvPr>
              <p:custDataLst>
                <p:tags r:id="rId4"/>
              </p:custDataLst>
            </p:nvPr>
          </p:nvSpPr>
          <p:spPr>
            <a:xfrm>
              <a:off x="838200" y="1460500"/>
              <a:ext cx="9664700" cy="3937000"/>
            </a:xfrm>
            <a:prstGeom prst="roundRect">
              <a:avLst>
                <a:gd name="adj" fmla="val 9794"/>
              </a:avLst>
            </a:prstGeom>
            <a:gradFill>
              <a:gsLst>
                <a:gs pos="52000">
                  <a:srgbClr val="FFFFFF">
                    <a:alpha val="100000"/>
                  </a:srgbClr>
                </a:gs>
                <a:gs pos="0">
                  <a:schemeClr val="bg1">
                    <a:alpha val="78000"/>
                  </a:schemeClr>
                </a:gs>
                <a:gs pos="100000">
                  <a:schemeClr val="bg1">
                    <a:alpha val="30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形状 19"/>
            <p:cNvSpPr/>
            <p:nvPr>
              <p:custDataLst>
                <p:tags r:id="rId5"/>
              </p:custDataLst>
            </p:nvPr>
          </p:nvSpPr>
          <p:spPr>
            <a:xfrm>
              <a:off x="8109821" y="1460500"/>
              <a:ext cx="2393079" cy="2163898"/>
            </a:xfrm>
            <a:custGeom>
              <a:avLst/>
              <a:gdLst>
                <a:gd name="connsiteX0" fmla="*/ 29127 w 2819400"/>
                <a:gd name="connsiteY0" fmla="*/ 0 h 2565400"/>
                <a:gd name="connsiteX1" fmla="*/ 2433810 w 2819400"/>
                <a:gd name="connsiteY1" fmla="*/ 0 h 2565400"/>
                <a:gd name="connsiteX2" fmla="*/ 2819400 w 2819400"/>
                <a:gd name="connsiteY2" fmla="*/ 385590 h 2565400"/>
                <a:gd name="connsiteX3" fmla="*/ 2819400 w 2819400"/>
                <a:gd name="connsiteY3" fmla="*/ 2481938 h 2565400"/>
                <a:gd name="connsiteX4" fmla="*/ 2670411 w 2819400"/>
                <a:gd name="connsiteY4" fmla="*/ 2520247 h 2565400"/>
                <a:gd name="connsiteX5" fmla="*/ 2222500 w 2819400"/>
                <a:gd name="connsiteY5" fmla="*/ 2565400 h 2565400"/>
                <a:gd name="connsiteX6" fmla="*/ 0 w 2819400"/>
                <a:gd name="connsiteY6" fmla="*/ 342900 h 2565400"/>
                <a:gd name="connsiteX7" fmla="*/ 11475 w 2819400"/>
                <a:gd name="connsiteY7" fmla="*/ 115662 h 256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9400" h="2565400">
                  <a:moveTo>
                    <a:pt x="29127" y="0"/>
                  </a:moveTo>
                  <a:lnTo>
                    <a:pt x="2433810" y="0"/>
                  </a:lnTo>
                  <a:cubicBezTo>
                    <a:pt x="2646765" y="0"/>
                    <a:pt x="2819400" y="172635"/>
                    <a:pt x="2819400" y="385590"/>
                  </a:cubicBezTo>
                  <a:lnTo>
                    <a:pt x="2819400" y="2481938"/>
                  </a:lnTo>
                  <a:lnTo>
                    <a:pt x="2670411" y="2520247"/>
                  </a:lnTo>
                  <a:cubicBezTo>
                    <a:pt x="2525732" y="2549852"/>
                    <a:pt x="2375932" y="2565400"/>
                    <a:pt x="2222500" y="2565400"/>
                  </a:cubicBezTo>
                  <a:cubicBezTo>
                    <a:pt x="995047" y="2565400"/>
                    <a:pt x="0" y="1570353"/>
                    <a:pt x="0" y="342900"/>
                  </a:cubicBezTo>
                  <a:cubicBezTo>
                    <a:pt x="0" y="266184"/>
                    <a:pt x="3887" y="190376"/>
                    <a:pt x="11475" y="115662"/>
                  </a:cubicBezTo>
                  <a:close/>
                </a:path>
              </a:pathLst>
            </a:custGeom>
            <a:gradFill flip="none" rotWithShape="1">
              <a:gsLst>
                <a:gs pos="0">
                  <a:srgbClr val="15A5F8">
                    <a:alpha val="48000"/>
                  </a:srgbClr>
                </a:gs>
                <a:gs pos="100000">
                  <a:srgbClr val="D3F2E9">
                    <a:alpha val="34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文本框 24"/>
          <p:cNvSpPr txBox="1"/>
          <p:nvPr>
            <p:custDataLst>
              <p:tags r:id="rId6"/>
            </p:custDataLst>
          </p:nvPr>
        </p:nvSpPr>
        <p:spPr>
          <a:xfrm>
            <a:off x="914400" y="2027555"/>
            <a:ext cx="10363835" cy="1677670"/>
          </a:xfrm>
          <a:prstGeom prst="rect">
            <a:avLst/>
          </a:prstGeom>
          <a:noFill/>
        </p:spPr>
        <p:txBody>
          <a:bodyPr wrap="square" rtlCol="0">
            <a:noAutofit/>
          </a:bodyPr>
          <a:lstStyle/>
          <a:p>
            <a:pPr algn="ctr">
              <a:lnSpc>
                <a:spcPct val="100000"/>
              </a:lnSpc>
            </a:pPr>
            <a:r>
              <a:rPr lang="zh-CN" altLang="en-US" sz="4800" b="1">
                <a:latin typeface="微软雅黑" panose="020B0503020204020204" charset="-122"/>
                <a:ea typeface="微软雅黑" panose="020B0503020204020204" charset="-122"/>
                <a:cs typeface="微软雅黑" panose="020B0503020204020204" charset="-122"/>
              </a:rPr>
              <a:t>第</a:t>
            </a:r>
            <a:r>
              <a:rPr lang="en-US" altLang="zh-CN" sz="4800" b="1">
                <a:latin typeface="微软雅黑" panose="020B0503020204020204" charset="-122"/>
                <a:ea typeface="微软雅黑" panose="020B0503020204020204" charset="-122"/>
                <a:cs typeface="微软雅黑" panose="020B0503020204020204" charset="-122"/>
              </a:rPr>
              <a:t> </a:t>
            </a:r>
            <a:r>
              <a:rPr lang="en-US" altLang="zh-CN" sz="4800" b="1">
                <a:solidFill>
                  <a:srgbClr val="068BD8"/>
                </a:solidFill>
                <a:latin typeface="微软雅黑" panose="020B0503020204020204" charset="-122"/>
                <a:ea typeface="微软雅黑" panose="020B0503020204020204" charset="-122"/>
                <a:cs typeface="微软雅黑" panose="020B0503020204020204" charset="-122"/>
              </a:rPr>
              <a:t>6</a:t>
            </a:r>
            <a:r>
              <a:rPr lang="en-US" altLang="zh-CN" sz="4800" b="1">
                <a:solidFill>
                  <a:srgbClr val="4175FC"/>
                </a:solidFill>
                <a:latin typeface="微软雅黑" panose="020B0503020204020204" charset="-122"/>
                <a:ea typeface="微软雅黑" panose="020B0503020204020204" charset="-122"/>
                <a:cs typeface="微软雅黑" panose="020B0503020204020204" charset="-122"/>
              </a:rPr>
              <a:t> </a:t>
            </a:r>
            <a:r>
              <a:rPr lang="zh-CN" altLang="en-US" sz="4800" b="1">
                <a:latin typeface="微软雅黑" panose="020B0503020204020204" charset="-122"/>
                <a:ea typeface="微软雅黑" panose="020B0503020204020204" charset="-122"/>
                <a:cs typeface="微软雅黑" panose="020B0503020204020204" charset="-122"/>
              </a:rPr>
              <a:t>章</a:t>
            </a:r>
            <a:endParaRPr lang="zh-CN" altLang="en-US" sz="4800" b="1">
              <a:latin typeface="微软雅黑" panose="020B0503020204020204" charset="-122"/>
              <a:ea typeface="微软雅黑" panose="020B0503020204020204" charset="-122"/>
              <a:cs typeface="微软雅黑" panose="020B0503020204020204" charset="-122"/>
            </a:endParaRPr>
          </a:p>
          <a:p>
            <a:pPr algn="ctr">
              <a:lnSpc>
                <a:spcPct val="100000"/>
              </a:lnSpc>
            </a:pPr>
            <a:r>
              <a:rPr sz="4800" b="1">
                <a:latin typeface="微软雅黑" panose="020B0503020204020204" charset="-122"/>
                <a:ea typeface="微软雅黑" panose="020B0503020204020204" charset="-122"/>
                <a:cs typeface="微软雅黑" panose="020B0503020204020204" charset="-122"/>
              </a:rPr>
              <a:t>平面向量及其应用</a:t>
            </a:r>
            <a:endParaRPr sz="4800" b="1">
              <a:latin typeface="微软雅黑" panose="020B0503020204020204" charset="-122"/>
              <a:ea typeface="微软雅黑" panose="020B0503020204020204" charset="-122"/>
              <a:cs typeface="微软雅黑" panose="020B0503020204020204" charset="-122"/>
            </a:endParaRPr>
          </a:p>
        </p:txBody>
      </p:sp>
      <p:sp>
        <p:nvSpPr>
          <p:cNvPr id="31" name="矩形: 圆角 30"/>
          <p:cNvSpPr/>
          <p:nvPr>
            <p:custDataLst>
              <p:tags r:id="rId7"/>
            </p:custDataLst>
          </p:nvPr>
        </p:nvSpPr>
        <p:spPr>
          <a:xfrm flipV="1">
            <a:off x="8349137" y="2657103"/>
            <a:ext cx="1674812" cy="47625"/>
          </a:xfrm>
          <a:prstGeom prst="roundRect">
            <a:avLst>
              <a:gd name="adj" fmla="val 50000"/>
            </a:avLst>
          </a:prstGeom>
          <a:gradFill flip="none" rotWithShape="1">
            <a:gsLst>
              <a:gs pos="0">
                <a:srgbClr val="17A7F9"/>
              </a:gs>
              <a:gs pos="100000">
                <a:srgbClr val="DDE69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p:cNvGrpSpPr/>
          <p:nvPr>
            <p:custDataLst>
              <p:tags r:id="rId8"/>
            </p:custDataLst>
          </p:nvPr>
        </p:nvGrpSpPr>
        <p:grpSpPr>
          <a:xfrm flipH="1">
            <a:off x="10644249" y="1800935"/>
            <a:ext cx="176150" cy="780068"/>
            <a:chOff x="8290832" y="4887686"/>
            <a:chExt cx="296617" cy="1313542"/>
          </a:xfrm>
          <a:solidFill>
            <a:srgbClr val="4076FD"/>
          </a:solidFill>
        </p:grpSpPr>
        <p:grpSp>
          <p:nvGrpSpPr>
            <p:cNvPr id="33" name="组合 32"/>
            <p:cNvGrpSpPr/>
            <p:nvPr>
              <p:custDataLst>
                <p:tags r:id="rId9"/>
              </p:custDataLst>
            </p:nvPr>
          </p:nvGrpSpPr>
          <p:grpSpPr>
            <a:xfrm>
              <a:off x="8452757" y="5040086"/>
              <a:ext cx="134692" cy="1161142"/>
              <a:chOff x="8490857" y="4963886"/>
              <a:chExt cx="134692" cy="1161142"/>
            </a:xfrm>
            <a:grpFill/>
          </p:grpSpPr>
          <p:sp>
            <p:nvSpPr>
              <p:cNvPr id="40" name="等腰三角形 39"/>
              <p:cNvSpPr/>
              <p:nvPr>
                <p:custDataLst>
                  <p:tags r:id="rId10"/>
                </p:custDataLst>
              </p:nvPr>
            </p:nvSpPr>
            <p:spPr>
              <a:xfrm>
                <a:off x="8490857" y="4963886"/>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等腰三角形 40"/>
              <p:cNvSpPr/>
              <p:nvPr>
                <p:custDataLst>
                  <p:tags r:id="rId11"/>
                </p:custDataLst>
              </p:nvPr>
            </p:nvSpPr>
            <p:spPr>
              <a:xfrm>
                <a:off x="8490857" y="5225143"/>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等腰三角形 41"/>
              <p:cNvSpPr/>
              <p:nvPr>
                <p:custDataLst>
                  <p:tags r:id="rId12"/>
                </p:custDataLst>
              </p:nvPr>
            </p:nvSpPr>
            <p:spPr>
              <a:xfrm>
                <a:off x="8490857" y="5486400"/>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等腰三角形 42"/>
              <p:cNvSpPr/>
              <p:nvPr>
                <p:custDataLst>
                  <p:tags r:id="rId13"/>
                </p:custDataLst>
              </p:nvPr>
            </p:nvSpPr>
            <p:spPr>
              <a:xfrm>
                <a:off x="8490857" y="5747657"/>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等腰三角形 43"/>
              <p:cNvSpPr/>
              <p:nvPr>
                <p:custDataLst>
                  <p:tags r:id="rId14"/>
                </p:custDataLst>
              </p:nvPr>
            </p:nvSpPr>
            <p:spPr>
              <a:xfrm>
                <a:off x="8490857" y="6008914"/>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 name="组合 33"/>
            <p:cNvGrpSpPr/>
            <p:nvPr>
              <p:custDataLst>
                <p:tags r:id="rId15"/>
              </p:custDataLst>
            </p:nvPr>
          </p:nvGrpSpPr>
          <p:grpSpPr>
            <a:xfrm>
              <a:off x="8290832" y="4887686"/>
              <a:ext cx="134692" cy="1161142"/>
              <a:chOff x="8490857" y="4963886"/>
              <a:chExt cx="134692" cy="1161142"/>
            </a:xfrm>
            <a:grpFill/>
          </p:grpSpPr>
          <p:sp>
            <p:nvSpPr>
              <p:cNvPr id="35" name="等腰三角形 34"/>
              <p:cNvSpPr/>
              <p:nvPr>
                <p:custDataLst>
                  <p:tags r:id="rId16"/>
                </p:custDataLst>
              </p:nvPr>
            </p:nvSpPr>
            <p:spPr>
              <a:xfrm>
                <a:off x="8490857" y="4963886"/>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等腰三角形 35"/>
              <p:cNvSpPr/>
              <p:nvPr>
                <p:custDataLst>
                  <p:tags r:id="rId17"/>
                </p:custDataLst>
              </p:nvPr>
            </p:nvSpPr>
            <p:spPr>
              <a:xfrm>
                <a:off x="8490857" y="5225143"/>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等腰三角形 36"/>
              <p:cNvSpPr/>
              <p:nvPr>
                <p:custDataLst>
                  <p:tags r:id="rId18"/>
                </p:custDataLst>
              </p:nvPr>
            </p:nvSpPr>
            <p:spPr>
              <a:xfrm>
                <a:off x="8490857" y="5486400"/>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等腰三角形 37"/>
              <p:cNvSpPr/>
              <p:nvPr>
                <p:custDataLst>
                  <p:tags r:id="rId19"/>
                </p:custDataLst>
              </p:nvPr>
            </p:nvSpPr>
            <p:spPr>
              <a:xfrm>
                <a:off x="8490857" y="5747657"/>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p:cNvSpPr/>
              <p:nvPr>
                <p:custDataLst>
                  <p:tags r:id="rId20"/>
                </p:custDataLst>
              </p:nvPr>
            </p:nvSpPr>
            <p:spPr>
              <a:xfrm>
                <a:off x="8490857" y="6008914"/>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58" name="文本框 57"/>
          <p:cNvSpPr txBox="1"/>
          <p:nvPr>
            <p:custDataLst>
              <p:tags r:id="rId21"/>
            </p:custDataLst>
          </p:nvPr>
        </p:nvSpPr>
        <p:spPr>
          <a:xfrm>
            <a:off x="3215640" y="5060950"/>
            <a:ext cx="5803900" cy="368300"/>
          </a:xfrm>
          <a:prstGeom prst="rect">
            <a:avLst/>
          </a:prstGeom>
          <a:noFill/>
        </p:spPr>
        <p:txBody>
          <a:bodyPr wrap="square" rtlCol="0">
            <a:spAutoFit/>
          </a:bodyPr>
          <a:lstStyle/>
          <a:p>
            <a:pPr algn="ctr"/>
            <a:r>
              <a:rPr>
                <a:latin typeface="黑体" panose="02010609060101010101" charset="-122"/>
                <a:ea typeface="黑体" panose="02010609060101010101" charset="-122"/>
                <a:cs typeface="黑体" panose="02010609060101010101" charset="-122"/>
              </a:rPr>
              <a:t>高一数学必修第二册同步高效课堂（人教A版2019）</a:t>
            </a:r>
            <a:endParaRPr>
              <a:latin typeface="黑体" panose="02010609060101010101" charset="-122"/>
              <a:ea typeface="黑体" panose="02010609060101010101" charset="-122"/>
              <a:cs typeface="黑体" panose="02010609060101010101" charset="-122"/>
            </a:endParaRPr>
          </a:p>
        </p:txBody>
      </p:sp>
      <p:grpSp>
        <p:nvGrpSpPr>
          <p:cNvPr id="3" name="组合 2"/>
          <p:cNvGrpSpPr/>
          <p:nvPr>
            <p:custDataLst>
              <p:tags r:id="rId22"/>
            </p:custDataLst>
          </p:nvPr>
        </p:nvGrpSpPr>
        <p:grpSpPr>
          <a:xfrm>
            <a:off x="3004359" y="3700145"/>
            <a:ext cx="6274499" cy="674370"/>
            <a:chOff x="4535" y="5979"/>
            <a:chExt cx="12779" cy="1062"/>
          </a:xfrm>
        </p:grpSpPr>
        <p:sp>
          <p:nvSpPr>
            <p:cNvPr id="30" name="矩形: 圆角 29"/>
            <p:cNvSpPr/>
            <p:nvPr>
              <p:custDataLst>
                <p:tags r:id="rId23"/>
              </p:custDataLst>
            </p:nvPr>
          </p:nvSpPr>
          <p:spPr>
            <a:xfrm rot="10800000" flipV="1">
              <a:off x="4535" y="5979"/>
              <a:ext cx="12779" cy="1062"/>
            </a:xfrm>
            <a:prstGeom prst="roundRect">
              <a:avLst>
                <a:gd name="adj" fmla="val 50000"/>
              </a:avLst>
            </a:prstGeom>
            <a:gradFill flip="none" rotWithShape="1">
              <a:gsLst>
                <a:gs pos="0">
                  <a:srgbClr val="059CEB"/>
                </a:gs>
                <a:gs pos="100000">
                  <a:schemeClr val="accent6">
                    <a:lumMod val="60000"/>
                    <a:lumOff val="40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custDataLst>
                <p:tags r:id="rId24"/>
              </p:custDataLst>
            </p:nvPr>
          </p:nvSpPr>
          <p:spPr>
            <a:xfrm>
              <a:off x="4561" y="6083"/>
              <a:ext cx="12613" cy="919"/>
            </a:xfrm>
            <a:prstGeom prst="rect">
              <a:avLst/>
            </a:prstGeom>
            <a:noFill/>
          </p:spPr>
          <p:txBody>
            <a:bodyPr wrap="square" rtlCol="0">
              <a:spAutoFit/>
            </a:bodyPr>
            <a:lstStyle/>
            <a:p>
              <a:pPr algn="ctr"/>
              <a:r>
                <a:rPr sz="3200" b="1">
                  <a:solidFill>
                    <a:srgbClr val="FCFDFE"/>
                  </a:solidFill>
                  <a:latin typeface="黑体" panose="02010609060101010101" charset="-122"/>
                  <a:ea typeface="黑体" panose="02010609060101010101" charset="-122"/>
                  <a:cs typeface="黑体" panose="02010609060101010101" charset="-122"/>
                </a:rPr>
                <a:t>6.</a:t>
              </a:r>
              <a:r>
                <a:rPr lang="en-US" sz="3200" b="1">
                  <a:solidFill>
                    <a:srgbClr val="FCFDFE"/>
                  </a:solidFill>
                  <a:latin typeface="黑体" panose="02010609060101010101" charset="-122"/>
                  <a:ea typeface="黑体" panose="02010609060101010101" charset="-122"/>
                  <a:cs typeface="黑体" panose="02010609060101010101" charset="-122"/>
                </a:rPr>
                <a:t>4</a:t>
              </a:r>
              <a:r>
                <a:rPr sz="3200" b="1">
                  <a:solidFill>
                    <a:srgbClr val="FCFDFE"/>
                  </a:solidFill>
                  <a:latin typeface="黑体" panose="02010609060101010101" charset="-122"/>
                  <a:ea typeface="黑体" panose="02010609060101010101" charset="-122"/>
                  <a:cs typeface="黑体" panose="02010609060101010101" charset="-122"/>
                </a:rPr>
                <a:t>.</a:t>
              </a:r>
              <a:r>
                <a:rPr lang="en-US" sz="3200" b="1">
                  <a:solidFill>
                    <a:srgbClr val="FCFDFE"/>
                  </a:solidFill>
                  <a:latin typeface="黑体" panose="02010609060101010101" charset="-122"/>
                  <a:ea typeface="黑体" panose="02010609060101010101" charset="-122"/>
                  <a:cs typeface="黑体" panose="02010609060101010101" charset="-122"/>
                </a:rPr>
                <a:t>1</a:t>
              </a:r>
              <a:r>
                <a:rPr sz="3200" b="1">
                  <a:solidFill>
                    <a:srgbClr val="FCFDFE"/>
                  </a:solidFill>
                  <a:latin typeface="黑体" panose="02010609060101010101" charset="-122"/>
                  <a:ea typeface="黑体" panose="02010609060101010101" charset="-122"/>
                  <a:cs typeface="黑体" panose="02010609060101010101" charset="-122"/>
                </a:rPr>
                <a:t> 平面几何中的向量方法</a:t>
              </a:r>
              <a:endParaRPr sz="3200" b="1">
                <a:solidFill>
                  <a:srgbClr val="FCFDFE"/>
                </a:solidFill>
                <a:latin typeface="黑体" panose="02010609060101010101" charset="-122"/>
                <a:ea typeface="黑体" panose="02010609060101010101" charset="-122"/>
                <a:cs typeface="黑体" panose="02010609060101010101" charset="-122"/>
              </a:endParaRPr>
            </a:p>
          </p:txBody>
        </p:sp>
      </p:grpSp>
      <p:sp>
        <p:nvSpPr>
          <p:cNvPr id="9" name="矩形: 圆角 13"/>
          <p:cNvSpPr/>
          <p:nvPr>
            <p:custDataLst>
              <p:tags r:id="rId25"/>
            </p:custDataLst>
          </p:nvPr>
        </p:nvSpPr>
        <p:spPr>
          <a:xfrm>
            <a:off x="2645410" y="740410"/>
            <a:ext cx="3089910" cy="272415"/>
          </a:xfrm>
          <a:prstGeom prst="roundRect">
            <a:avLst>
              <a:gd name="adj" fmla="val 50000"/>
            </a:avLst>
          </a:prstGeom>
          <a:gradFill flip="none" rotWithShape="1">
            <a:gsLst>
              <a:gs pos="0">
                <a:srgbClr val="17A6F7"/>
              </a:gs>
              <a:gs pos="100000">
                <a:srgbClr val="DCE69E">
                  <a:alpha val="63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14"/>
          <p:cNvSpPr/>
          <p:nvPr>
            <p:custDataLst>
              <p:tags r:id="rId26"/>
            </p:custDataLst>
          </p:nvPr>
        </p:nvSpPr>
        <p:spPr>
          <a:xfrm>
            <a:off x="5070475" y="5845175"/>
            <a:ext cx="4208145" cy="278130"/>
          </a:xfrm>
          <a:prstGeom prst="roundRect">
            <a:avLst>
              <a:gd name="adj" fmla="val 50000"/>
            </a:avLst>
          </a:prstGeom>
          <a:gradFill flip="none" rotWithShape="1">
            <a:gsLst>
              <a:gs pos="0">
                <a:srgbClr val="17A7F8"/>
              </a:gs>
              <a:gs pos="100000">
                <a:srgbClr val="DCE69E">
                  <a:alpha val="55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srcRect l="26" r="26"/>
          <a:stretch>
            <a:fillRect/>
          </a:stretch>
        </p:blipFill>
        <p:spPr>
          <a:xfrm>
            <a:off x="-635" y="0"/>
            <a:ext cx="12192635"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矩形: 圆顶角 8"/>
          <p:cNvSpPr/>
          <p:nvPr>
            <p:custDataLst>
              <p:tags r:id="rId3"/>
            </p:custDataLst>
          </p:nvPr>
        </p:nvSpPr>
        <p:spPr>
          <a:xfrm>
            <a:off x="0" y="342900"/>
            <a:ext cx="12192000" cy="6515100"/>
          </a:xfrm>
          <a:prstGeom prst="round2SameRect">
            <a:avLst>
              <a:gd name="adj1" fmla="val 7374"/>
              <a:gd name="adj2" fmla="val 0"/>
            </a:avLst>
          </a:prstGeom>
          <a:gradFill flip="none" rotWithShape="1">
            <a:gsLst>
              <a:gs pos="0">
                <a:srgbClr val="FCFDFE"/>
              </a:gs>
              <a:gs pos="100000">
                <a:srgbClr val="FCFDFE">
                  <a:alpha val="78000"/>
                </a:srgbClr>
              </a:gs>
            </a:gsLst>
            <a:lin ang="5400000" scaled="1"/>
          </a:gra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a:latin typeface="黑体" panose="02010609060101010101" charset="-122"/>
                <a:ea typeface="黑体" panose="02010609060101010101" charset="-122"/>
                <a:sym typeface="+mn-ea"/>
              </a:rPr>
              <a:t>下面通过两个具体实例，说明向量方法在平面几何中的应用.</a:t>
            </a:r>
            <a:r>
              <a:rPr lang="zh-CN" altLang="en-US" b="1">
                <a:latin typeface="黑体" panose="02010609060101010101" charset="-122"/>
                <a:ea typeface="黑体" panose="02010609060101010101" charset="-122"/>
                <a:sym typeface="+mn-ea"/>
              </a:rPr>
              <a:t> </a:t>
            </a:r>
            <a:endParaRPr lang="zh-CN" altLang="en-US"/>
          </a:p>
        </p:txBody>
      </p:sp>
      <p:grpSp>
        <p:nvGrpSpPr>
          <p:cNvPr id="20" name="组合 19"/>
          <p:cNvGrpSpPr/>
          <p:nvPr>
            <p:custDataLst>
              <p:tags r:id="rId4"/>
            </p:custDataLst>
          </p:nvPr>
        </p:nvGrpSpPr>
        <p:grpSpPr>
          <a:xfrm>
            <a:off x="584836" y="485031"/>
            <a:ext cx="5197474" cy="521970"/>
            <a:chOff x="330201" y="588536"/>
            <a:chExt cx="5197474" cy="521970"/>
          </a:xfrm>
        </p:grpSpPr>
        <p:sp>
          <p:nvSpPr>
            <p:cNvPr id="14" name="文本框 13"/>
            <p:cNvSpPr txBox="1"/>
            <p:nvPr>
              <p:custDataLst>
                <p:tags r:id="rId5"/>
              </p:custDataLst>
            </p:nvPr>
          </p:nvSpPr>
          <p:spPr>
            <a:xfrm>
              <a:off x="523875" y="588536"/>
              <a:ext cx="5003800" cy="521970"/>
            </a:xfrm>
            <a:prstGeom prst="rect">
              <a:avLst/>
            </a:prstGeom>
            <a:noFill/>
          </p:spPr>
          <p:txBody>
            <a:bodyPr wrap="square" rtlCol="0">
              <a:spAutoFit/>
            </a:bodyPr>
            <a:lstStyle/>
            <a:p>
              <a:r>
                <a:rPr lang="zh-CN" altLang="en-US" sz="2800" b="1">
                  <a:solidFill>
                    <a:schemeClr val="tx1">
                      <a:lumMod val="95000"/>
                      <a:lumOff val="5000"/>
                    </a:schemeClr>
                  </a:solidFill>
                  <a:latin typeface="微软雅黑" panose="020B0503020204020204" charset="-122"/>
                  <a:ea typeface="微软雅黑" panose="020B0503020204020204" charset="-122"/>
                </a:rPr>
                <a:t>学习新知</a:t>
              </a:r>
              <a:endParaRPr lang="zh-CN" altLang="en-US" sz="2800" b="1">
                <a:solidFill>
                  <a:schemeClr val="tx1">
                    <a:lumMod val="95000"/>
                    <a:lumOff val="5000"/>
                  </a:schemeClr>
                </a:solidFill>
                <a:latin typeface="微软雅黑" panose="020B0503020204020204" charset="-122"/>
                <a:ea typeface="微软雅黑" panose="020B0503020204020204" charset="-122"/>
              </a:endParaRPr>
            </a:p>
          </p:txBody>
        </p:sp>
        <p:sp>
          <p:nvSpPr>
            <p:cNvPr id="16" name="矩形: 圆角 15"/>
            <p:cNvSpPr/>
            <p:nvPr>
              <p:custDataLst>
                <p:tags r:id="rId6"/>
              </p:custDataLst>
            </p:nvPr>
          </p:nvSpPr>
          <p:spPr>
            <a:xfrm>
              <a:off x="330201" y="656481"/>
              <a:ext cx="139700" cy="380365"/>
            </a:xfrm>
            <a:prstGeom prst="roundRect">
              <a:avLst>
                <a:gd name="adj" fmla="val 50000"/>
              </a:avLst>
            </a:prstGeom>
            <a:gradFill flip="none" rotWithShape="1">
              <a:gsLst>
                <a:gs pos="0">
                  <a:srgbClr val="D1DE7D"/>
                </a:gs>
                <a:gs pos="70000">
                  <a:srgbClr val="068BD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grpSp>
      <p:sp>
        <p:nvSpPr>
          <p:cNvPr id="13" name="文本框 12"/>
          <p:cNvSpPr txBox="1"/>
          <p:nvPr>
            <p:custDataLst>
              <p:tags r:id="rId7"/>
            </p:custDataLst>
          </p:nvPr>
        </p:nvSpPr>
        <p:spPr>
          <a:xfrm>
            <a:off x="778510" y="992505"/>
            <a:ext cx="10746740" cy="3421380"/>
          </a:xfrm>
          <a:prstGeom prst="rect">
            <a:avLst/>
          </a:prstGeom>
          <a:noFill/>
        </p:spPr>
        <p:txBody>
          <a:bodyPr wrap="square" rtlCol="0" anchor="t">
            <a:noAutofit/>
          </a:bodyPr>
          <a:lstStyle/>
          <a:p>
            <a:pPr marL="457200" indent="-457200" algn="l" fontAlgn="auto">
              <a:lnSpc>
                <a:spcPct val="110000"/>
              </a:lnSpc>
              <a:buClr>
                <a:srgbClr val="0F4DD9"/>
              </a:buClr>
              <a:buSzPct val="90000"/>
              <a:buFont typeface="Wingdings" panose="05000000000000000000" charset="0"/>
              <a:buChar char="l"/>
            </a:pPr>
            <a:r>
              <a:rPr lang="zh-CN" altLang="en-US" sz="2800">
                <a:latin typeface="黑体" panose="02010609060101010101" charset="-122"/>
                <a:ea typeface="黑体" panose="02010609060101010101" charset="-122"/>
                <a:sym typeface="+mn-ea"/>
              </a:rPr>
              <a:t>平面几何经常涉及距离(线段长度)和角度问题，而平面向量的运算，特别是数量积主要涉及向量的模以及向量之间的夹角，因此我们可以用向量方法解决某些几何问题用向量方法解决几何问题时，通常先用向量表示相应的点、线段、夹角等几何元素，然后通过向量的运算来研究点、线段等元素之间的关系，最后再把运算结果“翻译”成几何关系，便得到几何问题的结论．用向量方法解决平面几何问题的“三步曲”：</a:t>
            </a:r>
            <a:endParaRPr lang="zh-CN" altLang="en-US" sz="2800">
              <a:latin typeface="黑体" panose="02010609060101010101" charset="-122"/>
              <a:ea typeface="黑体" panose="02010609060101010101" charset="-122"/>
              <a:sym typeface="+mn-ea"/>
            </a:endParaRPr>
          </a:p>
        </p:txBody>
      </p:sp>
      <p:sp>
        <p:nvSpPr>
          <p:cNvPr id="3" name="文本框 2"/>
          <p:cNvSpPr txBox="1"/>
          <p:nvPr>
            <p:custDataLst>
              <p:tags r:id="rId8"/>
            </p:custDataLst>
          </p:nvPr>
        </p:nvSpPr>
        <p:spPr>
          <a:xfrm>
            <a:off x="1213485" y="4324350"/>
            <a:ext cx="10312400" cy="2094230"/>
          </a:xfrm>
          <a:prstGeom prst="rect">
            <a:avLst/>
          </a:prstGeom>
          <a:noFill/>
        </p:spPr>
        <p:txBody>
          <a:bodyPr wrap="square" rtlCol="0" anchor="t">
            <a:noAutofit/>
          </a:bodyPr>
          <a:lstStyle/>
          <a:p>
            <a:pPr indent="0" algn="l" fontAlgn="auto">
              <a:lnSpc>
                <a:spcPct val="110000"/>
              </a:lnSpc>
              <a:buClr>
                <a:srgbClr val="0F4DD9"/>
              </a:buClr>
              <a:buSzPct val="90000"/>
              <a:buFont typeface="Wingdings" panose="05000000000000000000" charset="0"/>
              <a:buNone/>
            </a:pPr>
            <a:r>
              <a:rPr lang="en-US" altLang="zh-CN" sz="2700" b="1">
                <a:solidFill>
                  <a:srgbClr val="0F4DD9"/>
                </a:solidFill>
                <a:latin typeface="Times New Roman" panose="02020603050405020304" pitchFamily="18" charset="0"/>
                <a:ea typeface="黑体" panose="02010609060101010101" charset="-122"/>
                <a:cs typeface="Times New Roman" panose="02020603050405020304" pitchFamily="18" charset="0"/>
                <a:sym typeface="+mn-ea"/>
              </a:rPr>
              <a:t>(1)</a:t>
            </a:r>
            <a:r>
              <a:rPr lang="zh-CN" altLang="en-US" sz="2700" b="1">
                <a:solidFill>
                  <a:srgbClr val="0F4DD9"/>
                </a:solidFill>
                <a:latin typeface="Times New Roman" panose="02020603050405020304" pitchFamily="18" charset="0"/>
                <a:ea typeface="黑体" panose="02010609060101010101" charset="-122"/>
                <a:cs typeface="Times New Roman" panose="02020603050405020304" pitchFamily="18" charset="0"/>
                <a:sym typeface="+mn-ea"/>
              </a:rPr>
              <a:t>建立平面几何与向量的联系，用向量表示问题中涉及的几何元素，将平面几何问题转化为向量问题；</a:t>
            </a:r>
            <a:endParaRPr lang="zh-CN" altLang="en-US" sz="2700" b="1">
              <a:solidFill>
                <a:srgbClr val="0F4DD9"/>
              </a:solidFill>
              <a:latin typeface="Times New Roman" panose="02020603050405020304" pitchFamily="18" charset="0"/>
              <a:ea typeface="黑体" panose="02010609060101010101" charset="-122"/>
              <a:cs typeface="Times New Roman" panose="02020603050405020304" pitchFamily="18" charset="0"/>
              <a:sym typeface="+mn-ea"/>
            </a:endParaRPr>
          </a:p>
          <a:p>
            <a:pPr indent="0" algn="l" fontAlgn="auto">
              <a:lnSpc>
                <a:spcPct val="110000"/>
              </a:lnSpc>
              <a:buClr>
                <a:srgbClr val="0F4DD9"/>
              </a:buClr>
              <a:buSzPct val="90000"/>
              <a:buFont typeface="Wingdings" panose="05000000000000000000" charset="0"/>
              <a:buNone/>
            </a:pPr>
            <a:r>
              <a:rPr lang="en-US" altLang="zh-CN" sz="2700" b="1">
                <a:solidFill>
                  <a:schemeClr val="accent2"/>
                </a:solidFill>
                <a:latin typeface="Times New Roman" panose="02020603050405020304" pitchFamily="18" charset="0"/>
                <a:ea typeface="黑体" panose="02010609060101010101" charset="-122"/>
                <a:cs typeface="Times New Roman" panose="02020603050405020304" pitchFamily="18" charset="0"/>
                <a:sym typeface="+mn-ea"/>
              </a:rPr>
              <a:t>(2)</a:t>
            </a:r>
            <a:r>
              <a:rPr lang="zh-CN" altLang="en-US" sz="2700" b="1">
                <a:solidFill>
                  <a:schemeClr val="accent2"/>
                </a:solidFill>
                <a:latin typeface="Times New Roman" panose="02020603050405020304" pitchFamily="18" charset="0"/>
                <a:ea typeface="黑体" panose="02010609060101010101" charset="-122"/>
                <a:cs typeface="Times New Roman" panose="02020603050405020304" pitchFamily="18" charset="0"/>
                <a:sym typeface="+mn-ea"/>
              </a:rPr>
              <a:t>通过向量运算，研究几何元素之间的关系，如距离、夹角等问题；</a:t>
            </a:r>
            <a:endParaRPr lang="zh-CN" altLang="en-US" sz="2700" b="1">
              <a:solidFill>
                <a:schemeClr val="accent2"/>
              </a:solidFill>
              <a:latin typeface="Times New Roman" panose="02020603050405020304" pitchFamily="18" charset="0"/>
              <a:ea typeface="黑体" panose="02010609060101010101" charset="-122"/>
              <a:cs typeface="Times New Roman" panose="02020603050405020304" pitchFamily="18" charset="0"/>
              <a:sym typeface="+mn-ea"/>
            </a:endParaRPr>
          </a:p>
          <a:p>
            <a:pPr indent="0" algn="l" fontAlgn="auto">
              <a:lnSpc>
                <a:spcPct val="110000"/>
              </a:lnSpc>
              <a:buClr>
                <a:srgbClr val="0F4DD9"/>
              </a:buClr>
              <a:buSzPct val="90000"/>
              <a:buFont typeface="Wingdings" panose="05000000000000000000" charset="0"/>
              <a:buNone/>
            </a:pPr>
            <a:r>
              <a:rPr lang="en-US" altLang="zh-CN" sz="2700" b="1">
                <a:solidFill>
                  <a:srgbClr val="0F4DD9"/>
                </a:solidFill>
                <a:latin typeface="Times New Roman" panose="02020603050405020304" pitchFamily="18" charset="0"/>
                <a:ea typeface="黑体" panose="02010609060101010101" charset="-122"/>
                <a:cs typeface="Times New Roman" panose="02020603050405020304" pitchFamily="18" charset="0"/>
                <a:sym typeface="+mn-ea"/>
              </a:rPr>
              <a:t>(3)</a:t>
            </a:r>
            <a:r>
              <a:rPr lang="zh-CN" altLang="en-US" sz="2700" b="1">
                <a:solidFill>
                  <a:srgbClr val="0F4DD9"/>
                </a:solidFill>
                <a:latin typeface="Times New Roman" panose="02020603050405020304" pitchFamily="18" charset="0"/>
                <a:ea typeface="黑体" panose="02010609060101010101" charset="-122"/>
                <a:cs typeface="Times New Roman" panose="02020603050405020304" pitchFamily="18" charset="0"/>
                <a:sym typeface="+mn-ea"/>
              </a:rPr>
              <a:t>把运算结果“翻译”成几何关系．</a:t>
            </a:r>
            <a:endParaRPr lang="zh-CN" altLang="en-US" sz="2700" b="1">
              <a:solidFill>
                <a:srgbClr val="0F4DD9"/>
              </a:solidFill>
              <a:latin typeface="Times New Roman" panose="02020603050405020304" pitchFamily="18" charset="0"/>
              <a:ea typeface="黑体" panose="02010609060101010101" charset="-122"/>
              <a:cs typeface="Times New Roman" panose="02020603050405020304" pitchFamily="18"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srcRect l="26" r="26"/>
          <a:stretch>
            <a:fillRect/>
          </a:stretch>
        </p:blipFill>
        <p:spPr>
          <a:xfrm>
            <a:off x="-635" y="0"/>
            <a:ext cx="12192635"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矩形: 圆顶角 8"/>
          <p:cNvSpPr/>
          <p:nvPr>
            <p:custDataLst>
              <p:tags r:id="rId3"/>
            </p:custDataLst>
          </p:nvPr>
        </p:nvSpPr>
        <p:spPr>
          <a:xfrm>
            <a:off x="0" y="342900"/>
            <a:ext cx="12192000" cy="6515100"/>
          </a:xfrm>
          <a:prstGeom prst="round2SameRect">
            <a:avLst>
              <a:gd name="adj1" fmla="val 7374"/>
              <a:gd name="adj2" fmla="val 0"/>
            </a:avLst>
          </a:prstGeom>
          <a:gradFill flip="none" rotWithShape="1">
            <a:gsLst>
              <a:gs pos="0">
                <a:srgbClr val="FCFDFE"/>
              </a:gs>
              <a:gs pos="100000">
                <a:srgbClr val="FCFDFE">
                  <a:alpha val="78000"/>
                </a:srgbClr>
              </a:gs>
            </a:gsLst>
            <a:lin ang="5400000" scaled="1"/>
          </a:gra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custDataLst>
              <p:tags r:id="rId4"/>
            </p:custDataLst>
          </p:nvPr>
        </p:nvGrpSpPr>
        <p:grpSpPr>
          <a:xfrm>
            <a:off x="584836" y="485031"/>
            <a:ext cx="5197474" cy="521970"/>
            <a:chOff x="330201" y="588536"/>
            <a:chExt cx="5197474" cy="521970"/>
          </a:xfrm>
        </p:grpSpPr>
        <p:sp>
          <p:nvSpPr>
            <p:cNvPr id="14" name="文本框 13"/>
            <p:cNvSpPr txBox="1"/>
            <p:nvPr>
              <p:custDataLst>
                <p:tags r:id="rId5"/>
              </p:custDataLst>
            </p:nvPr>
          </p:nvSpPr>
          <p:spPr>
            <a:xfrm>
              <a:off x="523875" y="588536"/>
              <a:ext cx="5003800" cy="521970"/>
            </a:xfrm>
            <a:prstGeom prst="rect">
              <a:avLst/>
            </a:prstGeom>
            <a:noFill/>
          </p:spPr>
          <p:txBody>
            <a:bodyPr wrap="square" rtlCol="0">
              <a:spAutoFit/>
            </a:bodyPr>
            <a:lstStyle/>
            <a:p>
              <a:r>
                <a:rPr lang="zh-CN" altLang="en-US" sz="2800" b="1">
                  <a:solidFill>
                    <a:schemeClr val="tx1">
                      <a:lumMod val="95000"/>
                      <a:lumOff val="5000"/>
                    </a:schemeClr>
                  </a:solidFill>
                  <a:latin typeface="微软雅黑" panose="020B0503020204020204" charset="-122"/>
                  <a:ea typeface="微软雅黑" panose="020B0503020204020204" charset="-122"/>
                </a:rPr>
                <a:t>学习新知</a:t>
              </a:r>
              <a:endParaRPr lang="zh-CN" altLang="en-US" sz="2800" b="1">
                <a:solidFill>
                  <a:schemeClr val="tx1">
                    <a:lumMod val="95000"/>
                    <a:lumOff val="5000"/>
                  </a:schemeClr>
                </a:solidFill>
                <a:latin typeface="微软雅黑" panose="020B0503020204020204" charset="-122"/>
                <a:ea typeface="微软雅黑" panose="020B0503020204020204" charset="-122"/>
              </a:endParaRPr>
            </a:p>
          </p:txBody>
        </p:sp>
        <p:sp>
          <p:nvSpPr>
            <p:cNvPr id="16" name="矩形: 圆角 15"/>
            <p:cNvSpPr/>
            <p:nvPr>
              <p:custDataLst>
                <p:tags r:id="rId6"/>
              </p:custDataLst>
            </p:nvPr>
          </p:nvSpPr>
          <p:spPr>
            <a:xfrm>
              <a:off x="330201" y="656481"/>
              <a:ext cx="139700" cy="380365"/>
            </a:xfrm>
            <a:prstGeom prst="roundRect">
              <a:avLst>
                <a:gd name="adj" fmla="val 50000"/>
              </a:avLst>
            </a:prstGeom>
            <a:gradFill flip="none" rotWithShape="1">
              <a:gsLst>
                <a:gs pos="0">
                  <a:srgbClr val="D1DE7D"/>
                </a:gs>
                <a:gs pos="70000">
                  <a:srgbClr val="068BD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grpSp>
      <p:sp>
        <p:nvSpPr>
          <p:cNvPr id="13" name="圆角矩形 12"/>
          <p:cNvSpPr/>
          <p:nvPr>
            <p:custDataLst>
              <p:tags r:id="rId7"/>
            </p:custDataLst>
          </p:nvPr>
        </p:nvSpPr>
        <p:spPr>
          <a:xfrm>
            <a:off x="3204210" y="1270000"/>
            <a:ext cx="5784215" cy="579120"/>
          </a:xfrm>
          <a:prstGeom prst="roundRect">
            <a:avLst>
              <a:gd name="adj" fmla="val 50000"/>
            </a:avLst>
          </a:prstGeom>
          <a:gradFill>
            <a:gsLst>
              <a:gs pos="0">
                <a:srgbClr val="068BD8"/>
              </a:gs>
              <a:gs pos="100000">
                <a:srgbClr val="85BC5C"/>
              </a:gs>
            </a:gsLst>
            <a:lin ang="14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800" b="1">
                <a:latin typeface="黑体" panose="02010609060101010101" charset="-122"/>
                <a:ea typeface="黑体" panose="02010609060101010101" charset="-122"/>
                <a:cs typeface="黑体" panose="02010609060101010101" charset="-122"/>
                <a:sym typeface="+mn-ea"/>
              </a:rPr>
              <a:t>用向量解决平面几何问题的步骤</a:t>
            </a:r>
            <a:endParaRPr lang="zh-CN" altLang="en-US" sz="2800" b="1">
              <a:latin typeface="黑体" panose="02010609060101010101" charset="-122"/>
              <a:ea typeface="黑体" panose="02010609060101010101" charset="-122"/>
              <a:cs typeface="黑体" panose="02010609060101010101" charset="-122"/>
              <a:sym typeface="+mn-ea"/>
            </a:endParaRPr>
          </a:p>
        </p:txBody>
      </p:sp>
      <p:grpSp>
        <p:nvGrpSpPr>
          <p:cNvPr id="29" name="组合 28"/>
          <p:cNvGrpSpPr/>
          <p:nvPr>
            <p:custDataLst>
              <p:tags r:id="rId8"/>
            </p:custDataLst>
          </p:nvPr>
        </p:nvGrpSpPr>
        <p:grpSpPr>
          <a:xfrm>
            <a:off x="778510" y="2249805"/>
            <a:ext cx="10627995" cy="1118870"/>
            <a:chOff x="1814" y="3200"/>
            <a:chExt cx="16737" cy="1762"/>
          </a:xfrm>
        </p:grpSpPr>
        <p:sp>
          <p:nvSpPr>
            <p:cNvPr id="15" name="Shape 120"/>
            <p:cNvSpPr/>
            <p:nvPr>
              <p:custDataLst>
                <p:tags r:id="rId9"/>
              </p:custDataLst>
            </p:nvPr>
          </p:nvSpPr>
          <p:spPr>
            <a:xfrm>
              <a:off x="3057" y="3200"/>
              <a:ext cx="15494" cy="1763"/>
            </a:xfrm>
            <a:prstGeom prst="rect">
              <a:avLst/>
            </a:prstGeom>
            <a:noFill/>
            <a:ln w="12700" cap="flat">
              <a:noFill/>
              <a:miter lim="400000"/>
            </a:ln>
            <a:effectLst/>
          </p:spPr>
          <p:txBody>
            <a:bodyPr wrap="square" lIns="0" tIns="0" rIns="0" bIns="0" numCol="1" anchor="t">
              <a:spAutoFit/>
            </a:bodyPr>
            <a:lstStyle>
              <a:lvl1pPr>
                <a:defRPr b="1">
                  <a:solidFill>
                    <a:srgbClr val="B61C22"/>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lvl="0" fontAlgn="auto">
                <a:lnSpc>
                  <a:spcPct val="130000"/>
                </a:lnSpc>
                <a:defRPr b="0">
                  <a:solidFill>
                    <a:srgbClr val="000000"/>
                  </a:solidFill>
                </a:defRPr>
              </a:pPr>
              <a:r>
                <a:rPr lang="zh-CN" altLang="en-US" sz="2800">
                  <a:solidFill>
                    <a:schemeClr val="tx1"/>
                  </a:solidFill>
                  <a:latin typeface="黑体" panose="02010609060101010101" charset="-122"/>
                  <a:ea typeface="黑体" panose="02010609060101010101" charset="-122"/>
                  <a:cs typeface="黑体" panose="02010609060101010101" charset="-122"/>
                  <a:sym typeface="Arial" panose="020B0604020202020204"/>
                </a:rPr>
                <a:t>建立平面几何与向量的关系，用向量表示问题中涉及到的几何元素，将平面几何问题</a:t>
              </a:r>
              <a:r>
                <a:rPr lang="zh-CN" altLang="en-US" sz="2800" b="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sym typeface="Arial" panose="020B0604020202020204"/>
                </a:rPr>
                <a:t>转化</a:t>
              </a:r>
              <a:r>
                <a:rPr lang="zh-CN" altLang="en-US" sz="2800">
                  <a:solidFill>
                    <a:schemeClr val="tx1"/>
                  </a:solidFill>
                  <a:latin typeface="黑体" panose="02010609060101010101" charset="-122"/>
                  <a:ea typeface="黑体" panose="02010609060101010101" charset="-122"/>
                  <a:cs typeface="黑体" panose="02010609060101010101" charset="-122"/>
                  <a:sym typeface="Arial" panose="020B0604020202020204"/>
                </a:rPr>
                <a:t>为向量问题；</a:t>
              </a:r>
              <a:endParaRPr lang="zh-CN" altLang="en-US" sz="2800">
                <a:solidFill>
                  <a:schemeClr val="tx1"/>
                </a:solidFill>
                <a:latin typeface="黑体" panose="02010609060101010101" charset="-122"/>
                <a:ea typeface="黑体" panose="02010609060101010101" charset="-122"/>
                <a:cs typeface="黑体" panose="02010609060101010101" charset="-122"/>
                <a:sym typeface="Arial" panose="020B0604020202020204"/>
              </a:endParaRPr>
            </a:p>
          </p:txBody>
        </p:sp>
        <p:sp>
          <p:nvSpPr>
            <p:cNvPr id="25" name="圆角矩形 24"/>
            <p:cNvSpPr/>
            <p:nvPr>
              <p:custDataLst>
                <p:tags r:id="rId10"/>
              </p:custDataLst>
            </p:nvPr>
          </p:nvSpPr>
          <p:spPr>
            <a:xfrm>
              <a:off x="1814" y="3225"/>
              <a:ext cx="972" cy="912"/>
            </a:xfrm>
            <a:prstGeom prst="roundRect">
              <a:avLst>
                <a:gd name="adj" fmla="val 50000"/>
              </a:avLst>
            </a:prstGeom>
            <a:gradFill>
              <a:gsLst>
                <a:gs pos="0">
                  <a:srgbClr val="068BD8"/>
                </a:gs>
                <a:gs pos="100000">
                  <a:srgbClr val="85BC5C"/>
                </a:gs>
              </a:gsLst>
              <a:lin ang="14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600" b="1">
                  <a:latin typeface="Times New Roman" panose="02020603050405020304" pitchFamily="18" charset="0"/>
                  <a:ea typeface="黑体" panose="02010609060101010101" charset="-122"/>
                  <a:cs typeface="Times New Roman" panose="02020603050405020304" pitchFamily="18" charset="0"/>
                  <a:sym typeface="+mn-ea"/>
                </a:rPr>
                <a:t>1</a:t>
              </a:r>
              <a:endParaRPr lang="en-US" altLang="zh-CN" sz="2600" b="1">
                <a:latin typeface="Times New Roman" panose="02020603050405020304" pitchFamily="18" charset="0"/>
                <a:ea typeface="黑体" panose="02010609060101010101" charset="-122"/>
                <a:cs typeface="Times New Roman" panose="02020603050405020304" pitchFamily="18" charset="0"/>
                <a:sym typeface="+mn-ea"/>
              </a:endParaRPr>
            </a:p>
          </p:txBody>
        </p:sp>
      </p:grpSp>
      <p:grpSp>
        <p:nvGrpSpPr>
          <p:cNvPr id="30" name="组合 29"/>
          <p:cNvGrpSpPr/>
          <p:nvPr>
            <p:custDataLst>
              <p:tags r:id="rId11"/>
            </p:custDataLst>
          </p:nvPr>
        </p:nvGrpSpPr>
        <p:grpSpPr>
          <a:xfrm>
            <a:off x="778510" y="3586480"/>
            <a:ext cx="10627995" cy="579120"/>
            <a:chOff x="1814" y="5305"/>
            <a:chExt cx="16737" cy="912"/>
          </a:xfrm>
        </p:grpSpPr>
        <p:sp>
          <p:nvSpPr>
            <p:cNvPr id="21" name="Shape 120"/>
            <p:cNvSpPr/>
            <p:nvPr>
              <p:custDataLst>
                <p:tags r:id="rId12"/>
              </p:custDataLst>
            </p:nvPr>
          </p:nvSpPr>
          <p:spPr>
            <a:xfrm>
              <a:off x="3057" y="5449"/>
              <a:ext cx="15494" cy="678"/>
            </a:xfrm>
            <a:prstGeom prst="rect">
              <a:avLst/>
            </a:prstGeom>
            <a:noFill/>
            <a:ln w="12700" cap="flat">
              <a:noFill/>
              <a:miter lim="400000"/>
            </a:ln>
            <a:effectLst/>
          </p:spPr>
          <p:txBody>
            <a:bodyPr wrap="square" lIns="0" tIns="0" rIns="0" bIns="0" numCol="1" anchor="t">
              <a:spAutoFit/>
            </a:bodyPr>
            <a:lstStyle>
              <a:lvl1pPr>
                <a:defRPr b="1">
                  <a:solidFill>
                    <a:srgbClr val="B61C22"/>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lvl="0" fontAlgn="auto">
                <a:lnSpc>
                  <a:spcPct val="100000"/>
                </a:lnSpc>
                <a:defRPr b="0">
                  <a:solidFill>
                    <a:srgbClr val="000000"/>
                  </a:solidFill>
                </a:defRPr>
              </a:pPr>
              <a:r>
                <a:rPr lang="zh-CN" altLang="en-US" sz="2800">
                  <a:solidFill>
                    <a:schemeClr val="tx1"/>
                  </a:solidFill>
                  <a:latin typeface="黑体" panose="02010609060101010101" charset="-122"/>
                  <a:ea typeface="黑体" panose="02010609060101010101" charset="-122"/>
                </a:rPr>
                <a:t>通过向量</a:t>
              </a:r>
              <a:r>
                <a:rPr lang="zh-CN" altLang="en-US" sz="2800" b="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rPr>
                <a:t>运算</a:t>
              </a:r>
              <a:r>
                <a:rPr lang="zh-CN" altLang="en-US" sz="2800">
                  <a:solidFill>
                    <a:schemeClr val="tx1"/>
                  </a:solidFill>
                  <a:latin typeface="黑体" panose="02010609060101010101" charset="-122"/>
                  <a:ea typeface="黑体" panose="02010609060101010101" charset="-122"/>
                </a:rPr>
                <a:t>，研究几何元素之间的关系，如距离、夹角等等；</a:t>
              </a:r>
              <a:endParaRPr lang="zh-CN" altLang="en-US" sz="2800">
                <a:solidFill>
                  <a:schemeClr val="tx1"/>
                </a:solidFill>
                <a:latin typeface="黑体" panose="02010609060101010101" charset="-122"/>
                <a:ea typeface="黑体" panose="02010609060101010101" charset="-122"/>
              </a:endParaRPr>
            </a:p>
          </p:txBody>
        </p:sp>
        <p:sp>
          <p:nvSpPr>
            <p:cNvPr id="27" name="圆角矩形 26"/>
            <p:cNvSpPr/>
            <p:nvPr>
              <p:custDataLst>
                <p:tags r:id="rId13"/>
              </p:custDataLst>
            </p:nvPr>
          </p:nvSpPr>
          <p:spPr>
            <a:xfrm>
              <a:off x="1814" y="5305"/>
              <a:ext cx="972" cy="912"/>
            </a:xfrm>
            <a:prstGeom prst="roundRect">
              <a:avLst>
                <a:gd name="adj" fmla="val 50000"/>
              </a:avLst>
            </a:prstGeom>
            <a:gradFill>
              <a:gsLst>
                <a:gs pos="0">
                  <a:srgbClr val="068BD8"/>
                </a:gs>
                <a:gs pos="100000">
                  <a:srgbClr val="85BC5C"/>
                </a:gs>
              </a:gsLst>
              <a:lin ang="14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600" b="1">
                  <a:latin typeface="Times New Roman" panose="02020603050405020304" pitchFamily="18" charset="0"/>
                  <a:ea typeface="黑体" panose="02010609060101010101" charset="-122"/>
                  <a:cs typeface="Times New Roman" panose="02020603050405020304" pitchFamily="18" charset="0"/>
                  <a:sym typeface="+mn-ea"/>
                </a:rPr>
                <a:t>2</a:t>
              </a:r>
              <a:endParaRPr lang="en-US" altLang="zh-CN" sz="2600" b="1">
                <a:latin typeface="Times New Roman" panose="02020603050405020304" pitchFamily="18" charset="0"/>
                <a:ea typeface="黑体" panose="02010609060101010101" charset="-122"/>
                <a:cs typeface="Times New Roman" panose="02020603050405020304" pitchFamily="18" charset="0"/>
                <a:sym typeface="+mn-ea"/>
              </a:endParaRPr>
            </a:p>
          </p:txBody>
        </p:sp>
      </p:grpSp>
      <p:grpSp>
        <p:nvGrpSpPr>
          <p:cNvPr id="31" name="组合 30"/>
          <p:cNvGrpSpPr/>
          <p:nvPr>
            <p:custDataLst>
              <p:tags r:id="rId14"/>
            </p:custDataLst>
          </p:nvPr>
        </p:nvGrpSpPr>
        <p:grpSpPr>
          <a:xfrm>
            <a:off x="778510" y="4502150"/>
            <a:ext cx="8649335" cy="579120"/>
            <a:chOff x="1814" y="6747"/>
            <a:chExt cx="13621" cy="912"/>
          </a:xfrm>
        </p:grpSpPr>
        <p:sp>
          <p:nvSpPr>
            <p:cNvPr id="26" name="Shape 120"/>
            <p:cNvSpPr/>
            <p:nvPr>
              <p:custDataLst>
                <p:tags r:id="rId15"/>
              </p:custDataLst>
            </p:nvPr>
          </p:nvSpPr>
          <p:spPr>
            <a:xfrm>
              <a:off x="3057" y="6886"/>
              <a:ext cx="12379" cy="678"/>
            </a:xfrm>
            <a:prstGeom prst="rect">
              <a:avLst/>
            </a:prstGeom>
            <a:noFill/>
            <a:ln w="12700" cap="flat">
              <a:noFill/>
              <a:miter lim="400000"/>
            </a:ln>
            <a:effectLst/>
          </p:spPr>
          <p:txBody>
            <a:bodyPr wrap="square" lIns="0" tIns="0" rIns="0" bIns="0" numCol="1" anchor="t">
              <a:spAutoFit/>
            </a:bodyPr>
            <a:lstStyle>
              <a:lvl1pPr>
                <a:defRPr b="1">
                  <a:solidFill>
                    <a:srgbClr val="B61C22"/>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lvl="0" fontAlgn="auto">
                <a:lnSpc>
                  <a:spcPct val="100000"/>
                </a:lnSpc>
                <a:defRPr b="0">
                  <a:solidFill>
                    <a:srgbClr val="000000"/>
                  </a:solidFill>
                </a:defRPr>
              </a:pPr>
              <a:r>
                <a:rPr lang="zh-CN" altLang="en-US" sz="2800">
                  <a:solidFill>
                    <a:schemeClr val="tx1"/>
                  </a:solidFill>
                  <a:latin typeface="黑体" panose="02010609060101010101" charset="-122"/>
                  <a:ea typeface="黑体" panose="02010609060101010101" charset="-122"/>
                  <a:cs typeface="黑体" panose="02010609060101010101" charset="-122"/>
                </a:rPr>
                <a:t>把运算结果“</a:t>
              </a:r>
              <a:r>
                <a:rPr lang="zh-CN" altLang="en-US" sz="2800" b="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翻译</a:t>
              </a:r>
              <a:r>
                <a:rPr lang="zh-CN" altLang="en-US" sz="2800">
                  <a:solidFill>
                    <a:schemeClr val="tx1"/>
                  </a:solidFill>
                  <a:latin typeface="黑体" panose="02010609060101010101" charset="-122"/>
                  <a:ea typeface="黑体" panose="02010609060101010101" charset="-122"/>
                  <a:cs typeface="黑体" panose="02010609060101010101" charset="-122"/>
                </a:rPr>
                <a:t>”成几何关系</a:t>
              </a:r>
              <a:r>
                <a:rPr lang="en-US" altLang="zh-CN" sz="2800">
                  <a:solidFill>
                    <a:schemeClr val="tx1"/>
                  </a:solidFill>
                  <a:latin typeface="黑体" panose="02010609060101010101" charset="-122"/>
                  <a:ea typeface="黑体" panose="02010609060101010101" charset="-122"/>
                  <a:cs typeface="黑体" panose="02010609060101010101" charset="-122"/>
                </a:rPr>
                <a:t>.</a:t>
              </a:r>
              <a:endParaRPr lang="en-US" altLang="zh-CN" sz="2800">
                <a:solidFill>
                  <a:schemeClr val="tx1"/>
                </a:solidFill>
                <a:latin typeface="黑体" panose="02010609060101010101" charset="-122"/>
                <a:ea typeface="黑体" panose="02010609060101010101" charset="-122"/>
                <a:cs typeface="黑体" panose="02010609060101010101" charset="-122"/>
              </a:endParaRPr>
            </a:p>
          </p:txBody>
        </p:sp>
        <p:sp>
          <p:nvSpPr>
            <p:cNvPr id="28" name="圆角矩形 27"/>
            <p:cNvSpPr/>
            <p:nvPr>
              <p:custDataLst>
                <p:tags r:id="rId16"/>
              </p:custDataLst>
            </p:nvPr>
          </p:nvSpPr>
          <p:spPr>
            <a:xfrm>
              <a:off x="1814" y="6747"/>
              <a:ext cx="972" cy="912"/>
            </a:xfrm>
            <a:prstGeom prst="roundRect">
              <a:avLst>
                <a:gd name="adj" fmla="val 50000"/>
              </a:avLst>
            </a:prstGeom>
            <a:gradFill>
              <a:gsLst>
                <a:gs pos="0">
                  <a:srgbClr val="068BD8"/>
                </a:gs>
                <a:gs pos="100000">
                  <a:srgbClr val="85BC5C"/>
                </a:gs>
              </a:gsLst>
              <a:lin ang="14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600" b="1">
                  <a:latin typeface="Times New Roman" panose="02020603050405020304" pitchFamily="18" charset="0"/>
                  <a:ea typeface="黑体" panose="02010609060101010101" charset="-122"/>
                  <a:cs typeface="Times New Roman" panose="02020603050405020304" pitchFamily="18" charset="0"/>
                  <a:sym typeface="+mn-ea"/>
                </a:rPr>
                <a:t>3</a:t>
              </a:r>
              <a:endParaRPr lang="en-US" altLang="zh-CN" sz="2600" b="1">
                <a:latin typeface="Times New Roman" panose="02020603050405020304" pitchFamily="18" charset="0"/>
                <a:ea typeface="黑体" panose="02010609060101010101" charset="-122"/>
                <a:cs typeface="Times New Roman" panose="02020603050405020304" pitchFamily="18" charset="0"/>
                <a:sym typeface="+mn-ea"/>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250" fill="hold">
                                          <p:stCondLst>
                                            <p:cond delay="0"/>
                                          </p:stCondLst>
                                        </p:cTn>
                                        <p:tgtEl>
                                          <p:spTgt spid="29"/>
                                        </p:tgtEl>
                                        <p:attrNameLst>
                                          <p:attrName>style.visibility</p:attrName>
                                        </p:attrNameLst>
                                      </p:cBhvr>
                                      <p:to>
                                        <p:strVal val="visible"/>
                                      </p:to>
                                    </p:set>
                                    <p:animEffect transition="in" filter="fade">
                                      <p:cBhvr>
                                        <p:cTn id="7" dur="25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250" fill="hold">
                                          <p:stCondLst>
                                            <p:cond delay="0"/>
                                          </p:stCondLst>
                                        </p:cTn>
                                        <p:tgtEl>
                                          <p:spTgt spid="30"/>
                                        </p:tgtEl>
                                        <p:attrNameLst>
                                          <p:attrName>style.visibility</p:attrName>
                                        </p:attrNameLst>
                                      </p:cBhvr>
                                      <p:to>
                                        <p:strVal val="visible"/>
                                      </p:to>
                                    </p:set>
                                    <p:animEffect transition="in" filter="fade">
                                      <p:cBhvr>
                                        <p:cTn id="12" dur="25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250" fill="hold">
                                          <p:stCondLst>
                                            <p:cond delay="0"/>
                                          </p:stCondLst>
                                        </p:cTn>
                                        <p:tgtEl>
                                          <p:spTgt spid="31"/>
                                        </p:tgtEl>
                                        <p:attrNameLst>
                                          <p:attrName>style.visibility</p:attrName>
                                        </p:attrNameLst>
                                      </p:cBhvr>
                                      <p:to>
                                        <p:strVal val="visible"/>
                                      </p:to>
                                    </p:set>
                                    <p:animEffect transition="in" filter="fade">
                                      <p:cBhvr>
                                        <p:cTn id="17"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srcRect l="26" r="26"/>
          <a:stretch>
            <a:fillRect/>
          </a:stretch>
        </p:blipFill>
        <p:spPr>
          <a:xfrm>
            <a:off x="-635" y="0"/>
            <a:ext cx="12192635"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矩形: 圆顶角 8"/>
          <p:cNvSpPr/>
          <p:nvPr>
            <p:custDataLst>
              <p:tags r:id="rId3"/>
            </p:custDataLst>
          </p:nvPr>
        </p:nvSpPr>
        <p:spPr>
          <a:xfrm>
            <a:off x="0" y="342900"/>
            <a:ext cx="12192000" cy="6515100"/>
          </a:xfrm>
          <a:prstGeom prst="round2SameRect">
            <a:avLst>
              <a:gd name="adj1" fmla="val 7374"/>
              <a:gd name="adj2" fmla="val 0"/>
            </a:avLst>
          </a:prstGeom>
          <a:gradFill flip="none" rotWithShape="1">
            <a:gsLst>
              <a:gs pos="0">
                <a:srgbClr val="FCFDFE"/>
              </a:gs>
              <a:gs pos="100000">
                <a:srgbClr val="FCFDFE">
                  <a:alpha val="78000"/>
                </a:srgbClr>
              </a:gs>
            </a:gsLst>
            <a:lin ang="5400000" scaled="1"/>
          </a:gra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custDataLst>
              <p:tags r:id="rId4"/>
            </p:custDataLst>
          </p:nvPr>
        </p:nvGrpSpPr>
        <p:grpSpPr>
          <a:xfrm>
            <a:off x="584836" y="472966"/>
            <a:ext cx="5197474" cy="521970"/>
            <a:chOff x="330201" y="576471"/>
            <a:chExt cx="5197474" cy="521970"/>
          </a:xfrm>
        </p:grpSpPr>
        <p:sp>
          <p:nvSpPr>
            <p:cNvPr id="14" name="文本框 13"/>
            <p:cNvSpPr txBox="1"/>
            <p:nvPr>
              <p:custDataLst>
                <p:tags r:id="rId5"/>
              </p:custDataLst>
            </p:nvPr>
          </p:nvSpPr>
          <p:spPr>
            <a:xfrm>
              <a:off x="523875" y="576471"/>
              <a:ext cx="5003800" cy="521970"/>
            </a:xfrm>
            <a:prstGeom prst="rect">
              <a:avLst/>
            </a:prstGeom>
            <a:noFill/>
          </p:spPr>
          <p:txBody>
            <a:bodyPr wrap="square" rtlCol="0">
              <a:spAutoFit/>
            </a:bodyPr>
            <a:lstStyle/>
            <a:p>
              <a:r>
                <a:rPr lang="zh-CN" altLang="en-US" sz="2800" b="1">
                  <a:solidFill>
                    <a:schemeClr val="tx1">
                      <a:lumMod val="95000"/>
                      <a:lumOff val="5000"/>
                    </a:schemeClr>
                  </a:solidFill>
                  <a:latin typeface="微软雅黑" panose="020B0503020204020204" charset="-122"/>
                  <a:ea typeface="微软雅黑" panose="020B0503020204020204" charset="-122"/>
                </a:rPr>
                <a:t>学习新知</a:t>
              </a:r>
              <a:endParaRPr lang="zh-CN" altLang="en-US" sz="2800" b="1">
                <a:solidFill>
                  <a:schemeClr val="tx1">
                    <a:lumMod val="95000"/>
                    <a:lumOff val="5000"/>
                  </a:schemeClr>
                </a:solidFill>
                <a:latin typeface="微软雅黑" panose="020B0503020204020204" charset="-122"/>
                <a:ea typeface="微软雅黑" panose="020B0503020204020204" charset="-122"/>
              </a:endParaRPr>
            </a:p>
          </p:txBody>
        </p:sp>
        <p:sp>
          <p:nvSpPr>
            <p:cNvPr id="16" name="矩形: 圆角 15"/>
            <p:cNvSpPr/>
            <p:nvPr>
              <p:custDataLst>
                <p:tags r:id="rId6"/>
              </p:custDataLst>
            </p:nvPr>
          </p:nvSpPr>
          <p:spPr>
            <a:xfrm>
              <a:off x="330201" y="656481"/>
              <a:ext cx="139700" cy="380365"/>
            </a:xfrm>
            <a:prstGeom prst="roundRect">
              <a:avLst>
                <a:gd name="adj" fmla="val 50000"/>
              </a:avLst>
            </a:prstGeom>
            <a:gradFill flip="none" rotWithShape="1">
              <a:gsLst>
                <a:gs pos="0">
                  <a:srgbClr val="D1DE7D"/>
                </a:gs>
                <a:gs pos="70000">
                  <a:srgbClr val="068BD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grpSp>
      <p:grpSp>
        <p:nvGrpSpPr>
          <p:cNvPr id="4" name="组合 3"/>
          <p:cNvGrpSpPr/>
          <p:nvPr>
            <p:custDataLst>
              <p:tags r:id="rId7"/>
            </p:custDataLst>
          </p:nvPr>
        </p:nvGrpSpPr>
        <p:grpSpPr>
          <a:xfrm>
            <a:off x="668655" y="1081405"/>
            <a:ext cx="10946765" cy="1050290"/>
            <a:chOff x="1053" y="1659"/>
            <a:chExt cx="17239" cy="1654"/>
          </a:xfrm>
        </p:grpSpPr>
        <p:sp>
          <p:nvSpPr>
            <p:cNvPr id="18" name="圆角矩形 17"/>
            <p:cNvSpPr/>
            <p:nvPr>
              <p:custDataLst>
                <p:tags r:id="rId8"/>
              </p:custDataLst>
            </p:nvPr>
          </p:nvSpPr>
          <p:spPr>
            <a:xfrm>
              <a:off x="1053" y="1681"/>
              <a:ext cx="1815" cy="821"/>
            </a:xfrm>
            <a:prstGeom prst="roundRect">
              <a:avLst>
                <a:gd name="adj" fmla="val 50000"/>
              </a:avLst>
            </a:prstGeom>
            <a:gradFill>
              <a:gsLst>
                <a:gs pos="0">
                  <a:srgbClr val="068BD8"/>
                </a:gs>
                <a:gs pos="100000">
                  <a:srgbClr val="85BC5C"/>
                </a:gs>
              </a:gsLst>
              <a:lin ang="14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800" b="1">
                  <a:latin typeface="黑体" panose="02010609060101010101" charset="-122"/>
                  <a:ea typeface="黑体" panose="02010609060101010101" charset="-122"/>
                  <a:cs typeface="黑体" panose="02010609060101010101" charset="-122"/>
                  <a:sym typeface="+mn-ea"/>
                </a:rPr>
                <a:t>练习</a:t>
              </a:r>
              <a:endParaRPr lang="zh-CN" altLang="en-US" sz="2800" b="1">
                <a:latin typeface="黑体" panose="02010609060101010101" charset="-122"/>
                <a:ea typeface="黑体" panose="02010609060101010101" charset="-122"/>
                <a:cs typeface="黑体" panose="02010609060101010101" charset="-122"/>
                <a:sym typeface="+mn-ea"/>
              </a:endParaRPr>
            </a:p>
          </p:txBody>
        </p:sp>
        <p:sp>
          <p:nvSpPr>
            <p:cNvPr id="3" name="文本框 2"/>
            <p:cNvSpPr txBox="1"/>
            <p:nvPr>
              <p:custDataLst>
                <p:tags r:id="rId9"/>
              </p:custDataLst>
            </p:nvPr>
          </p:nvSpPr>
          <p:spPr>
            <a:xfrm>
              <a:off x="2867" y="1659"/>
              <a:ext cx="15425" cy="1654"/>
            </a:xfrm>
            <a:prstGeom prst="rect">
              <a:avLst/>
            </a:prstGeom>
            <a:noFill/>
            <a:ln w="9525">
              <a:noFill/>
            </a:ln>
          </p:spPr>
          <p:txBody>
            <a:bodyPr wrap="square" anchor="t">
              <a:spAutoFit/>
            </a:bodyPr>
            <a:lstStyle/>
            <a:p>
              <a:pPr algn="just" fontAlgn="auto">
                <a:lnSpc>
                  <a:spcPct val="120000"/>
                </a:lnSpc>
                <a:spcAft>
                  <a:spcPct val="0"/>
                </a:spcAft>
                <a:tabLst>
                  <a:tab pos="2430780" algn="l"/>
                </a:tabLst>
              </a:pPr>
              <a:r>
                <a:rPr lang="zh-CN" altLang="zh-CN" sz="2600" kern="100">
                  <a:latin typeface="Times New Roman" panose="02020603050405020304" pitchFamily="18" charset="0"/>
                  <a:ea typeface="黑体" panose="02010609060101010101" charset="-122"/>
                  <a:cs typeface="Times New Roman" panose="02020603050405020304" pitchFamily="18" charset="0"/>
                  <a:sym typeface="+mn-ea"/>
                </a:rPr>
                <a:t>如图所示，在正方形</a:t>
              </a:r>
              <a:r>
                <a:rPr lang="en-US" altLang="zh-CN" sz="2600" i="1" kern="100">
                  <a:latin typeface="Times New Roman" panose="02020603050405020304" pitchFamily="18" charset="0"/>
                  <a:ea typeface="黑体" panose="02010609060101010101" charset="-122"/>
                  <a:cs typeface="Times New Roman" panose="02020603050405020304" pitchFamily="18" charset="0"/>
                  <a:sym typeface="+mn-ea"/>
                </a:rPr>
                <a:t>ABCD</a:t>
              </a:r>
              <a:r>
                <a:rPr lang="zh-CN" altLang="zh-CN" sz="2600" kern="100">
                  <a:latin typeface="Times New Roman" panose="02020603050405020304" pitchFamily="18" charset="0"/>
                  <a:ea typeface="黑体" panose="02010609060101010101" charset="-122"/>
                  <a:cs typeface="Times New Roman" panose="02020603050405020304" pitchFamily="18" charset="0"/>
                  <a:sym typeface="+mn-ea"/>
                </a:rPr>
                <a:t>中，</a:t>
              </a:r>
              <a:r>
                <a:rPr lang="en-US" altLang="zh-CN" sz="2600" i="1" kern="100">
                  <a:latin typeface="Times New Roman" panose="02020603050405020304" pitchFamily="18" charset="0"/>
                  <a:ea typeface="黑体" panose="02010609060101010101" charset="-122"/>
                  <a:cs typeface="Times New Roman" panose="02020603050405020304" pitchFamily="18" charset="0"/>
                  <a:sym typeface="+mn-ea"/>
                </a:rPr>
                <a:t>E</a:t>
              </a:r>
              <a:r>
                <a:rPr lang="zh-CN" altLang="zh-CN" sz="2600" kern="100">
                  <a:latin typeface="Times New Roman" panose="02020603050405020304" pitchFamily="18" charset="0"/>
                  <a:ea typeface="黑体" panose="02010609060101010101" charset="-122"/>
                  <a:cs typeface="Times New Roman" panose="02020603050405020304" pitchFamily="18" charset="0"/>
                  <a:sym typeface="+mn-ea"/>
                </a:rPr>
                <a:t>，</a:t>
              </a:r>
              <a:r>
                <a:rPr lang="en-US" altLang="zh-CN" sz="2600" i="1" kern="100">
                  <a:latin typeface="Times New Roman" panose="02020603050405020304" pitchFamily="18" charset="0"/>
                  <a:ea typeface="黑体" panose="02010609060101010101" charset="-122"/>
                  <a:cs typeface="Times New Roman" panose="02020603050405020304" pitchFamily="18" charset="0"/>
                  <a:sym typeface="+mn-ea"/>
                </a:rPr>
                <a:t>F</a:t>
              </a:r>
              <a:r>
                <a:rPr lang="zh-CN" altLang="zh-CN" sz="2600" kern="100">
                  <a:latin typeface="Times New Roman" panose="02020603050405020304" pitchFamily="18" charset="0"/>
                  <a:ea typeface="黑体" panose="02010609060101010101" charset="-122"/>
                  <a:cs typeface="Times New Roman" panose="02020603050405020304" pitchFamily="18" charset="0"/>
                  <a:sym typeface="+mn-ea"/>
                </a:rPr>
                <a:t>分别是</a:t>
              </a:r>
              <a:r>
                <a:rPr lang="en-US" altLang="zh-CN" sz="2600" i="1" kern="100">
                  <a:latin typeface="Times New Roman" panose="02020603050405020304" pitchFamily="18" charset="0"/>
                  <a:ea typeface="黑体" panose="02010609060101010101" charset="-122"/>
                  <a:cs typeface="Times New Roman" panose="02020603050405020304" pitchFamily="18" charset="0"/>
                  <a:sym typeface="+mn-ea"/>
                </a:rPr>
                <a:t>AB</a:t>
              </a:r>
              <a:r>
                <a:rPr lang="zh-CN" altLang="zh-CN" sz="2600" kern="100">
                  <a:latin typeface="Times New Roman" panose="02020603050405020304" pitchFamily="18" charset="0"/>
                  <a:ea typeface="黑体" panose="02010609060101010101" charset="-122"/>
                  <a:cs typeface="Times New Roman" panose="02020603050405020304" pitchFamily="18" charset="0"/>
                  <a:sym typeface="+mn-ea"/>
                </a:rPr>
                <a:t>，</a:t>
              </a:r>
              <a:r>
                <a:rPr lang="en-US" altLang="zh-CN" sz="2600" i="1" kern="100">
                  <a:latin typeface="Times New Roman" panose="02020603050405020304" pitchFamily="18" charset="0"/>
                  <a:ea typeface="黑体" panose="02010609060101010101" charset="-122"/>
                  <a:cs typeface="Times New Roman" panose="02020603050405020304" pitchFamily="18" charset="0"/>
                  <a:sym typeface="+mn-ea"/>
                </a:rPr>
                <a:t>BC</a:t>
              </a:r>
              <a:r>
                <a:rPr lang="zh-CN" altLang="zh-CN" sz="2600" kern="100">
                  <a:latin typeface="Times New Roman" panose="02020603050405020304" pitchFamily="18" charset="0"/>
                  <a:ea typeface="黑体" panose="02010609060101010101" charset="-122"/>
                  <a:cs typeface="Times New Roman" panose="02020603050405020304" pitchFamily="18" charset="0"/>
                  <a:sym typeface="+mn-ea"/>
                </a:rPr>
                <a:t>的中点，</a:t>
              </a:r>
              <a:endParaRPr lang="zh-CN" altLang="zh-CN" sz="2600" kern="100">
                <a:latin typeface="Times New Roman" panose="02020603050405020304" pitchFamily="18" charset="0"/>
                <a:ea typeface="黑体" panose="02010609060101010101" charset="-122"/>
                <a:cs typeface="Times New Roman" panose="02020603050405020304" pitchFamily="18" charset="0"/>
                <a:sym typeface="+mn-ea"/>
              </a:endParaRPr>
            </a:p>
            <a:p>
              <a:pPr algn="just" fontAlgn="auto">
                <a:lnSpc>
                  <a:spcPct val="120000"/>
                </a:lnSpc>
                <a:spcAft>
                  <a:spcPct val="0"/>
                </a:spcAft>
                <a:tabLst>
                  <a:tab pos="2430780" algn="l"/>
                </a:tabLst>
              </a:pPr>
              <a:r>
                <a:rPr lang="zh-CN" altLang="zh-CN" sz="2600" kern="100">
                  <a:latin typeface="Times New Roman" panose="02020603050405020304" pitchFamily="18" charset="0"/>
                  <a:ea typeface="黑体" panose="02010609060101010101" charset="-122"/>
                  <a:cs typeface="Times New Roman" panose="02020603050405020304" pitchFamily="18" charset="0"/>
                  <a:sym typeface="+mn-ea"/>
                </a:rPr>
                <a:t>求证：</a:t>
              </a:r>
              <a:r>
                <a:rPr lang="en-US" altLang="zh-CN" sz="2600" i="1" kern="100">
                  <a:latin typeface="Times New Roman" panose="02020603050405020304" pitchFamily="18" charset="0"/>
                  <a:ea typeface="黑体" panose="02010609060101010101" charset="-122"/>
                  <a:cs typeface="Times New Roman" panose="02020603050405020304" pitchFamily="18" charset="0"/>
                  <a:sym typeface="+mn-ea"/>
                </a:rPr>
                <a:t>AF</a:t>
              </a:r>
              <a:r>
                <a:rPr lang="en-US" altLang="zh-CN" sz="2600" kern="100">
                  <a:latin typeface="Times New Roman" panose="02020603050405020304" pitchFamily="18" charset="0"/>
                  <a:ea typeface="黑体" panose="02010609060101010101" charset="-122"/>
                  <a:cs typeface="Times New Roman" panose="02020603050405020304" pitchFamily="18" charset="0"/>
                  <a:sym typeface="+mn-ea"/>
                </a:rPr>
                <a:t>⊥</a:t>
              </a:r>
              <a:r>
                <a:rPr lang="en-US" altLang="zh-CN" sz="2600" i="1" kern="100">
                  <a:latin typeface="Times New Roman" panose="02020603050405020304" pitchFamily="18" charset="0"/>
                  <a:ea typeface="黑体" panose="02010609060101010101" charset="-122"/>
                  <a:cs typeface="Times New Roman" panose="02020603050405020304" pitchFamily="18" charset="0"/>
                  <a:sym typeface="+mn-ea"/>
                </a:rPr>
                <a:t>DE</a:t>
              </a:r>
              <a:r>
                <a:rPr lang="en-US" altLang="zh-CN" sz="2600" kern="100">
                  <a:latin typeface="Times New Roman" panose="02020603050405020304" pitchFamily="18" charset="0"/>
                  <a:ea typeface="黑体" panose="02010609060101010101" charset="-122"/>
                  <a:cs typeface="Times New Roman" panose="02020603050405020304" pitchFamily="18" charset="0"/>
                  <a:sym typeface="+mn-ea"/>
                </a:rPr>
                <a:t>.</a:t>
              </a:r>
              <a:endParaRPr lang="en-US" altLang="zh-CN" sz="2600">
                <a:latin typeface="Times New Roman" panose="02020603050405020304" pitchFamily="18" charset="0"/>
                <a:ea typeface="黑体" panose="02010609060101010101" charset="-122"/>
                <a:cs typeface="Times New Roman" panose="02020603050405020304" pitchFamily="18" charset="0"/>
                <a:sym typeface="+mn-ea"/>
              </a:endParaRPr>
            </a:p>
          </p:txBody>
        </p:sp>
      </p:grpSp>
      <p:grpSp>
        <p:nvGrpSpPr>
          <p:cNvPr id="6" name="组合 5"/>
          <p:cNvGrpSpPr/>
          <p:nvPr>
            <p:custDataLst>
              <p:tags r:id="rId10"/>
            </p:custDataLst>
          </p:nvPr>
        </p:nvGrpSpPr>
        <p:grpSpPr>
          <a:xfrm>
            <a:off x="9015730" y="2222500"/>
            <a:ext cx="2506345" cy="2364105"/>
            <a:chOff x="12719" y="3607"/>
            <a:chExt cx="3947" cy="3723"/>
          </a:xfrm>
        </p:grpSpPr>
        <p:graphicFrame>
          <p:nvGraphicFramePr>
            <p:cNvPr id="28" name="对象 27">
              <a:hlinkClick r:id="" action="ppaction://ole?verb=0"/>
            </p:cNvPr>
            <p:cNvGraphicFramePr>
              <a:graphicFrameLocks noChangeAspect="1"/>
            </p:cNvGraphicFramePr>
            <p:nvPr>
              <p:custDataLst>
                <p:tags r:id="rId11"/>
              </p:custDataLst>
            </p:nvPr>
          </p:nvGraphicFramePr>
          <p:xfrm>
            <a:off x="12747" y="6531"/>
            <a:ext cx="523" cy="567"/>
          </p:xfrm>
          <a:graphic>
            <a:graphicData uri="http://schemas.openxmlformats.org/presentationml/2006/ole">
              <mc:AlternateContent xmlns:mc="http://schemas.openxmlformats.org/markup-compatibility/2006">
                <mc:Choice xmlns:v="urn:schemas-microsoft-com:vml" Requires="v">
                  <p:oleObj spid="_x0000_s1078" name="" r:id="rId12" imgW="152400" imgH="165100" progId="Equation.KSEE3">
                    <p:embed/>
                  </p:oleObj>
                </mc:Choice>
                <mc:Fallback>
                  <p:oleObj name="" r:id="rId12" imgW="152400" imgH="165100" progId="Equation.KSEE3">
                    <p:embed/>
                    <p:pic>
                      <p:nvPicPr>
                        <p:cNvPr id="0" name="OLE substitute image"/>
                        <p:cNvPicPr/>
                        <p:nvPr/>
                      </p:nvPicPr>
                      <p:blipFill>
                        <a:blip r:embed="rId13"/>
                        <a:stretch>
                          <a:fillRect/>
                        </a:stretch>
                      </p:blipFill>
                      <p:spPr>
                        <a:xfrm>
                          <a:off x="12747" y="6531"/>
                          <a:ext cx="523" cy="567"/>
                        </a:xfrm>
                        <a:prstGeom prst="rect">
                          <a:avLst/>
                        </a:prstGeom>
                      </p:spPr>
                    </p:pic>
                  </p:oleObj>
                </mc:Fallback>
              </mc:AlternateContent>
            </a:graphicData>
          </a:graphic>
        </p:graphicFrame>
        <p:graphicFrame>
          <p:nvGraphicFramePr>
            <p:cNvPr id="30" name="对象 29">
              <a:hlinkClick r:id="" action="ppaction://ole?verb=0"/>
            </p:cNvPr>
            <p:cNvGraphicFramePr>
              <a:graphicFrameLocks noChangeAspect="1"/>
            </p:cNvGraphicFramePr>
            <p:nvPr>
              <p:custDataLst>
                <p:tags r:id="rId14"/>
              </p:custDataLst>
            </p:nvPr>
          </p:nvGraphicFramePr>
          <p:xfrm>
            <a:off x="16098" y="5053"/>
            <a:ext cx="568" cy="567"/>
          </p:xfrm>
          <a:graphic>
            <a:graphicData uri="http://schemas.openxmlformats.org/presentationml/2006/ole">
              <mc:AlternateContent xmlns:mc="http://schemas.openxmlformats.org/markup-compatibility/2006">
                <mc:Choice xmlns:v="urn:schemas-microsoft-com:vml" Requires="v">
                  <p:oleObj spid="_x0000_s1079" name="" r:id="rId15" imgW="165100" imgH="165100" progId="Equation.KSEE3">
                    <p:embed/>
                  </p:oleObj>
                </mc:Choice>
                <mc:Fallback>
                  <p:oleObj name="" r:id="rId15" imgW="165100" imgH="165100" progId="Equation.KSEE3">
                    <p:embed/>
                    <p:pic>
                      <p:nvPicPr>
                        <p:cNvPr id="0" name="OLE substitute image"/>
                        <p:cNvPicPr/>
                        <p:nvPr/>
                      </p:nvPicPr>
                      <p:blipFill>
                        <a:blip r:embed="rId16"/>
                        <a:stretch>
                          <a:fillRect/>
                        </a:stretch>
                      </p:blipFill>
                      <p:spPr>
                        <a:xfrm>
                          <a:off x="16098" y="5053"/>
                          <a:ext cx="568" cy="567"/>
                        </a:xfrm>
                        <a:prstGeom prst="rect">
                          <a:avLst/>
                        </a:prstGeom>
                      </p:spPr>
                    </p:pic>
                  </p:oleObj>
                </mc:Fallback>
              </mc:AlternateContent>
            </a:graphicData>
          </a:graphic>
        </p:graphicFrame>
        <p:graphicFrame>
          <p:nvGraphicFramePr>
            <p:cNvPr id="67" name="对象 66">
              <a:hlinkClick r:id="" action="ppaction://ole?verb=0"/>
            </p:cNvPr>
            <p:cNvGraphicFramePr>
              <a:graphicFrameLocks noChangeAspect="1"/>
            </p:cNvGraphicFramePr>
            <p:nvPr>
              <p:custDataLst>
                <p:tags r:id="rId17"/>
              </p:custDataLst>
            </p:nvPr>
          </p:nvGraphicFramePr>
          <p:xfrm>
            <a:off x="12719" y="3607"/>
            <a:ext cx="568" cy="567"/>
          </p:xfrm>
          <a:graphic>
            <a:graphicData uri="http://schemas.openxmlformats.org/presentationml/2006/ole">
              <mc:AlternateContent xmlns:mc="http://schemas.openxmlformats.org/markup-compatibility/2006">
                <mc:Choice xmlns:v="urn:schemas-microsoft-com:vml" Requires="v">
                  <p:oleObj spid="_x0000_s1080" name="" r:id="rId18" imgW="165100" imgH="165100" progId="Equation.KSEE3">
                    <p:embed/>
                  </p:oleObj>
                </mc:Choice>
                <mc:Fallback>
                  <p:oleObj name="" r:id="rId18" imgW="165100" imgH="165100" progId="Equation.KSEE3">
                    <p:embed/>
                    <p:pic>
                      <p:nvPicPr>
                        <p:cNvPr id="0" name="OLE substitute image"/>
                        <p:cNvPicPr/>
                        <p:nvPr/>
                      </p:nvPicPr>
                      <p:blipFill>
                        <a:blip r:embed="rId19"/>
                        <a:stretch>
                          <a:fillRect/>
                        </a:stretch>
                      </p:blipFill>
                      <p:spPr>
                        <a:xfrm>
                          <a:off x="12719" y="3607"/>
                          <a:ext cx="568" cy="567"/>
                        </a:xfrm>
                        <a:prstGeom prst="rect">
                          <a:avLst/>
                        </a:prstGeom>
                      </p:spPr>
                    </p:pic>
                  </p:oleObj>
                </mc:Fallback>
              </mc:AlternateContent>
            </a:graphicData>
          </a:graphic>
        </p:graphicFrame>
        <p:graphicFrame>
          <p:nvGraphicFramePr>
            <p:cNvPr id="31" name="对象 30">
              <a:hlinkClick r:id="" action="ppaction://ole?verb=0"/>
            </p:cNvPr>
            <p:cNvGraphicFramePr>
              <a:graphicFrameLocks noChangeAspect="1"/>
            </p:cNvGraphicFramePr>
            <p:nvPr>
              <p:custDataLst>
                <p:tags r:id="rId20"/>
              </p:custDataLst>
            </p:nvPr>
          </p:nvGraphicFramePr>
          <p:xfrm>
            <a:off x="16129" y="3618"/>
            <a:ext cx="537" cy="624"/>
          </p:xfrm>
          <a:graphic>
            <a:graphicData uri="http://schemas.openxmlformats.org/presentationml/2006/ole">
              <mc:AlternateContent xmlns:mc="http://schemas.openxmlformats.org/markup-compatibility/2006">
                <mc:Choice xmlns:v="urn:schemas-microsoft-com:vml" Requires="v">
                  <p:oleObj spid="_x0000_s1081" name="" r:id="rId21" imgW="152400" imgH="177165" progId="Equation.KSEE3">
                    <p:embed/>
                  </p:oleObj>
                </mc:Choice>
                <mc:Fallback>
                  <p:oleObj name="" r:id="rId21" imgW="152400" imgH="177165" progId="Equation.KSEE3">
                    <p:embed/>
                    <p:pic>
                      <p:nvPicPr>
                        <p:cNvPr id="0" name="OLE substitute image"/>
                        <p:cNvPicPr/>
                        <p:nvPr/>
                      </p:nvPicPr>
                      <p:blipFill>
                        <a:blip r:embed="rId22"/>
                        <a:stretch>
                          <a:fillRect/>
                        </a:stretch>
                      </p:blipFill>
                      <p:spPr>
                        <a:xfrm>
                          <a:off x="16129" y="3618"/>
                          <a:ext cx="537" cy="624"/>
                        </a:xfrm>
                        <a:prstGeom prst="rect">
                          <a:avLst/>
                        </a:prstGeom>
                      </p:spPr>
                    </p:pic>
                  </p:oleObj>
                </mc:Fallback>
              </mc:AlternateContent>
            </a:graphicData>
          </a:graphic>
        </p:graphicFrame>
        <p:graphicFrame>
          <p:nvGraphicFramePr>
            <p:cNvPr id="71" name="对象 70">
              <a:hlinkClick r:id="" action="ppaction://ole?verb=0"/>
            </p:cNvPr>
            <p:cNvGraphicFramePr>
              <a:graphicFrameLocks noChangeAspect="1"/>
            </p:cNvGraphicFramePr>
            <p:nvPr>
              <p:custDataLst>
                <p:tags r:id="rId23"/>
              </p:custDataLst>
            </p:nvPr>
          </p:nvGraphicFramePr>
          <p:xfrm>
            <a:off x="16098" y="6565"/>
            <a:ext cx="524" cy="567"/>
          </p:xfrm>
          <a:graphic>
            <a:graphicData uri="http://schemas.openxmlformats.org/presentationml/2006/ole">
              <mc:AlternateContent xmlns:mc="http://schemas.openxmlformats.org/markup-compatibility/2006">
                <mc:Choice xmlns:v="urn:schemas-microsoft-com:vml" Requires="v">
                  <p:oleObj spid="_x0000_s1082" name="" r:id="rId24" imgW="152400" imgH="165100" progId="Equation.KSEE3">
                    <p:embed/>
                  </p:oleObj>
                </mc:Choice>
                <mc:Fallback>
                  <p:oleObj name="" r:id="rId24" imgW="152400" imgH="165100" progId="Equation.KSEE3">
                    <p:embed/>
                    <p:pic>
                      <p:nvPicPr>
                        <p:cNvPr id="0" name="OLE substitute image"/>
                        <p:cNvPicPr/>
                        <p:nvPr/>
                      </p:nvPicPr>
                      <p:blipFill>
                        <a:blip r:embed="rId25"/>
                        <a:stretch>
                          <a:fillRect/>
                        </a:stretch>
                      </p:blipFill>
                      <p:spPr>
                        <a:xfrm>
                          <a:off x="16098" y="6565"/>
                          <a:ext cx="524" cy="567"/>
                        </a:xfrm>
                        <a:prstGeom prst="rect">
                          <a:avLst/>
                        </a:prstGeom>
                      </p:spPr>
                    </p:pic>
                  </p:oleObj>
                </mc:Fallback>
              </mc:AlternateContent>
            </a:graphicData>
          </a:graphic>
        </p:graphicFrame>
        <p:cxnSp>
          <p:nvCxnSpPr>
            <p:cNvPr id="73" name="直接箭头连接符 72"/>
            <p:cNvCxnSpPr/>
            <p:nvPr>
              <p:custDataLst>
                <p:tags r:id="rId26"/>
              </p:custDataLst>
            </p:nvPr>
          </p:nvCxnSpPr>
          <p:spPr>
            <a:xfrm>
              <a:off x="13311" y="6730"/>
              <a:ext cx="2835"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custDataLst>
                <p:tags r:id="rId27"/>
              </p:custDataLst>
            </p:nvPr>
          </p:nvCxnSpPr>
          <p:spPr>
            <a:xfrm flipV="1">
              <a:off x="13311" y="5324"/>
              <a:ext cx="2813" cy="1406"/>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p:nvPr>
              <p:custDataLst>
                <p:tags r:id="rId28"/>
              </p:custDataLst>
            </p:nvPr>
          </p:nvCxnSpPr>
          <p:spPr>
            <a:xfrm flipH="1" flipV="1">
              <a:off x="13311" y="3928"/>
              <a:ext cx="0" cy="283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8" name="直接箭头连接符 77"/>
            <p:cNvCxnSpPr/>
            <p:nvPr>
              <p:custDataLst>
                <p:tags r:id="rId29"/>
              </p:custDataLst>
            </p:nvPr>
          </p:nvCxnSpPr>
          <p:spPr>
            <a:xfrm>
              <a:off x="13311" y="3952"/>
              <a:ext cx="1442" cy="2768"/>
            </a:xfrm>
            <a:prstGeom prst="straightConnector1">
              <a:avLst/>
            </a:prstGeom>
            <a:ln w="34925">
              <a:solidFill>
                <a:srgbClr val="0F4DD9"/>
              </a:solidFill>
              <a:tailEnd type="arrow"/>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custDataLst>
                <p:tags r:id="rId30"/>
              </p:custDataLst>
            </p:nvPr>
          </p:nvCxnSpPr>
          <p:spPr>
            <a:xfrm>
              <a:off x="13306" y="3952"/>
              <a:ext cx="283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custDataLst>
                <p:tags r:id="rId31"/>
              </p:custDataLst>
            </p:nvPr>
          </p:nvCxnSpPr>
          <p:spPr>
            <a:xfrm rot="16200000">
              <a:off x="14700" y="5336"/>
              <a:ext cx="283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2" name="对象 41">
              <a:hlinkClick r:id="" action="ppaction://ole?verb=0"/>
            </p:cNvPr>
            <p:cNvGraphicFramePr>
              <a:graphicFrameLocks noChangeAspect="1"/>
            </p:cNvGraphicFramePr>
            <p:nvPr>
              <p:custDataLst>
                <p:tags r:id="rId32"/>
              </p:custDataLst>
            </p:nvPr>
          </p:nvGraphicFramePr>
          <p:xfrm>
            <a:off x="14407" y="6763"/>
            <a:ext cx="524" cy="567"/>
          </p:xfrm>
          <a:graphic>
            <a:graphicData uri="http://schemas.openxmlformats.org/presentationml/2006/ole">
              <mc:AlternateContent xmlns:mc="http://schemas.openxmlformats.org/markup-compatibility/2006">
                <mc:Choice xmlns:v="urn:schemas-microsoft-com:vml" Requires="v">
                  <p:oleObj spid="_x0000_s1083" name="" r:id="rId33" imgW="152400" imgH="165100" progId="Equation.KSEE3">
                    <p:embed/>
                  </p:oleObj>
                </mc:Choice>
                <mc:Fallback>
                  <p:oleObj name="" r:id="rId33" imgW="152400" imgH="165100" progId="Equation.KSEE3">
                    <p:embed/>
                    <p:pic>
                      <p:nvPicPr>
                        <p:cNvPr id="0" name="OLE substitute image"/>
                        <p:cNvPicPr/>
                        <p:nvPr/>
                      </p:nvPicPr>
                      <p:blipFill>
                        <a:blip r:embed="rId34"/>
                        <a:stretch>
                          <a:fillRect/>
                        </a:stretch>
                      </p:blipFill>
                      <p:spPr>
                        <a:xfrm>
                          <a:off x="14407" y="6763"/>
                          <a:ext cx="524" cy="567"/>
                        </a:xfrm>
                        <a:prstGeom prst="rect">
                          <a:avLst/>
                        </a:prstGeom>
                      </p:spPr>
                    </p:pic>
                  </p:oleObj>
                </mc:Fallback>
              </mc:AlternateContent>
            </a:graphicData>
          </a:graphic>
        </p:graphicFrame>
      </p:grpSp>
      <p:grpSp>
        <p:nvGrpSpPr>
          <p:cNvPr id="52" name="组合 51"/>
          <p:cNvGrpSpPr/>
          <p:nvPr>
            <p:custDataLst>
              <p:tags r:id="rId35"/>
            </p:custDataLst>
          </p:nvPr>
        </p:nvGrpSpPr>
        <p:grpSpPr>
          <a:xfrm>
            <a:off x="668020" y="2221865"/>
            <a:ext cx="6860540" cy="520700"/>
            <a:chOff x="1052" y="3653"/>
            <a:chExt cx="10804" cy="820"/>
          </a:xfrm>
        </p:grpSpPr>
        <p:sp>
          <p:nvSpPr>
            <p:cNvPr id="43" name="圆角矩形 42"/>
            <p:cNvSpPr/>
            <p:nvPr>
              <p:custDataLst>
                <p:tags r:id="rId36"/>
              </p:custDataLst>
            </p:nvPr>
          </p:nvSpPr>
          <p:spPr>
            <a:xfrm>
              <a:off x="1052" y="3653"/>
              <a:ext cx="1815" cy="821"/>
            </a:xfrm>
            <a:prstGeom prst="roundRect">
              <a:avLst>
                <a:gd name="adj" fmla="val 50000"/>
              </a:avLst>
            </a:prstGeom>
            <a:gradFill>
              <a:gsLst>
                <a:gs pos="0">
                  <a:srgbClr val="068BD8"/>
                </a:gs>
                <a:gs pos="100000">
                  <a:srgbClr val="85BC5C"/>
                </a:gs>
              </a:gsLst>
              <a:lin ang="14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800" b="1">
                  <a:latin typeface="黑体" panose="02010609060101010101" charset="-122"/>
                  <a:ea typeface="黑体" panose="02010609060101010101" charset="-122"/>
                  <a:cs typeface="黑体" panose="02010609060101010101" charset="-122"/>
                  <a:sym typeface="+mn-ea"/>
                </a:rPr>
                <a:t>解析</a:t>
              </a:r>
              <a:endParaRPr lang="zh-CN" altLang="en-US" sz="2800" b="1">
                <a:latin typeface="黑体" panose="02010609060101010101" charset="-122"/>
                <a:ea typeface="黑体" panose="02010609060101010101" charset="-122"/>
                <a:cs typeface="黑体" panose="02010609060101010101" charset="-122"/>
                <a:sym typeface="+mn-ea"/>
              </a:endParaRPr>
            </a:p>
          </p:txBody>
        </p:sp>
        <p:sp>
          <p:nvSpPr>
            <p:cNvPr id="44" name="文本框 43"/>
            <p:cNvSpPr txBox="1"/>
            <p:nvPr>
              <p:custDataLst>
                <p:tags r:id="rId37"/>
              </p:custDataLst>
            </p:nvPr>
          </p:nvSpPr>
          <p:spPr>
            <a:xfrm>
              <a:off x="2872" y="3692"/>
              <a:ext cx="8985" cy="774"/>
            </a:xfrm>
            <a:prstGeom prst="rect">
              <a:avLst/>
            </a:prstGeom>
            <a:noFill/>
          </p:spPr>
          <p:txBody>
            <a:bodyPr wrap="none" rtlCol="0">
              <a:spAutoFit/>
            </a:bodyPr>
            <a:lstStyle/>
            <a:p>
              <a:pPr algn="l" fontAlgn="auto"/>
              <a:r>
                <a:rPr lang="zh-CN" altLang="en-US" sz="2600">
                  <a:latin typeface="Times New Roman" panose="02020603050405020304" pitchFamily="18" charset="0"/>
                  <a:ea typeface="黑体" panose="02010609060101010101" charset="-122"/>
                  <a:cs typeface="Times New Roman" panose="02020603050405020304" pitchFamily="18" charset="0"/>
                </a:rPr>
                <a:t>因为</a:t>
              </a:r>
              <a:r>
                <a:rPr lang="en-US" altLang="zh-CN" sz="2600" i="1" kern="100">
                  <a:latin typeface="Times New Roman" panose="02020603050405020304" pitchFamily="18" charset="0"/>
                  <a:ea typeface="黑体" panose="02010609060101010101" charset="-122"/>
                  <a:cs typeface="Times New Roman" panose="02020603050405020304" pitchFamily="18" charset="0"/>
                  <a:sym typeface="+mn-ea"/>
                </a:rPr>
                <a:t>E</a:t>
              </a:r>
              <a:r>
                <a:rPr lang="zh-CN" altLang="zh-CN" sz="2600" kern="100">
                  <a:latin typeface="Times New Roman" panose="02020603050405020304" pitchFamily="18" charset="0"/>
                  <a:ea typeface="黑体" panose="02010609060101010101" charset="-122"/>
                  <a:cs typeface="Times New Roman" panose="02020603050405020304" pitchFamily="18" charset="0"/>
                  <a:sym typeface="+mn-ea"/>
                </a:rPr>
                <a:t>，</a:t>
              </a:r>
              <a:r>
                <a:rPr lang="en-US" altLang="zh-CN" sz="2600" i="1" kern="100">
                  <a:latin typeface="Times New Roman" panose="02020603050405020304" pitchFamily="18" charset="0"/>
                  <a:ea typeface="黑体" panose="02010609060101010101" charset="-122"/>
                  <a:cs typeface="Times New Roman" panose="02020603050405020304" pitchFamily="18" charset="0"/>
                  <a:sym typeface="+mn-ea"/>
                </a:rPr>
                <a:t>F</a:t>
              </a:r>
              <a:r>
                <a:rPr lang="zh-CN" altLang="zh-CN" sz="2600" kern="100">
                  <a:latin typeface="Times New Roman" panose="02020603050405020304" pitchFamily="18" charset="0"/>
                  <a:ea typeface="黑体" panose="02010609060101010101" charset="-122"/>
                  <a:cs typeface="Times New Roman" panose="02020603050405020304" pitchFamily="18" charset="0"/>
                  <a:sym typeface="+mn-ea"/>
                </a:rPr>
                <a:t>分别</a:t>
              </a:r>
              <a:r>
                <a:rPr lang="zh-CN" altLang="en-US" sz="2600">
                  <a:latin typeface="Times New Roman" panose="02020603050405020304" pitchFamily="18" charset="0"/>
                  <a:ea typeface="黑体" panose="02010609060101010101" charset="-122"/>
                  <a:cs typeface="Times New Roman" panose="02020603050405020304" pitchFamily="18" charset="0"/>
                  <a:sym typeface="+mn-ea"/>
                </a:rPr>
                <a:t>是</a:t>
              </a:r>
              <a:r>
                <a:rPr lang="en-US" altLang="zh-CN" sz="2600" i="1" kern="100">
                  <a:latin typeface="Times New Roman" panose="02020603050405020304" pitchFamily="18" charset="0"/>
                  <a:ea typeface="黑体" panose="02010609060101010101" charset="-122"/>
                  <a:cs typeface="Times New Roman" panose="02020603050405020304" pitchFamily="18" charset="0"/>
                  <a:sym typeface="+mn-ea"/>
                </a:rPr>
                <a:t>AB</a:t>
              </a:r>
              <a:r>
                <a:rPr lang="zh-CN" altLang="zh-CN" sz="2600" kern="100">
                  <a:latin typeface="Times New Roman" panose="02020603050405020304" pitchFamily="18" charset="0"/>
                  <a:ea typeface="黑体" panose="02010609060101010101" charset="-122"/>
                  <a:cs typeface="Times New Roman" panose="02020603050405020304" pitchFamily="18" charset="0"/>
                  <a:sym typeface="+mn-ea"/>
                </a:rPr>
                <a:t>，</a:t>
              </a:r>
              <a:r>
                <a:rPr lang="en-US" altLang="zh-CN" sz="2600" i="1" kern="100">
                  <a:latin typeface="Times New Roman" panose="02020603050405020304" pitchFamily="18" charset="0"/>
                  <a:ea typeface="黑体" panose="02010609060101010101" charset="-122"/>
                  <a:cs typeface="Times New Roman" panose="02020603050405020304" pitchFamily="18" charset="0"/>
                  <a:sym typeface="+mn-ea"/>
                </a:rPr>
                <a:t>BC</a:t>
              </a:r>
              <a:r>
                <a:rPr lang="zh-CN" altLang="zh-CN" sz="2600" kern="100">
                  <a:latin typeface="Times New Roman" panose="02020603050405020304" pitchFamily="18" charset="0"/>
                  <a:ea typeface="黑体" panose="02010609060101010101" charset="-122"/>
                  <a:cs typeface="Times New Roman" panose="02020603050405020304" pitchFamily="18" charset="0"/>
                  <a:sym typeface="+mn-ea"/>
                </a:rPr>
                <a:t>的中点</a:t>
              </a:r>
              <a:r>
                <a:rPr lang="zh-CN" altLang="en-US" sz="2600">
                  <a:latin typeface="Times New Roman" panose="02020603050405020304" pitchFamily="18" charset="0"/>
                  <a:ea typeface="黑体" panose="02010609060101010101" charset="-122"/>
                  <a:cs typeface="Times New Roman" panose="02020603050405020304" pitchFamily="18" charset="0"/>
                  <a:sym typeface="+mn-ea"/>
                </a:rPr>
                <a:t>，所以</a:t>
              </a:r>
              <a:endParaRPr lang="zh-CN" altLang="en-US" sz="2600">
                <a:latin typeface="Times New Roman" panose="02020603050405020304" pitchFamily="18" charset="0"/>
                <a:ea typeface="黑体" panose="02010609060101010101" charset="-122"/>
                <a:cs typeface="Times New Roman" panose="02020603050405020304" pitchFamily="18" charset="0"/>
              </a:endParaRPr>
            </a:p>
          </p:txBody>
        </p:sp>
      </p:grpSp>
      <p:graphicFrame>
        <p:nvGraphicFramePr>
          <p:cNvPr id="45" name="对象 44"/>
          <p:cNvGraphicFramePr>
            <a:graphicFrameLocks noChangeAspect="1"/>
          </p:cNvGraphicFramePr>
          <p:nvPr>
            <p:custDataLst>
              <p:tags r:id="rId38"/>
            </p:custDataLst>
          </p:nvPr>
        </p:nvGraphicFramePr>
        <p:xfrm>
          <a:off x="1835150" y="2764790"/>
          <a:ext cx="3768090" cy="844550"/>
        </p:xfrm>
        <a:graphic>
          <a:graphicData uri="http://schemas.openxmlformats.org/presentationml/2006/ole">
            <mc:AlternateContent xmlns:mc="http://schemas.openxmlformats.org/markup-compatibility/2006">
              <mc:Choice xmlns:v="urn:schemas-microsoft-com:vml" Requires="v">
                <p:oleObj spid="_x0000_s1084" name="" r:id="rId39" imgW="1866900" imgH="393700" progId="Equation.DSMT4">
                  <p:embed/>
                </p:oleObj>
              </mc:Choice>
              <mc:Fallback>
                <p:oleObj name="" r:id="rId39" imgW="1866900" imgH="393700" progId="Equation.DSMT4">
                  <p:embed/>
                  <p:pic>
                    <p:nvPicPr>
                      <p:cNvPr id="0" name="OLE substitute image"/>
                      <p:cNvPicPr/>
                      <p:nvPr/>
                    </p:nvPicPr>
                    <p:blipFill>
                      <a:blip r:embed="rId40"/>
                      <a:stretch>
                        <a:fillRect/>
                      </a:stretch>
                    </p:blipFill>
                    <p:spPr>
                      <a:xfrm>
                        <a:off x="1835150" y="2764790"/>
                        <a:ext cx="3768090" cy="844550"/>
                      </a:xfrm>
                      <a:prstGeom prst="rect">
                        <a:avLst/>
                      </a:prstGeom>
                    </p:spPr>
                  </p:pic>
                </p:oleObj>
              </mc:Fallback>
            </mc:AlternateContent>
          </a:graphicData>
        </a:graphic>
      </p:graphicFrame>
      <p:graphicFrame>
        <p:nvGraphicFramePr>
          <p:cNvPr id="46" name="对象 45"/>
          <p:cNvGraphicFramePr>
            <a:graphicFrameLocks noChangeAspect="1"/>
          </p:cNvGraphicFramePr>
          <p:nvPr>
            <p:custDataLst>
              <p:tags r:id="rId41"/>
            </p:custDataLst>
          </p:nvPr>
        </p:nvGraphicFramePr>
        <p:xfrm>
          <a:off x="5632450" y="2773680"/>
          <a:ext cx="3607435" cy="817245"/>
        </p:xfrm>
        <a:graphic>
          <a:graphicData uri="http://schemas.openxmlformats.org/presentationml/2006/ole">
            <mc:AlternateContent xmlns:mc="http://schemas.openxmlformats.org/markup-compatibility/2006">
              <mc:Choice xmlns:v="urn:schemas-microsoft-com:vml" Requires="v">
                <p:oleObj spid="_x0000_s1085" name="" r:id="rId42" imgW="1879600" imgH="393700" progId="Equation.DSMT4">
                  <p:embed/>
                </p:oleObj>
              </mc:Choice>
              <mc:Fallback>
                <p:oleObj name="" r:id="rId42" imgW="1879600" imgH="393700" progId="Equation.DSMT4">
                  <p:embed/>
                  <p:pic>
                    <p:nvPicPr>
                      <p:cNvPr id="0" name="OLE substitute image"/>
                      <p:cNvPicPr/>
                      <p:nvPr/>
                    </p:nvPicPr>
                    <p:blipFill>
                      <a:blip r:embed="rId43"/>
                      <a:stretch>
                        <a:fillRect/>
                      </a:stretch>
                    </p:blipFill>
                    <p:spPr>
                      <a:xfrm>
                        <a:off x="5632450" y="2773680"/>
                        <a:ext cx="3607435" cy="817245"/>
                      </a:xfrm>
                      <a:prstGeom prst="rect">
                        <a:avLst/>
                      </a:prstGeom>
                    </p:spPr>
                  </p:pic>
                </p:oleObj>
              </mc:Fallback>
            </mc:AlternateContent>
          </a:graphicData>
        </a:graphic>
      </p:graphicFrame>
      <p:graphicFrame>
        <p:nvGraphicFramePr>
          <p:cNvPr id="47" name="对象 46"/>
          <p:cNvGraphicFramePr>
            <a:graphicFrameLocks noChangeAspect="1"/>
          </p:cNvGraphicFramePr>
          <p:nvPr>
            <p:custDataLst>
              <p:tags r:id="rId44"/>
            </p:custDataLst>
          </p:nvPr>
        </p:nvGraphicFramePr>
        <p:xfrm>
          <a:off x="1863090" y="3461385"/>
          <a:ext cx="5915660" cy="861060"/>
        </p:xfrm>
        <a:graphic>
          <a:graphicData uri="http://schemas.openxmlformats.org/presentationml/2006/ole">
            <mc:AlternateContent xmlns:mc="http://schemas.openxmlformats.org/markup-compatibility/2006">
              <mc:Choice xmlns:v="urn:schemas-microsoft-com:vml" Requires="v">
                <p:oleObj spid="_x0000_s1086" name="" r:id="rId45" imgW="2641600" imgH="393700" progId="Equation.DSMT4">
                  <p:embed/>
                </p:oleObj>
              </mc:Choice>
              <mc:Fallback>
                <p:oleObj name="" r:id="rId45" imgW="2641600" imgH="393700" progId="Equation.DSMT4">
                  <p:embed/>
                  <p:pic>
                    <p:nvPicPr>
                      <p:cNvPr id="0" name="OLE substitute image"/>
                      <p:cNvPicPr/>
                      <p:nvPr/>
                    </p:nvPicPr>
                    <p:blipFill>
                      <a:blip r:embed="rId46"/>
                      <a:stretch>
                        <a:fillRect/>
                      </a:stretch>
                    </p:blipFill>
                    <p:spPr>
                      <a:xfrm>
                        <a:off x="1863090" y="3461385"/>
                        <a:ext cx="5915660" cy="861060"/>
                      </a:xfrm>
                      <a:prstGeom prst="rect">
                        <a:avLst/>
                      </a:prstGeom>
                    </p:spPr>
                  </p:pic>
                </p:oleObj>
              </mc:Fallback>
            </mc:AlternateContent>
          </a:graphicData>
        </a:graphic>
      </p:graphicFrame>
      <p:graphicFrame>
        <p:nvGraphicFramePr>
          <p:cNvPr id="48" name="对象 47"/>
          <p:cNvGraphicFramePr>
            <a:graphicFrameLocks noChangeAspect="1"/>
          </p:cNvGraphicFramePr>
          <p:nvPr>
            <p:custDataLst>
              <p:tags r:id="rId47"/>
            </p:custDataLst>
          </p:nvPr>
        </p:nvGraphicFramePr>
        <p:xfrm>
          <a:off x="3750945" y="4242435"/>
          <a:ext cx="5329555" cy="845185"/>
        </p:xfrm>
        <a:graphic>
          <a:graphicData uri="http://schemas.openxmlformats.org/presentationml/2006/ole">
            <mc:AlternateContent xmlns:mc="http://schemas.openxmlformats.org/markup-compatibility/2006">
              <mc:Choice xmlns:v="urn:schemas-microsoft-com:vml" Requires="v">
                <p:oleObj spid="_x0000_s1087" name="" r:id="rId48" imgW="2501900" imgH="393700" progId="Equation.DSMT4">
                  <p:embed/>
                </p:oleObj>
              </mc:Choice>
              <mc:Fallback>
                <p:oleObj name="" r:id="rId48" imgW="2501900" imgH="393700" progId="Equation.DSMT4">
                  <p:embed/>
                  <p:pic>
                    <p:nvPicPr>
                      <p:cNvPr id="0" name="OLE substitute image"/>
                      <p:cNvPicPr/>
                      <p:nvPr/>
                    </p:nvPicPr>
                    <p:blipFill>
                      <a:blip r:embed="rId49"/>
                      <a:stretch>
                        <a:fillRect/>
                      </a:stretch>
                    </p:blipFill>
                    <p:spPr>
                      <a:xfrm>
                        <a:off x="3750945" y="4242435"/>
                        <a:ext cx="5329555" cy="845185"/>
                      </a:xfrm>
                      <a:prstGeom prst="rect">
                        <a:avLst/>
                      </a:prstGeom>
                    </p:spPr>
                  </p:pic>
                </p:oleObj>
              </mc:Fallback>
            </mc:AlternateContent>
          </a:graphicData>
        </a:graphic>
      </p:graphicFrame>
      <p:graphicFrame>
        <p:nvGraphicFramePr>
          <p:cNvPr id="49" name="对象 48"/>
          <p:cNvGraphicFramePr>
            <a:graphicFrameLocks noChangeAspect="1"/>
          </p:cNvGraphicFramePr>
          <p:nvPr>
            <p:custDataLst>
              <p:tags r:id="rId50"/>
            </p:custDataLst>
          </p:nvPr>
        </p:nvGraphicFramePr>
        <p:xfrm>
          <a:off x="1946910" y="5129530"/>
          <a:ext cx="4076700" cy="658495"/>
        </p:xfrm>
        <a:graphic>
          <a:graphicData uri="http://schemas.openxmlformats.org/presentationml/2006/ole">
            <mc:AlternateContent xmlns:mc="http://schemas.openxmlformats.org/markup-compatibility/2006">
              <mc:Choice xmlns:v="urn:schemas-microsoft-com:vml" Requires="v">
                <p:oleObj spid="_x0000_s1088" name="" r:id="rId51" imgW="1841500" imgH="304800" progId="Equation.DSMT4">
                  <p:embed/>
                </p:oleObj>
              </mc:Choice>
              <mc:Fallback>
                <p:oleObj name="" r:id="rId51" imgW="1841500" imgH="304800" progId="Equation.DSMT4">
                  <p:embed/>
                  <p:pic>
                    <p:nvPicPr>
                      <p:cNvPr id="0" name="OLE substitute image"/>
                      <p:cNvPicPr/>
                      <p:nvPr/>
                    </p:nvPicPr>
                    <p:blipFill>
                      <a:blip r:embed="rId52"/>
                      <a:stretch>
                        <a:fillRect/>
                      </a:stretch>
                    </p:blipFill>
                    <p:spPr>
                      <a:xfrm>
                        <a:off x="1946910" y="5129530"/>
                        <a:ext cx="4076700" cy="658495"/>
                      </a:xfrm>
                      <a:prstGeom prst="rect">
                        <a:avLst/>
                      </a:prstGeom>
                    </p:spPr>
                  </p:pic>
                </p:oleObj>
              </mc:Fallback>
            </mc:AlternateContent>
          </a:graphicData>
        </a:graphic>
      </p:graphicFrame>
      <p:graphicFrame>
        <p:nvGraphicFramePr>
          <p:cNvPr id="50" name="对象 49"/>
          <p:cNvGraphicFramePr>
            <a:graphicFrameLocks noChangeAspect="1"/>
          </p:cNvGraphicFramePr>
          <p:nvPr>
            <p:custDataLst>
              <p:tags r:id="rId53"/>
            </p:custDataLst>
          </p:nvPr>
        </p:nvGraphicFramePr>
        <p:xfrm>
          <a:off x="6092825" y="5003800"/>
          <a:ext cx="5786120" cy="854710"/>
        </p:xfrm>
        <a:graphic>
          <a:graphicData uri="http://schemas.openxmlformats.org/presentationml/2006/ole">
            <mc:AlternateContent xmlns:mc="http://schemas.openxmlformats.org/markup-compatibility/2006">
              <mc:Choice xmlns:v="urn:schemas-microsoft-com:vml" Requires="v">
                <p:oleObj spid="_x0000_s1089" name="" r:id="rId54" imgW="2667000" imgH="393700" progId="Equation.DSMT4">
                  <p:embed/>
                </p:oleObj>
              </mc:Choice>
              <mc:Fallback>
                <p:oleObj name="" r:id="rId54" imgW="2667000" imgH="393700" progId="Equation.DSMT4">
                  <p:embed/>
                  <p:pic>
                    <p:nvPicPr>
                      <p:cNvPr id="0" name="OLE substitute image"/>
                      <p:cNvPicPr/>
                      <p:nvPr/>
                    </p:nvPicPr>
                    <p:blipFill>
                      <a:blip r:embed="rId55"/>
                      <a:stretch>
                        <a:fillRect/>
                      </a:stretch>
                    </p:blipFill>
                    <p:spPr>
                      <a:xfrm>
                        <a:off x="6092825" y="5003800"/>
                        <a:ext cx="5786120" cy="854710"/>
                      </a:xfrm>
                      <a:prstGeom prst="rect">
                        <a:avLst/>
                      </a:prstGeom>
                    </p:spPr>
                  </p:pic>
                </p:oleObj>
              </mc:Fallback>
            </mc:AlternateContent>
          </a:graphicData>
        </a:graphic>
      </p:graphicFrame>
      <p:graphicFrame>
        <p:nvGraphicFramePr>
          <p:cNvPr id="51" name="对象 50"/>
          <p:cNvGraphicFramePr>
            <a:graphicFrameLocks noChangeAspect="1"/>
          </p:cNvGraphicFramePr>
          <p:nvPr>
            <p:custDataLst>
              <p:tags r:id="rId56"/>
            </p:custDataLst>
          </p:nvPr>
        </p:nvGraphicFramePr>
        <p:xfrm>
          <a:off x="1918970" y="5791200"/>
          <a:ext cx="4453890" cy="516890"/>
        </p:xfrm>
        <a:graphic>
          <a:graphicData uri="http://schemas.openxmlformats.org/presentationml/2006/ole">
            <mc:AlternateContent xmlns:mc="http://schemas.openxmlformats.org/markup-compatibility/2006">
              <mc:Choice xmlns:v="urn:schemas-microsoft-com:vml" Requires="v">
                <p:oleObj spid="_x0000_s1090" name="" r:id="rId57" imgW="1841500" imgH="228600" progId="Equation.DSMT4">
                  <p:embed/>
                </p:oleObj>
              </mc:Choice>
              <mc:Fallback>
                <p:oleObj name="" r:id="rId57" imgW="1841500" imgH="228600" progId="Equation.DSMT4">
                  <p:embed/>
                  <p:pic>
                    <p:nvPicPr>
                      <p:cNvPr id="0" name="OLE substitute image"/>
                      <p:cNvPicPr/>
                      <p:nvPr/>
                    </p:nvPicPr>
                    <p:blipFill>
                      <a:blip r:embed="rId58"/>
                      <a:stretch>
                        <a:fillRect/>
                      </a:stretch>
                    </p:blipFill>
                    <p:spPr>
                      <a:xfrm>
                        <a:off x="1918970" y="5791200"/>
                        <a:ext cx="4453890" cy="516890"/>
                      </a:xfrm>
                      <a:prstGeom prst="rect">
                        <a:avLst/>
                      </a:prstGeom>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750" fill="hold">
                                          <p:stCondLst>
                                            <p:cond delay="0"/>
                                          </p:stCondLst>
                                        </p:cTn>
                                        <p:tgtEl>
                                          <p:spTgt spid="52"/>
                                        </p:tgtEl>
                                        <p:attrNameLst>
                                          <p:attrName>style.visibility</p:attrName>
                                        </p:attrNameLst>
                                      </p:cBhvr>
                                      <p:to>
                                        <p:strVal val="visible"/>
                                      </p:to>
                                    </p:set>
                                    <p:animEffect transition="in" filter="fade">
                                      <p:cBhvr>
                                        <p:cTn id="7" dur="75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250" fill="hold">
                                          <p:stCondLst>
                                            <p:cond delay="0"/>
                                          </p:stCondLst>
                                        </p:cTn>
                                        <p:tgtEl>
                                          <p:spTgt spid="45"/>
                                        </p:tgtEl>
                                        <p:attrNameLst>
                                          <p:attrName>style.visibility</p:attrName>
                                        </p:attrNameLst>
                                      </p:cBhvr>
                                      <p:to>
                                        <p:strVal val="visible"/>
                                      </p:to>
                                    </p:set>
                                    <p:animEffect transition="in" filter="fade">
                                      <p:cBhvr>
                                        <p:cTn id="12" dur="25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250" fill="hold">
                                          <p:stCondLst>
                                            <p:cond delay="0"/>
                                          </p:stCondLst>
                                        </p:cTn>
                                        <p:tgtEl>
                                          <p:spTgt spid="46"/>
                                        </p:tgtEl>
                                        <p:attrNameLst>
                                          <p:attrName>style.visibility</p:attrName>
                                        </p:attrNameLst>
                                      </p:cBhvr>
                                      <p:to>
                                        <p:strVal val="visible"/>
                                      </p:to>
                                    </p:set>
                                    <p:animEffect transition="in" filter="fade">
                                      <p:cBhvr>
                                        <p:cTn id="17" dur="25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250" fill="hold">
                                          <p:stCondLst>
                                            <p:cond delay="0"/>
                                          </p:stCondLst>
                                        </p:cTn>
                                        <p:tgtEl>
                                          <p:spTgt spid="47"/>
                                        </p:tgtEl>
                                        <p:attrNameLst>
                                          <p:attrName>style.visibility</p:attrName>
                                        </p:attrNameLst>
                                      </p:cBhvr>
                                      <p:to>
                                        <p:strVal val="visible"/>
                                      </p:to>
                                    </p:set>
                                    <p:animEffect transition="in" filter="fade">
                                      <p:cBhvr>
                                        <p:cTn id="22" dur="25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250" fill="hold">
                                          <p:stCondLst>
                                            <p:cond delay="0"/>
                                          </p:stCondLst>
                                        </p:cTn>
                                        <p:tgtEl>
                                          <p:spTgt spid="48"/>
                                        </p:tgtEl>
                                        <p:attrNameLst>
                                          <p:attrName>style.visibility</p:attrName>
                                        </p:attrNameLst>
                                      </p:cBhvr>
                                      <p:to>
                                        <p:strVal val="visible"/>
                                      </p:to>
                                    </p:set>
                                    <p:animEffect transition="in" filter="fade">
                                      <p:cBhvr>
                                        <p:cTn id="27" dur="25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250" fill="hold">
                                          <p:stCondLst>
                                            <p:cond delay="0"/>
                                          </p:stCondLst>
                                        </p:cTn>
                                        <p:tgtEl>
                                          <p:spTgt spid="49"/>
                                        </p:tgtEl>
                                        <p:attrNameLst>
                                          <p:attrName>style.visibility</p:attrName>
                                        </p:attrNameLst>
                                      </p:cBhvr>
                                      <p:to>
                                        <p:strVal val="visible"/>
                                      </p:to>
                                    </p:set>
                                    <p:animEffect transition="in" filter="fade">
                                      <p:cBhvr>
                                        <p:cTn id="32" dur="25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250" fill="hold">
                                          <p:stCondLst>
                                            <p:cond delay="0"/>
                                          </p:stCondLst>
                                        </p:cTn>
                                        <p:tgtEl>
                                          <p:spTgt spid="50"/>
                                        </p:tgtEl>
                                        <p:attrNameLst>
                                          <p:attrName>style.visibility</p:attrName>
                                        </p:attrNameLst>
                                      </p:cBhvr>
                                      <p:to>
                                        <p:strVal val="visible"/>
                                      </p:to>
                                    </p:set>
                                    <p:animEffect transition="in" filter="fade">
                                      <p:cBhvr>
                                        <p:cTn id="37" dur="250"/>
                                        <p:tgtEl>
                                          <p:spTgt spid="5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250" fill="hold">
                                          <p:stCondLst>
                                            <p:cond delay="0"/>
                                          </p:stCondLst>
                                        </p:cTn>
                                        <p:tgtEl>
                                          <p:spTgt spid="51"/>
                                        </p:tgtEl>
                                        <p:attrNameLst>
                                          <p:attrName>style.visibility</p:attrName>
                                        </p:attrNameLst>
                                      </p:cBhvr>
                                      <p:to>
                                        <p:strVal val="visible"/>
                                      </p:to>
                                    </p:set>
                                    <p:animEffect transition="in" filter="fade">
                                      <p:cBhvr>
                                        <p:cTn id="42" dur="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srcRect l="26" r="26"/>
          <a:stretch>
            <a:fillRect/>
          </a:stretch>
        </p:blipFill>
        <p:spPr>
          <a:xfrm>
            <a:off x="-635" y="0"/>
            <a:ext cx="12192635"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矩形: 圆顶角 8"/>
          <p:cNvSpPr/>
          <p:nvPr>
            <p:custDataLst>
              <p:tags r:id="rId3"/>
            </p:custDataLst>
          </p:nvPr>
        </p:nvSpPr>
        <p:spPr>
          <a:xfrm>
            <a:off x="0" y="342900"/>
            <a:ext cx="12192000" cy="6515100"/>
          </a:xfrm>
          <a:prstGeom prst="round2SameRect">
            <a:avLst>
              <a:gd name="adj1" fmla="val 7374"/>
              <a:gd name="adj2" fmla="val 0"/>
            </a:avLst>
          </a:prstGeom>
          <a:gradFill flip="none" rotWithShape="1">
            <a:gsLst>
              <a:gs pos="0">
                <a:srgbClr val="FCFDFE"/>
              </a:gs>
              <a:gs pos="100000">
                <a:srgbClr val="FCFDFE">
                  <a:alpha val="78000"/>
                </a:srgbClr>
              </a:gs>
            </a:gsLst>
            <a:lin ang="5400000" scaled="1"/>
          </a:gra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custDataLst>
              <p:tags r:id="rId4"/>
            </p:custDataLst>
          </p:nvPr>
        </p:nvGrpSpPr>
        <p:grpSpPr>
          <a:xfrm>
            <a:off x="584836" y="472966"/>
            <a:ext cx="5197474" cy="521970"/>
            <a:chOff x="330201" y="576471"/>
            <a:chExt cx="5197474" cy="521970"/>
          </a:xfrm>
        </p:grpSpPr>
        <p:sp>
          <p:nvSpPr>
            <p:cNvPr id="14" name="文本框 13"/>
            <p:cNvSpPr txBox="1"/>
            <p:nvPr>
              <p:custDataLst>
                <p:tags r:id="rId5"/>
              </p:custDataLst>
            </p:nvPr>
          </p:nvSpPr>
          <p:spPr>
            <a:xfrm>
              <a:off x="523875" y="576471"/>
              <a:ext cx="5003800" cy="521970"/>
            </a:xfrm>
            <a:prstGeom prst="rect">
              <a:avLst/>
            </a:prstGeom>
            <a:noFill/>
          </p:spPr>
          <p:txBody>
            <a:bodyPr wrap="square" rtlCol="0">
              <a:spAutoFit/>
            </a:bodyPr>
            <a:lstStyle/>
            <a:p>
              <a:r>
                <a:rPr lang="zh-CN" altLang="en-US" sz="2800" b="1">
                  <a:solidFill>
                    <a:schemeClr val="tx1">
                      <a:lumMod val="95000"/>
                      <a:lumOff val="5000"/>
                    </a:schemeClr>
                  </a:solidFill>
                  <a:latin typeface="微软雅黑" panose="020B0503020204020204" charset="-122"/>
                  <a:ea typeface="微软雅黑" panose="020B0503020204020204" charset="-122"/>
                </a:rPr>
                <a:t>学习新知</a:t>
              </a:r>
              <a:endParaRPr lang="zh-CN" altLang="en-US" sz="2800" b="1">
                <a:solidFill>
                  <a:schemeClr val="tx1">
                    <a:lumMod val="95000"/>
                    <a:lumOff val="5000"/>
                  </a:schemeClr>
                </a:solidFill>
                <a:latin typeface="微软雅黑" panose="020B0503020204020204" charset="-122"/>
                <a:ea typeface="微软雅黑" panose="020B0503020204020204" charset="-122"/>
              </a:endParaRPr>
            </a:p>
          </p:txBody>
        </p:sp>
        <p:sp>
          <p:nvSpPr>
            <p:cNvPr id="16" name="矩形: 圆角 15"/>
            <p:cNvSpPr/>
            <p:nvPr>
              <p:custDataLst>
                <p:tags r:id="rId6"/>
              </p:custDataLst>
            </p:nvPr>
          </p:nvSpPr>
          <p:spPr>
            <a:xfrm>
              <a:off x="330201" y="656481"/>
              <a:ext cx="139700" cy="380365"/>
            </a:xfrm>
            <a:prstGeom prst="roundRect">
              <a:avLst>
                <a:gd name="adj" fmla="val 50000"/>
              </a:avLst>
            </a:prstGeom>
            <a:gradFill flip="none" rotWithShape="1">
              <a:gsLst>
                <a:gs pos="0">
                  <a:srgbClr val="D1DE7D"/>
                </a:gs>
                <a:gs pos="70000">
                  <a:srgbClr val="068BD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grpSp>
      <p:grpSp>
        <p:nvGrpSpPr>
          <p:cNvPr id="4" name="组合 3"/>
          <p:cNvGrpSpPr/>
          <p:nvPr>
            <p:custDataLst>
              <p:tags r:id="rId7"/>
            </p:custDataLst>
          </p:nvPr>
        </p:nvGrpSpPr>
        <p:grpSpPr>
          <a:xfrm>
            <a:off x="668655" y="1081405"/>
            <a:ext cx="10946765" cy="1050290"/>
            <a:chOff x="1053" y="1659"/>
            <a:chExt cx="17239" cy="1654"/>
          </a:xfrm>
        </p:grpSpPr>
        <p:sp>
          <p:nvSpPr>
            <p:cNvPr id="18" name="圆角矩形 17"/>
            <p:cNvSpPr/>
            <p:nvPr>
              <p:custDataLst>
                <p:tags r:id="rId8"/>
              </p:custDataLst>
            </p:nvPr>
          </p:nvSpPr>
          <p:spPr>
            <a:xfrm>
              <a:off x="1053" y="1681"/>
              <a:ext cx="1815" cy="821"/>
            </a:xfrm>
            <a:prstGeom prst="roundRect">
              <a:avLst>
                <a:gd name="adj" fmla="val 50000"/>
              </a:avLst>
            </a:prstGeom>
            <a:gradFill>
              <a:gsLst>
                <a:gs pos="0">
                  <a:srgbClr val="068BD8"/>
                </a:gs>
                <a:gs pos="100000">
                  <a:srgbClr val="85BC5C"/>
                </a:gs>
              </a:gsLst>
              <a:lin ang="14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800" b="1">
                  <a:latin typeface="黑体" panose="02010609060101010101" charset="-122"/>
                  <a:ea typeface="黑体" panose="02010609060101010101" charset="-122"/>
                  <a:cs typeface="黑体" panose="02010609060101010101" charset="-122"/>
                  <a:sym typeface="+mn-ea"/>
                </a:rPr>
                <a:t>练习</a:t>
              </a:r>
              <a:endParaRPr lang="zh-CN" altLang="en-US" sz="2800" b="1">
                <a:latin typeface="黑体" panose="02010609060101010101" charset="-122"/>
                <a:ea typeface="黑体" panose="02010609060101010101" charset="-122"/>
                <a:cs typeface="黑体" panose="02010609060101010101" charset="-122"/>
                <a:sym typeface="+mn-ea"/>
              </a:endParaRPr>
            </a:p>
          </p:txBody>
        </p:sp>
        <p:sp>
          <p:nvSpPr>
            <p:cNvPr id="3" name="文本框 2"/>
            <p:cNvSpPr txBox="1"/>
            <p:nvPr>
              <p:custDataLst>
                <p:tags r:id="rId9"/>
              </p:custDataLst>
            </p:nvPr>
          </p:nvSpPr>
          <p:spPr>
            <a:xfrm>
              <a:off x="2867" y="1659"/>
              <a:ext cx="15425" cy="1654"/>
            </a:xfrm>
            <a:prstGeom prst="rect">
              <a:avLst/>
            </a:prstGeom>
            <a:noFill/>
            <a:ln w="9525">
              <a:noFill/>
            </a:ln>
          </p:spPr>
          <p:txBody>
            <a:bodyPr wrap="square" anchor="t">
              <a:spAutoFit/>
            </a:bodyPr>
            <a:lstStyle/>
            <a:p>
              <a:pPr algn="just" fontAlgn="auto">
                <a:lnSpc>
                  <a:spcPct val="120000"/>
                </a:lnSpc>
                <a:spcAft>
                  <a:spcPct val="0"/>
                </a:spcAft>
                <a:tabLst>
                  <a:tab pos="2430780" algn="l"/>
                </a:tabLst>
              </a:pPr>
              <a:r>
                <a:rPr lang="zh-CN" altLang="zh-CN" sz="2600" kern="100">
                  <a:latin typeface="Times New Roman" panose="02020603050405020304" pitchFamily="18" charset="0"/>
                  <a:ea typeface="黑体" panose="02010609060101010101" charset="-122"/>
                  <a:cs typeface="Times New Roman" panose="02020603050405020304" pitchFamily="18" charset="0"/>
                  <a:sym typeface="+mn-ea"/>
                </a:rPr>
                <a:t>如图所示，在正方形</a:t>
              </a:r>
              <a:r>
                <a:rPr lang="en-US" altLang="zh-CN" sz="2600" i="1" kern="100">
                  <a:latin typeface="Times New Roman" panose="02020603050405020304" pitchFamily="18" charset="0"/>
                  <a:ea typeface="黑体" panose="02010609060101010101" charset="-122"/>
                  <a:cs typeface="Times New Roman" panose="02020603050405020304" pitchFamily="18" charset="0"/>
                  <a:sym typeface="+mn-ea"/>
                </a:rPr>
                <a:t>ABCD</a:t>
              </a:r>
              <a:r>
                <a:rPr lang="zh-CN" altLang="zh-CN" sz="2600" kern="100">
                  <a:latin typeface="Times New Roman" panose="02020603050405020304" pitchFamily="18" charset="0"/>
                  <a:ea typeface="黑体" panose="02010609060101010101" charset="-122"/>
                  <a:cs typeface="Times New Roman" panose="02020603050405020304" pitchFamily="18" charset="0"/>
                  <a:sym typeface="+mn-ea"/>
                </a:rPr>
                <a:t>中，</a:t>
              </a:r>
              <a:r>
                <a:rPr lang="en-US" altLang="zh-CN" sz="2600" i="1" kern="100">
                  <a:latin typeface="Times New Roman" panose="02020603050405020304" pitchFamily="18" charset="0"/>
                  <a:ea typeface="黑体" panose="02010609060101010101" charset="-122"/>
                  <a:cs typeface="Times New Roman" panose="02020603050405020304" pitchFamily="18" charset="0"/>
                  <a:sym typeface="+mn-ea"/>
                </a:rPr>
                <a:t>E</a:t>
              </a:r>
              <a:r>
                <a:rPr lang="zh-CN" altLang="zh-CN" sz="2600" kern="100">
                  <a:latin typeface="Times New Roman" panose="02020603050405020304" pitchFamily="18" charset="0"/>
                  <a:ea typeface="黑体" panose="02010609060101010101" charset="-122"/>
                  <a:cs typeface="Times New Roman" panose="02020603050405020304" pitchFamily="18" charset="0"/>
                  <a:sym typeface="+mn-ea"/>
                </a:rPr>
                <a:t>，</a:t>
              </a:r>
              <a:r>
                <a:rPr lang="en-US" altLang="zh-CN" sz="2600" i="1" kern="100">
                  <a:latin typeface="Times New Roman" panose="02020603050405020304" pitchFamily="18" charset="0"/>
                  <a:ea typeface="黑体" panose="02010609060101010101" charset="-122"/>
                  <a:cs typeface="Times New Roman" panose="02020603050405020304" pitchFamily="18" charset="0"/>
                  <a:sym typeface="+mn-ea"/>
                </a:rPr>
                <a:t>F</a:t>
              </a:r>
              <a:r>
                <a:rPr lang="zh-CN" altLang="zh-CN" sz="2600" kern="100">
                  <a:latin typeface="Times New Roman" panose="02020603050405020304" pitchFamily="18" charset="0"/>
                  <a:ea typeface="黑体" panose="02010609060101010101" charset="-122"/>
                  <a:cs typeface="Times New Roman" panose="02020603050405020304" pitchFamily="18" charset="0"/>
                  <a:sym typeface="+mn-ea"/>
                </a:rPr>
                <a:t>分别是</a:t>
              </a:r>
              <a:r>
                <a:rPr lang="en-US" altLang="zh-CN" sz="2600" i="1" kern="100">
                  <a:latin typeface="Times New Roman" panose="02020603050405020304" pitchFamily="18" charset="0"/>
                  <a:ea typeface="黑体" panose="02010609060101010101" charset="-122"/>
                  <a:cs typeface="Times New Roman" panose="02020603050405020304" pitchFamily="18" charset="0"/>
                  <a:sym typeface="+mn-ea"/>
                </a:rPr>
                <a:t>AB</a:t>
              </a:r>
              <a:r>
                <a:rPr lang="zh-CN" altLang="zh-CN" sz="2600" kern="100">
                  <a:latin typeface="Times New Roman" panose="02020603050405020304" pitchFamily="18" charset="0"/>
                  <a:ea typeface="黑体" panose="02010609060101010101" charset="-122"/>
                  <a:cs typeface="Times New Roman" panose="02020603050405020304" pitchFamily="18" charset="0"/>
                  <a:sym typeface="+mn-ea"/>
                </a:rPr>
                <a:t>，</a:t>
              </a:r>
              <a:r>
                <a:rPr lang="en-US" altLang="zh-CN" sz="2600" i="1" kern="100">
                  <a:latin typeface="Times New Roman" panose="02020603050405020304" pitchFamily="18" charset="0"/>
                  <a:ea typeface="黑体" panose="02010609060101010101" charset="-122"/>
                  <a:cs typeface="Times New Roman" panose="02020603050405020304" pitchFamily="18" charset="0"/>
                  <a:sym typeface="+mn-ea"/>
                </a:rPr>
                <a:t>BC</a:t>
              </a:r>
              <a:r>
                <a:rPr lang="zh-CN" altLang="zh-CN" sz="2600" kern="100">
                  <a:latin typeface="Times New Roman" panose="02020603050405020304" pitchFamily="18" charset="0"/>
                  <a:ea typeface="黑体" panose="02010609060101010101" charset="-122"/>
                  <a:cs typeface="Times New Roman" panose="02020603050405020304" pitchFamily="18" charset="0"/>
                  <a:sym typeface="+mn-ea"/>
                </a:rPr>
                <a:t>的中点，</a:t>
              </a:r>
              <a:endParaRPr lang="zh-CN" altLang="zh-CN" sz="2600" kern="100">
                <a:latin typeface="Times New Roman" panose="02020603050405020304" pitchFamily="18" charset="0"/>
                <a:ea typeface="黑体" panose="02010609060101010101" charset="-122"/>
                <a:cs typeface="Times New Roman" panose="02020603050405020304" pitchFamily="18" charset="0"/>
                <a:sym typeface="+mn-ea"/>
              </a:endParaRPr>
            </a:p>
            <a:p>
              <a:pPr algn="just" fontAlgn="auto">
                <a:lnSpc>
                  <a:spcPct val="120000"/>
                </a:lnSpc>
                <a:spcAft>
                  <a:spcPct val="0"/>
                </a:spcAft>
                <a:tabLst>
                  <a:tab pos="2430780" algn="l"/>
                </a:tabLst>
              </a:pPr>
              <a:r>
                <a:rPr lang="zh-CN" altLang="zh-CN" sz="2600" kern="100">
                  <a:latin typeface="Times New Roman" panose="02020603050405020304" pitchFamily="18" charset="0"/>
                  <a:ea typeface="黑体" panose="02010609060101010101" charset="-122"/>
                  <a:cs typeface="Times New Roman" panose="02020603050405020304" pitchFamily="18" charset="0"/>
                  <a:sym typeface="+mn-ea"/>
                </a:rPr>
                <a:t>求证：</a:t>
              </a:r>
              <a:r>
                <a:rPr lang="en-US" altLang="zh-CN" sz="2600" i="1" kern="100">
                  <a:latin typeface="Times New Roman" panose="02020603050405020304" pitchFamily="18" charset="0"/>
                  <a:ea typeface="黑体" panose="02010609060101010101" charset="-122"/>
                  <a:cs typeface="Times New Roman" panose="02020603050405020304" pitchFamily="18" charset="0"/>
                  <a:sym typeface="+mn-ea"/>
                </a:rPr>
                <a:t>AF</a:t>
              </a:r>
              <a:r>
                <a:rPr lang="en-US" altLang="zh-CN" sz="2600" kern="100">
                  <a:latin typeface="Times New Roman" panose="02020603050405020304" pitchFamily="18" charset="0"/>
                  <a:ea typeface="黑体" panose="02010609060101010101" charset="-122"/>
                  <a:cs typeface="Times New Roman" panose="02020603050405020304" pitchFamily="18" charset="0"/>
                  <a:sym typeface="+mn-ea"/>
                </a:rPr>
                <a:t>⊥</a:t>
              </a:r>
              <a:r>
                <a:rPr lang="en-US" altLang="zh-CN" sz="2600" i="1" kern="100">
                  <a:latin typeface="Times New Roman" panose="02020603050405020304" pitchFamily="18" charset="0"/>
                  <a:ea typeface="黑体" panose="02010609060101010101" charset="-122"/>
                  <a:cs typeface="Times New Roman" panose="02020603050405020304" pitchFamily="18" charset="0"/>
                  <a:sym typeface="+mn-ea"/>
                </a:rPr>
                <a:t>DE</a:t>
              </a:r>
              <a:r>
                <a:rPr lang="en-US" altLang="zh-CN" sz="2600" kern="100">
                  <a:latin typeface="Times New Roman" panose="02020603050405020304" pitchFamily="18" charset="0"/>
                  <a:ea typeface="黑体" panose="02010609060101010101" charset="-122"/>
                  <a:cs typeface="Times New Roman" panose="02020603050405020304" pitchFamily="18" charset="0"/>
                  <a:sym typeface="+mn-ea"/>
                </a:rPr>
                <a:t>.</a:t>
              </a:r>
              <a:endParaRPr lang="en-US" altLang="zh-CN" sz="2600">
                <a:latin typeface="Times New Roman" panose="02020603050405020304" pitchFamily="18" charset="0"/>
                <a:ea typeface="黑体" panose="02010609060101010101" charset="-122"/>
                <a:cs typeface="Times New Roman" panose="02020603050405020304" pitchFamily="18" charset="0"/>
                <a:sym typeface="+mn-ea"/>
              </a:endParaRPr>
            </a:p>
          </p:txBody>
        </p:sp>
      </p:grpSp>
      <p:grpSp>
        <p:nvGrpSpPr>
          <p:cNvPr id="17" name="组合 16"/>
          <p:cNvGrpSpPr/>
          <p:nvPr>
            <p:custDataLst>
              <p:tags r:id="rId10"/>
            </p:custDataLst>
          </p:nvPr>
        </p:nvGrpSpPr>
        <p:grpSpPr>
          <a:xfrm>
            <a:off x="7994650" y="2291080"/>
            <a:ext cx="3169920" cy="3218180"/>
            <a:chOff x="13930" y="2631"/>
            <a:chExt cx="4992" cy="5068"/>
          </a:xfrm>
        </p:grpSpPr>
        <p:grpSp>
          <p:nvGrpSpPr>
            <p:cNvPr id="6" name="组合 5"/>
            <p:cNvGrpSpPr/>
            <p:nvPr>
              <p:custDataLst>
                <p:tags r:id="rId11"/>
              </p:custDataLst>
            </p:nvPr>
          </p:nvGrpSpPr>
          <p:grpSpPr>
            <a:xfrm>
              <a:off x="14198" y="3500"/>
              <a:ext cx="3947" cy="3723"/>
              <a:chOff x="12719" y="3607"/>
              <a:chExt cx="3947" cy="3723"/>
            </a:xfrm>
          </p:grpSpPr>
          <p:graphicFrame>
            <p:nvGraphicFramePr>
              <p:cNvPr id="28" name="对象 27">
                <a:hlinkClick r:id="" action="ppaction://ole?verb=0"/>
              </p:cNvPr>
              <p:cNvGraphicFramePr>
                <a:graphicFrameLocks noChangeAspect="1"/>
              </p:cNvGraphicFramePr>
              <p:nvPr>
                <p:custDataLst>
                  <p:tags r:id="rId12"/>
                </p:custDataLst>
              </p:nvPr>
            </p:nvGraphicFramePr>
            <p:xfrm>
              <a:off x="12747" y="6531"/>
              <a:ext cx="523" cy="567"/>
            </p:xfrm>
            <a:graphic>
              <a:graphicData uri="http://schemas.openxmlformats.org/presentationml/2006/ole">
                <mc:AlternateContent xmlns:mc="http://schemas.openxmlformats.org/markup-compatibility/2006">
                  <mc:Choice xmlns:v="urn:schemas-microsoft-com:vml" Requires="v">
                    <p:oleObj spid="_x0000_s1091" name="" r:id="rId13" imgW="152400" imgH="165100" progId="Equation.KSEE3">
                      <p:embed/>
                    </p:oleObj>
                  </mc:Choice>
                  <mc:Fallback>
                    <p:oleObj name="" r:id="rId13" imgW="152400" imgH="165100" progId="Equation.KSEE3">
                      <p:embed/>
                      <p:pic>
                        <p:nvPicPr>
                          <p:cNvPr id="0" name="OLE substitute image"/>
                          <p:cNvPicPr/>
                          <p:nvPr/>
                        </p:nvPicPr>
                        <p:blipFill>
                          <a:blip r:embed="rId14"/>
                          <a:stretch>
                            <a:fillRect/>
                          </a:stretch>
                        </p:blipFill>
                        <p:spPr>
                          <a:xfrm>
                            <a:off x="12747" y="6531"/>
                            <a:ext cx="523" cy="567"/>
                          </a:xfrm>
                          <a:prstGeom prst="rect">
                            <a:avLst/>
                          </a:prstGeom>
                        </p:spPr>
                      </p:pic>
                    </p:oleObj>
                  </mc:Fallback>
                </mc:AlternateContent>
              </a:graphicData>
            </a:graphic>
          </p:graphicFrame>
          <p:graphicFrame>
            <p:nvGraphicFramePr>
              <p:cNvPr id="30" name="对象 29">
                <a:hlinkClick r:id="" action="ppaction://ole?verb=0"/>
              </p:cNvPr>
              <p:cNvGraphicFramePr>
                <a:graphicFrameLocks noChangeAspect="1"/>
              </p:cNvGraphicFramePr>
              <p:nvPr>
                <p:custDataLst>
                  <p:tags r:id="rId15"/>
                </p:custDataLst>
              </p:nvPr>
            </p:nvGraphicFramePr>
            <p:xfrm>
              <a:off x="16098" y="5053"/>
              <a:ext cx="568" cy="567"/>
            </p:xfrm>
            <a:graphic>
              <a:graphicData uri="http://schemas.openxmlformats.org/presentationml/2006/ole">
                <mc:AlternateContent xmlns:mc="http://schemas.openxmlformats.org/markup-compatibility/2006">
                  <mc:Choice xmlns:v="urn:schemas-microsoft-com:vml" Requires="v">
                    <p:oleObj spid="_x0000_s1092" name="" r:id="rId16" imgW="165100" imgH="165100" progId="Equation.KSEE3">
                      <p:embed/>
                    </p:oleObj>
                  </mc:Choice>
                  <mc:Fallback>
                    <p:oleObj name="" r:id="rId16" imgW="165100" imgH="165100" progId="Equation.KSEE3">
                      <p:embed/>
                      <p:pic>
                        <p:nvPicPr>
                          <p:cNvPr id="0" name="OLE substitute image"/>
                          <p:cNvPicPr/>
                          <p:nvPr/>
                        </p:nvPicPr>
                        <p:blipFill>
                          <a:blip r:embed="rId17"/>
                          <a:stretch>
                            <a:fillRect/>
                          </a:stretch>
                        </p:blipFill>
                        <p:spPr>
                          <a:xfrm>
                            <a:off x="16098" y="5053"/>
                            <a:ext cx="568" cy="567"/>
                          </a:xfrm>
                          <a:prstGeom prst="rect">
                            <a:avLst/>
                          </a:prstGeom>
                        </p:spPr>
                      </p:pic>
                    </p:oleObj>
                  </mc:Fallback>
                </mc:AlternateContent>
              </a:graphicData>
            </a:graphic>
          </p:graphicFrame>
          <p:graphicFrame>
            <p:nvGraphicFramePr>
              <p:cNvPr id="67" name="对象 66">
                <a:hlinkClick r:id="" action="ppaction://ole?verb=0"/>
              </p:cNvPr>
              <p:cNvGraphicFramePr>
                <a:graphicFrameLocks noChangeAspect="1"/>
              </p:cNvGraphicFramePr>
              <p:nvPr>
                <p:custDataLst>
                  <p:tags r:id="rId18"/>
                </p:custDataLst>
              </p:nvPr>
            </p:nvGraphicFramePr>
            <p:xfrm>
              <a:off x="12719" y="3607"/>
              <a:ext cx="568" cy="567"/>
            </p:xfrm>
            <a:graphic>
              <a:graphicData uri="http://schemas.openxmlformats.org/presentationml/2006/ole">
                <mc:AlternateContent xmlns:mc="http://schemas.openxmlformats.org/markup-compatibility/2006">
                  <mc:Choice xmlns:v="urn:schemas-microsoft-com:vml" Requires="v">
                    <p:oleObj spid="_x0000_s1093" name="" r:id="rId19" imgW="165100" imgH="165100" progId="Equation.KSEE3">
                      <p:embed/>
                    </p:oleObj>
                  </mc:Choice>
                  <mc:Fallback>
                    <p:oleObj name="" r:id="rId19" imgW="165100" imgH="165100" progId="Equation.KSEE3">
                      <p:embed/>
                      <p:pic>
                        <p:nvPicPr>
                          <p:cNvPr id="0" name="OLE substitute image"/>
                          <p:cNvPicPr/>
                          <p:nvPr/>
                        </p:nvPicPr>
                        <p:blipFill>
                          <a:blip r:embed="rId20"/>
                          <a:stretch>
                            <a:fillRect/>
                          </a:stretch>
                        </p:blipFill>
                        <p:spPr>
                          <a:xfrm>
                            <a:off x="12719" y="3607"/>
                            <a:ext cx="568" cy="567"/>
                          </a:xfrm>
                          <a:prstGeom prst="rect">
                            <a:avLst/>
                          </a:prstGeom>
                        </p:spPr>
                      </p:pic>
                    </p:oleObj>
                  </mc:Fallback>
                </mc:AlternateContent>
              </a:graphicData>
            </a:graphic>
          </p:graphicFrame>
          <p:graphicFrame>
            <p:nvGraphicFramePr>
              <p:cNvPr id="31" name="对象 30">
                <a:hlinkClick r:id="" action="ppaction://ole?verb=0"/>
              </p:cNvPr>
              <p:cNvGraphicFramePr>
                <a:graphicFrameLocks noChangeAspect="1"/>
              </p:cNvGraphicFramePr>
              <p:nvPr>
                <p:custDataLst>
                  <p:tags r:id="rId21"/>
                </p:custDataLst>
              </p:nvPr>
            </p:nvGraphicFramePr>
            <p:xfrm>
              <a:off x="16129" y="3618"/>
              <a:ext cx="537" cy="624"/>
            </p:xfrm>
            <a:graphic>
              <a:graphicData uri="http://schemas.openxmlformats.org/presentationml/2006/ole">
                <mc:AlternateContent xmlns:mc="http://schemas.openxmlformats.org/markup-compatibility/2006">
                  <mc:Choice xmlns:v="urn:schemas-microsoft-com:vml" Requires="v">
                    <p:oleObj spid="_x0000_s1094" name="" r:id="rId22" imgW="152400" imgH="177165" progId="Equation.KSEE3">
                      <p:embed/>
                    </p:oleObj>
                  </mc:Choice>
                  <mc:Fallback>
                    <p:oleObj name="" r:id="rId22" imgW="152400" imgH="177165" progId="Equation.KSEE3">
                      <p:embed/>
                      <p:pic>
                        <p:nvPicPr>
                          <p:cNvPr id="0" name="OLE substitute image"/>
                          <p:cNvPicPr/>
                          <p:nvPr/>
                        </p:nvPicPr>
                        <p:blipFill>
                          <a:blip r:embed="rId23"/>
                          <a:stretch>
                            <a:fillRect/>
                          </a:stretch>
                        </p:blipFill>
                        <p:spPr>
                          <a:xfrm>
                            <a:off x="16129" y="3618"/>
                            <a:ext cx="537" cy="624"/>
                          </a:xfrm>
                          <a:prstGeom prst="rect">
                            <a:avLst/>
                          </a:prstGeom>
                        </p:spPr>
                      </p:pic>
                    </p:oleObj>
                  </mc:Fallback>
                </mc:AlternateContent>
              </a:graphicData>
            </a:graphic>
          </p:graphicFrame>
          <p:graphicFrame>
            <p:nvGraphicFramePr>
              <p:cNvPr id="71" name="对象 70">
                <a:hlinkClick r:id="" action="ppaction://ole?verb=0"/>
              </p:cNvPr>
              <p:cNvGraphicFramePr>
                <a:graphicFrameLocks noChangeAspect="1"/>
              </p:cNvGraphicFramePr>
              <p:nvPr>
                <p:custDataLst>
                  <p:tags r:id="rId24"/>
                </p:custDataLst>
              </p:nvPr>
            </p:nvGraphicFramePr>
            <p:xfrm>
              <a:off x="16098" y="6565"/>
              <a:ext cx="524" cy="567"/>
            </p:xfrm>
            <a:graphic>
              <a:graphicData uri="http://schemas.openxmlformats.org/presentationml/2006/ole">
                <mc:AlternateContent xmlns:mc="http://schemas.openxmlformats.org/markup-compatibility/2006">
                  <mc:Choice xmlns:v="urn:schemas-microsoft-com:vml" Requires="v">
                    <p:oleObj spid="_x0000_s1095" name="" r:id="rId25" imgW="152400" imgH="165100" progId="Equation.KSEE3">
                      <p:embed/>
                    </p:oleObj>
                  </mc:Choice>
                  <mc:Fallback>
                    <p:oleObj name="" r:id="rId25" imgW="152400" imgH="165100" progId="Equation.KSEE3">
                      <p:embed/>
                      <p:pic>
                        <p:nvPicPr>
                          <p:cNvPr id="0" name="OLE substitute image"/>
                          <p:cNvPicPr/>
                          <p:nvPr/>
                        </p:nvPicPr>
                        <p:blipFill>
                          <a:blip r:embed="rId26"/>
                          <a:stretch>
                            <a:fillRect/>
                          </a:stretch>
                        </p:blipFill>
                        <p:spPr>
                          <a:xfrm>
                            <a:off x="16098" y="6565"/>
                            <a:ext cx="524" cy="567"/>
                          </a:xfrm>
                          <a:prstGeom prst="rect">
                            <a:avLst/>
                          </a:prstGeom>
                        </p:spPr>
                      </p:pic>
                    </p:oleObj>
                  </mc:Fallback>
                </mc:AlternateContent>
              </a:graphicData>
            </a:graphic>
          </p:graphicFrame>
          <p:cxnSp>
            <p:nvCxnSpPr>
              <p:cNvPr id="73" name="直接箭头连接符 72"/>
              <p:cNvCxnSpPr/>
              <p:nvPr>
                <p:custDataLst>
                  <p:tags r:id="rId27"/>
                </p:custDataLst>
              </p:nvPr>
            </p:nvCxnSpPr>
            <p:spPr>
              <a:xfrm>
                <a:off x="13311" y="6730"/>
                <a:ext cx="2835"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custDataLst>
                  <p:tags r:id="rId28"/>
                </p:custDataLst>
              </p:nvPr>
            </p:nvCxnSpPr>
            <p:spPr>
              <a:xfrm flipV="1">
                <a:off x="13311" y="5324"/>
                <a:ext cx="2813" cy="1406"/>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p:nvPr>
                <p:custDataLst>
                  <p:tags r:id="rId29"/>
                </p:custDataLst>
              </p:nvPr>
            </p:nvCxnSpPr>
            <p:spPr>
              <a:xfrm flipH="1" flipV="1">
                <a:off x="13311" y="3928"/>
                <a:ext cx="0" cy="283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8" name="直接箭头连接符 77"/>
              <p:cNvCxnSpPr/>
              <p:nvPr>
                <p:custDataLst>
                  <p:tags r:id="rId30"/>
                </p:custDataLst>
              </p:nvPr>
            </p:nvCxnSpPr>
            <p:spPr>
              <a:xfrm>
                <a:off x="13311" y="3952"/>
                <a:ext cx="1442" cy="2768"/>
              </a:xfrm>
              <a:prstGeom prst="straightConnector1">
                <a:avLst/>
              </a:prstGeom>
              <a:ln w="34925">
                <a:solidFill>
                  <a:srgbClr val="0F4DD9"/>
                </a:solidFill>
                <a:tailEnd type="arrow"/>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custDataLst>
                  <p:tags r:id="rId31"/>
                </p:custDataLst>
              </p:nvPr>
            </p:nvCxnSpPr>
            <p:spPr>
              <a:xfrm>
                <a:off x="13306" y="3952"/>
                <a:ext cx="283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custDataLst>
                  <p:tags r:id="rId32"/>
                </p:custDataLst>
              </p:nvPr>
            </p:nvCxnSpPr>
            <p:spPr>
              <a:xfrm rot="16200000">
                <a:off x="14700" y="5336"/>
                <a:ext cx="283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2" name="对象 41">
                <a:hlinkClick r:id="" action="ppaction://ole?verb=0"/>
              </p:cNvPr>
              <p:cNvGraphicFramePr>
                <a:graphicFrameLocks noChangeAspect="1"/>
              </p:cNvGraphicFramePr>
              <p:nvPr>
                <p:custDataLst>
                  <p:tags r:id="rId33"/>
                </p:custDataLst>
              </p:nvPr>
            </p:nvGraphicFramePr>
            <p:xfrm>
              <a:off x="14407" y="6763"/>
              <a:ext cx="524" cy="567"/>
            </p:xfrm>
            <a:graphic>
              <a:graphicData uri="http://schemas.openxmlformats.org/presentationml/2006/ole">
                <mc:AlternateContent xmlns:mc="http://schemas.openxmlformats.org/markup-compatibility/2006">
                  <mc:Choice xmlns:v="urn:schemas-microsoft-com:vml" Requires="v">
                    <p:oleObj spid="_x0000_s1096" name="" r:id="rId34" imgW="152400" imgH="165100" progId="Equation.KSEE3">
                      <p:embed/>
                    </p:oleObj>
                  </mc:Choice>
                  <mc:Fallback>
                    <p:oleObj name="" r:id="rId34" imgW="152400" imgH="165100" progId="Equation.KSEE3">
                      <p:embed/>
                      <p:pic>
                        <p:nvPicPr>
                          <p:cNvPr id="0" name="OLE substitute image"/>
                          <p:cNvPicPr/>
                          <p:nvPr/>
                        </p:nvPicPr>
                        <p:blipFill>
                          <a:blip r:embed="rId35"/>
                          <a:stretch>
                            <a:fillRect/>
                          </a:stretch>
                        </p:blipFill>
                        <p:spPr>
                          <a:xfrm>
                            <a:off x="14407" y="6763"/>
                            <a:ext cx="524" cy="567"/>
                          </a:xfrm>
                          <a:prstGeom prst="rect">
                            <a:avLst/>
                          </a:prstGeom>
                        </p:spPr>
                      </p:pic>
                    </p:oleObj>
                  </mc:Fallback>
                </mc:AlternateContent>
              </a:graphicData>
            </a:graphic>
          </p:graphicFrame>
        </p:grpSp>
        <p:grpSp>
          <p:nvGrpSpPr>
            <p:cNvPr id="8" name="组合 7"/>
            <p:cNvGrpSpPr/>
            <p:nvPr>
              <p:custDataLst>
                <p:tags r:id="rId36"/>
              </p:custDataLst>
            </p:nvPr>
          </p:nvGrpSpPr>
          <p:grpSpPr>
            <a:xfrm>
              <a:off x="13930" y="2631"/>
              <a:ext cx="4993" cy="5068"/>
              <a:chOff x="14283" y="4051"/>
              <a:chExt cx="4993" cy="5068"/>
            </a:xfrm>
          </p:grpSpPr>
          <p:cxnSp>
            <p:nvCxnSpPr>
              <p:cNvPr id="5" name="直接箭头连接符 4"/>
              <p:cNvCxnSpPr/>
              <p:nvPr>
                <p:custDataLst>
                  <p:tags r:id="rId37"/>
                </p:custDataLst>
              </p:nvPr>
            </p:nvCxnSpPr>
            <p:spPr>
              <a:xfrm>
                <a:off x="14283" y="8034"/>
                <a:ext cx="4876"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custDataLst>
                  <p:tags r:id="rId38"/>
                </p:custDataLst>
              </p:nvPr>
            </p:nvCxnSpPr>
            <p:spPr>
              <a:xfrm rot="16200000">
                <a:off x="12704" y="6681"/>
                <a:ext cx="4876"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33" name="对象 32">
                <a:hlinkClick r:id="" action="ppaction://ole?verb=0"/>
              </p:cNvPr>
              <p:cNvGraphicFramePr>
                <a:graphicFrameLocks noChangeAspect="1"/>
              </p:cNvGraphicFramePr>
              <p:nvPr>
                <p:custDataLst>
                  <p:tags r:id="rId39"/>
                </p:custDataLst>
              </p:nvPr>
            </p:nvGraphicFramePr>
            <p:xfrm>
              <a:off x="14649" y="4051"/>
              <a:ext cx="493" cy="582"/>
            </p:xfrm>
            <a:graphic>
              <a:graphicData uri="http://schemas.openxmlformats.org/presentationml/2006/ole">
                <mc:AlternateContent xmlns:mc="http://schemas.openxmlformats.org/markup-compatibility/2006">
                  <mc:Choice xmlns:v="urn:schemas-microsoft-com:vml" Requires="v">
                    <p:oleObj spid="_x0000_s1097" name="" r:id="rId40" imgW="139700" imgH="165100" progId="Equation.KSEE3">
                      <p:embed/>
                    </p:oleObj>
                  </mc:Choice>
                  <mc:Fallback>
                    <p:oleObj name="" r:id="rId40" imgW="139700" imgH="165100" progId="Equation.KSEE3">
                      <p:embed/>
                      <p:pic>
                        <p:nvPicPr>
                          <p:cNvPr id="0" name="OLE substitute image"/>
                          <p:cNvPicPr/>
                          <p:nvPr/>
                        </p:nvPicPr>
                        <p:blipFill>
                          <a:blip r:embed="rId41"/>
                          <a:stretch>
                            <a:fillRect/>
                          </a:stretch>
                        </p:blipFill>
                        <p:spPr>
                          <a:xfrm>
                            <a:off x="14649" y="4051"/>
                            <a:ext cx="493" cy="582"/>
                          </a:xfrm>
                          <a:prstGeom prst="rect">
                            <a:avLst/>
                          </a:prstGeom>
                        </p:spPr>
                      </p:pic>
                    </p:oleObj>
                  </mc:Fallback>
                </mc:AlternateContent>
              </a:graphicData>
            </a:graphic>
          </p:graphicFrame>
          <p:graphicFrame>
            <p:nvGraphicFramePr>
              <p:cNvPr id="35" name="对象 34">
                <a:hlinkClick r:id="" action="ppaction://ole?verb=0"/>
              </p:cNvPr>
              <p:cNvGraphicFramePr>
                <a:graphicFrameLocks noChangeAspect="1"/>
              </p:cNvGraphicFramePr>
              <p:nvPr>
                <p:custDataLst>
                  <p:tags r:id="rId42"/>
                </p:custDataLst>
              </p:nvPr>
            </p:nvGraphicFramePr>
            <p:xfrm>
              <a:off x="18828" y="8082"/>
              <a:ext cx="449" cy="493"/>
            </p:xfrm>
            <a:graphic>
              <a:graphicData uri="http://schemas.openxmlformats.org/presentationml/2006/ole">
                <mc:AlternateContent xmlns:mc="http://schemas.openxmlformats.org/markup-compatibility/2006">
                  <mc:Choice xmlns:v="urn:schemas-microsoft-com:vml" Requires="v">
                    <p:oleObj spid="_x0000_s1098" name="" r:id="rId43" imgW="127000" imgH="139700" progId="Equation.KSEE3">
                      <p:embed/>
                    </p:oleObj>
                  </mc:Choice>
                  <mc:Fallback>
                    <p:oleObj name="" r:id="rId43" imgW="127000" imgH="139700" progId="Equation.KSEE3">
                      <p:embed/>
                      <p:pic>
                        <p:nvPicPr>
                          <p:cNvPr id="0" name="OLE substitute image"/>
                          <p:cNvPicPr/>
                          <p:nvPr/>
                        </p:nvPicPr>
                        <p:blipFill>
                          <a:blip r:embed="rId44"/>
                          <a:stretch>
                            <a:fillRect/>
                          </a:stretch>
                        </p:blipFill>
                        <p:spPr>
                          <a:xfrm>
                            <a:off x="18828" y="8082"/>
                            <a:ext cx="449" cy="493"/>
                          </a:xfrm>
                          <a:prstGeom prst="rect">
                            <a:avLst/>
                          </a:prstGeom>
                        </p:spPr>
                      </p:pic>
                    </p:oleObj>
                  </mc:Fallback>
                </mc:AlternateContent>
              </a:graphicData>
            </a:graphic>
          </p:graphicFrame>
        </p:grpSp>
      </p:grpSp>
      <p:grpSp>
        <p:nvGrpSpPr>
          <p:cNvPr id="15" name="组合 14"/>
          <p:cNvGrpSpPr/>
          <p:nvPr>
            <p:custDataLst>
              <p:tags r:id="rId45"/>
            </p:custDataLst>
          </p:nvPr>
        </p:nvGrpSpPr>
        <p:grpSpPr>
          <a:xfrm>
            <a:off x="668020" y="2219325"/>
            <a:ext cx="9196070" cy="1130300"/>
            <a:chOff x="1052" y="3385"/>
            <a:chExt cx="14482" cy="1780"/>
          </a:xfrm>
        </p:grpSpPr>
        <p:sp>
          <p:nvSpPr>
            <p:cNvPr id="43" name="圆角矩形 42"/>
            <p:cNvSpPr/>
            <p:nvPr>
              <p:custDataLst>
                <p:tags r:id="rId46"/>
              </p:custDataLst>
            </p:nvPr>
          </p:nvSpPr>
          <p:spPr>
            <a:xfrm>
              <a:off x="1052" y="3499"/>
              <a:ext cx="1815" cy="821"/>
            </a:xfrm>
            <a:prstGeom prst="roundRect">
              <a:avLst>
                <a:gd name="adj" fmla="val 50000"/>
              </a:avLst>
            </a:prstGeom>
            <a:gradFill>
              <a:gsLst>
                <a:gs pos="0">
                  <a:srgbClr val="068BD8"/>
                </a:gs>
                <a:gs pos="100000">
                  <a:srgbClr val="85BC5C"/>
                </a:gs>
              </a:gsLst>
              <a:lin ang="14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800" b="1">
                  <a:latin typeface="黑体" panose="02010609060101010101" charset="-122"/>
                  <a:ea typeface="黑体" panose="02010609060101010101" charset="-122"/>
                  <a:cs typeface="黑体" panose="02010609060101010101" charset="-122"/>
                  <a:sym typeface="+mn-ea"/>
                </a:rPr>
                <a:t>解析</a:t>
              </a:r>
              <a:endParaRPr lang="zh-CN" altLang="en-US" sz="2800" b="1">
                <a:latin typeface="黑体" panose="02010609060101010101" charset="-122"/>
                <a:ea typeface="黑体" panose="02010609060101010101" charset="-122"/>
                <a:cs typeface="黑体" panose="02010609060101010101" charset="-122"/>
                <a:sym typeface="+mn-ea"/>
              </a:endParaRPr>
            </a:p>
          </p:txBody>
        </p:sp>
        <p:sp>
          <p:nvSpPr>
            <p:cNvPr id="9" name="文本框 8"/>
            <p:cNvSpPr txBox="1"/>
            <p:nvPr>
              <p:custDataLst>
                <p:tags r:id="rId47"/>
              </p:custDataLst>
            </p:nvPr>
          </p:nvSpPr>
          <p:spPr>
            <a:xfrm>
              <a:off x="2868" y="3385"/>
              <a:ext cx="12666" cy="1781"/>
            </a:xfrm>
            <a:prstGeom prst="rect">
              <a:avLst/>
            </a:prstGeom>
            <a:noFill/>
          </p:spPr>
          <p:txBody>
            <a:bodyPr wrap="square" rtlCol="0">
              <a:spAutoFit/>
            </a:bodyPr>
            <a:lstStyle/>
            <a:p>
              <a:pPr algn="l" fontAlgn="auto">
                <a:lnSpc>
                  <a:spcPct val="130000"/>
                </a:lnSpc>
              </a:pPr>
              <a:r>
                <a:rPr lang="zh-CN" sz="2600">
                  <a:latin typeface="Times New Roman" panose="02020603050405020304" pitchFamily="18" charset="0"/>
                  <a:ea typeface="黑体" panose="02010609060101010101" charset="-122"/>
                  <a:cs typeface="Times New Roman" panose="02020603050405020304" pitchFamily="18" charset="0"/>
                  <a:sym typeface="+mn-ea"/>
                </a:rPr>
                <a:t>如图所示，建立平面直角坐标系，</a:t>
              </a:r>
              <a:endParaRPr lang="zh-CN" sz="2600">
                <a:latin typeface="Times New Roman" panose="02020603050405020304" pitchFamily="18" charset="0"/>
                <a:ea typeface="黑体" panose="02010609060101010101" charset="-122"/>
                <a:cs typeface="Times New Roman" panose="02020603050405020304" pitchFamily="18" charset="0"/>
                <a:sym typeface="+mn-ea"/>
              </a:endParaRPr>
            </a:p>
            <a:p>
              <a:pPr algn="l" fontAlgn="auto">
                <a:lnSpc>
                  <a:spcPct val="130000"/>
                </a:lnSpc>
              </a:pPr>
              <a:r>
                <a:rPr lang="zh-CN" sz="2600">
                  <a:latin typeface="Times New Roman" panose="02020603050405020304" pitchFamily="18" charset="0"/>
                  <a:ea typeface="黑体" panose="02010609060101010101" charset="-122"/>
                  <a:cs typeface="Times New Roman" panose="02020603050405020304" pitchFamily="18" charset="0"/>
                  <a:sym typeface="+mn-ea"/>
                </a:rPr>
                <a:t>设正方形的边长为</a:t>
              </a:r>
              <a:r>
                <a:rPr lang="en-US" sz="2600">
                  <a:latin typeface="Times New Roman" panose="02020603050405020304" pitchFamily="18" charset="0"/>
                  <a:ea typeface="黑体" panose="02010609060101010101" charset="-122"/>
                  <a:cs typeface="Times New Roman" panose="02020603050405020304" pitchFamily="18" charset="0"/>
                  <a:sym typeface="+mn-ea"/>
                </a:rPr>
                <a:t>2</a:t>
              </a:r>
              <a:r>
                <a:rPr lang="zh-CN" sz="2600">
                  <a:latin typeface="Times New Roman" panose="02020603050405020304" pitchFamily="18" charset="0"/>
                  <a:ea typeface="黑体" panose="02010609060101010101" charset="-122"/>
                  <a:cs typeface="Times New Roman" panose="02020603050405020304" pitchFamily="18" charset="0"/>
                  <a:sym typeface="+mn-ea"/>
                </a:rPr>
                <a:t>，</a:t>
              </a:r>
              <a:endParaRPr lang="zh-CN" altLang="en-US" sz="2600">
                <a:latin typeface="Times New Roman" panose="02020603050405020304" pitchFamily="18" charset="0"/>
                <a:ea typeface="黑体" panose="02010609060101010101" charset="-122"/>
                <a:cs typeface="Times New Roman" panose="02020603050405020304" pitchFamily="18" charset="0"/>
              </a:endParaRPr>
            </a:p>
          </p:txBody>
        </p:sp>
      </p:grpSp>
      <p:graphicFrame>
        <p:nvGraphicFramePr>
          <p:cNvPr id="10" name="对象 9"/>
          <p:cNvGraphicFramePr>
            <a:graphicFrameLocks noChangeAspect="1"/>
          </p:cNvGraphicFramePr>
          <p:nvPr>
            <p:custDataLst>
              <p:tags r:id="rId48"/>
            </p:custDataLst>
          </p:nvPr>
        </p:nvGraphicFramePr>
        <p:xfrm>
          <a:off x="1904365" y="4098290"/>
          <a:ext cx="4248150" cy="551180"/>
        </p:xfrm>
        <a:graphic>
          <a:graphicData uri="http://schemas.openxmlformats.org/presentationml/2006/ole">
            <mc:AlternateContent xmlns:mc="http://schemas.openxmlformats.org/markup-compatibility/2006">
              <mc:Choice xmlns:v="urn:schemas-microsoft-com:vml" Requires="v">
                <p:oleObj spid="_x0000_s1099" name="" r:id="rId49" imgW="1777365" imgH="254000" progId="Equation.DSMT4">
                  <p:embed/>
                </p:oleObj>
              </mc:Choice>
              <mc:Fallback>
                <p:oleObj name="" r:id="rId49" imgW="1777365" imgH="254000" progId="Equation.DSMT4">
                  <p:embed/>
                  <p:pic>
                    <p:nvPicPr>
                      <p:cNvPr id="0" name="OLE substitute image"/>
                      <p:cNvPicPr/>
                      <p:nvPr/>
                    </p:nvPicPr>
                    <p:blipFill>
                      <a:blip r:embed="rId50"/>
                      <a:stretch>
                        <a:fillRect/>
                      </a:stretch>
                    </p:blipFill>
                    <p:spPr>
                      <a:xfrm>
                        <a:off x="1904365" y="4098290"/>
                        <a:ext cx="4248150" cy="551180"/>
                      </a:xfrm>
                      <a:prstGeom prst="rect">
                        <a:avLst/>
                      </a:prstGeom>
                    </p:spPr>
                  </p:pic>
                </p:oleObj>
              </mc:Fallback>
            </mc:AlternateContent>
          </a:graphicData>
        </a:graphic>
      </p:graphicFrame>
      <p:graphicFrame>
        <p:nvGraphicFramePr>
          <p:cNvPr id="27" name="对象 26"/>
          <p:cNvGraphicFramePr>
            <a:graphicFrameLocks noChangeAspect="1"/>
          </p:cNvGraphicFramePr>
          <p:nvPr>
            <p:custDataLst>
              <p:tags r:id="rId51"/>
            </p:custDataLst>
          </p:nvPr>
        </p:nvGraphicFramePr>
        <p:xfrm>
          <a:off x="1904365" y="4772025"/>
          <a:ext cx="4917440" cy="533400"/>
        </p:xfrm>
        <a:graphic>
          <a:graphicData uri="http://schemas.openxmlformats.org/presentationml/2006/ole">
            <mc:AlternateContent xmlns:mc="http://schemas.openxmlformats.org/markup-compatibility/2006">
              <mc:Choice xmlns:v="urn:schemas-microsoft-com:vml" Requires="v">
                <p:oleObj spid="_x0000_s1100" name="" r:id="rId52" imgW="2019300" imgH="241300" progId="Equation.DSMT4">
                  <p:embed/>
                </p:oleObj>
              </mc:Choice>
              <mc:Fallback>
                <p:oleObj name="" r:id="rId52" imgW="2019300" imgH="241300" progId="Equation.DSMT4">
                  <p:embed/>
                  <p:pic>
                    <p:nvPicPr>
                      <p:cNvPr id="0" name="OLE substitute image"/>
                      <p:cNvPicPr/>
                      <p:nvPr/>
                    </p:nvPicPr>
                    <p:blipFill>
                      <a:blip r:embed="rId53"/>
                      <a:stretch>
                        <a:fillRect/>
                      </a:stretch>
                    </p:blipFill>
                    <p:spPr>
                      <a:xfrm>
                        <a:off x="1904365" y="4772025"/>
                        <a:ext cx="4917440" cy="533400"/>
                      </a:xfrm>
                      <a:prstGeom prst="rect">
                        <a:avLst/>
                      </a:prstGeom>
                    </p:spPr>
                  </p:pic>
                </p:oleObj>
              </mc:Fallback>
            </mc:AlternateContent>
          </a:graphicData>
        </a:graphic>
      </p:graphicFrame>
      <p:graphicFrame>
        <p:nvGraphicFramePr>
          <p:cNvPr id="11" name="对象 10"/>
          <p:cNvGraphicFramePr>
            <a:graphicFrameLocks noChangeAspect="1"/>
          </p:cNvGraphicFramePr>
          <p:nvPr>
            <p:custDataLst>
              <p:tags r:id="rId54"/>
            </p:custDataLst>
          </p:nvPr>
        </p:nvGraphicFramePr>
        <p:xfrm>
          <a:off x="1904365" y="5408295"/>
          <a:ext cx="4534535" cy="511175"/>
        </p:xfrm>
        <a:graphic>
          <a:graphicData uri="http://schemas.openxmlformats.org/presentationml/2006/ole">
            <mc:AlternateContent xmlns:mc="http://schemas.openxmlformats.org/markup-compatibility/2006">
              <mc:Choice xmlns:v="urn:schemas-microsoft-com:vml" Requires="v">
                <p:oleObj spid="_x0000_s1101" name="" r:id="rId55" imgW="1841500" imgH="228600" progId="Equation.DSMT4">
                  <p:embed/>
                </p:oleObj>
              </mc:Choice>
              <mc:Fallback>
                <p:oleObj name="" r:id="rId55" imgW="1841500" imgH="228600" progId="Equation.DSMT4">
                  <p:embed/>
                  <p:pic>
                    <p:nvPicPr>
                      <p:cNvPr id="0" name="OLE substitute image"/>
                      <p:cNvPicPr/>
                      <p:nvPr/>
                    </p:nvPicPr>
                    <p:blipFill>
                      <a:blip r:embed="rId56"/>
                      <a:stretch>
                        <a:fillRect/>
                      </a:stretch>
                    </p:blipFill>
                    <p:spPr>
                      <a:xfrm>
                        <a:off x="1904365" y="5408295"/>
                        <a:ext cx="4534535" cy="511175"/>
                      </a:xfrm>
                      <a:prstGeom prst="rect">
                        <a:avLst/>
                      </a:prstGeom>
                    </p:spPr>
                  </p:pic>
                </p:oleObj>
              </mc:Fallback>
            </mc:AlternateContent>
          </a:graphicData>
        </a:graphic>
      </p:graphicFrame>
      <p:sp>
        <p:nvSpPr>
          <p:cNvPr id="13" name="文本框 12"/>
          <p:cNvSpPr txBox="1"/>
          <p:nvPr>
            <p:custDataLst>
              <p:tags r:id="rId57"/>
            </p:custDataLst>
          </p:nvPr>
        </p:nvSpPr>
        <p:spPr>
          <a:xfrm>
            <a:off x="1848485" y="3306445"/>
            <a:ext cx="4973955" cy="691515"/>
          </a:xfrm>
          <a:prstGeom prst="rect">
            <a:avLst/>
          </a:prstGeom>
          <a:noFill/>
        </p:spPr>
        <p:txBody>
          <a:bodyPr wrap="square" rtlCol="0">
            <a:spAutoFit/>
          </a:bodyPr>
          <a:lstStyle/>
          <a:p>
            <a:pPr algn="l" fontAlgn="auto">
              <a:lnSpc>
                <a:spcPct val="150000"/>
              </a:lnSpc>
            </a:pPr>
            <a:r>
              <a:rPr lang="zh-CN" sz="2600">
                <a:latin typeface="Times New Roman" panose="02020603050405020304" pitchFamily="18" charset="0"/>
                <a:ea typeface="黑体" panose="02010609060101010101" charset="-122"/>
                <a:cs typeface="Times New Roman" panose="02020603050405020304" pitchFamily="18" charset="0"/>
                <a:sym typeface="+mn-ea"/>
              </a:rPr>
              <a:t>则</a:t>
            </a:r>
            <a:r>
              <a:rPr lang="en-US" sz="2600" i="1">
                <a:latin typeface="Times New Roman" panose="02020603050405020304" pitchFamily="18" charset="0"/>
                <a:ea typeface="黑体" panose="02010609060101010101" charset="-122"/>
                <a:cs typeface="Times New Roman" panose="02020603050405020304" pitchFamily="18" charset="0"/>
                <a:sym typeface="+mn-ea"/>
              </a:rPr>
              <a:t>A</a:t>
            </a:r>
            <a:r>
              <a:rPr lang="en-US" sz="2600">
                <a:latin typeface="Times New Roman" panose="02020603050405020304" pitchFamily="18" charset="0"/>
                <a:ea typeface="黑体" panose="02010609060101010101" charset="-122"/>
                <a:cs typeface="Times New Roman" panose="02020603050405020304" pitchFamily="18" charset="0"/>
                <a:sym typeface="+mn-ea"/>
              </a:rPr>
              <a:t>(0,0)</a:t>
            </a:r>
            <a:r>
              <a:rPr lang="zh-CN" sz="2600">
                <a:latin typeface="Times New Roman" panose="02020603050405020304" pitchFamily="18" charset="0"/>
                <a:ea typeface="黑体" panose="02010609060101010101" charset="-122"/>
                <a:cs typeface="Times New Roman" panose="02020603050405020304" pitchFamily="18" charset="0"/>
                <a:sym typeface="+mn-ea"/>
              </a:rPr>
              <a:t>，</a:t>
            </a:r>
            <a:r>
              <a:rPr lang="en-US" sz="2600" i="1">
                <a:latin typeface="Times New Roman" panose="02020603050405020304" pitchFamily="18" charset="0"/>
                <a:ea typeface="黑体" panose="02010609060101010101" charset="-122"/>
                <a:cs typeface="Times New Roman" panose="02020603050405020304" pitchFamily="18" charset="0"/>
                <a:sym typeface="+mn-ea"/>
              </a:rPr>
              <a:t>D</a:t>
            </a:r>
            <a:r>
              <a:rPr lang="en-US" sz="2600">
                <a:latin typeface="Times New Roman" panose="02020603050405020304" pitchFamily="18" charset="0"/>
                <a:ea typeface="黑体" panose="02010609060101010101" charset="-122"/>
                <a:cs typeface="Times New Roman" panose="02020603050405020304" pitchFamily="18" charset="0"/>
                <a:sym typeface="+mn-ea"/>
              </a:rPr>
              <a:t>(0,2)</a:t>
            </a:r>
            <a:r>
              <a:rPr lang="zh-CN" sz="2600">
                <a:latin typeface="Times New Roman" panose="02020603050405020304" pitchFamily="18" charset="0"/>
                <a:ea typeface="黑体" panose="02010609060101010101" charset="-122"/>
                <a:cs typeface="Times New Roman" panose="02020603050405020304" pitchFamily="18" charset="0"/>
                <a:sym typeface="+mn-ea"/>
              </a:rPr>
              <a:t>，</a:t>
            </a:r>
            <a:r>
              <a:rPr lang="en-US" sz="2600" i="1">
                <a:latin typeface="Times New Roman" panose="02020603050405020304" pitchFamily="18" charset="0"/>
                <a:ea typeface="黑体" panose="02010609060101010101" charset="-122"/>
                <a:cs typeface="Times New Roman" panose="02020603050405020304" pitchFamily="18" charset="0"/>
                <a:sym typeface="+mn-ea"/>
              </a:rPr>
              <a:t>E</a:t>
            </a:r>
            <a:r>
              <a:rPr lang="en-US" sz="2600">
                <a:latin typeface="Times New Roman" panose="02020603050405020304" pitchFamily="18" charset="0"/>
                <a:ea typeface="黑体" panose="02010609060101010101" charset="-122"/>
                <a:cs typeface="Times New Roman" panose="02020603050405020304" pitchFamily="18" charset="0"/>
                <a:sym typeface="+mn-ea"/>
              </a:rPr>
              <a:t>(1,0)</a:t>
            </a:r>
            <a:r>
              <a:rPr lang="zh-CN" sz="2600">
                <a:latin typeface="Times New Roman" panose="02020603050405020304" pitchFamily="18" charset="0"/>
                <a:ea typeface="黑体" panose="02010609060101010101" charset="-122"/>
                <a:cs typeface="Times New Roman" panose="02020603050405020304" pitchFamily="18" charset="0"/>
                <a:sym typeface="+mn-ea"/>
              </a:rPr>
              <a:t>，</a:t>
            </a:r>
            <a:r>
              <a:rPr lang="en-US" sz="2600" i="1">
                <a:latin typeface="Times New Roman" panose="02020603050405020304" pitchFamily="18" charset="0"/>
                <a:ea typeface="黑体" panose="02010609060101010101" charset="-122"/>
                <a:cs typeface="Times New Roman" panose="02020603050405020304" pitchFamily="18" charset="0"/>
                <a:sym typeface="+mn-ea"/>
              </a:rPr>
              <a:t>F</a:t>
            </a:r>
            <a:r>
              <a:rPr lang="en-US" sz="2600">
                <a:latin typeface="Times New Roman" panose="02020603050405020304" pitchFamily="18" charset="0"/>
                <a:ea typeface="黑体" panose="02010609060101010101" charset="-122"/>
                <a:cs typeface="Times New Roman" panose="02020603050405020304" pitchFamily="18" charset="0"/>
                <a:sym typeface="+mn-ea"/>
              </a:rPr>
              <a:t>(2,1)</a:t>
            </a:r>
            <a:r>
              <a:rPr lang="zh-CN" sz="2600">
                <a:latin typeface="Times New Roman" panose="02020603050405020304" pitchFamily="18" charset="0"/>
                <a:ea typeface="黑体" panose="02010609060101010101" charset="-122"/>
                <a:cs typeface="Times New Roman" panose="02020603050405020304" pitchFamily="18" charset="0"/>
                <a:sym typeface="+mn-ea"/>
              </a:rPr>
              <a:t>，</a:t>
            </a:r>
            <a:endParaRPr lang="zh-CN" altLang="en-US" sz="2600">
              <a:latin typeface="Times New Roman" panose="02020603050405020304" pitchFamily="18" charset="0"/>
              <a:ea typeface="黑体" panose="02010609060101010101"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250"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250" fill="hold">
                                          <p:stCondLst>
                                            <p:cond delay="0"/>
                                          </p:stCondLst>
                                        </p:cTn>
                                        <p:tgtEl>
                                          <p:spTgt spid="13"/>
                                        </p:tgtEl>
                                        <p:attrNameLst>
                                          <p:attrName>style.visibility</p:attrName>
                                        </p:attrNameLst>
                                      </p:cBhvr>
                                      <p:to>
                                        <p:strVal val="visible"/>
                                      </p:to>
                                    </p:set>
                                    <p:animEffect transition="in" filter="fade">
                                      <p:cBhvr>
                                        <p:cTn id="12" dur="25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250" fill="hold">
                                          <p:stCondLst>
                                            <p:cond delay="0"/>
                                          </p:stCondLst>
                                        </p:cTn>
                                        <p:tgtEl>
                                          <p:spTgt spid="10"/>
                                        </p:tgtEl>
                                        <p:attrNameLst>
                                          <p:attrName>style.visibility</p:attrName>
                                        </p:attrNameLst>
                                      </p:cBhvr>
                                      <p:to>
                                        <p:strVal val="visible"/>
                                      </p:to>
                                    </p:set>
                                    <p:animEffect transition="in" filter="fade">
                                      <p:cBhvr>
                                        <p:cTn id="17" dur="25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250" fill="hold">
                                          <p:stCondLst>
                                            <p:cond delay="0"/>
                                          </p:stCondLst>
                                        </p:cTn>
                                        <p:tgtEl>
                                          <p:spTgt spid="27"/>
                                        </p:tgtEl>
                                        <p:attrNameLst>
                                          <p:attrName>style.visibility</p:attrName>
                                        </p:attrNameLst>
                                      </p:cBhvr>
                                      <p:to>
                                        <p:strVal val="visible"/>
                                      </p:to>
                                    </p:set>
                                    <p:animEffect transition="in" filter="fade">
                                      <p:cBhvr>
                                        <p:cTn id="22" dur="25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250" fill="hold">
                                          <p:stCondLst>
                                            <p:cond delay="0"/>
                                          </p:stCondLst>
                                        </p:cTn>
                                        <p:tgtEl>
                                          <p:spTgt spid="11"/>
                                        </p:tgtEl>
                                        <p:attrNameLst>
                                          <p:attrName>style.visibility</p:attrName>
                                        </p:attrNameLst>
                                      </p:cBhvr>
                                      <p:to>
                                        <p:strVal val="visible"/>
                                      </p:to>
                                    </p:set>
                                    <p:animEffect transition="in" filter="fade">
                                      <p:cBhvr>
                                        <p:cTn id="27"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srcRect l="26" r="26"/>
          <a:stretch>
            <a:fillRect/>
          </a:stretch>
        </p:blipFill>
        <p:spPr>
          <a:xfrm>
            <a:off x="-635" y="0"/>
            <a:ext cx="12192635"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矩形: 圆顶角 8"/>
          <p:cNvSpPr/>
          <p:nvPr>
            <p:custDataLst>
              <p:tags r:id="rId3"/>
            </p:custDataLst>
          </p:nvPr>
        </p:nvSpPr>
        <p:spPr>
          <a:xfrm>
            <a:off x="0" y="342900"/>
            <a:ext cx="12192000" cy="6515100"/>
          </a:xfrm>
          <a:prstGeom prst="round2SameRect">
            <a:avLst>
              <a:gd name="adj1" fmla="val 7374"/>
              <a:gd name="adj2" fmla="val 0"/>
            </a:avLst>
          </a:prstGeom>
          <a:gradFill flip="none" rotWithShape="1">
            <a:gsLst>
              <a:gs pos="0">
                <a:srgbClr val="FCFDFE"/>
              </a:gs>
              <a:gs pos="100000">
                <a:srgbClr val="FCFDFE">
                  <a:alpha val="78000"/>
                </a:srgbClr>
              </a:gs>
            </a:gsLst>
            <a:lin ang="5400000" scaled="1"/>
          </a:gra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custDataLst>
              <p:tags r:id="rId4"/>
            </p:custDataLst>
          </p:nvPr>
        </p:nvGrpSpPr>
        <p:grpSpPr>
          <a:xfrm>
            <a:off x="584836" y="485031"/>
            <a:ext cx="5197474" cy="521970"/>
            <a:chOff x="330201" y="588536"/>
            <a:chExt cx="5197474" cy="521970"/>
          </a:xfrm>
        </p:grpSpPr>
        <p:sp>
          <p:nvSpPr>
            <p:cNvPr id="14" name="文本框 13"/>
            <p:cNvSpPr txBox="1"/>
            <p:nvPr>
              <p:custDataLst>
                <p:tags r:id="rId5"/>
              </p:custDataLst>
            </p:nvPr>
          </p:nvSpPr>
          <p:spPr>
            <a:xfrm>
              <a:off x="523875" y="588536"/>
              <a:ext cx="5003800" cy="521970"/>
            </a:xfrm>
            <a:prstGeom prst="rect">
              <a:avLst/>
            </a:prstGeom>
            <a:noFill/>
          </p:spPr>
          <p:txBody>
            <a:bodyPr wrap="square" rtlCol="0">
              <a:spAutoFit/>
            </a:bodyPr>
            <a:lstStyle/>
            <a:p>
              <a:r>
                <a:rPr lang="zh-CN" altLang="en-US" sz="2800" b="1">
                  <a:solidFill>
                    <a:schemeClr val="tx1">
                      <a:lumMod val="95000"/>
                      <a:lumOff val="5000"/>
                    </a:schemeClr>
                  </a:solidFill>
                  <a:latin typeface="微软雅黑" panose="020B0503020204020204" charset="-122"/>
                  <a:ea typeface="微软雅黑" panose="020B0503020204020204" charset="-122"/>
                </a:rPr>
                <a:t>学习新知</a:t>
              </a:r>
              <a:endParaRPr lang="zh-CN" altLang="en-US" sz="2800" b="1">
                <a:solidFill>
                  <a:schemeClr val="tx1">
                    <a:lumMod val="95000"/>
                    <a:lumOff val="5000"/>
                  </a:schemeClr>
                </a:solidFill>
                <a:latin typeface="微软雅黑" panose="020B0503020204020204" charset="-122"/>
                <a:ea typeface="微软雅黑" panose="020B0503020204020204" charset="-122"/>
              </a:endParaRPr>
            </a:p>
          </p:txBody>
        </p:sp>
        <p:sp>
          <p:nvSpPr>
            <p:cNvPr id="16" name="矩形: 圆角 15"/>
            <p:cNvSpPr/>
            <p:nvPr>
              <p:custDataLst>
                <p:tags r:id="rId6"/>
              </p:custDataLst>
            </p:nvPr>
          </p:nvSpPr>
          <p:spPr>
            <a:xfrm>
              <a:off x="330201" y="656481"/>
              <a:ext cx="139700" cy="380365"/>
            </a:xfrm>
            <a:prstGeom prst="roundRect">
              <a:avLst>
                <a:gd name="adj" fmla="val 50000"/>
              </a:avLst>
            </a:prstGeom>
            <a:gradFill flip="none" rotWithShape="1">
              <a:gsLst>
                <a:gs pos="0">
                  <a:srgbClr val="D1DE7D"/>
                </a:gs>
                <a:gs pos="70000">
                  <a:srgbClr val="068BD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grpSp>
      <p:sp>
        <p:nvSpPr>
          <p:cNvPr id="13" name="圆角矩形 12"/>
          <p:cNvSpPr/>
          <p:nvPr>
            <p:custDataLst>
              <p:tags r:id="rId7"/>
            </p:custDataLst>
          </p:nvPr>
        </p:nvSpPr>
        <p:spPr>
          <a:xfrm>
            <a:off x="1753870" y="1040765"/>
            <a:ext cx="8684260" cy="579120"/>
          </a:xfrm>
          <a:prstGeom prst="roundRect">
            <a:avLst>
              <a:gd name="adj" fmla="val 50000"/>
            </a:avLst>
          </a:prstGeom>
          <a:gradFill>
            <a:gsLst>
              <a:gs pos="0">
                <a:srgbClr val="068BD8"/>
              </a:gs>
              <a:gs pos="100000">
                <a:srgbClr val="85BC5C"/>
              </a:gs>
            </a:gsLst>
            <a:lin ang="14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800" b="1">
                <a:latin typeface="黑体" panose="02010609060101010101" charset="-122"/>
                <a:ea typeface="黑体" panose="02010609060101010101" charset="-122"/>
                <a:cs typeface="黑体" panose="02010609060101010101" charset="-122"/>
                <a:sym typeface="+mn-ea"/>
              </a:rPr>
              <a:t>用向量证明平面几何问题的两种基本思路及步骤</a:t>
            </a:r>
            <a:endParaRPr lang="zh-CN" altLang="en-US" sz="2800" b="1">
              <a:latin typeface="黑体" panose="02010609060101010101" charset="-122"/>
              <a:ea typeface="黑体" panose="02010609060101010101" charset="-122"/>
              <a:cs typeface="黑体" panose="02010609060101010101" charset="-122"/>
              <a:sym typeface="+mn-ea"/>
            </a:endParaRPr>
          </a:p>
        </p:txBody>
      </p:sp>
      <p:sp>
        <p:nvSpPr>
          <p:cNvPr id="3" name="矩形 2"/>
          <p:cNvSpPr/>
          <p:nvPr>
            <p:custDataLst>
              <p:tags r:id="rId8"/>
            </p:custDataLst>
          </p:nvPr>
        </p:nvSpPr>
        <p:spPr>
          <a:xfrm>
            <a:off x="666922" y="1653436"/>
            <a:ext cx="10481827" cy="2290445"/>
          </a:xfrm>
          <a:prstGeom prst="rect">
            <a:avLst/>
          </a:prstGeom>
        </p:spPr>
        <p:txBody>
          <a:bodyPr>
            <a:spAutoFit/>
          </a:bodyPr>
          <a:lstStyle/>
          <a:p>
            <a:pPr algn="just" defTabSz="914400" fontAlgn="auto">
              <a:lnSpc>
                <a:spcPct val="110000"/>
              </a:lnSpc>
              <a:spcAft>
                <a:spcPct val="0"/>
              </a:spcAft>
              <a:tabLst>
                <a:tab pos="2430780" algn="l"/>
              </a:tabLst>
            </a:pPr>
            <a:r>
              <a:rPr lang="zh-CN" altLang="en-US" sz="2600" b="1" kern="100">
                <a:solidFill>
                  <a:srgbClr val="0F4DD9"/>
                </a:solidFill>
                <a:latin typeface="Times New Roman" panose="02020603050405020304" pitchFamily="18" charset="0"/>
                <a:ea typeface="黑体" panose="02010609060101010101" charset="-122"/>
                <a:cs typeface="Times New Roman" panose="02020603050405020304" pitchFamily="18" charset="0"/>
              </a:rPr>
              <a:t>【基底法】</a:t>
            </a:r>
            <a:endParaRPr lang="en-US" altLang="zh-CN" sz="2600" b="1" kern="100">
              <a:solidFill>
                <a:srgbClr val="0F4DD9"/>
              </a:solidFill>
              <a:latin typeface="Times New Roman" panose="02020603050405020304" pitchFamily="18" charset="0"/>
              <a:ea typeface="黑体" panose="02010609060101010101" charset="-122"/>
              <a:cs typeface="Times New Roman" panose="02020603050405020304" pitchFamily="18" charset="0"/>
            </a:endParaRPr>
          </a:p>
          <a:p>
            <a:pPr marL="612140" algn="just" defTabSz="914400" fontAlgn="auto">
              <a:lnSpc>
                <a:spcPct val="110000"/>
              </a:lnSpc>
              <a:spcAft>
                <a:spcPct val="0"/>
              </a:spcAft>
              <a:tabLst>
                <a:tab pos="2430780" algn="l"/>
              </a:tabLst>
            </a:pPr>
            <a:r>
              <a:rPr lang="en-US" altLang="zh-CN" sz="2600" kern="100">
                <a:latin typeface="Times New Roman" panose="02020603050405020304" pitchFamily="18" charset="0"/>
                <a:ea typeface="黑体" panose="02010609060101010101" charset="-122"/>
                <a:cs typeface="Times New Roman" panose="02020603050405020304" pitchFamily="18" charset="0"/>
              </a:rPr>
              <a:t>①</a:t>
            </a:r>
            <a:r>
              <a:rPr lang="zh-CN" altLang="zh-CN" sz="2600" kern="100">
                <a:latin typeface="Times New Roman" panose="02020603050405020304" pitchFamily="18" charset="0"/>
                <a:ea typeface="黑体" panose="02010609060101010101" charset="-122"/>
                <a:cs typeface="Times New Roman" panose="02020603050405020304" pitchFamily="18" charset="0"/>
              </a:rPr>
              <a:t>选取基底；</a:t>
            </a:r>
            <a:endParaRPr lang="zh-CN" altLang="zh-CN" sz="2600" kern="100">
              <a:latin typeface="Times New Roman" panose="02020603050405020304" pitchFamily="18" charset="0"/>
              <a:ea typeface="黑体" panose="02010609060101010101" charset="-122"/>
              <a:cs typeface="Times New Roman" panose="02020603050405020304" pitchFamily="18" charset="0"/>
            </a:endParaRPr>
          </a:p>
          <a:p>
            <a:pPr marL="612140" algn="just" defTabSz="914400" fontAlgn="auto">
              <a:lnSpc>
                <a:spcPct val="110000"/>
              </a:lnSpc>
              <a:spcAft>
                <a:spcPct val="0"/>
              </a:spcAft>
              <a:tabLst>
                <a:tab pos="2430780" algn="l"/>
              </a:tabLst>
            </a:pPr>
            <a:r>
              <a:rPr lang="en-US" altLang="zh-CN" sz="2600" kern="100">
                <a:latin typeface="Times New Roman" panose="02020603050405020304" pitchFamily="18" charset="0"/>
                <a:ea typeface="黑体" panose="02010609060101010101" charset="-122"/>
                <a:cs typeface="Times New Roman" panose="02020603050405020304" pitchFamily="18" charset="0"/>
              </a:rPr>
              <a:t>②</a:t>
            </a:r>
            <a:r>
              <a:rPr lang="zh-CN" altLang="zh-CN" sz="2600" kern="100">
                <a:latin typeface="Times New Roman" panose="02020603050405020304" pitchFamily="18" charset="0"/>
                <a:ea typeface="黑体" panose="02010609060101010101" charset="-122"/>
                <a:cs typeface="Times New Roman" panose="02020603050405020304" pitchFamily="18" charset="0"/>
              </a:rPr>
              <a:t>用基底表示相关向量；</a:t>
            </a:r>
            <a:endParaRPr lang="zh-CN" altLang="zh-CN" sz="2600" kern="100">
              <a:latin typeface="Times New Roman" panose="02020603050405020304" pitchFamily="18" charset="0"/>
              <a:ea typeface="黑体" panose="02010609060101010101" charset="-122"/>
              <a:cs typeface="Times New Roman" panose="02020603050405020304" pitchFamily="18" charset="0"/>
            </a:endParaRPr>
          </a:p>
          <a:p>
            <a:pPr marL="612140" algn="just" defTabSz="914400" fontAlgn="auto">
              <a:lnSpc>
                <a:spcPct val="110000"/>
              </a:lnSpc>
              <a:spcAft>
                <a:spcPct val="0"/>
              </a:spcAft>
              <a:tabLst>
                <a:tab pos="2430780" algn="l"/>
              </a:tabLst>
            </a:pPr>
            <a:r>
              <a:rPr lang="en-US" altLang="zh-CN" sz="2600" kern="100">
                <a:latin typeface="Times New Roman" panose="02020603050405020304" pitchFamily="18" charset="0"/>
                <a:ea typeface="黑体" panose="02010609060101010101" charset="-122"/>
                <a:cs typeface="Times New Roman" panose="02020603050405020304" pitchFamily="18" charset="0"/>
              </a:rPr>
              <a:t>③</a:t>
            </a:r>
            <a:r>
              <a:rPr lang="zh-CN" altLang="zh-CN" sz="2600" kern="100">
                <a:latin typeface="Times New Roman" panose="02020603050405020304" pitchFamily="18" charset="0"/>
                <a:ea typeface="黑体" panose="02010609060101010101" charset="-122"/>
                <a:cs typeface="Times New Roman" panose="02020603050405020304" pitchFamily="18" charset="0"/>
              </a:rPr>
              <a:t>利用向量的线性运算或数量积找出相应关系</a:t>
            </a:r>
            <a:r>
              <a:rPr lang="en-US" altLang="zh-CN" sz="2600" kern="100">
                <a:latin typeface="Times New Roman" panose="02020603050405020304" pitchFamily="18" charset="0"/>
                <a:ea typeface="黑体" panose="02010609060101010101" charset="-122"/>
                <a:cs typeface="Times New Roman" panose="02020603050405020304" pitchFamily="18" charset="0"/>
              </a:rPr>
              <a:t>.</a:t>
            </a:r>
            <a:endParaRPr lang="en-US" altLang="zh-CN" sz="2600" kern="100">
              <a:latin typeface="Times New Roman" panose="02020603050405020304" pitchFamily="18" charset="0"/>
              <a:ea typeface="黑体" panose="02010609060101010101" charset="-122"/>
              <a:cs typeface="Times New Roman" panose="02020603050405020304" pitchFamily="18" charset="0"/>
            </a:endParaRPr>
          </a:p>
          <a:p>
            <a:pPr marL="612140" algn="just" defTabSz="914400" fontAlgn="auto">
              <a:lnSpc>
                <a:spcPct val="110000"/>
              </a:lnSpc>
              <a:spcAft>
                <a:spcPct val="0"/>
              </a:spcAft>
              <a:tabLst>
                <a:tab pos="2430780" algn="l"/>
              </a:tabLst>
            </a:pPr>
            <a:r>
              <a:rPr lang="en-US" altLang="zh-CN" sz="2600" kern="100">
                <a:latin typeface="Times New Roman" panose="02020603050405020304" pitchFamily="18" charset="0"/>
                <a:ea typeface="黑体" panose="02010609060101010101" charset="-122"/>
                <a:cs typeface="Times New Roman" panose="02020603050405020304" pitchFamily="18" charset="0"/>
              </a:rPr>
              <a:t>④</a:t>
            </a:r>
            <a:r>
              <a:rPr lang="zh-CN" altLang="zh-CN" sz="2600" kern="100">
                <a:latin typeface="Times New Roman" panose="02020603050405020304" pitchFamily="18" charset="0"/>
                <a:ea typeface="黑体" panose="02010609060101010101" charset="-122"/>
                <a:cs typeface="Times New Roman" panose="02020603050405020304" pitchFamily="18" charset="0"/>
              </a:rPr>
              <a:t>把几何问题向量化</a:t>
            </a:r>
            <a:r>
              <a:rPr lang="en-US" altLang="zh-CN" sz="2600" kern="100">
                <a:latin typeface="Times New Roman" panose="02020603050405020304" pitchFamily="18" charset="0"/>
                <a:ea typeface="黑体" panose="02010609060101010101" charset="-122"/>
                <a:cs typeface="Times New Roman" panose="02020603050405020304" pitchFamily="18" charset="0"/>
              </a:rPr>
              <a:t>.</a:t>
            </a:r>
            <a:endParaRPr lang="zh-CN" altLang="zh-CN" sz="2600" kern="100">
              <a:effectLst/>
              <a:latin typeface="Times New Roman" panose="02020603050405020304" pitchFamily="18" charset="0"/>
              <a:ea typeface="黑体" panose="02010609060101010101" charset="-122"/>
              <a:cs typeface="Times New Roman" panose="02020603050405020304" pitchFamily="18" charset="0"/>
            </a:endParaRPr>
          </a:p>
        </p:txBody>
      </p:sp>
      <p:sp>
        <p:nvSpPr>
          <p:cNvPr id="5" name="矩形 4"/>
          <p:cNvSpPr/>
          <p:nvPr>
            <p:custDataLst>
              <p:tags r:id="rId9"/>
            </p:custDataLst>
          </p:nvPr>
        </p:nvSpPr>
        <p:spPr>
          <a:xfrm>
            <a:off x="666922" y="3943881"/>
            <a:ext cx="10481827" cy="2290445"/>
          </a:xfrm>
          <a:prstGeom prst="rect">
            <a:avLst/>
          </a:prstGeom>
        </p:spPr>
        <p:txBody>
          <a:bodyPr>
            <a:spAutoFit/>
          </a:bodyPr>
          <a:lstStyle/>
          <a:p>
            <a:pPr algn="l" defTabSz="914400" fontAlgn="auto">
              <a:lnSpc>
                <a:spcPct val="110000"/>
              </a:lnSpc>
              <a:spcAft>
                <a:spcPct val="0"/>
              </a:spcAft>
              <a:tabLst>
                <a:tab pos="2430780" algn="l"/>
              </a:tabLst>
            </a:pPr>
            <a:r>
              <a:rPr lang="zh-CN" altLang="en-US" sz="2600" b="1" kern="100">
                <a:solidFill>
                  <a:srgbClr val="0F4DD9"/>
                </a:solidFill>
                <a:latin typeface="Times New Roman" panose="02020603050405020304" pitchFamily="18" charset="0"/>
                <a:ea typeface="黑体" panose="02010609060101010101" charset="-122"/>
                <a:cs typeface="Times New Roman" panose="02020603050405020304" pitchFamily="18" charset="0"/>
              </a:rPr>
              <a:t>【坐标法】</a:t>
            </a:r>
            <a:endParaRPr lang="zh-CN" altLang="en-US" sz="2600" b="1" kern="100">
              <a:solidFill>
                <a:srgbClr val="0F4DD9"/>
              </a:solidFill>
              <a:latin typeface="Times New Roman" panose="02020603050405020304" pitchFamily="18" charset="0"/>
              <a:ea typeface="黑体" panose="02010609060101010101" charset="-122"/>
              <a:cs typeface="Times New Roman" panose="02020603050405020304" pitchFamily="18" charset="0"/>
            </a:endParaRPr>
          </a:p>
          <a:p>
            <a:pPr marL="612140" algn="just" defTabSz="914400" fontAlgn="auto">
              <a:lnSpc>
                <a:spcPct val="110000"/>
              </a:lnSpc>
              <a:spcAft>
                <a:spcPct val="0"/>
              </a:spcAft>
              <a:tabLst>
                <a:tab pos="2430780" algn="l"/>
              </a:tabLst>
            </a:pPr>
            <a:r>
              <a:rPr lang="en-US" altLang="zh-CN" sz="2600" kern="100">
                <a:latin typeface="Times New Roman" panose="02020603050405020304" pitchFamily="18" charset="0"/>
                <a:ea typeface="黑体" panose="02010609060101010101" charset="-122"/>
                <a:cs typeface="Times New Roman" panose="02020603050405020304" pitchFamily="18" charset="0"/>
              </a:rPr>
              <a:t>①</a:t>
            </a:r>
            <a:r>
              <a:rPr lang="zh-CN" altLang="zh-CN" sz="2600" kern="100">
                <a:latin typeface="Times New Roman" panose="02020603050405020304" pitchFamily="18" charset="0"/>
                <a:ea typeface="黑体" panose="02010609060101010101" charset="-122"/>
                <a:cs typeface="Times New Roman" panose="02020603050405020304" pitchFamily="18" charset="0"/>
              </a:rPr>
              <a:t>建立适当的平面直角坐标系；</a:t>
            </a:r>
            <a:endParaRPr lang="zh-CN" altLang="zh-CN" sz="2600" kern="100">
              <a:latin typeface="Times New Roman" panose="02020603050405020304" pitchFamily="18" charset="0"/>
              <a:ea typeface="黑体" panose="02010609060101010101" charset="-122"/>
              <a:cs typeface="Times New Roman" panose="02020603050405020304" pitchFamily="18" charset="0"/>
            </a:endParaRPr>
          </a:p>
          <a:p>
            <a:pPr marL="612140" algn="just" defTabSz="914400" fontAlgn="auto">
              <a:lnSpc>
                <a:spcPct val="110000"/>
              </a:lnSpc>
              <a:spcAft>
                <a:spcPct val="0"/>
              </a:spcAft>
              <a:tabLst>
                <a:tab pos="2430780" algn="l"/>
              </a:tabLst>
            </a:pPr>
            <a:r>
              <a:rPr lang="en-US" altLang="zh-CN" sz="2600" kern="100">
                <a:latin typeface="Times New Roman" panose="02020603050405020304" pitchFamily="18" charset="0"/>
                <a:ea typeface="黑体" panose="02010609060101010101" charset="-122"/>
                <a:cs typeface="Times New Roman" panose="02020603050405020304" pitchFamily="18" charset="0"/>
              </a:rPr>
              <a:t>②</a:t>
            </a:r>
            <a:r>
              <a:rPr lang="zh-CN" altLang="zh-CN" sz="2600" kern="100">
                <a:latin typeface="Times New Roman" panose="02020603050405020304" pitchFamily="18" charset="0"/>
                <a:ea typeface="黑体" panose="02010609060101010101" charset="-122"/>
                <a:cs typeface="Times New Roman" panose="02020603050405020304" pitchFamily="18" charset="0"/>
              </a:rPr>
              <a:t>把相关向量坐标化；</a:t>
            </a:r>
            <a:endParaRPr lang="zh-CN" altLang="zh-CN" sz="2600" kern="100">
              <a:latin typeface="Times New Roman" panose="02020603050405020304" pitchFamily="18" charset="0"/>
              <a:ea typeface="黑体" panose="02010609060101010101" charset="-122"/>
              <a:cs typeface="Times New Roman" panose="02020603050405020304" pitchFamily="18" charset="0"/>
            </a:endParaRPr>
          </a:p>
          <a:p>
            <a:pPr marL="612140" algn="just" defTabSz="914400" fontAlgn="auto">
              <a:lnSpc>
                <a:spcPct val="110000"/>
              </a:lnSpc>
              <a:spcAft>
                <a:spcPct val="0"/>
              </a:spcAft>
              <a:tabLst>
                <a:tab pos="2430780" algn="l"/>
              </a:tabLst>
            </a:pPr>
            <a:r>
              <a:rPr lang="en-US" altLang="zh-CN" sz="2600" kern="100">
                <a:latin typeface="Times New Roman" panose="02020603050405020304" pitchFamily="18" charset="0"/>
                <a:ea typeface="黑体" panose="02010609060101010101" charset="-122"/>
                <a:cs typeface="Times New Roman" panose="02020603050405020304" pitchFamily="18" charset="0"/>
              </a:rPr>
              <a:t>③</a:t>
            </a:r>
            <a:r>
              <a:rPr lang="zh-CN" altLang="zh-CN" sz="2600" kern="100">
                <a:latin typeface="Times New Roman" panose="02020603050405020304" pitchFamily="18" charset="0"/>
                <a:ea typeface="黑体" panose="02010609060101010101" charset="-122"/>
                <a:cs typeface="Times New Roman" panose="02020603050405020304" pitchFamily="18" charset="0"/>
              </a:rPr>
              <a:t>用向量的坐标运算找出相应关系；</a:t>
            </a:r>
            <a:endParaRPr lang="zh-CN" altLang="zh-CN" sz="2600" kern="100">
              <a:latin typeface="Times New Roman" panose="02020603050405020304" pitchFamily="18" charset="0"/>
              <a:ea typeface="黑体" panose="02010609060101010101" charset="-122"/>
              <a:cs typeface="Times New Roman" panose="02020603050405020304" pitchFamily="18" charset="0"/>
            </a:endParaRPr>
          </a:p>
          <a:p>
            <a:pPr marL="612140" algn="just" defTabSz="914400" fontAlgn="auto">
              <a:lnSpc>
                <a:spcPct val="110000"/>
              </a:lnSpc>
              <a:spcAft>
                <a:spcPct val="0"/>
              </a:spcAft>
              <a:tabLst>
                <a:tab pos="2430780" algn="l"/>
              </a:tabLst>
            </a:pPr>
            <a:r>
              <a:rPr lang="en-US" altLang="zh-CN" sz="2600" kern="100">
                <a:latin typeface="Times New Roman" panose="02020603050405020304" pitchFamily="18" charset="0"/>
                <a:ea typeface="黑体" panose="02010609060101010101" charset="-122"/>
                <a:cs typeface="Times New Roman" panose="02020603050405020304" pitchFamily="18" charset="0"/>
              </a:rPr>
              <a:t>④</a:t>
            </a:r>
            <a:r>
              <a:rPr lang="zh-CN" altLang="zh-CN" sz="2600" kern="100">
                <a:latin typeface="Times New Roman" panose="02020603050405020304" pitchFamily="18" charset="0"/>
                <a:ea typeface="黑体" panose="02010609060101010101" charset="-122"/>
                <a:cs typeface="Times New Roman" panose="02020603050405020304" pitchFamily="18" charset="0"/>
              </a:rPr>
              <a:t>把几何问题向量化</a:t>
            </a:r>
            <a:r>
              <a:rPr lang="en-US" altLang="zh-CN" sz="2600" kern="100">
                <a:latin typeface="Times New Roman" panose="02020603050405020304" pitchFamily="18" charset="0"/>
                <a:ea typeface="黑体" panose="02010609060101010101" charset="-122"/>
                <a:cs typeface="Times New Roman" panose="02020603050405020304" pitchFamily="18" charset="0"/>
              </a:rPr>
              <a:t>.</a:t>
            </a:r>
            <a:endParaRPr lang="zh-CN" altLang="zh-CN" sz="2600" kern="100">
              <a:effectLst/>
              <a:latin typeface="Times New Roman" panose="02020603050405020304" pitchFamily="18" charset="0"/>
              <a:ea typeface="黑体" panose="02010609060101010101"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stretch>
            <a:fillRect/>
          </a:stretch>
        </p:blipFill>
        <p:spPr>
          <a:xfrm>
            <a:off x="0" y="0"/>
            <a:ext cx="12186920" cy="6858000"/>
          </a:xfrm>
          <a:prstGeom prst="rect">
            <a:avLst/>
          </a:prstGeom>
        </p:spPr>
      </p:pic>
      <p:grpSp>
        <p:nvGrpSpPr>
          <p:cNvPr id="22" name="组合 21"/>
          <p:cNvGrpSpPr/>
          <p:nvPr>
            <p:custDataLst>
              <p:tags r:id="rId3"/>
            </p:custDataLst>
          </p:nvPr>
        </p:nvGrpSpPr>
        <p:grpSpPr>
          <a:xfrm flipH="1">
            <a:off x="914400" y="1318230"/>
            <a:ext cx="10363200" cy="4221540"/>
            <a:chOff x="838200" y="1460500"/>
            <a:chExt cx="9664700" cy="3937000"/>
          </a:xfrm>
        </p:grpSpPr>
        <p:sp>
          <p:nvSpPr>
            <p:cNvPr id="13" name="矩形: 圆角 12"/>
            <p:cNvSpPr/>
            <p:nvPr>
              <p:custDataLst>
                <p:tags r:id="rId4"/>
              </p:custDataLst>
            </p:nvPr>
          </p:nvSpPr>
          <p:spPr>
            <a:xfrm>
              <a:off x="838200" y="1460500"/>
              <a:ext cx="9664700" cy="3937000"/>
            </a:xfrm>
            <a:prstGeom prst="roundRect">
              <a:avLst>
                <a:gd name="adj" fmla="val 9794"/>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形状 19"/>
            <p:cNvSpPr/>
            <p:nvPr>
              <p:custDataLst>
                <p:tags r:id="rId5"/>
              </p:custDataLst>
            </p:nvPr>
          </p:nvSpPr>
          <p:spPr>
            <a:xfrm>
              <a:off x="7683500" y="1460500"/>
              <a:ext cx="2819400" cy="2565400"/>
            </a:xfrm>
            <a:custGeom>
              <a:avLst/>
              <a:gdLst>
                <a:gd name="connsiteX0" fmla="*/ 29127 w 2819400"/>
                <a:gd name="connsiteY0" fmla="*/ 0 h 2565400"/>
                <a:gd name="connsiteX1" fmla="*/ 2433810 w 2819400"/>
                <a:gd name="connsiteY1" fmla="*/ 0 h 2565400"/>
                <a:gd name="connsiteX2" fmla="*/ 2819400 w 2819400"/>
                <a:gd name="connsiteY2" fmla="*/ 385590 h 2565400"/>
                <a:gd name="connsiteX3" fmla="*/ 2819400 w 2819400"/>
                <a:gd name="connsiteY3" fmla="*/ 2481938 h 2565400"/>
                <a:gd name="connsiteX4" fmla="*/ 2670411 w 2819400"/>
                <a:gd name="connsiteY4" fmla="*/ 2520247 h 2565400"/>
                <a:gd name="connsiteX5" fmla="*/ 2222500 w 2819400"/>
                <a:gd name="connsiteY5" fmla="*/ 2565400 h 2565400"/>
                <a:gd name="connsiteX6" fmla="*/ 0 w 2819400"/>
                <a:gd name="connsiteY6" fmla="*/ 342900 h 2565400"/>
                <a:gd name="connsiteX7" fmla="*/ 11475 w 2819400"/>
                <a:gd name="connsiteY7" fmla="*/ 115662 h 256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9400" h="2565400">
                  <a:moveTo>
                    <a:pt x="29127" y="0"/>
                  </a:moveTo>
                  <a:lnTo>
                    <a:pt x="2433810" y="0"/>
                  </a:lnTo>
                  <a:cubicBezTo>
                    <a:pt x="2646765" y="0"/>
                    <a:pt x="2819400" y="172635"/>
                    <a:pt x="2819400" y="385590"/>
                  </a:cubicBezTo>
                  <a:lnTo>
                    <a:pt x="2819400" y="2481938"/>
                  </a:lnTo>
                  <a:lnTo>
                    <a:pt x="2670411" y="2520247"/>
                  </a:lnTo>
                  <a:cubicBezTo>
                    <a:pt x="2525732" y="2549852"/>
                    <a:pt x="2375932" y="2565400"/>
                    <a:pt x="2222500" y="2565400"/>
                  </a:cubicBezTo>
                  <a:cubicBezTo>
                    <a:pt x="995047" y="2565400"/>
                    <a:pt x="0" y="1570353"/>
                    <a:pt x="0" y="342900"/>
                  </a:cubicBezTo>
                  <a:cubicBezTo>
                    <a:pt x="0" y="266184"/>
                    <a:pt x="3887" y="190376"/>
                    <a:pt x="11475" y="115662"/>
                  </a:cubicBezTo>
                  <a:close/>
                </a:path>
              </a:pathLst>
            </a:custGeom>
            <a:gradFill flip="none" rotWithShape="1">
              <a:gsLst>
                <a:gs pos="0">
                  <a:srgbClr val="17B5F9">
                    <a:alpha val="48000"/>
                  </a:srgbClr>
                </a:gs>
                <a:gs pos="100000">
                  <a:srgbClr val="D5E69E">
                    <a:alpha val="34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p:cNvGrpSpPr/>
          <p:nvPr>
            <p:custDataLst>
              <p:tags r:id="rId6"/>
            </p:custDataLst>
          </p:nvPr>
        </p:nvGrpSpPr>
        <p:grpSpPr>
          <a:xfrm flipH="1">
            <a:off x="10644249" y="2030170"/>
            <a:ext cx="176150" cy="780068"/>
            <a:chOff x="8290832" y="4887686"/>
            <a:chExt cx="296617" cy="1313542"/>
          </a:xfrm>
          <a:solidFill>
            <a:srgbClr val="15A5F9"/>
          </a:solidFill>
        </p:grpSpPr>
        <p:grpSp>
          <p:nvGrpSpPr>
            <p:cNvPr id="33" name="组合 32"/>
            <p:cNvGrpSpPr/>
            <p:nvPr>
              <p:custDataLst>
                <p:tags r:id="rId7"/>
              </p:custDataLst>
            </p:nvPr>
          </p:nvGrpSpPr>
          <p:grpSpPr>
            <a:xfrm>
              <a:off x="8452757" y="5040086"/>
              <a:ext cx="134692" cy="1161142"/>
              <a:chOff x="8490857" y="4963886"/>
              <a:chExt cx="134692" cy="1161142"/>
            </a:xfrm>
            <a:grpFill/>
          </p:grpSpPr>
          <p:sp>
            <p:nvSpPr>
              <p:cNvPr id="40" name="等腰三角形 39"/>
              <p:cNvSpPr/>
              <p:nvPr>
                <p:custDataLst>
                  <p:tags r:id="rId8"/>
                </p:custDataLst>
              </p:nvPr>
            </p:nvSpPr>
            <p:spPr>
              <a:xfrm>
                <a:off x="8490857" y="4963886"/>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等腰三角形 40"/>
              <p:cNvSpPr/>
              <p:nvPr>
                <p:custDataLst>
                  <p:tags r:id="rId9"/>
                </p:custDataLst>
              </p:nvPr>
            </p:nvSpPr>
            <p:spPr>
              <a:xfrm>
                <a:off x="8490857" y="5225143"/>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等腰三角形 41"/>
              <p:cNvSpPr/>
              <p:nvPr>
                <p:custDataLst>
                  <p:tags r:id="rId10"/>
                </p:custDataLst>
              </p:nvPr>
            </p:nvSpPr>
            <p:spPr>
              <a:xfrm>
                <a:off x="8490857" y="5486400"/>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等腰三角形 42"/>
              <p:cNvSpPr/>
              <p:nvPr>
                <p:custDataLst>
                  <p:tags r:id="rId11"/>
                </p:custDataLst>
              </p:nvPr>
            </p:nvSpPr>
            <p:spPr>
              <a:xfrm>
                <a:off x="8490857" y="5747657"/>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等腰三角形 43"/>
              <p:cNvSpPr/>
              <p:nvPr>
                <p:custDataLst>
                  <p:tags r:id="rId12"/>
                </p:custDataLst>
              </p:nvPr>
            </p:nvSpPr>
            <p:spPr>
              <a:xfrm>
                <a:off x="8490857" y="6008914"/>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 name="组合 33"/>
            <p:cNvGrpSpPr/>
            <p:nvPr>
              <p:custDataLst>
                <p:tags r:id="rId13"/>
              </p:custDataLst>
            </p:nvPr>
          </p:nvGrpSpPr>
          <p:grpSpPr>
            <a:xfrm>
              <a:off x="8290832" y="4887686"/>
              <a:ext cx="134692" cy="1161142"/>
              <a:chOff x="8490857" y="4963886"/>
              <a:chExt cx="134692" cy="1161142"/>
            </a:xfrm>
            <a:grpFill/>
          </p:grpSpPr>
          <p:sp>
            <p:nvSpPr>
              <p:cNvPr id="35" name="等腰三角形 34"/>
              <p:cNvSpPr/>
              <p:nvPr>
                <p:custDataLst>
                  <p:tags r:id="rId14"/>
                </p:custDataLst>
              </p:nvPr>
            </p:nvSpPr>
            <p:spPr>
              <a:xfrm>
                <a:off x="8490857" y="4963886"/>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等腰三角形 35"/>
              <p:cNvSpPr/>
              <p:nvPr>
                <p:custDataLst>
                  <p:tags r:id="rId15"/>
                </p:custDataLst>
              </p:nvPr>
            </p:nvSpPr>
            <p:spPr>
              <a:xfrm>
                <a:off x="8490857" y="5225143"/>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等腰三角形 36"/>
              <p:cNvSpPr/>
              <p:nvPr>
                <p:custDataLst>
                  <p:tags r:id="rId16"/>
                </p:custDataLst>
              </p:nvPr>
            </p:nvSpPr>
            <p:spPr>
              <a:xfrm>
                <a:off x="8490857" y="5486400"/>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等腰三角形 37"/>
              <p:cNvSpPr/>
              <p:nvPr>
                <p:custDataLst>
                  <p:tags r:id="rId17"/>
                </p:custDataLst>
              </p:nvPr>
            </p:nvSpPr>
            <p:spPr>
              <a:xfrm>
                <a:off x="8490857" y="5747657"/>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p:cNvSpPr/>
              <p:nvPr>
                <p:custDataLst>
                  <p:tags r:id="rId18"/>
                </p:custDataLst>
              </p:nvPr>
            </p:nvSpPr>
            <p:spPr>
              <a:xfrm>
                <a:off x="8490857" y="6008914"/>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5" name="组合 44"/>
          <p:cNvGrpSpPr/>
          <p:nvPr>
            <p:custDataLst>
              <p:tags r:id="rId19"/>
            </p:custDataLst>
          </p:nvPr>
        </p:nvGrpSpPr>
        <p:grpSpPr>
          <a:xfrm flipH="1">
            <a:off x="1424049" y="4303470"/>
            <a:ext cx="176150" cy="780068"/>
            <a:chOff x="8290832" y="4887686"/>
            <a:chExt cx="296617" cy="1313542"/>
          </a:xfrm>
          <a:solidFill>
            <a:srgbClr val="15A5F9"/>
          </a:solidFill>
        </p:grpSpPr>
        <p:grpSp>
          <p:nvGrpSpPr>
            <p:cNvPr id="46" name="组合 45"/>
            <p:cNvGrpSpPr/>
            <p:nvPr>
              <p:custDataLst>
                <p:tags r:id="rId20"/>
              </p:custDataLst>
            </p:nvPr>
          </p:nvGrpSpPr>
          <p:grpSpPr>
            <a:xfrm>
              <a:off x="8452757" y="5040086"/>
              <a:ext cx="134692" cy="1161142"/>
              <a:chOff x="8490857" y="4963886"/>
              <a:chExt cx="134692" cy="1161142"/>
            </a:xfrm>
            <a:grpFill/>
          </p:grpSpPr>
          <p:sp>
            <p:nvSpPr>
              <p:cNvPr id="53" name="等腰三角形 52"/>
              <p:cNvSpPr/>
              <p:nvPr>
                <p:custDataLst>
                  <p:tags r:id="rId21"/>
                </p:custDataLst>
              </p:nvPr>
            </p:nvSpPr>
            <p:spPr>
              <a:xfrm>
                <a:off x="8490857" y="4963886"/>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等腰三角形 53"/>
              <p:cNvSpPr/>
              <p:nvPr>
                <p:custDataLst>
                  <p:tags r:id="rId22"/>
                </p:custDataLst>
              </p:nvPr>
            </p:nvSpPr>
            <p:spPr>
              <a:xfrm>
                <a:off x="8490857" y="5225143"/>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等腰三角形 54"/>
              <p:cNvSpPr/>
              <p:nvPr>
                <p:custDataLst>
                  <p:tags r:id="rId23"/>
                </p:custDataLst>
              </p:nvPr>
            </p:nvSpPr>
            <p:spPr>
              <a:xfrm>
                <a:off x="8490857" y="5486400"/>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等腰三角形 55"/>
              <p:cNvSpPr/>
              <p:nvPr>
                <p:custDataLst>
                  <p:tags r:id="rId24"/>
                </p:custDataLst>
              </p:nvPr>
            </p:nvSpPr>
            <p:spPr>
              <a:xfrm>
                <a:off x="8490857" y="5747657"/>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等腰三角形 56"/>
              <p:cNvSpPr/>
              <p:nvPr>
                <p:custDataLst>
                  <p:tags r:id="rId25"/>
                </p:custDataLst>
              </p:nvPr>
            </p:nvSpPr>
            <p:spPr>
              <a:xfrm>
                <a:off x="8490857" y="6008914"/>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7" name="组合 46"/>
            <p:cNvGrpSpPr/>
            <p:nvPr>
              <p:custDataLst>
                <p:tags r:id="rId26"/>
              </p:custDataLst>
            </p:nvPr>
          </p:nvGrpSpPr>
          <p:grpSpPr>
            <a:xfrm>
              <a:off x="8290832" y="4887686"/>
              <a:ext cx="134692" cy="1161142"/>
              <a:chOff x="8490857" y="4963886"/>
              <a:chExt cx="134692" cy="1161142"/>
            </a:xfrm>
            <a:grpFill/>
          </p:grpSpPr>
          <p:sp>
            <p:nvSpPr>
              <p:cNvPr id="48" name="等腰三角形 47"/>
              <p:cNvSpPr/>
              <p:nvPr>
                <p:custDataLst>
                  <p:tags r:id="rId27"/>
                </p:custDataLst>
              </p:nvPr>
            </p:nvSpPr>
            <p:spPr>
              <a:xfrm>
                <a:off x="8490857" y="4963886"/>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等腰三角形 48"/>
              <p:cNvSpPr/>
              <p:nvPr>
                <p:custDataLst>
                  <p:tags r:id="rId28"/>
                </p:custDataLst>
              </p:nvPr>
            </p:nvSpPr>
            <p:spPr>
              <a:xfrm>
                <a:off x="8490857" y="5225143"/>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等腰三角形 49"/>
              <p:cNvSpPr/>
              <p:nvPr>
                <p:custDataLst>
                  <p:tags r:id="rId29"/>
                </p:custDataLst>
              </p:nvPr>
            </p:nvSpPr>
            <p:spPr>
              <a:xfrm>
                <a:off x="8490857" y="5486400"/>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等腰三角形 50"/>
              <p:cNvSpPr/>
              <p:nvPr>
                <p:custDataLst>
                  <p:tags r:id="rId30"/>
                </p:custDataLst>
              </p:nvPr>
            </p:nvSpPr>
            <p:spPr>
              <a:xfrm>
                <a:off x="8490857" y="5747657"/>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等腰三角形 51"/>
              <p:cNvSpPr/>
              <p:nvPr>
                <p:custDataLst>
                  <p:tags r:id="rId31"/>
                </p:custDataLst>
              </p:nvPr>
            </p:nvSpPr>
            <p:spPr>
              <a:xfrm>
                <a:off x="8490857" y="6008914"/>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5" name="文本框 4"/>
          <p:cNvSpPr txBox="1"/>
          <p:nvPr>
            <p:custDataLst>
              <p:tags r:id="rId32"/>
            </p:custDataLst>
          </p:nvPr>
        </p:nvSpPr>
        <p:spPr>
          <a:xfrm>
            <a:off x="1976120" y="2222500"/>
            <a:ext cx="5059680" cy="2861310"/>
          </a:xfrm>
          <a:prstGeom prst="rect">
            <a:avLst/>
          </a:prstGeom>
          <a:noFill/>
        </p:spPr>
        <p:txBody>
          <a:bodyPr wrap="square" rtlCol="0">
            <a:spAutoFit/>
          </a:bodyPr>
          <a:lstStyle/>
          <a:p>
            <a:r>
              <a:rPr lang="en-US" altLang="zh-CN" sz="18000">
                <a:solidFill>
                  <a:srgbClr val="0BA4F5"/>
                </a:solidFill>
                <a:latin typeface="黑体" panose="02010609060101010101" charset="-122"/>
                <a:ea typeface="黑体" panose="02010609060101010101" charset="-122"/>
              </a:rPr>
              <a:t>02</a:t>
            </a:r>
            <a:endParaRPr lang="en-US" altLang="zh-CN" sz="18000">
              <a:solidFill>
                <a:srgbClr val="0BA4F5"/>
              </a:solidFill>
              <a:latin typeface="黑体" panose="02010609060101010101" charset="-122"/>
              <a:ea typeface="黑体" panose="02010609060101010101" charset="-122"/>
            </a:endParaRPr>
          </a:p>
        </p:txBody>
      </p:sp>
      <p:sp>
        <p:nvSpPr>
          <p:cNvPr id="60" name="文本框 59"/>
          <p:cNvSpPr txBox="1"/>
          <p:nvPr>
            <p:custDataLst>
              <p:tags r:id="rId33"/>
            </p:custDataLst>
          </p:nvPr>
        </p:nvSpPr>
        <p:spPr>
          <a:xfrm>
            <a:off x="4536440" y="2846070"/>
            <a:ext cx="5488305" cy="1568450"/>
          </a:xfrm>
          <a:prstGeom prst="rect">
            <a:avLst/>
          </a:prstGeom>
          <a:noFill/>
        </p:spPr>
        <p:txBody>
          <a:bodyPr wrap="square" rtlCol="0">
            <a:spAutoFit/>
          </a:bodyPr>
          <a:lstStyle/>
          <a:p>
            <a:r>
              <a:rPr lang="zh-CN" altLang="en-US" sz="4800" b="1">
                <a:latin typeface="微软雅黑" panose="020B0503020204020204" charset="-122"/>
                <a:ea typeface="微软雅黑" panose="020B0503020204020204" charset="-122"/>
              </a:rPr>
              <a:t>平</a:t>
            </a:r>
            <a:r>
              <a:rPr lang="zh-CN" altLang="en-US" sz="4800" b="1">
                <a:solidFill>
                  <a:srgbClr val="0BA4F5"/>
                </a:solidFill>
                <a:latin typeface="微软雅黑" panose="020B0503020204020204" charset="-122"/>
                <a:ea typeface="微软雅黑" panose="020B0503020204020204" charset="-122"/>
              </a:rPr>
              <a:t>面</a:t>
            </a:r>
            <a:r>
              <a:rPr lang="zh-CN" altLang="en-US" sz="4800" b="1">
                <a:latin typeface="微软雅黑" panose="020B0503020204020204" charset="-122"/>
                <a:ea typeface="微软雅黑" panose="020B0503020204020204" charset="-122"/>
              </a:rPr>
              <a:t>向</a:t>
            </a:r>
            <a:r>
              <a:rPr lang="zh-CN" altLang="en-US" sz="4800" b="1">
                <a:solidFill>
                  <a:srgbClr val="0BA4F5"/>
                </a:solidFill>
                <a:latin typeface="微软雅黑" panose="020B0503020204020204" charset="-122"/>
                <a:ea typeface="微软雅黑" panose="020B0503020204020204" charset="-122"/>
              </a:rPr>
              <a:t>量</a:t>
            </a:r>
            <a:r>
              <a:rPr lang="zh-CN" altLang="en-US" sz="4800" b="1">
                <a:latin typeface="微软雅黑" panose="020B0503020204020204" charset="-122"/>
                <a:ea typeface="微软雅黑" panose="020B0503020204020204" charset="-122"/>
              </a:rPr>
              <a:t>在</a:t>
            </a:r>
            <a:r>
              <a:rPr lang="zh-CN" altLang="en-US" sz="4800" b="1">
                <a:solidFill>
                  <a:srgbClr val="0BA4F5"/>
                </a:solidFill>
                <a:latin typeface="微软雅黑" panose="020B0503020204020204" charset="-122"/>
                <a:ea typeface="微软雅黑" panose="020B0503020204020204" charset="-122"/>
              </a:rPr>
              <a:t>几</a:t>
            </a:r>
            <a:r>
              <a:rPr lang="zh-CN" altLang="en-US" sz="4800" b="1">
                <a:latin typeface="微软雅黑" panose="020B0503020204020204" charset="-122"/>
                <a:ea typeface="微软雅黑" panose="020B0503020204020204" charset="-122"/>
              </a:rPr>
              <a:t>何</a:t>
            </a:r>
            <a:r>
              <a:rPr lang="zh-CN" altLang="en-US" sz="4800" b="1">
                <a:solidFill>
                  <a:srgbClr val="0BA4F5"/>
                </a:solidFill>
                <a:latin typeface="微软雅黑" panose="020B0503020204020204" charset="-122"/>
                <a:ea typeface="微软雅黑" panose="020B0503020204020204" charset="-122"/>
              </a:rPr>
              <a:t>求</a:t>
            </a:r>
            <a:r>
              <a:rPr lang="zh-CN" altLang="en-US" sz="4800" b="1">
                <a:latin typeface="微软雅黑" panose="020B0503020204020204" charset="-122"/>
                <a:ea typeface="微软雅黑" panose="020B0503020204020204" charset="-122"/>
              </a:rPr>
              <a:t>值</a:t>
            </a:r>
            <a:r>
              <a:rPr lang="zh-CN" altLang="en-US" sz="4800" b="1">
                <a:solidFill>
                  <a:srgbClr val="0BA4F5"/>
                </a:solidFill>
                <a:latin typeface="微软雅黑" panose="020B0503020204020204" charset="-122"/>
                <a:ea typeface="微软雅黑" panose="020B0503020204020204" charset="-122"/>
              </a:rPr>
              <a:t>中</a:t>
            </a:r>
            <a:r>
              <a:rPr lang="zh-CN" altLang="en-US" sz="4800" b="1">
                <a:latin typeface="微软雅黑" panose="020B0503020204020204" charset="-122"/>
                <a:ea typeface="微软雅黑" panose="020B0503020204020204" charset="-122"/>
              </a:rPr>
              <a:t>的</a:t>
            </a:r>
            <a:r>
              <a:rPr lang="zh-CN" altLang="en-US" sz="4800" b="1">
                <a:solidFill>
                  <a:srgbClr val="0BA4F5"/>
                </a:solidFill>
                <a:latin typeface="微软雅黑" panose="020B0503020204020204" charset="-122"/>
                <a:ea typeface="微软雅黑" panose="020B0503020204020204" charset="-122"/>
              </a:rPr>
              <a:t>应</a:t>
            </a:r>
            <a:r>
              <a:rPr lang="zh-CN" altLang="en-US" sz="4800" b="1">
                <a:latin typeface="微软雅黑" panose="020B0503020204020204" charset="-122"/>
                <a:ea typeface="微软雅黑" panose="020B0503020204020204" charset="-122"/>
              </a:rPr>
              <a:t>用</a:t>
            </a:r>
            <a:endParaRPr lang="zh-CN" altLang="en-US" sz="4800" b="1">
              <a:latin typeface="微软雅黑" panose="020B0503020204020204" charset="-122"/>
              <a:ea typeface="微软雅黑" panose="020B0503020204020204" charset="-122"/>
            </a:endParaRPr>
          </a:p>
        </p:txBody>
      </p:sp>
      <p:sp>
        <p:nvSpPr>
          <p:cNvPr id="2" name="文本框 1"/>
          <p:cNvSpPr txBox="1"/>
          <p:nvPr>
            <p:custDataLst>
              <p:tags r:id="rId34"/>
            </p:custDataLst>
          </p:nvPr>
        </p:nvSpPr>
        <p:spPr>
          <a:xfrm>
            <a:off x="3522345" y="1657350"/>
            <a:ext cx="5142230" cy="405765"/>
          </a:xfrm>
          <a:prstGeom prst="rect">
            <a:avLst/>
          </a:prstGeom>
          <a:noFill/>
        </p:spPr>
        <p:txBody>
          <a:bodyPr wrap="square" rtlCol="0">
            <a:noAutofit/>
          </a:bodyPr>
          <a:lstStyle/>
          <a:p>
            <a:pPr algn="ctr"/>
            <a:r>
              <a:rPr>
                <a:latin typeface="黑体" panose="02010609060101010101" charset="-122"/>
                <a:ea typeface="黑体" panose="02010609060101010101" charset="-122"/>
              </a:rPr>
              <a:t>6.4.1 平面几何中的向量方法</a:t>
            </a:r>
            <a:endParaRPr>
              <a:latin typeface="黑体" panose="02010609060101010101" charset="-122"/>
              <a:ea typeface="黑体" panose="02010609060101010101" charset="-122"/>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srcRect l="26" r="26"/>
          <a:stretch>
            <a:fillRect/>
          </a:stretch>
        </p:blipFill>
        <p:spPr>
          <a:xfrm>
            <a:off x="-635" y="0"/>
            <a:ext cx="12192635"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矩形: 圆顶角 8"/>
          <p:cNvSpPr/>
          <p:nvPr>
            <p:custDataLst>
              <p:tags r:id="rId3"/>
            </p:custDataLst>
          </p:nvPr>
        </p:nvSpPr>
        <p:spPr>
          <a:xfrm>
            <a:off x="0" y="342900"/>
            <a:ext cx="12192000" cy="6515100"/>
          </a:xfrm>
          <a:prstGeom prst="round2SameRect">
            <a:avLst>
              <a:gd name="adj1" fmla="val 7374"/>
              <a:gd name="adj2" fmla="val 0"/>
            </a:avLst>
          </a:prstGeom>
          <a:gradFill flip="none" rotWithShape="1">
            <a:gsLst>
              <a:gs pos="0">
                <a:srgbClr val="FCFDFE"/>
              </a:gs>
              <a:gs pos="100000">
                <a:srgbClr val="FCFDFE">
                  <a:alpha val="78000"/>
                </a:srgbClr>
              </a:gs>
            </a:gsLst>
            <a:lin ang="5400000" scaled="1"/>
          </a:gra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custDataLst>
              <p:tags r:id="rId4"/>
            </p:custDataLst>
          </p:nvPr>
        </p:nvGrpSpPr>
        <p:grpSpPr>
          <a:xfrm>
            <a:off x="584836" y="472966"/>
            <a:ext cx="5197474" cy="521970"/>
            <a:chOff x="330201" y="576471"/>
            <a:chExt cx="5197474" cy="521970"/>
          </a:xfrm>
        </p:grpSpPr>
        <p:sp>
          <p:nvSpPr>
            <p:cNvPr id="14" name="文本框 13"/>
            <p:cNvSpPr txBox="1"/>
            <p:nvPr>
              <p:custDataLst>
                <p:tags r:id="rId5"/>
              </p:custDataLst>
            </p:nvPr>
          </p:nvSpPr>
          <p:spPr>
            <a:xfrm>
              <a:off x="523875" y="576471"/>
              <a:ext cx="5003800" cy="521970"/>
            </a:xfrm>
            <a:prstGeom prst="rect">
              <a:avLst/>
            </a:prstGeom>
            <a:noFill/>
          </p:spPr>
          <p:txBody>
            <a:bodyPr wrap="square" rtlCol="0">
              <a:spAutoFit/>
            </a:bodyPr>
            <a:lstStyle/>
            <a:p>
              <a:r>
                <a:rPr lang="zh-CN" altLang="en-US" sz="2800" b="1">
                  <a:solidFill>
                    <a:schemeClr val="tx1">
                      <a:lumMod val="95000"/>
                      <a:lumOff val="5000"/>
                    </a:schemeClr>
                  </a:solidFill>
                  <a:latin typeface="微软雅黑" panose="020B0503020204020204" charset="-122"/>
                  <a:ea typeface="微软雅黑" panose="020B0503020204020204" charset="-122"/>
                </a:rPr>
                <a:t>学习新知</a:t>
              </a:r>
              <a:endParaRPr lang="zh-CN" altLang="en-US" sz="2800" b="1">
                <a:solidFill>
                  <a:schemeClr val="tx1">
                    <a:lumMod val="95000"/>
                    <a:lumOff val="5000"/>
                  </a:schemeClr>
                </a:solidFill>
                <a:latin typeface="微软雅黑" panose="020B0503020204020204" charset="-122"/>
                <a:ea typeface="微软雅黑" panose="020B0503020204020204" charset="-122"/>
              </a:endParaRPr>
            </a:p>
          </p:txBody>
        </p:sp>
        <p:sp>
          <p:nvSpPr>
            <p:cNvPr id="16" name="矩形: 圆角 15"/>
            <p:cNvSpPr/>
            <p:nvPr>
              <p:custDataLst>
                <p:tags r:id="rId6"/>
              </p:custDataLst>
            </p:nvPr>
          </p:nvSpPr>
          <p:spPr>
            <a:xfrm>
              <a:off x="330201" y="656481"/>
              <a:ext cx="139700" cy="380365"/>
            </a:xfrm>
            <a:prstGeom prst="roundRect">
              <a:avLst>
                <a:gd name="adj" fmla="val 50000"/>
              </a:avLst>
            </a:prstGeom>
            <a:gradFill flip="none" rotWithShape="1">
              <a:gsLst>
                <a:gs pos="0">
                  <a:srgbClr val="D1DE7D"/>
                </a:gs>
                <a:gs pos="70000">
                  <a:srgbClr val="068BD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grpSp>
      <p:grpSp>
        <p:nvGrpSpPr>
          <p:cNvPr id="4" name="组合 3"/>
          <p:cNvGrpSpPr/>
          <p:nvPr>
            <p:custDataLst>
              <p:tags r:id="rId7"/>
            </p:custDataLst>
          </p:nvPr>
        </p:nvGrpSpPr>
        <p:grpSpPr>
          <a:xfrm>
            <a:off x="778510" y="1005205"/>
            <a:ext cx="10682605" cy="1000125"/>
            <a:chOff x="1226" y="1583"/>
            <a:chExt cx="16823" cy="1575"/>
          </a:xfrm>
        </p:grpSpPr>
        <p:sp>
          <p:nvSpPr>
            <p:cNvPr id="3" name="文本框 2"/>
            <p:cNvSpPr txBox="1"/>
            <p:nvPr>
              <p:custDataLst>
                <p:tags r:id="rId8"/>
              </p:custDataLst>
            </p:nvPr>
          </p:nvSpPr>
          <p:spPr>
            <a:xfrm>
              <a:off x="1226" y="1583"/>
              <a:ext cx="2295" cy="822"/>
            </a:xfrm>
            <a:prstGeom prst="rect">
              <a:avLst/>
            </a:prstGeom>
            <a:noFill/>
          </p:spPr>
          <p:txBody>
            <a:bodyPr wrap="square" rtlCol="0">
              <a:spAutoFit/>
            </a:bodyPr>
            <a:lstStyle/>
            <a:p>
              <a:r>
                <a:rPr lang="zh-CN" altLang="en-US" sz="2800" b="1">
                  <a:solidFill>
                    <a:srgbClr val="0F4DD9"/>
                  </a:solidFill>
                  <a:latin typeface="Times New Roman" panose="02020603050405020304" pitchFamily="18" charset="0"/>
                  <a:ea typeface="黑体" panose="02010609060101010101" charset="-122"/>
                  <a:cs typeface="Times New Roman" panose="02020603050405020304" pitchFamily="18" charset="0"/>
                </a:rPr>
                <a:t>例</a:t>
              </a:r>
              <a:r>
                <a:rPr lang="en-US" altLang="zh-CN" sz="2800" b="1">
                  <a:solidFill>
                    <a:srgbClr val="0F4DD9"/>
                  </a:solidFill>
                  <a:latin typeface="Times New Roman" panose="02020603050405020304" pitchFamily="18" charset="0"/>
                  <a:ea typeface="黑体" panose="02010609060101010101" charset="-122"/>
                  <a:cs typeface="Times New Roman" panose="02020603050405020304" pitchFamily="18" charset="0"/>
                </a:rPr>
                <a:t>2</a:t>
              </a:r>
              <a:r>
                <a:rPr lang="zh-CN" altLang="en-US" sz="2800" b="1">
                  <a:solidFill>
                    <a:srgbClr val="0F4DD9"/>
                  </a:solidFill>
                  <a:latin typeface="Times New Roman" panose="02020603050405020304" pitchFamily="18" charset="0"/>
                  <a:ea typeface="黑体" panose="02010609060101010101" charset="-122"/>
                  <a:cs typeface="Times New Roman" panose="02020603050405020304" pitchFamily="18" charset="0"/>
                </a:rPr>
                <a:t>：</a:t>
              </a:r>
              <a:endParaRPr lang="zh-CN" altLang="en-US" sz="2800" b="1">
                <a:solidFill>
                  <a:srgbClr val="0F4DD9"/>
                </a:solidFill>
                <a:latin typeface="Times New Roman" panose="02020603050405020304" pitchFamily="18" charset="0"/>
                <a:ea typeface="黑体" panose="02010609060101010101" charset="-122"/>
                <a:cs typeface="Times New Roman" panose="02020603050405020304" pitchFamily="18" charset="0"/>
              </a:endParaRPr>
            </a:p>
          </p:txBody>
        </p:sp>
        <p:graphicFrame>
          <p:nvGraphicFramePr>
            <p:cNvPr id="10269" name="对象 10268"/>
            <p:cNvGraphicFramePr>
              <a:graphicFrameLocks noChangeAspect="1"/>
            </p:cNvGraphicFramePr>
            <p:nvPr>
              <p:custDataLst>
                <p:tags r:id="rId9"/>
              </p:custDataLst>
            </p:nvPr>
          </p:nvGraphicFramePr>
          <p:xfrm>
            <a:off x="2500" y="1611"/>
            <a:ext cx="15549" cy="1547"/>
          </p:xfrm>
          <a:graphic>
            <a:graphicData uri="http://schemas.openxmlformats.org/presentationml/2006/ole">
              <mc:AlternateContent xmlns:mc="http://schemas.openxmlformats.org/markup-compatibility/2006">
                <mc:Choice xmlns:v="urn:schemas-microsoft-com:vml" Requires="v">
                  <p:oleObj spid="_x0000_s1102" name="" r:id="rId10" imgW="4063365" imgH="405765" progId="Equation.DSMT4">
                    <p:embed/>
                  </p:oleObj>
                </mc:Choice>
                <mc:Fallback>
                  <p:oleObj name="" r:id="rId10" imgW="4063365" imgH="405765" progId="Equation.DSMT4">
                    <p:embed/>
                    <p:pic>
                      <p:nvPicPr>
                        <p:cNvPr id="0" name="OLE substitute image"/>
                        <p:cNvPicPr/>
                        <p:nvPr/>
                      </p:nvPicPr>
                      <p:blipFill>
                        <a:blip r:embed="rId11"/>
                        <a:stretch>
                          <a:fillRect/>
                        </a:stretch>
                      </p:blipFill>
                      <p:spPr>
                        <a:xfrm>
                          <a:off x="2500" y="1611"/>
                          <a:ext cx="15549" cy="1547"/>
                        </a:xfrm>
                        <a:prstGeom prst="rect">
                          <a:avLst/>
                        </a:prstGeom>
                        <a:noFill/>
                        <a:ln w="38100">
                          <a:noFill/>
                          <a:miter/>
                        </a:ln>
                      </p:spPr>
                    </p:pic>
                  </p:oleObj>
                </mc:Fallback>
              </mc:AlternateContent>
            </a:graphicData>
          </a:graphic>
        </p:graphicFrame>
      </p:grpSp>
      <p:grpSp>
        <p:nvGrpSpPr>
          <p:cNvPr id="25" name="组合 24"/>
          <p:cNvGrpSpPr/>
          <p:nvPr>
            <p:custDataLst>
              <p:tags r:id="rId12"/>
            </p:custDataLst>
          </p:nvPr>
        </p:nvGrpSpPr>
        <p:grpSpPr>
          <a:xfrm>
            <a:off x="7812405" y="3991610"/>
            <a:ext cx="4254500" cy="2135565"/>
            <a:chOff x="11259" y="6837"/>
            <a:chExt cx="7973" cy="4002"/>
          </a:xfrm>
        </p:grpSpPr>
        <p:sp>
          <p:nvSpPr>
            <p:cNvPr id="10267" name="直接连接符 10266"/>
            <p:cNvSpPr/>
            <p:nvPr>
              <p:custDataLst>
                <p:tags r:id="rId13"/>
              </p:custDataLst>
            </p:nvPr>
          </p:nvSpPr>
          <p:spPr>
            <a:xfrm>
              <a:off x="13559" y="7439"/>
              <a:ext cx="2999" cy="2639"/>
            </a:xfrm>
            <a:prstGeom prst="line">
              <a:avLst/>
            </a:prstGeom>
            <a:ln w="28575" cap="flat" cmpd="sng">
              <a:solidFill>
                <a:schemeClr val="tx1"/>
              </a:solidFill>
              <a:prstDash val="solid"/>
              <a:headEnd type="none" w="med" len="med"/>
              <a:tailEnd type="none" w="lg" len="lg"/>
            </a:ln>
          </p:spPr>
          <p:txBody>
            <a:bodyPr/>
            <a:lstStyle/>
            <a:p/>
          </p:txBody>
        </p:sp>
        <p:sp>
          <p:nvSpPr>
            <p:cNvPr id="10247" name="直接连接符 10246"/>
            <p:cNvSpPr/>
            <p:nvPr>
              <p:custDataLst>
                <p:tags r:id="rId14"/>
              </p:custDataLst>
            </p:nvPr>
          </p:nvSpPr>
          <p:spPr>
            <a:xfrm flipV="1">
              <a:off x="16558" y="7462"/>
              <a:ext cx="1680" cy="2639"/>
            </a:xfrm>
            <a:prstGeom prst="line">
              <a:avLst/>
            </a:prstGeom>
            <a:ln w="38100" cap="flat" cmpd="sng">
              <a:solidFill>
                <a:srgbClr val="0F4DD9"/>
              </a:solidFill>
              <a:prstDash val="solid"/>
              <a:headEnd type="none" w="med" len="med"/>
              <a:tailEnd type="none" w="lg" len="lg"/>
            </a:ln>
          </p:spPr>
          <p:txBody>
            <a:bodyPr/>
            <a:lstStyle/>
            <a:p/>
          </p:txBody>
        </p:sp>
        <p:sp>
          <p:nvSpPr>
            <p:cNvPr id="10248" name="直接连接符 10247"/>
            <p:cNvSpPr/>
            <p:nvPr>
              <p:custDataLst>
                <p:tags r:id="rId15"/>
              </p:custDataLst>
            </p:nvPr>
          </p:nvSpPr>
          <p:spPr>
            <a:xfrm>
              <a:off x="13559" y="7439"/>
              <a:ext cx="4679" cy="0"/>
            </a:xfrm>
            <a:prstGeom prst="line">
              <a:avLst/>
            </a:prstGeom>
            <a:ln w="38100" cap="flat" cmpd="sng">
              <a:solidFill>
                <a:srgbClr val="0F4DD9"/>
              </a:solidFill>
              <a:prstDash val="solid"/>
              <a:headEnd type="none" w="med" len="med"/>
              <a:tailEnd type="none" w="lg" len="lg"/>
            </a:ln>
          </p:spPr>
          <p:txBody>
            <a:bodyPr/>
            <a:lstStyle/>
            <a:p/>
          </p:txBody>
        </p:sp>
        <p:sp>
          <p:nvSpPr>
            <p:cNvPr id="10251" name="文本框 10250"/>
            <p:cNvSpPr txBox="1"/>
            <p:nvPr>
              <p:custDataLst>
                <p:tags r:id="rId16"/>
              </p:custDataLst>
            </p:nvPr>
          </p:nvSpPr>
          <p:spPr>
            <a:xfrm>
              <a:off x="11259" y="9839"/>
              <a:ext cx="1080" cy="978"/>
            </a:xfrm>
            <a:prstGeom prst="rect">
              <a:avLst/>
            </a:prstGeom>
            <a:noFill/>
            <a:ln w="28575">
              <a:noFill/>
            </a:ln>
          </p:spPr>
          <p:txBody>
            <a:bodyPr>
              <a:spAutoFit/>
            </a:bodyPr>
            <a:lstStyle/>
            <a:p>
              <a:r>
                <a:rPr lang="en-US" altLang="zh-CN" sz="2800" i="1">
                  <a:latin typeface="Times New Roman" panose="02020603050405020304" pitchFamily="18" charset="0"/>
                </a:rPr>
                <a:t>A</a:t>
              </a:r>
              <a:endParaRPr lang="en-US" altLang="zh-CN" sz="2800" i="1">
                <a:latin typeface="Times New Roman" panose="02020603050405020304" pitchFamily="18" charset="0"/>
              </a:endParaRPr>
            </a:p>
          </p:txBody>
        </p:sp>
        <p:sp>
          <p:nvSpPr>
            <p:cNvPr id="10252" name="文本框 10251"/>
            <p:cNvSpPr txBox="1"/>
            <p:nvPr>
              <p:custDataLst>
                <p:tags r:id="rId17"/>
              </p:custDataLst>
            </p:nvPr>
          </p:nvSpPr>
          <p:spPr>
            <a:xfrm>
              <a:off x="16538" y="9861"/>
              <a:ext cx="1080" cy="978"/>
            </a:xfrm>
            <a:prstGeom prst="rect">
              <a:avLst/>
            </a:prstGeom>
            <a:noFill/>
            <a:ln w="28575">
              <a:noFill/>
            </a:ln>
          </p:spPr>
          <p:txBody>
            <a:bodyPr>
              <a:spAutoFit/>
            </a:bodyPr>
            <a:lstStyle/>
            <a:p>
              <a:r>
                <a:rPr lang="en-US" altLang="zh-CN" sz="2800" i="1">
                  <a:latin typeface="Times New Roman" panose="02020603050405020304" pitchFamily="18" charset="0"/>
                </a:rPr>
                <a:t>B</a:t>
              </a:r>
              <a:endParaRPr lang="en-US" altLang="zh-CN" sz="2800" i="1">
                <a:latin typeface="Times New Roman" panose="02020603050405020304" pitchFamily="18" charset="0"/>
              </a:endParaRPr>
            </a:p>
          </p:txBody>
        </p:sp>
        <p:sp>
          <p:nvSpPr>
            <p:cNvPr id="10253" name="文本框 10252"/>
            <p:cNvSpPr txBox="1"/>
            <p:nvPr>
              <p:custDataLst>
                <p:tags r:id="rId18"/>
              </p:custDataLst>
            </p:nvPr>
          </p:nvSpPr>
          <p:spPr>
            <a:xfrm>
              <a:off x="18152" y="6837"/>
              <a:ext cx="1080" cy="978"/>
            </a:xfrm>
            <a:prstGeom prst="rect">
              <a:avLst/>
            </a:prstGeom>
            <a:noFill/>
            <a:ln w="28575">
              <a:noFill/>
            </a:ln>
          </p:spPr>
          <p:txBody>
            <a:bodyPr>
              <a:spAutoFit/>
            </a:bodyPr>
            <a:lstStyle/>
            <a:p>
              <a:r>
                <a:rPr lang="en-US" altLang="zh-CN" sz="2800" i="1">
                  <a:latin typeface="Times New Roman" panose="02020603050405020304" pitchFamily="18" charset="0"/>
                </a:rPr>
                <a:t>C</a:t>
              </a:r>
              <a:endParaRPr lang="en-US" altLang="zh-CN" sz="2800" i="1">
                <a:latin typeface="Times New Roman" panose="02020603050405020304" pitchFamily="18" charset="0"/>
              </a:endParaRPr>
            </a:p>
          </p:txBody>
        </p:sp>
        <p:sp>
          <p:nvSpPr>
            <p:cNvPr id="10254" name="文本框 10253"/>
            <p:cNvSpPr txBox="1"/>
            <p:nvPr>
              <p:custDataLst>
                <p:tags r:id="rId19"/>
              </p:custDataLst>
            </p:nvPr>
          </p:nvSpPr>
          <p:spPr>
            <a:xfrm>
              <a:off x="12861" y="6864"/>
              <a:ext cx="1080" cy="978"/>
            </a:xfrm>
            <a:prstGeom prst="rect">
              <a:avLst/>
            </a:prstGeom>
            <a:noFill/>
            <a:ln w="28575">
              <a:noFill/>
            </a:ln>
          </p:spPr>
          <p:txBody>
            <a:bodyPr>
              <a:spAutoFit/>
            </a:bodyPr>
            <a:lstStyle/>
            <a:p>
              <a:r>
                <a:rPr lang="en-US" altLang="zh-CN" sz="2800" i="1">
                  <a:latin typeface="Times New Roman" panose="02020603050405020304" pitchFamily="18" charset="0"/>
                </a:rPr>
                <a:t>D</a:t>
              </a:r>
              <a:endParaRPr lang="en-US" altLang="zh-CN" sz="2800" i="1">
                <a:latin typeface="Times New Roman" panose="02020603050405020304" pitchFamily="18" charset="0"/>
              </a:endParaRPr>
            </a:p>
          </p:txBody>
        </p:sp>
        <p:sp>
          <p:nvSpPr>
            <p:cNvPr id="10256" name="直接连接符 10255"/>
            <p:cNvSpPr/>
            <p:nvPr>
              <p:custDataLst>
                <p:tags r:id="rId20"/>
              </p:custDataLst>
            </p:nvPr>
          </p:nvSpPr>
          <p:spPr>
            <a:xfrm>
              <a:off x="11879" y="10079"/>
              <a:ext cx="4679" cy="0"/>
            </a:xfrm>
            <a:prstGeom prst="line">
              <a:avLst/>
            </a:prstGeom>
            <a:ln w="38100" cap="flat" cmpd="sng">
              <a:solidFill>
                <a:schemeClr val="accent2">
                  <a:lumMod val="75000"/>
                </a:schemeClr>
              </a:solidFill>
              <a:prstDash val="solid"/>
              <a:headEnd type="none" w="med" len="med"/>
              <a:tailEnd type="none" w="lg" len="lg"/>
            </a:ln>
          </p:spPr>
          <p:txBody>
            <a:bodyPr/>
            <a:lstStyle/>
            <a:p/>
          </p:txBody>
        </p:sp>
        <p:sp>
          <p:nvSpPr>
            <p:cNvPr id="10257" name="直接连接符 10256"/>
            <p:cNvSpPr/>
            <p:nvPr>
              <p:custDataLst>
                <p:tags r:id="rId21"/>
              </p:custDataLst>
            </p:nvPr>
          </p:nvSpPr>
          <p:spPr>
            <a:xfrm flipV="1">
              <a:off x="11879" y="7453"/>
              <a:ext cx="1680" cy="2639"/>
            </a:xfrm>
            <a:prstGeom prst="line">
              <a:avLst/>
            </a:prstGeom>
            <a:ln w="38100" cap="flat" cmpd="sng">
              <a:solidFill>
                <a:schemeClr val="accent2">
                  <a:lumMod val="75000"/>
                </a:schemeClr>
              </a:solidFill>
              <a:prstDash val="solid"/>
              <a:headEnd type="none" w="med" len="med"/>
              <a:tailEnd type="none" w="lg" len="lg"/>
            </a:ln>
          </p:spPr>
          <p:txBody>
            <a:bodyPr/>
            <a:lstStyle/>
            <a:p/>
          </p:txBody>
        </p:sp>
        <p:sp>
          <p:nvSpPr>
            <p:cNvPr id="10268" name="直接连接符 10267"/>
            <p:cNvSpPr/>
            <p:nvPr>
              <p:custDataLst>
                <p:tags r:id="rId22"/>
              </p:custDataLst>
            </p:nvPr>
          </p:nvSpPr>
          <p:spPr>
            <a:xfrm flipV="1">
              <a:off x="11902" y="7453"/>
              <a:ext cx="6358" cy="2639"/>
            </a:xfrm>
            <a:prstGeom prst="line">
              <a:avLst/>
            </a:prstGeom>
            <a:ln w="28575" cap="flat" cmpd="sng">
              <a:solidFill>
                <a:schemeClr val="tx1"/>
              </a:solidFill>
              <a:prstDash val="solid"/>
              <a:headEnd type="none" w="med" len="med"/>
              <a:tailEnd type="none" w="lg" len="lg"/>
            </a:ln>
          </p:spPr>
          <p:txBody>
            <a:bodyPr/>
            <a:lstStyle/>
            <a:p/>
          </p:txBody>
        </p:sp>
      </p:grpSp>
      <p:grpSp>
        <p:nvGrpSpPr>
          <p:cNvPr id="6" name="组合 5"/>
          <p:cNvGrpSpPr/>
          <p:nvPr>
            <p:custDataLst>
              <p:tags r:id="rId23"/>
            </p:custDataLst>
          </p:nvPr>
        </p:nvGrpSpPr>
        <p:grpSpPr>
          <a:xfrm>
            <a:off x="8139013" y="4326871"/>
            <a:ext cx="3393624" cy="1409150"/>
            <a:chOff x="2378" y="11012"/>
            <a:chExt cx="6358" cy="2640"/>
          </a:xfrm>
        </p:grpSpPr>
        <p:sp>
          <p:nvSpPr>
            <p:cNvPr id="10249" name="直接连接符 10248"/>
            <p:cNvSpPr/>
            <p:nvPr>
              <p:custDataLst>
                <p:tags r:id="rId24"/>
              </p:custDataLst>
            </p:nvPr>
          </p:nvSpPr>
          <p:spPr>
            <a:xfrm>
              <a:off x="4084" y="11013"/>
              <a:ext cx="2999" cy="2639"/>
            </a:xfrm>
            <a:prstGeom prst="line">
              <a:avLst/>
            </a:prstGeom>
            <a:ln w="38100" cap="flat" cmpd="sng">
              <a:solidFill>
                <a:schemeClr val="accent6"/>
              </a:solidFill>
              <a:prstDash val="solid"/>
              <a:headEnd type="none" w="med" len="med"/>
              <a:tailEnd type="stealth" w="lg" len="lg"/>
            </a:ln>
          </p:spPr>
          <p:txBody>
            <a:bodyPr/>
            <a:lstStyle/>
            <a:p/>
          </p:txBody>
        </p:sp>
        <p:sp>
          <p:nvSpPr>
            <p:cNvPr id="10245" name="直接连接符 10244"/>
            <p:cNvSpPr/>
            <p:nvPr>
              <p:custDataLst>
                <p:tags r:id="rId25"/>
              </p:custDataLst>
            </p:nvPr>
          </p:nvSpPr>
          <p:spPr>
            <a:xfrm>
              <a:off x="2378" y="13651"/>
              <a:ext cx="4679" cy="0"/>
            </a:xfrm>
            <a:prstGeom prst="line">
              <a:avLst/>
            </a:prstGeom>
            <a:ln w="38100" cap="flat" cmpd="sng">
              <a:solidFill>
                <a:srgbClr val="FF3300"/>
              </a:solidFill>
              <a:prstDash val="solid"/>
              <a:headEnd type="none" w="med" len="med"/>
              <a:tailEnd type="stealth" w="lg" len="lg"/>
            </a:ln>
          </p:spPr>
          <p:txBody>
            <a:bodyPr/>
            <a:lstStyle/>
            <a:p/>
          </p:txBody>
        </p:sp>
        <p:sp>
          <p:nvSpPr>
            <p:cNvPr id="10246" name="直接连接符 10245"/>
            <p:cNvSpPr/>
            <p:nvPr>
              <p:custDataLst>
                <p:tags r:id="rId26"/>
              </p:custDataLst>
            </p:nvPr>
          </p:nvSpPr>
          <p:spPr>
            <a:xfrm flipV="1">
              <a:off x="2378" y="11012"/>
              <a:ext cx="1680" cy="2639"/>
            </a:xfrm>
            <a:prstGeom prst="line">
              <a:avLst/>
            </a:prstGeom>
            <a:ln w="38100" cap="flat" cmpd="sng">
              <a:solidFill>
                <a:srgbClr val="FF0000"/>
              </a:solidFill>
              <a:prstDash val="solid"/>
              <a:headEnd type="none" w="med" len="med"/>
              <a:tailEnd type="stealth" w="lg" len="lg"/>
            </a:ln>
          </p:spPr>
          <p:txBody>
            <a:bodyPr/>
            <a:lstStyle/>
            <a:p/>
          </p:txBody>
        </p:sp>
        <p:sp>
          <p:nvSpPr>
            <p:cNvPr id="10250" name="直接连接符 10249"/>
            <p:cNvSpPr/>
            <p:nvPr>
              <p:custDataLst>
                <p:tags r:id="rId27"/>
              </p:custDataLst>
            </p:nvPr>
          </p:nvSpPr>
          <p:spPr>
            <a:xfrm flipV="1">
              <a:off x="2378" y="11012"/>
              <a:ext cx="6358" cy="2639"/>
            </a:xfrm>
            <a:prstGeom prst="line">
              <a:avLst/>
            </a:prstGeom>
            <a:ln w="38100" cap="flat" cmpd="sng">
              <a:solidFill>
                <a:schemeClr val="accent6"/>
              </a:solidFill>
              <a:prstDash val="solid"/>
              <a:headEnd type="none" w="med" len="med"/>
              <a:tailEnd type="stealth" w="lg" len="lg"/>
            </a:ln>
          </p:spPr>
          <p:txBody>
            <a:bodyPr/>
            <a:lstStyle/>
            <a:p/>
          </p:txBody>
        </p:sp>
      </p:grpSp>
      <p:grpSp>
        <p:nvGrpSpPr>
          <p:cNvPr id="26" name="组合 25"/>
          <p:cNvGrpSpPr/>
          <p:nvPr>
            <p:custDataLst>
              <p:tags r:id="rId28"/>
            </p:custDataLst>
          </p:nvPr>
        </p:nvGrpSpPr>
        <p:grpSpPr>
          <a:xfrm>
            <a:off x="668020" y="1997075"/>
            <a:ext cx="10935335" cy="1512570"/>
            <a:chOff x="1052" y="3519"/>
            <a:chExt cx="17221" cy="2382"/>
          </a:xfrm>
        </p:grpSpPr>
        <p:sp>
          <p:nvSpPr>
            <p:cNvPr id="10270" name="文本框 10269"/>
            <p:cNvSpPr txBox="1"/>
            <p:nvPr>
              <p:custDataLst>
                <p:tags r:id="rId29"/>
              </p:custDataLst>
            </p:nvPr>
          </p:nvSpPr>
          <p:spPr>
            <a:xfrm>
              <a:off x="2868" y="3519"/>
              <a:ext cx="15405" cy="2382"/>
            </a:xfrm>
            <a:prstGeom prst="rect">
              <a:avLst/>
            </a:prstGeom>
            <a:noFill/>
            <a:ln w="28575">
              <a:noFill/>
            </a:ln>
          </p:spPr>
          <p:txBody>
            <a:bodyPr wrap="square">
              <a:spAutoFit/>
            </a:bodyPr>
            <a:lstStyle/>
            <a:p>
              <a:pPr algn="l">
                <a:lnSpc>
                  <a:spcPct val="110000"/>
                </a:lnSpc>
              </a:pPr>
              <a:r>
                <a:rPr lang="zh-CN" altLang="en-US" sz="2800">
                  <a:solidFill>
                    <a:schemeClr val="tx1"/>
                  </a:solidFill>
                  <a:latin typeface="Times New Roman" panose="02020603050405020304" pitchFamily="18" charset="0"/>
                  <a:ea typeface="黑体" panose="02010609060101010101" charset="-122"/>
                </a:rPr>
                <a:t>平行四边形中与两条对角线对应的向量恰是与两条邻边对应的两个向量的和与差，我们可以通过向量运算来探索它们的模之间的关系．</a:t>
              </a:r>
              <a:endParaRPr lang="zh-CN" altLang="en-US" sz="2800">
                <a:solidFill>
                  <a:schemeClr val="tx1"/>
                </a:solidFill>
                <a:latin typeface="Times New Roman" panose="02020603050405020304" pitchFamily="18" charset="0"/>
                <a:ea typeface="黑体" panose="02010609060101010101" charset="-122"/>
              </a:endParaRPr>
            </a:p>
          </p:txBody>
        </p:sp>
        <p:sp>
          <p:nvSpPr>
            <p:cNvPr id="43" name="圆角矩形 42"/>
            <p:cNvSpPr/>
            <p:nvPr>
              <p:custDataLst>
                <p:tags r:id="rId30"/>
              </p:custDataLst>
            </p:nvPr>
          </p:nvSpPr>
          <p:spPr>
            <a:xfrm>
              <a:off x="1052" y="3609"/>
              <a:ext cx="1815" cy="821"/>
            </a:xfrm>
            <a:prstGeom prst="roundRect">
              <a:avLst>
                <a:gd name="adj" fmla="val 50000"/>
              </a:avLst>
            </a:prstGeom>
            <a:gradFill>
              <a:gsLst>
                <a:gs pos="0">
                  <a:srgbClr val="068BD8"/>
                </a:gs>
                <a:gs pos="100000">
                  <a:srgbClr val="85BC5C"/>
                </a:gs>
              </a:gsLst>
              <a:lin ang="14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800" b="1">
                  <a:latin typeface="黑体" panose="02010609060101010101" charset="-122"/>
                  <a:ea typeface="黑体" panose="02010609060101010101" charset="-122"/>
                  <a:cs typeface="黑体" panose="02010609060101010101" charset="-122"/>
                  <a:sym typeface="+mn-ea"/>
                </a:rPr>
                <a:t>分析</a:t>
              </a:r>
              <a:endParaRPr lang="zh-CN" altLang="en-US" sz="2800" b="1">
                <a:latin typeface="黑体" panose="02010609060101010101" charset="-122"/>
                <a:ea typeface="黑体" panose="02010609060101010101" charset="-122"/>
                <a:cs typeface="黑体" panose="02010609060101010101" charset="-122"/>
                <a:sym typeface="+mn-ea"/>
              </a:endParaRPr>
            </a:p>
          </p:txBody>
        </p:sp>
      </p:grpSp>
      <p:grpSp>
        <p:nvGrpSpPr>
          <p:cNvPr id="30" name="组合 29"/>
          <p:cNvGrpSpPr/>
          <p:nvPr>
            <p:custDataLst>
              <p:tags r:id="rId31"/>
            </p:custDataLst>
          </p:nvPr>
        </p:nvGrpSpPr>
        <p:grpSpPr>
          <a:xfrm>
            <a:off x="779145" y="3586480"/>
            <a:ext cx="7031990" cy="2804160"/>
            <a:chOff x="1227" y="5648"/>
            <a:chExt cx="11074" cy="4416"/>
          </a:xfrm>
        </p:grpSpPr>
        <p:sp>
          <p:nvSpPr>
            <p:cNvPr id="28" name="圆角矩形 27"/>
            <p:cNvSpPr/>
            <p:nvPr>
              <p:custDataLst>
                <p:tags r:id="rId32"/>
              </p:custDataLst>
            </p:nvPr>
          </p:nvSpPr>
          <p:spPr>
            <a:xfrm>
              <a:off x="1227" y="5648"/>
              <a:ext cx="11075" cy="4416"/>
            </a:xfrm>
            <a:prstGeom prst="roundRect">
              <a:avLst>
                <a:gd name="adj" fmla="val 6919"/>
              </a:avLst>
            </a:prstGeom>
            <a:solidFill>
              <a:srgbClr val="D5E69E">
                <a:alpha val="9000"/>
              </a:srgbClr>
            </a:solidFill>
            <a:ln w="22225">
              <a:solidFill>
                <a:srgbClr val="9FC157"/>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fontAlgn="auto">
                <a:lnSpc>
                  <a:spcPct val="130000"/>
                </a:lnSpc>
              </a:pPr>
              <a:endParaRPr lang="zh-CN" altLang="en-US" sz="2400" smtClean="0">
                <a:solidFill>
                  <a:schemeClr val="tx1"/>
                </a:solidFill>
                <a:latin typeface="Times New Roman" panose="02020603050405020304" pitchFamily="18" charset="0"/>
                <a:ea typeface="黑体" panose="02010609060101010101" charset="-122"/>
                <a:cs typeface="Times New Roman" panose="02020603050405020304" pitchFamily="18" charset="0"/>
                <a:sym typeface="+mn-ea"/>
              </a:endParaRPr>
            </a:p>
          </p:txBody>
        </p:sp>
        <p:sp>
          <p:nvSpPr>
            <p:cNvPr id="10271" name="文本框 10270"/>
            <p:cNvSpPr txBox="1"/>
            <p:nvPr>
              <p:custDataLst>
                <p:tags r:id="rId33"/>
              </p:custDataLst>
            </p:nvPr>
          </p:nvSpPr>
          <p:spPr>
            <a:xfrm>
              <a:off x="1315" y="5755"/>
              <a:ext cx="10987" cy="2382"/>
            </a:xfrm>
            <a:prstGeom prst="rect">
              <a:avLst/>
            </a:prstGeom>
            <a:noFill/>
            <a:ln w="28575">
              <a:noFill/>
            </a:ln>
          </p:spPr>
          <p:txBody>
            <a:bodyPr wrap="square">
              <a:spAutoFit/>
            </a:bodyPr>
            <a:lstStyle/>
            <a:p>
              <a:pPr algn="l">
                <a:lnSpc>
                  <a:spcPct val="110000"/>
                </a:lnSpc>
              </a:pPr>
              <a:r>
                <a:rPr lang="zh-CN" altLang="en-US" sz="2800" b="1">
                  <a:solidFill>
                    <a:srgbClr val="0F4DD9"/>
                  </a:solidFill>
                  <a:latin typeface="Times New Roman" panose="02020603050405020304" pitchFamily="18" charset="0"/>
                  <a:ea typeface="黑体" panose="02010609060101010101" charset="-122"/>
                </a:rPr>
                <a:t>解：第一步，建立平面几何与向量的联系，用向量表示问题中的几何元素，将平面几何问题转化为向量问题：</a:t>
              </a:r>
              <a:endParaRPr lang="zh-CN" altLang="en-US" sz="2800" b="1">
                <a:solidFill>
                  <a:srgbClr val="0F4DD9"/>
                </a:solidFill>
                <a:latin typeface="Times New Roman" panose="02020603050405020304" pitchFamily="18" charset="0"/>
                <a:ea typeface="黑体" panose="02010609060101010101" charset="-122"/>
              </a:endParaRPr>
            </a:p>
          </p:txBody>
        </p:sp>
      </p:grpSp>
      <p:graphicFrame>
        <p:nvGraphicFramePr>
          <p:cNvPr id="10272" name="对象 10271"/>
          <p:cNvGraphicFramePr>
            <a:graphicFrameLocks noChangeAspect="1"/>
          </p:cNvGraphicFramePr>
          <p:nvPr>
            <p:custDataLst>
              <p:tags r:id="rId34"/>
            </p:custDataLst>
          </p:nvPr>
        </p:nvGraphicFramePr>
        <p:xfrm>
          <a:off x="862965" y="5080000"/>
          <a:ext cx="6977380" cy="1250315"/>
        </p:xfrm>
        <a:graphic>
          <a:graphicData uri="http://schemas.openxmlformats.org/presentationml/2006/ole">
            <mc:AlternateContent xmlns:mc="http://schemas.openxmlformats.org/markup-compatibility/2006">
              <mc:Choice xmlns:v="urn:schemas-microsoft-com:vml" Requires="v">
                <p:oleObj spid="_x0000_s1103" name="" r:id="rId35" imgW="2946400" imgH="520700" progId="Equation.DSMT4">
                  <p:embed/>
                </p:oleObj>
              </mc:Choice>
              <mc:Fallback>
                <p:oleObj name="" r:id="rId35" imgW="2946400" imgH="520700" progId="Equation.DSMT4">
                  <p:embed/>
                  <p:pic>
                    <p:nvPicPr>
                      <p:cNvPr id="0" name="OLE substitute image"/>
                      <p:cNvPicPr/>
                      <p:nvPr/>
                    </p:nvPicPr>
                    <p:blipFill>
                      <a:blip r:embed="rId36"/>
                      <a:stretch>
                        <a:fillRect/>
                      </a:stretch>
                    </p:blipFill>
                    <p:spPr>
                      <a:xfrm>
                        <a:off x="862965" y="5080000"/>
                        <a:ext cx="6977380" cy="1250315"/>
                      </a:xfrm>
                      <a:prstGeom prst="rect">
                        <a:avLst/>
                      </a:prstGeom>
                      <a:noFill/>
                      <a:ln w="38100">
                        <a:noFill/>
                        <a:miter/>
                      </a:ln>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up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250" fill="hold">
                                          <p:stCondLst>
                                            <p:cond delay="0"/>
                                          </p:stCondLst>
                                        </p:cTn>
                                        <p:tgtEl>
                                          <p:spTgt spid="26"/>
                                        </p:tgtEl>
                                        <p:attrNameLst>
                                          <p:attrName>style.visibility</p:attrName>
                                        </p:attrNameLst>
                                      </p:cBhvr>
                                      <p:to>
                                        <p:strVal val="visible"/>
                                      </p:to>
                                    </p:set>
                                    <p:animEffect transition="in" filter="fade">
                                      <p:cBhvr>
                                        <p:cTn id="12" dur="25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250" fill="hold">
                                          <p:stCondLst>
                                            <p:cond delay="0"/>
                                          </p:stCondLst>
                                        </p:cTn>
                                        <p:tgtEl>
                                          <p:spTgt spid="30"/>
                                        </p:tgtEl>
                                        <p:attrNameLst>
                                          <p:attrName>style.visibility</p:attrName>
                                        </p:attrNameLst>
                                      </p:cBhvr>
                                      <p:to>
                                        <p:strVal val="visible"/>
                                      </p:to>
                                    </p:set>
                                    <p:animEffect transition="in" filter="fade">
                                      <p:cBhvr>
                                        <p:cTn id="17" dur="25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250" fill="hold">
                                          <p:stCondLst>
                                            <p:cond delay="0"/>
                                          </p:stCondLst>
                                        </p:cTn>
                                        <p:tgtEl>
                                          <p:spTgt spid="10272"/>
                                        </p:tgtEl>
                                        <p:attrNameLst>
                                          <p:attrName>style.visibility</p:attrName>
                                        </p:attrNameLst>
                                      </p:cBhvr>
                                      <p:to>
                                        <p:strVal val="visible"/>
                                      </p:to>
                                    </p:set>
                                    <p:animEffect transition="in" filter="fade">
                                      <p:cBhvr>
                                        <p:cTn id="22" dur="250"/>
                                        <p:tgtEl>
                                          <p:spTgt spid="10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srcRect l="26" r="26"/>
          <a:stretch>
            <a:fillRect/>
          </a:stretch>
        </p:blipFill>
        <p:spPr>
          <a:xfrm>
            <a:off x="-635" y="0"/>
            <a:ext cx="12192635"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矩形: 圆顶角 8"/>
          <p:cNvSpPr/>
          <p:nvPr>
            <p:custDataLst>
              <p:tags r:id="rId3"/>
            </p:custDataLst>
          </p:nvPr>
        </p:nvSpPr>
        <p:spPr>
          <a:xfrm>
            <a:off x="0" y="342900"/>
            <a:ext cx="12192000" cy="6515100"/>
          </a:xfrm>
          <a:prstGeom prst="round2SameRect">
            <a:avLst>
              <a:gd name="adj1" fmla="val 7374"/>
              <a:gd name="adj2" fmla="val 0"/>
            </a:avLst>
          </a:prstGeom>
          <a:gradFill flip="none" rotWithShape="1">
            <a:gsLst>
              <a:gs pos="0">
                <a:srgbClr val="FCFDFE"/>
              </a:gs>
              <a:gs pos="100000">
                <a:srgbClr val="FCFDFE">
                  <a:alpha val="78000"/>
                </a:srgbClr>
              </a:gs>
            </a:gsLst>
            <a:lin ang="5400000" scaled="1"/>
          </a:gra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custDataLst>
              <p:tags r:id="rId4"/>
            </p:custDataLst>
          </p:nvPr>
        </p:nvGrpSpPr>
        <p:grpSpPr>
          <a:xfrm>
            <a:off x="584836" y="472966"/>
            <a:ext cx="5197474" cy="521970"/>
            <a:chOff x="330201" y="576471"/>
            <a:chExt cx="5197474" cy="521970"/>
          </a:xfrm>
        </p:grpSpPr>
        <p:sp>
          <p:nvSpPr>
            <p:cNvPr id="14" name="文本框 13"/>
            <p:cNvSpPr txBox="1"/>
            <p:nvPr>
              <p:custDataLst>
                <p:tags r:id="rId5"/>
              </p:custDataLst>
            </p:nvPr>
          </p:nvSpPr>
          <p:spPr>
            <a:xfrm>
              <a:off x="523875" y="576471"/>
              <a:ext cx="5003800" cy="521970"/>
            </a:xfrm>
            <a:prstGeom prst="rect">
              <a:avLst/>
            </a:prstGeom>
            <a:noFill/>
          </p:spPr>
          <p:txBody>
            <a:bodyPr wrap="square" rtlCol="0">
              <a:spAutoFit/>
            </a:bodyPr>
            <a:lstStyle/>
            <a:p>
              <a:r>
                <a:rPr lang="zh-CN" altLang="en-US" sz="2800" b="1">
                  <a:solidFill>
                    <a:schemeClr val="tx1">
                      <a:lumMod val="95000"/>
                      <a:lumOff val="5000"/>
                    </a:schemeClr>
                  </a:solidFill>
                  <a:latin typeface="微软雅黑" panose="020B0503020204020204" charset="-122"/>
                  <a:ea typeface="微软雅黑" panose="020B0503020204020204" charset="-122"/>
                </a:rPr>
                <a:t>学习新知</a:t>
              </a:r>
              <a:endParaRPr lang="zh-CN" altLang="en-US" sz="2800" b="1">
                <a:solidFill>
                  <a:schemeClr val="tx1">
                    <a:lumMod val="95000"/>
                    <a:lumOff val="5000"/>
                  </a:schemeClr>
                </a:solidFill>
                <a:latin typeface="微软雅黑" panose="020B0503020204020204" charset="-122"/>
                <a:ea typeface="微软雅黑" panose="020B0503020204020204" charset="-122"/>
              </a:endParaRPr>
            </a:p>
          </p:txBody>
        </p:sp>
        <p:sp>
          <p:nvSpPr>
            <p:cNvPr id="16" name="矩形: 圆角 15"/>
            <p:cNvSpPr/>
            <p:nvPr>
              <p:custDataLst>
                <p:tags r:id="rId6"/>
              </p:custDataLst>
            </p:nvPr>
          </p:nvSpPr>
          <p:spPr>
            <a:xfrm>
              <a:off x="330201" y="656481"/>
              <a:ext cx="139700" cy="380365"/>
            </a:xfrm>
            <a:prstGeom prst="roundRect">
              <a:avLst>
                <a:gd name="adj" fmla="val 50000"/>
              </a:avLst>
            </a:prstGeom>
            <a:gradFill flip="none" rotWithShape="1">
              <a:gsLst>
                <a:gs pos="0">
                  <a:srgbClr val="D1DE7D"/>
                </a:gs>
                <a:gs pos="70000">
                  <a:srgbClr val="068BD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grpSp>
      <p:grpSp>
        <p:nvGrpSpPr>
          <p:cNvPr id="4" name="组合 3"/>
          <p:cNvGrpSpPr/>
          <p:nvPr>
            <p:custDataLst>
              <p:tags r:id="rId7"/>
            </p:custDataLst>
          </p:nvPr>
        </p:nvGrpSpPr>
        <p:grpSpPr>
          <a:xfrm>
            <a:off x="778510" y="1005205"/>
            <a:ext cx="10682605" cy="1000125"/>
            <a:chOff x="1226" y="1583"/>
            <a:chExt cx="16823" cy="1575"/>
          </a:xfrm>
        </p:grpSpPr>
        <p:sp>
          <p:nvSpPr>
            <p:cNvPr id="3" name="文本框 2"/>
            <p:cNvSpPr txBox="1"/>
            <p:nvPr>
              <p:custDataLst>
                <p:tags r:id="rId8"/>
              </p:custDataLst>
            </p:nvPr>
          </p:nvSpPr>
          <p:spPr>
            <a:xfrm>
              <a:off x="1226" y="1583"/>
              <a:ext cx="2295" cy="822"/>
            </a:xfrm>
            <a:prstGeom prst="rect">
              <a:avLst/>
            </a:prstGeom>
            <a:noFill/>
          </p:spPr>
          <p:txBody>
            <a:bodyPr wrap="square" rtlCol="0">
              <a:spAutoFit/>
            </a:bodyPr>
            <a:lstStyle/>
            <a:p>
              <a:r>
                <a:rPr lang="zh-CN" altLang="en-US" sz="2800" b="1">
                  <a:solidFill>
                    <a:srgbClr val="0F4DD9"/>
                  </a:solidFill>
                  <a:latin typeface="Times New Roman" panose="02020603050405020304" pitchFamily="18" charset="0"/>
                  <a:ea typeface="黑体" panose="02010609060101010101" charset="-122"/>
                  <a:cs typeface="Times New Roman" panose="02020603050405020304" pitchFamily="18" charset="0"/>
                </a:rPr>
                <a:t>例</a:t>
              </a:r>
              <a:r>
                <a:rPr lang="en-US" altLang="zh-CN" sz="2800" b="1">
                  <a:solidFill>
                    <a:srgbClr val="0F4DD9"/>
                  </a:solidFill>
                  <a:latin typeface="Times New Roman" panose="02020603050405020304" pitchFamily="18" charset="0"/>
                  <a:ea typeface="黑体" panose="02010609060101010101" charset="-122"/>
                  <a:cs typeface="Times New Roman" panose="02020603050405020304" pitchFamily="18" charset="0"/>
                </a:rPr>
                <a:t>2</a:t>
              </a:r>
              <a:r>
                <a:rPr lang="zh-CN" altLang="en-US" sz="2800" b="1">
                  <a:solidFill>
                    <a:srgbClr val="0F4DD9"/>
                  </a:solidFill>
                  <a:latin typeface="Times New Roman" panose="02020603050405020304" pitchFamily="18" charset="0"/>
                  <a:ea typeface="黑体" panose="02010609060101010101" charset="-122"/>
                  <a:cs typeface="Times New Roman" panose="02020603050405020304" pitchFamily="18" charset="0"/>
                </a:rPr>
                <a:t>：</a:t>
              </a:r>
              <a:endParaRPr lang="zh-CN" altLang="en-US" sz="2800" b="1">
                <a:solidFill>
                  <a:srgbClr val="0F4DD9"/>
                </a:solidFill>
                <a:latin typeface="Times New Roman" panose="02020603050405020304" pitchFamily="18" charset="0"/>
                <a:ea typeface="黑体" panose="02010609060101010101" charset="-122"/>
                <a:cs typeface="Times New Roman" panose="02020603050405020304" pitchFamily="18" charset="0"/>
              </a:endParaRPr>
            </a:p>
          </p:txBody>
        </p:sp>
        <p:graphicFrame>
          <p:nvGraphicFramePr>
            <p:cNvPr id="10269" name="对象 10268"/>
            <p:cNvGraphicFramePr>
              <a:graphicFrameLocks noChangeAspect="1"/>
            </p:cNvGraphicFramePr>
            <p:nvPr>
              <p:custDataLst>
                <p:tags r:id="rId9"/>
              </p:custDataLst>
            </p:nvPr>
          </p:nvGraphicFramePr>
          <p:xfrm>
            <a:off x="2500" y="1611"/>
            <a:ext cx="15549" cy="1547"/>
          </p:xfrm>
          <a:graphic>
            <a:graphicData uri="http://schemas.openxmlformats.org/presentationml/2006/ole">
              <mc:AlternateContent xmlns:mc="http://schemas.openxmlformats.org/markup-compatibility/2006">
                <mc:Choice xmlns:v="urn:schemas-microsoft-com:vml" Requires="v">
                  <p:oleObj spid="_x0000_s1104" name="" r:id="rId10" imgW="4063365" imgH="405765" progId="Equation.DSMT4">
                    <p:embed/>
                  </p:oleObj>
                </mc:Choice>
                <mc:Fallback>
                  <p:oleObj name="" r:id="rId10" imgW="4063365" imgH="405765" progId="Equation.DSMT4">
                    <p:embed/>
                    <p:pic>
                      <p:nvPicPr>
                        <p:cNvPr id="0" name="OLE substitute image"/>
                        <p:cNvPicPr/>
                        <p:nvPr/>
                      </p:nvPicPr>
                      <p:blipFill>
                        <a:blip r:embed="rId11"/>
                        <a:stretch>
                          <a:fillRect/>
                        </a:stretch>
                      </p:blipFill>
                      <p:spPr>
                        <a:xfrm>
                          <a:off x="2500" y="1611"/>
                          <a:ext cx="15549" cy="1547"/>
                        </a:xfrm>
                        <a:prstGeom prst="rect">
                          <a:avLst/>
                        </a:prstGeom>
                        <a:noFill/>
                        <a:ln w="38100">
                          <a:noFill/>
                          <a:miter/>
                        </a:ln>
                      </p:spPr>
                    </p:pic>
                  </p:oleObj>
                </mc:Fallback>
              </mc:AlternateContent>
            </a:graphicData>
          </a:graphic>
        </p:graphicFrame>
      </p:grpSp>
      <p:grpSp>
        <p:nvGrpSpPr>
          <p:cNvPr id="5" name="组合 4"/>
          <p:cNvGrpSpPr/>
          <p:nvPr>
            <p:custDataLst>
              <p:tags r:id="rId12"/>
            </p:custDataLst>
          </p:nvPr>
        </p:nvGrpSpPr>
        <p:grpSpPr>
          <a:xfrm>
            <a:off x="7812405" y="3991610"/>
            <a:ext cx="4254500" cy="2135565"/>
            <a:chOff x="12303" y="6286"/>
            <a:chExt cx="6700" cy="3363"/>
          </a:xfrm>
        </p:grpSpPr>
        <p:grpSp>
          <p:nvGrpSpPr>
            <p:cNvPr id="25" name="组合 24"/>
            <p:cNvGrpSpPr/>
            <p:nvPr>
              <p:custDataLst>
                <p:tags r:id="rId13"/>
              </p:custDataLst>
            </p:nvPr>
          </p:nvGrpSpPr>
          <p:grpSpPr>
            <a:xfrm>
              <a:off x="12303" y="6286"/>
              <a:ext cx="6700" cy="3363"/>
              <a:chOff x="11259" y="6837"/>
              <a:chExt cx="7973" cy="4002"/>
            </a:xfrm>
          </p:grpSpPr>
          <p:sp>
            <p:nvSpPr>
              <p:cNvPr id="10267" name="直接连接符 10266"/>
              <p:cNvSpPr/>
              <p:nvPr>
                <p:custDataLst>
                  <p:tags r:id="rId14"/>
                </p:custDataLst>
              </p:nvPr>
            </p:nvSpPr>
            <p:spPr>
              <a:xfrm>
                <a:off x="13559" y="7439"/>
                <a:ext cx="2999" cy="2639"/>
              </a:xfrm>
              <a:prstGeom prst="line">
                <a:avLst/>
              </a:prstGeom>
              <a:ln w="28575" cap="flat" cmpd="sng">
                <a:solidFill>
                  <a:schemeClr val="tx1"/>
                </a:solidFill>
                <a:prstDash val="solid"/>
                <a:headEnd type="none" w="med" len="med"/>
                <a:tailEnd type="none" w="lg" len="lg"/>
              </a:ln>
            </p:spPr>
            <p:txBody>
              <a:bodyPr/>
              <a:lstStyle/>
              <a:p/>
            </p:txBody>
          </p:sp>
          <p:sp>
            <p:nvSpPr>
              <p:cNvPr id="10247" name="直接连接符 10246"/>
              <p:cNvSpPr/>
              <p:nvPr>
                <p:custDataLst>
                  <p:tags r:id="rId15"/>
                </p:custDataLst>
              </p:nvPr>
            </p:nvSpPr>
            <p:spPr>
              <a:xfrm flipV="1">
                <a:off x="16558" y="7462"/>
                <a:ext cx="1680" cy="2639"/>
              </a:xfrm>
              <a:prstGeom prst="line">
                <a:avLst/>
              </a:prstGeom>
              <a:ln w="38100" cap="flat" cmpd="sng">
                <a:solidFill>
                  <a:srgbClr val="0F4DD9"/>
                </a:solidFill>
                <a:prstDash val="solid"/>
                <a:headEnd type="none" w="med" len="med"/>
                <a:tailEnd type="none" w="lg" len="lg"/>
              </a:ln>
            </p:spPr>
            <p:txBody>
              <a:bodyPr/>
              <a:lstStyle/>
              <a:p/>
            </p:txBody>
          </p:sp>
          <p:sp>
            <p:nvSpPr>
              <p:cNvPr id="10248" name="直接连接符 10247"/>
              <p:cNvSpPr/>
              <p:nvPr>
                <p:custDataLst>
                  <p:tags r:id="rId16"/>
                </p:custDataLst>
              </p:nvPr>
            </p:nvSpPr>
            <p:spPr>
              <a:xfrm>
                <a:off x="13559" y="7439"/>
                <a:ext cx="4679" cy="0"/>
              </a:xfrm>
              <a:prstGeom prst="line">
                <a:avLst/>
              </a:prstGeom>
              <a:ln w="38100" cap="flat" cmpd="sng">
                <a:solidFill>
                  <a:srgbClr val="0F4DD9"/>
                </a:solidFill>
                <a:prstDash val="solid"/>
                <a:headEnd type="none" w="med" len="med"/>
                <a:tailEnd type="none" w="lg" len="lg"/>
              </a:ln>
            </p:spPr>
            <p:txBody>
              <a:bodyPr/>
              <a:lstStyle/>
              <a:p/>
            </p:txBody>
          </p:sp>
          <p:sp>
            <p:nvSpPr>
              <p:cNvPr id="10251" name="文本框 10250"/>
              <p:cNvSpPr txBox="1"/>
              <p:nvPr>
                <p:custDataLst>
                  <p:tags r:id="rId17"/>
                </p:custDataLst>
              </p:nvPr>
            </p:nvSpPr>
            <p:spPr>
              <a:xfrm>
                <a:off x="11259" y="9839"/>
                <a:ext cx="1080" cy="978"/>
              </a:xfrm>
              <a:prstGeom prst="rect">
                <a:avLst/>
              </a:prstGeom>
              <a:noFill/>
              <a:ln w="28575">
                <a:noFill/>
              </a:ln>
            </p:spPr>
            <p:txBody>
              <a:bodyPr>
                <a:spAutoFit/>
              </a:bodyPr>
              <a:lstStyle/>
              <a:p>
                <a:r>
                  <a:rPr lang="en-US" altLang="zh-CN" sz="2800" i="1">
                    <a:latin typeface="Times New Roman" panose="02020603050405020304" pitchFamily="18" charset="0"/>
                  </a:rPr>
                  <a:t>A</a:t>
                </a:r>
                <a:endParaRPr lang="en-US" altLang="zh-CN" sz="2800" i="1">
                  <a:latin typeface="Times New Roman" panose="02020603050405020304" pitchFamily="18" charset="0"/>
                </a:endParaRPr>
              </a:p>
            </p:txBody>
          </p:sp>
          <p:sp>
            <p:nvSpPr>
              <p:cNvPr id="10252" name="文本框 10251"/>
              <p:cNvSpPr txBox="1"/>
              <p:nvPr>
                <p:custDataLst>
                  <p:tags r:id="rId18"/>
                </p:custDataLst>
              </p:nvPr>
            </p:nvSpPr>
            <p:spPr>
              <a:xfrm>
                <a:off x="16538" y="9861"/>
                <a:ext cx="1080" cy="978"/>
              </a:xfrm>
              <a:prstGeom prst="rect">
                <a:avLst/>
              </a:prstGeom>
              <a:noFill/>
              <a:ln w="28575">
                <a:noFill/>
              </a:ln>
            </p:spPr>
            <p:txBody>
              <a:bodyPr>
                <a:spAutoFit/>
              </a:bodyPr>
              <a:lstStyle/>
              <a:p>
                <a:r>
                  <a:rPr lang="en-US" altLang="zh-CN" sz="2800" i="1">
                    <a:latin typeface="Times New Roman" panose="02020603050405020304" pitchFamily="18" charset="0"/>
                  </a:rPr>
                  <a:t>B</a:t>
                </a:r>
                <a:endParaRPr lang="en-US" altLang="zh-CN" sz="2800" i="1">
                  <a:latin typeface="Times New Roman" panose="02020603050405020304" pitchFamily="18" charset="0"/>
                </a:endParaRPr>
              </a:p>
            </p:txBody>
          </p:sp>
          <p:sp>
            <p:nvSpPr>
              <p:cNvPr id="10253" name="文本框 10252"/>
              <p:cNvSpPr txBox="1"/>
              <p:nvPr>
                <p:custDataLst>
                  <p:tags r:id="rId19"/>
                </p:custDataLst>
              </p:nvPr>
            </p:nvSpPr>
            <p:spPr>
              <a:xfrm>
                <a:off x="18152" y="6837"/>
                <a:ext cx="1080" cy="978"/>
              </a:xfrm>
              <a:prstGeom prst="rect">
                <a:avLst/>
              </a:prstGeom>
              <a:noFill/>
              <a:ln w="28575">
                <a:noFill/>
              </a:ln>
            </p:spPr>
            <p:txBody>
              <a:bodyPr>
                <a:spAutoFit/>
              </a:bodyPr>
              <a:lstStyle/>
              <a:p>
                <a:r>
                  <a:rPr lang="en-US" altLang="zh-CN" sz="2800" i="1">
                    <a:latin typeface="Times New Roman" panose="02020603050405020304" pitchFamily="18" charset="0"/>
                  </a:rPr>
                  <a:t>C</a:t>
                </a:r>
                <a:endParaRPr lang="en-US" altLang="zh-CN" sz="2800" i="1">
                  <a:latin typeface="Times New Roman" panose="02020603050405020304" pitchFamily="18" charset="0"/>
                </a:endParaRPr>
              </a:p>
            </p:txBody>
          </p:sp>
          <p:sp>
            <p:nvSpPr>
              <p:cNvPr id="10254" name="文本框 10253"/>
              <p:cNvSpPr txBox="1"/>
              <p:nvPr>
                <p:custDataLst>
                  <p:tags r:id="rId20"/>
                </p:custDataLst>
              </p:nvPr>
            </p:nvSpPr>
            <p:spPr>
              <a:xfrm>
                <a:off x="12861" y="6864"/>
                <a:ext cx="1080" cy="978"/>
              </a:xfrm>
              <a:prstGeom prst="rect">
                <a:avLst/>
              </a:prstGeom>
              <a:noFill/>
              <a:ln w="28575">
                <a:noFill/>
              </a:ln>
            </p:spPr>
            <p:txBody>
              <a:bodyPr>
                <a:spAutoFit/>
              </a:bodyPr>
              <a:lstStyle/>
              <a:p>
                <a:r>
                  <a:rPr lang="en-US" altLang="zh-CN" sz="2800" i="1">
                    <a:latin typeface="Times New Roman" panose="02020603050405020304" pitchFamily="18" charset="0"/>
                  </a:rPr>
                  <a:t>D</a:t>
                </a:r>
                <a:endParaRPr lang="en-US" altLang="zh-CN" sz="2800" i="1">
                  <a:latin typeface="Times New Roman" panose="02020603050405020304" pitchFamily="18" charset="0"/>
                </a:endParaRPr>
              </a:p>
            </p:txBody>
          </p:sp>
          <p:sp>
            <p:nvSpPr>
              <p:cNvPr id="10256" name="直接连接符 10255"/>
              <p:cNvSpPr/>
              <p:nvPr>
                <p:custDataLst>
                  <p:tags r:id="rId21"/>
                </p:custDataLst>
              </p:nvPr>
            </p:nvSpPr>
            <p:spPr>
              <a:xfrm>
                <a:off x="11879" y="10079"/>
                <a:ext cx="4679" cy="0"/>
              </a:xfrm>
              <a:prstGeom prst="line">
                <a:avLst/>
              </a:prstGeom>
              <a:ln w="38100" cap="flat" cmpd="sng">
                <a:solidFill>
                  <a:schemeClr val="accent2">
                    <a:lumMod val="75000"/>
                  </a:schemeClr>
                </a:solidFill>
                <a:prstDash val="solid"/>
                <a:headEnd type="none" w="med" len="med"/>
                <a:tailEnd type="none" w="lg" len="lg"/>
              </a:ln>
            </p:spPr>
            <p:txBody>
              <a:bodyPr/>
              <a:lstStyle/>
              <a:p/>
            </p:txBody>
          </p:sp>
          <p:sp>
            <p:nvSpPr>
              <p:cNvPr id="10257" name="直接连接符 10256"/>
              <p:cNvSpPr/>
              <p:nvPr>
                <p:custDataLst>
                  <p:tags r:id="rId22"/>
                </p:custDataLst>
              </p:nvPr>
            </p:nvSpPr>
            <p:spPr>
              <a:xfrm flipV="1">
                <a:off x="11879" y="7453"/>
                <a:ext cx="1680" cy="2639"/>
              </a:xfrm>
              <a:prstGeom prst="line">
                <a:avLst/>
              </a:prstGeom>
              <a:ln w="38100" cap="flat" cmpd="sng">
                <a:solidFill>
                  <a:schemeClr val="accent2">
                    <a:lumMod val="75000"/>
                  </a:schemeClr>
                </a:solidFill>
                <a:prstDash val="solid"/>
                <a:headEnd type="none" w="med" len="med"/>
                <a:tailEnd type="none" w="lg" len="lg"/>
              </a:ln>
            </p:spPr>
            <p:txBody>
              <a:bodyPr/>
              <a:lstStyle/>
              <a:p/>
            </p:txBody>
          </p:sp>
          <p:sp>
            <p:nvSpPr>
              <p:cNvPr id="10268" name="直接连接符 10267"/>
              <p:cNvSpPr/>
              <p:nvPr>
                <p:custDataLst>
                  <p:tags r:id="rId23"/>
                </p:custDataLst>
              </p:nvPr>
            </p:nvSpPr>
            <p:spPr>
              <a:xfrm flipV="1">
                <a:off x="11902" y="7453"/>
                <a:ext cx="6358" cy="2639"/>
              </a:xfrm>
              <a:prstGeom prst="line">
                <a:avLst/>
              </a:prstGeom>
              <a:ln w="28575" cap="flat" cmpd="sng">
                <a:solidFill>
                  <a:schemeClr val="tx1"/>
                </a:solidFill>
                <a:prstDash val="solid"/>
                <a:headEnd type="none" w="med" len="med"/>
                <a:tailEnd type="none" w="lg" len="lg"/>
              </a:ln>
            </p:spPr>
            <p:txBody>
              <a:bodyPr/>
              <a:lstStyle/>
              <a:p/>
            </p:txBody>
          </p:sp>
        </p:grpSp>
        <p:grpSp>
          <p:nvGrpSpPr>
            <p:cNvPr id="6" name="组合 5"/>
            <p:cNvGrpSpPr/>
            <p:nvPr>
              <p:custDataLst>
                <p:tags r:id="rId24"/>
              </p:custDataLst>
            </p:nvPr>
          </p:nvGrpSpPr>
          <p:grpSpPr>
            <a:xfrm>
              <a:off x="12817" y="6793"/>
              <a:ext cx="5344" cy="2239"/>
              <a:chOff x="2378" y="10987"/>
              <a:chExt cx="6358" cy="2664"/>
            </a:xfrm>
          </p:grpSpPr>
          <p:sp>
            <p:nvSpPr>
              <p:cNvPr id="10249" name="直接连接符 10248"/>
              <p:cNvSpPr/>
              <p:nvPr>
                <p:custDataLst>
                  <p:tags r:id="rId25"/>
                </p:custDataLst>
              </p:nvPr>
            </p:nvSpPr>
            <p:spPr>
              <a:xfrm>
                <a:off x="4084" y="10987"/>
                <a:ext cx="2999" cy="2639"/>
              </a:xfrm>
              <a:prstGeom prst="line">
                <a:avLst/>
              </a:prstGeom>
              <a:ln w="38100" cap="flat" cmpd="sng">
                <a:solidFill>
                  <a:schemeClr val="accent6"/>
                </a:solidFill>
                <a:prstDash val="solid"/>
                <a:headEnd type="none" w="med" len="med"/>
                <a:tailEnd type="stealth" w="lg" len="lg"/>
              </a:ln>
            </p:spPr>
            <p:txBody>
              <a:bodyPr/>
              <a:lstStyle/>
              <a:p/>
            </p:txBody>
          </p:sp>
          <p:sp>
            <p:nvSpPr>
              <p:cNvPr id="10245" name="直接连接符 10244"/>
              <p:cNvSpPr/>
              <p:nvPr>
                <p:custDataLst>
                  <p:tags r:id="rId26"/>
                </p:custDataLst>
              </p:nvPr>
            </p:nvSpPr>
            <p:spPr>
              <a:xfrm>
                <a:off x="2378" y="13651"/>
                <a:ext cx="4679" cy="0"/>
              </a:xfrm>
              <a:prstGeom prst="line">
                <a:avLst/>
              </a:prstGeom>
              <a:ln w="38100" cap="flat" cmpd="sng">
                <a:solidFill>
                  <a:srgbClr val="FF3300"/>
                </a:solidFill>
                <a:prstDash val="solid"/>
                <a:headEnd type="none" w="med" len="med"/>
                <a:tailEnd type="stealth" w="lg" len="lg"/>
              </a:ln>
            </p:spPr>
            <p:txBody>
              <a:bodyPr/>
              <a:lstStyle/>
              <a:p/>
            </p:txBody>
          </p:sp>
          <p:sp>
            <p:nvSpPr>
              <p:cNvPr id="10246" name="直接连接符 10245"/>
              <p:cNvSpPr/>
              <p:nvPr>
                <p:custDataLst>
                  <p:tags r:id="rId27"/>
                </p:custDataLst>
              </p:nvPr>
            </p:nvSpPr>
            <p:spPr>
              <a:xfrm flipV="1">
                <a:off x="2378" y="11012"/>
                <a:ext cx="1680" cy="2639"/>
              </a:xfrm>
              <a:prstGeom prst="line">
                <a:avLst/>
              </a:prstGeom>
              <a:ln w="38100" cap="flat" cmpd="sng">
                <a:solidFill>
                  <a:srgbClr val="FF0000"/>
                </a:solidFill>
                <a:prstDash val="solid"/>
                <a:headEnd type="none" w="med" len="med"/>
                <a:tailEnd type="stealth" w="lg" len="lg"/>
              </a:ln>
            </p:spPr>
            <p:txBody>
              <a:bodyPr/>
              <a:lstStyle/>
              <a:p/>
            </p:txBody>
          </p:sp>
          <p:sp>
            <p:nvSpPr>
              <p:cNvPr id="10250" name="直接连接符 10249"/>
              <p:cNvSpPr/>
              <p:nvPr>
                <p:custDataLst>
                  <p:tags r:id="rId28"/>
                </p:custDataLst>
              </p:nvPr>
            </p:nvSpPr>
            <p:spPr>
              <a:xfrm flipV="1">
                <a:off x="2378" y="11012"/>
                <a:ext cx="6358" cy="2639"/>
              </a:xfrm>
              <a:prstGeom prst="line">
                <a:avLst/>
              </a:prstGeom>
              <a:ln w="38100" cap="flat" cmpd="sng">
                <a:solidFill>
                  <a:schemeClr val="accent6"/>
                </a:solidFill>
                <a:prstDash val="solid"/>
                <a:headEnd type="none" w="med" len="med"/>
                <a:tailEnd type="stealth" w="lg" len="lg"/>
              </a:ln>
            </p:spPr>
            <p:txBody>
              <a:bodyPr/>
              <a:lstStyle/>
              <a:p/>
            </p:txBody>
          </p:sp>
        </p:grpSp>
      </p:grpSp>
      <p:grpSp>
        <p:nvGrpSpPr>
          <p:cNvPr id="26" name="组合 25"/>
          <p:cNvGrpSpPr/>
          <p:nvPr>
            <p:custDataLst>
              <p:tags r:id="rId29"/>
            </p:custDataLst>
          </p:nvPr>
        </p:nvGrpSpPr>
        <p:grpSpPr>
          <a:xfrm>
            <a:off x="668020" y="1997075"/>
            <a:ext cx="10935335" cy="1512570"/>
            <a:chOff x="1052" y="3519"/>
            <a:chExt cx="17221" cy="2382"/>
          </a:xfrm>
        </p:grpSpPr>
        <p:sp>
          <p:nvSpPr>
            <p:cNvPr id="10270" name="文本框 10269"/>
            <p:cNvSpPr txBox="1"/>
            <p:nvPr>
              <p:custDataLst>
                <p:tags r:id="rId30"/>
              </p:custDataLst>
            </p:nvPr>
          </p:nvSpPr>
          <p:spPr>
            <a:xfrm>
              <a:off x="2868" y="3519"/>
              <a:ext cx="15405" cy="2382"/>
            </a:xfrm>
            <a:prstGeom prst="rect">
              <a:avLst/>
            </a:prstGeom>
            <a:noFill/>
            <a:ln w="28575">
              <a:noFill/>
            </a:ln>
          </p:spPr>
          <p:txBody>
            <a:bodyPr wrap="square">
              <a:spAutoFit/>
            </a:bodyPr>
            <a:lstStyle/>
            <a:p>
              <a:pPr algn="l">
                <a:lnSpc>
                  <a:spcPct val="110000"/>
                </a:lnSpc>
              </a:pPr>
              <a:r>
                <a:rPr lang="zh-CN" altLang="en-US" sz="2800">
                  <a:solidFill>
                    <a:schemeClr val="tx1"/>
                  </a:solidFill>
                  <a:latin typeface="Times New Roman" panose="02020603050405020304" pitchFamily="18" charset="0"/>
                  <a:ea typeface="黑体" panose="02010609060101010101" charset="-122"/>
                </a:rPr>
                <a:t>平行四边形中与两条对角线对应的向量恰是与两条邻边对应的两个向量的和与差，我们可以通过向量运算来探索它们的模之间的关系．</a:t>
              </a:r>
              <a:endParaRPr lang="zh-CN" altLang="en-US" sz="2800">
                <a:solidFill>
                  <a:schemeClr val="tx1"/>
                </a:solidFill>
                <a:latin typeface="Times New Roman" panose="02020603050405020304" pitchFamily="18" charset="0"/>
                <a:ea typeface="黑体" panose="02010609060101010101" charset="-122"/>
              </a:endParaRPr>
            </a:p>
          </p:txBody>
        </p:sp>
        <p:sp>
          <p:nvSpPr>
            <p:cNvPr id="43" name="圆角矩形 42"/>
            <p:cNvSpPr/>
            <p:nvPr>
              <p:custDataLst>
                <p:tags r:id="rId31"/>
              </p:custDataLst>
            </p:nvPr>
          </p:nvSpPr>
          <p:spPr>
            <a:xfrm>
              <a:off x="1052" y="3609"/>
              <a:ext cx="1815" cy="821"/>
            </a:xfrm>
            <a:prstGeom prst="roundRect">
              <a:avLst>
                <a:gd name="adj" fmla="val 50000"/>
              </a:avLst>
            </a:prstGeom>
            <a:gradFill>
              <a:gsLst>
                <a:gs pos="0">
                  <a:srgbClr val="068BD8"/>
                </a:gs>
                <a:gs pos="100000">
                  <a:srgbClr val="85BC5C"/>
                </a:gs>
              </a:gsLst>
              <a:lin ang="14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800" b="1">
                  <a:latin typeface="黑体" panose="02010609060101010101" charset="-122"/>
                  <a:ea typeface="黑体" panose="02010609060101010101" charset="-122"/>
                  <a:cs typeface="黑体" panose="02010609060101010101" charset="-122"/>
                  <a:sym typeface="+mn-ea"/>
                </a:rPr>
                <a:t>分析</a:t>
              </a:r>
              <a:endParaRPr lang="zh-CN" altLang="en-US" sz="2800" b="1">
                <a:latin typeface="黑体" panose="02010609060101010101" charset="-122"/>
                <a:ea typeface="黑体" panose="02010609060101010101" charset="-122"/>
                <a:cs typeface="黑体" panose="02010609060101010101" charset="-122"/>
                <a:sym typeface="+mn-ea"/>
              </a:endParaRPr>
            </a:p>
          </p:txBody>
        </p:sp>
      </p:grpSp>
      <p:grpSp>
        <p:nvGrpSpPr>
          <p:cNvPr id="7" name="组合 6"/>
          <p:cNvGrpSpPr/>
          <p:nvPr>
            <p:custDataLst>
              <p:tags r:id="rId32"/>
            </p:custDataLst>
          </p:nvPr>
        </p:nvGrpSpPr>
        <p:grpSpPr>
          <a:xfrm>
            <a:off x="779145" y="3586480"/>
            <a:ext cx="7045960" cy="2804160"/>
            <a:chOff x="1227" y="5648"/>
            <a:chExt cx="11096" cy="4416"/>
          </a:xfrm>
        </p:grpSpPr>
        <p:sp>
          <p:nvSpPr>
            <p:cNvPr id="28" name="圆角矩形 27"/>
            <p:cNvSpPr/>
            <p:nvPr>
              <p:custDataLst>
                <p:tags r:id="rId33"/>
              </p:custDataLst>
            </p:nvPr>
          </p:nvSpPr>
          <p:spPr>
            <a:xfrm>
              <a:off x="1227" y="5648"/>
              <a:ext cx="11075" cy="4416"/>
            </a:xfrm>
            <a:prstGeom prst="roundRect">
              <a:avLst>
                <a:gd name="adj" fmla="val 6919"/>
              </a:avLst>
            </a:prstGeom>
            <a:solidFill>
              <a:srgbClr val="D5E69E">
                <a:alpha val="9000"/>
              </a:srgbClr>
            </a:solidFill>
            <a:ln w="22225">
              <a:solidFill>
                <a:srgbClr val="9FC157"/>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fontAlgn="auto">
                <a:lnSpc>
                  <a:spcPct val="130000"/>
                </a:lnSpc>
              </a:pPr>
              <a:endParaRPr lang="zh-CN" altLang="en-US" sz="2400" smtClean="0">
                <a:solidFill>
                  <a:schemeClr val="tx1"/>
                </a:solidFill>
                <a:latin typeface="Times New Roman" panose="02020603050405020304" pitchFamily="18" charset="0"/>
                <a:ea typeface="黑体" panose="02010609060101010101" charset="-122"/>
                <a:cs typeface="Times New Roman" panose="02020603050405020304" pitchFamily="18" charset="0"/>
                <a:sym typeface="+mn-ea"/>
              </a:endParaRPr>
            </a:p>
          </p:txBody>
        </p:sp>
        <p:sp>
          <p:nvSpPr>
            <p:cNvPr id="10273" name="文本框 10272"/>
            <p:cNvSpPr txBox="1"/>
            <p:nvPr>
              <p:custDataLst>
                <p:tags r:id="rId34"/>
              </p:custDataLst>
            </p:nvPr>
          </p:nvSpPr>
          <p:spPr>
            <a:xfrm>
              <a:off x="1249" y="5799"/>
              <a:ext cx="11075" cy="1907"/>
            </a:xfrm>
            <a:prstGeom prst="rect">
              <a:avLst/>
            </a:prstGeom>
            <a:noFill/>
            <a:ln w="28575">
              <a:noFill/>
            </a:ln>
          </p:spPr>
          <p:txBody>
            <a:bodyPr wrap="square">
              <a:spAutoFit/>
            </a:bodyPr>
            <a:lstStyle/>
            <a:p>
              <a:pPr algn="l">
                <a:lnSpc>
                  <a:spcPct val="130000"/>
                </a:lnSpc>
              </a:pPr>
              <a:r>
                <a:rPr lang="zh-CN" altLang="en-US" sz="2800" b="1">
                  <a:solidFill>
                    <a:srgbClr val="0F4DD9"/>
                  </a:solidFill>
                  <a:latin typeface="黑体" panose="02010609060101010101" charset="-122"/>
                  <a:ea typeface="黑体" panose="02010609060101010101" charset="-122"/>
                  <a:cs typeface="黑体" panose="02010609060101010101" charset="-122"/>
                </a:rPr>
                <a:t>第二步，通过向量运算，研究几何元素之间</a:t>
              </a:r>
              <a:endParaRPr lang="zh-CN" altLang="en-US" sz="2800" b="1">
                <a:solidFill>
                  <a:srgbClr val="0F4DD9"/>
                </a:solidFill>
                <a:latin typeface="黑体" panose="02010609060101010101" charset="-122"/>
                <a:ea typeface="黑体" panose="02010609060101010101" charset="-122"/>
                <a:cs typeface="黑体" panose="02010609060101010101" charset="-122"/>
              </a:endParaRPr>
            </a:p>
            <a:p>
              <a:pPr algn="l">
                <a:lnSpc>
                  <a:spcPct val="130000"/>
                </a:lnSpc>
              </a:pPr>
              <a:r>
                <a:rPr lang="zh-CN" altLang="en-US" sz="2800" b="1">
                  <a:solidFill>
                    <a:srgbClr val="0F4DD9"/>
                  </a:solidFill>
                  <a:latin typeface="黑体" panose="02010609060101010101" charset="-122"/>
                  <a:ea typeface="黑体" panose="02010609060101010101" charset="-122"/>
                  <a:cs typeface="黑体" panose="02010609060101010101" charset="-122"/>
                </a:rPr>
                <a:t>的关系： </a:t>
              </a:r>
              <a:endParaRPr lang="zh-CN" altLang="en-US" sz="2800" b="1">
                <a:solidFill>
                  <a:srgbClr val="0F4DD9"/>
                </a:solidFill>
                <a:latin typeface="黑体" panose="02010609060101010101" charset="-122"/>
                <a:ea typeface="黑体" panose="02010609060101010101" charset="-122"/>
                <a:cs typeface="黑体" panose="02010609060101010101" charset="-122"/>
              </a:endParaRPr>
            </a:p>
          </p:txBody>
        </p:sp>
      </p:grpSp>
      <p:graphicFrame>
        <p:nvGraphicFramePr>
          <p:cNvPr id="10274" name="对象 10273"/>
          <p:cNvGraphicFramePr>
            <a:graphicFrameLocks noChangeAspect="1"/>
          </p:cNvGraphicFramePr>
          <p:nvPr>
            <p:custDataLst>
              <p:tags r:id="rId35"/>
            </p:custDataLst>
          </p:nvPr>
        </p:nvGraphicFramePr>
        <p:xfrm>
          <a:off x="2235627" y="4299057"/>
          <a:ext cx="5259705" cy="1372235"/>
        </p:xfrm>
        <a:graphic>
          <a:graphicData uri="http://schemas.openxmlformats.org/presentationml/2006/ole">
            <mc:AlternateContent xmlns:mc="http://schemas.openxmlformats.org/markup-compatibility/2006">
              <mc:Choice xmlns:v="urn:schemas-microsoft-com:vml" Requires="v">
                <p:oleObj spid="_x0000_s1105" name="" r:id="rId36" imgW="2044700" imgH="533400" progId="Equation.DSMT4">
                  <p:embed/>
                </p:oleObj>
              </mc:Choice>
              <mc:Fallback>
                <p:oleObj name="" r:id="rId36" imgW="2044700" imgH="533400" progId="Equation.DSMT4">
                  <p:embed/>
                  <p:pic>
                    <p:nvPicPr>
                      <p:cNvPr id="0" name="OLE substitute image"/>
                      <p:cNvPicPr/>
                      <p:nvPr/>
                    </p:nvPicPr>
                    <p:blipFill>
                      <a:blip r:embed="rId37"/>
                      <a:stretch>
                        <a:fillRect/>
                      </a:stretch>
                    </p:blipFill>
                    <p:spPr>
                      <a:xfrm>
                        <a:off x="2235627" y="4299057"/>
                        <a:ext cx="5259705" cy="1372235"/>
                      </a:xfrm>
                      <a:prstGeom prst="rect">
                        <a:avLst/>
                      </a:prstGeom>
                      <a:noFill/>
                      <a:ln w="38100">
                        <a:noFill/>
                        <a:miter/>
                      </a:ln>
                    </p:spPr>
                  </p:pic>
                </p:oleObj>
              </mc:Fallback>
            </mc:AlternateContent>
          </a:graphicData>
        </a:graphic>
      </p:graphicFrame>
      <p:graphicFrame>
        <p:nvGraphicFramePr>
          <p:cNvPr id="72726" name="对象 72725"/>
          <p:cNvGraphicFramePr>
            <a:graphicFrameLocks noChangeAspect="1"/>
          </p:cNvGraphicFramePr>
          <p:nvPr>
            <p:custDataLst>
              <p:tags r:id="rId38"/>
            </p:custDataLst>
          </p:nvPr>
        </p:nvGraphicFramePr>
        <p:xfrm>
          <a:off x="805180" y="5594985"/>
          <a:ext cx="7020560" cy="670560"/>
        </p:xfrm>
        <a:graphic>
          <a:graphicData uri="http://schemas.openxmlformats.org/presentationml/2006/ole">
            <mc:AlternateContent xmlns:mc="http://schemas.openxmlformats.org/markup-compatibility/2006">
              <mc:Choice xmlns:v="urn:schemas-microsoft-com:vml" Requires="v">
                <p:oleObj spid="_x0000_s1106" name="" r:id="rId39" imgW="2717800" imgH="279400" progId="Equation.DSMT4">
                  <p:embed/>
                </p:oleObj>
              </mc:Choice>
              <mc:Fallback>
                <p:oleObj name="" r:id="rId39" imgW="2717800" imgH="279400" progId="Equation.DSMT4">
                  <p:embed/>
                  <p:pic>
                    <p:nvPicPr>
                      <p:cNvPr id="0" name="OLE substitute image"/>
                      <p:cNvPicPr/>
                      <p:nvPr/>
                    </p:nvPicPr>
                    <p:blipFill>
                      <a:blip r:embed="rId40"/>
                      <a:stretch>
                        <a:fillRect/>
                      </a:stretch>
                    </p:blipFill>
                    <p:spPr>
                      <a:xfrm>
                        <a:off x="805180" y="5594985"/>
                        <a:ext cx="7020560" cy="670560"/>
                      </a:xfrm>
                      <a:prstGeom prst="rect">
                        <a:avLst/>
                      </a:prstGeom>
                      <a:noFill/>
                      <a:ln w="38100">
                        <a:noFill/>
                        <a:miter/>
                      </a:ln>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250" fill="hold">
                                          <p:stCondLst>
                                            <p:cond delay="0"/>
                                          </p:stCondLst>
                                        </p:cTn>
                                        <p:tgtEl>
                                          <p:spTgt spid="10274"/>
                                        </p:tgtEl>
                                        <p:attrNameLst>
                                          <p:attrName>style.visibility</p:attrName>
                                        </p:attrNameLst>
                                      </p:cBhvr>
                                      <p:to>
                                        <p:strVal val="visible"/>
                                      </p:to>
                                    </p:set>
                                    <p:animEffect transition="in" filter="fade">
                                      <p:cBhvr>
                                        <p:cTn id="7" dur="250"/>
                                        <p:tgtEl>
                                          <p:spTgt spid="102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250" fill="hold">
                                          <p:stCondLst>
                                            <p:cond delay="0"/>
                                          </p:stCondLst>
                                        </p:cTn>
                                        <p:tgtEl>
                                          <p:spTgt spid="72726"/>
                                        </p:tgtEl>
                                        <p:attrNameLst>
                                          <p:attrName>style.visibility</p:attrName>
                                        </p:attrNameLst>
                                      </p:cBhvr>
                                      <p:to>
                                        <p:strVal val="visible"/>
                                      </p:to>
                                    </p:set>
                                    <p:animEffect transition="in" filter="fade">
                                      <p:cBhvr>
                                        <p:cTn id="12" dur="250"/>
                                        <p:tgtEl>
                                          <p:spTgt spid="72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srcRect l="26" r="26"/>
          <a:stretch>
            <a:fillRect/>
          </a:stretch>
        </p:blipFill>
        <p:spPr>
          <a:xfrm>
            <a:off x="-635" y="0"/>
            <a:ext cx="12192635"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矩形: 圆顶角 8"/>
          <p:cNvSpPr/>
          <p:nvPr>
            <p:custDataLst>
              <p:tags r:id="rId3"/>
            </p:custDataLst>
          </p:nvPr>
        </p:nvSpPr>
        <p:spPr>
          <a:xfrm>
            <a:off x="0" y="342900"/>
            <a:ext cx="12192000" cy="6515100"/>
          </a:xfrm>
          <a:prstGeom prst="round2SameRect">
            <a:avLst>
              <a:gd name="adj1" fmla="val 7374"/>
              <a:gd name="adj2" fmla="val 0"/>
            </a:avLst>
          </a:prstGeom>
          <a:gradFill flip="none" rotWithShape="1">
            <a:gsLst>
              <a:gs pos="0">
                <a:srgbClr val="FCFDFE"/>
              </a:gs>
              <a:gs pos="100000">
                <a:srgbClr val="FCFDFE">
                  <a:alpha val="78000"/>
                </a:srgbClr>
              </a:gs>
            </a:gsLst>
            <a:lin ang="5400000" scaled="1"/>
          </a:gra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custDataLst>
              <p:tags r:id="rId4"/>
            </p:custDataLst>
          </p:nvPr>
        </p:nvGrpSpPr>
        <p:grpSpPr>
          <a:xfrm>
            <a:off x="584836" y="472966"/>
            <a:ext cx="5197474" cy="521970"/>
            <a:chOff x="330201" y="576471"/>
            <a:chExt cx="5197474" cy="521970"/>
          </a:xfrm>
        </p:grpSpPr>
        <p:sp>
          <p:nvSpPr>
            <p:cNvPr id="14" name="文本框 13"/>
            <p:cNvSpPr txBox="1"/>
            <p:nvPr>
              <p:custDataLst>
                <p:tags r:id="rId5"/>
              </p:custDataLst>
            </p:nvPr>
          </p:nvSpPr>
          <p:spPr>
            <a:xfrm>
              <a:off x="523875" y="576471"/>
              <a:ext cx="5003800" cy="521970"/>
            </a:xfrm>
            <a:prstGeom prst="rect">
              <a:avLst/>
            </a:prstGeom>
            <a:noFill/>
          </p:spPr>
          <p:txBody>
            <a:bodyPr wrap="square" rtlCol="0">
              <a:spAutoFit/>
            </a:bodyPr>
            <a:lstStyle/>
            <a:p>
              <a:r>
                <a:rPr lang="zh-CN" altLang="en-US" sz="2800" b="1">
                  <a:solidFill>
                    <a:schemeClr val="tx1">
                      <a:lumMod val="95000"/>
                      <a:lumOff val="5000"/>
                    </a:schemeClr>
                  </a:solidFill>
                  <a:latin typeface="微软雅黑" panose="020B0503020204020204" charset="-122"/>
                  <a:ea typeface="微软雅黑" panose="020B0503020204020204" charset="-122"/>
                </a:rPr>
                <a:t>学习新知</a:t>
              </a:r>
              <a:endParaRPr lang="zh-CN" altLang="en-US" sz="2800" b="1">
                <a:solidFill>
                  <a:schemeClr val="tx1">
                    <a:lumMod val="95000"/>
                    <a:lumOff val="5000"/>
                  </a:schemeClr>
                </a:solidFill>
                <a:latin typeface="微软雅黑" panose="020B0503020204020204" charset="-122"/>
                <a:ea typeface="微软雅黑" panose="020B0503020204020204" charset="-122"/>
              </a:endParaRPr>
            </a:p>
          </p:txBody>
        </p:sp>
        <p:sp>
          <p:nvSpPr>
            <p:cNvPr id="16" name="矩形: 圆角 15"/>
            <p:cNvSpPr/>
            <p:nvPr>
              <p:custDataLst>
                <p:tags r:id="rId6"/>
              </p:custDataLst>
            </p:nvPr>
          </p:nvSpPr>
          <p:spPr>
            <a:xfrm>
              <a:off x="330201" y="656481"/>
              <a:ext cx="139700" cy="380365"/>
            </a:xfrm>
            <a:prstGeom prst="roundRect">
              <a:avLst>
                <a:gd name="adj" fmla="val 50000"/>
              </a:avLst>
            </a:prstGeom>
            <a:gradFill flip="none" rotWithShape="1">
              <a:gsLst>
                <a:gs pos="0">
                  <a:srgbClr val="D1DE7D"/>
                </a:gs>
                <a:gs pos="70000">
                  <a:srgbClr val="068BD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grpSp>
      <p:grpSp>
        <p:nvGrpSpPr>
          <p:cNvPr id="4" name="组合 3"/>
          <p:cNvGrpSpPr/>
          <p:nvPr>
            <p:custDataLst>
              <p:tags r:id="rId7"/>
            </p:custDataLst>
          </p:nvPr>
        </p:nvGrpSpPr>
        <p:grpSpPr>
          <a:xfrm>
            <a:off x="778510" y="1005205"/>
            <a:ext cx="10682605" cy="1000125"/>
            <a:chOff x="1226" y="1583"/>
            <a:chExt cx="16823" cy="1575"/>
          </a:xfrm>
        </p:grpSpPr>
        <p:sp>
          <p:nvSpPr>
            <p:cNvPr id="3" name="文本框 2"/>
            <p:cNvSpPr txBox="1"/>
            <p:nvPr>
              <p:custDataLst>
                <p:tags r:id="rId8"/>
              </p:custDataLst>
            </p:nvPr>
          </p:nvSpPr>
          <p:spPr>
            <a:xfrm>
              <a:off x="1226" y="1583"/>
              <a:ext cx="2295" cy="822"/>
            </a:xfrm>
            <a:prstGeom prst="rect">
              <a:avLst/>
            </a:prstGeom>
            <a:noFill/>
          </p:spPr>
          <p:txBody>
            <a:bodyPr wrap="square" rtlCol="0">
              <a:spAutoFit/>
            </a:bodyPr>
            <a:lstStyle/>
            <a:p>
              <a:r>
                <a:rPr lang="zh-CN" altLang="en-US" sz="2800" b="1">
                  <a:solidFill>
                    <a:srgbClr val="0F4DD9"/>
                  </a:solidFill>
                  <a:latin typeface="Times New Roman" panose="02020603050405020304" pitchFamily="18" charset="0"/>
                  <a:ea typeface="黑体" panose="02010609060101010101" charset="-122"/>
                  <a:cs typeface="Times New Roman" panose="02020603050405020304" pitchFamily="18" charset="0"/>
                </a:rPr>
                <a:t>例</a:t>
              </a:r>
              <a:r>
                <a:rPr lang="en-US" altLang="zh-CN" sz="2800" b="1">
                  <a:solidFill>
                    <a:srgbClr val="0F4DD9"/>
                  </a:solidFill>
                  <a:latin typeface="Times New Roman" panose="02020603050405020304" pitchFamily="18" charset="0"/>
                  <a:ea typeface="黑体" panose="02010609060101010101" charset="-122"/>
                  <a:cs typeface="Times New Roman" panose="02020603050405020304" pitchFamily="18" charset="0"/>
                </a:rPr>
                <a:t>2</a:t>
              </a:r>
              <a:r>
                <a:rPr lang="zh-CN" altLang="en-US" sz="2800" b="1">
                  <a:solidFill>
                    <a:srgbClr val="0F4DD9"/>
                  </a:solidFill>
                  <a:latin typeface="Times New Roman" panose="02020603050405020304" pitchFamily="18" charset="0"/>
                  <a:ea typeface="黑体" panose="02010609060101010101" charset="-122"/>
                  <a:cs typeface="Times New Roman" panose="02020603050405020304" pitchFamily="18" charset="0"/>
                </a:rPr>
                <a:t>：</a:t>
              </a:r>
              <a:endParaRPr lang="zh-CN" altLang="en-US" sz="2800" b="1">
                <a:solidFill>
                  <a:srgbClr val="0F4DD9"/>
                </a:solidFill>
                <a:latin typeface="Times New Roman" panose="02020603050405020304" pitchFamily="18" charset="0"/>
                <a:ea typeface="黑体" panose="02010609060101010101" charset="-122"/>
                <a:cs typeface="Times New Roman" panose="02020603050405020304" pitchFamily="18" charset="0"/>
              </a:endParaRPr>
            </a:p>
          </p:txBody>
        </p:sp>
        <p:graphicFrame>
          <p:nvGraphicFramePr>
            <p:cNvPr id="10269" name="对象 10268"/>
            <p:cNvGraphicFramePr>
              <a:graphicFrameLocks noChangeAspect="1"/>
            </p:cNvGraphicFramePr>
            <p:nvPr>
              <p:custDataLst>
                <p:tags r:id="rId9"/>
              </p:custDataLst>
            </p:nvPr>
          </p:nvGraphicFramePr>
          <p:xfrm>
            <a:off x="2500" y="1611"/>
            <a:ext cx="15549" cy="1547"/>
          </p:xfrm>
          <a:graphic>
            <a:graphicData uri="http://schemas.openxmlformats.org/presentationml/2006/ole">
              <mc:AlternateContent xmlns:mc="http://schemas.openxmlformats.org/markup-compatibility/2006">
                <mc:Choice xmlns:v="urn:schemas-microsoft-com:vml" Requires="v">
                  <p:oleObj spid="_x0000_s1107" name="" r:id="rId10" imgW="4063365" imgH="405765" progId="Equation.DSMT4">
                    <p:embed/>
                  </p:oleObj>
                </mc:Choice>
                <mc:Fallback>
                  <p:oleObj name="" r:id="rId10" imgW="4063365" imgH="405765" progId="Equation.DSMT4">
                    <p:embed/>
                    <p:pic>
                      <p:nvPicPr>
                        <p:cNvPr id="0" name="OLE substitute image"/>
                        <p:cNvPicPr/>
                        <p:nvPr/>
                      </p:nvPicPr>
                      <p:blipFill>
                        <a:blip r:embed="rId11"/>
                        <a:stretch>
                          <a:fillRect/>
                        </a:stretch>
                      </p:blipFill>
                      <p:spPr>
                        <a:xfrm>
                          <a:off x="2500" y="1611"/>
                          <a:ext cx="15549" cy="1547"/>
                        </a:xfrm>
                        <a:prstGeom prst="rect">
                          <a:avLst/>
                        </a:prstGeom>
                        <a:noFill/>
                        <a:ln w="38100">
                          <a:noFill/>
                          <a:miter/>
                        </a:ln>
                      </p:spPr>
                    </p:pic>
                  </p:oleObj>
                </mc:Fallback>
              </mc:AlternateContent>
            </a:graphicData>
          </a:graphic>
        </p:graphicFrame>
      </p:grpSp>
      <p:grpSp>
        <p:nvGrpSpPr>
          <p:cNvPr id="5" name="组合 4"/>
          <p:cNvGrpSpPr/>
          <p:nvPr>
            <p:custDataLst>
              <p:tags r:id="rId12"/>
            </p:custDataLst>
          </p:nvPr>
        </p:nvGrpSpPr>
        <p:grpSpPr>
          <a:xfrm>
            <a:off x="7812405" y="3991610"/>
            <a:ext cx="4254500" cy="2135565"/>
            <a:chOff x="12303" y="6286"/>
            <a:chExt cx="6700" cy="3363"/>
          </a:xfrm>
        </p:grpSpPr>
        <p:grpSp>
          <p:nvGrpSpPr>
            <p:cNvPr id="25" name="组合 24"/>
            <p:cNvGrpSpPr/>
            <p:nvPr>
              <p:custDataLst>
                <p:tags r:id="rId13"/>
              </p:custDataLst>
            </p:nvPr>
          </p:nvGrpSpPr>
          <p:grpSpPr>
            <a:xfrm>
              <a:off x="12303" y="6286"/>
              <a:ext cx="6700" cy="3363"/>
              <a:chOff x="11259" y="6837"/>
              <a:chExt cx="7973" cy="4002"/>
            </a:xfrm>
          </p:grpSpPr>
          <p:sp>
            <p:nvSpPr>
              <p:cNvPr id="10267" name="直接连接符 10266"/>
              <p:cNvSpPr/>
              <p:nvPr>
                <p:custDataLst>
                  <p:tags r:id="rId14"/>
                </p:custDataLst>
              </p:nvPr>
            </p:nvSpPr>
            <p:spPr>
              <a:xfrm>
                <a:off x="13559" y="7439"/>
                <a:ext cx="2999" cy="2639"/>
              </a:xfrm>
              <a:prstGeom prst="line">
                <a:avLst/>
              </a:prstGeom>
              <a:ln w="28575" cap="flat" cmpd="sng">
                <a:solidFill>
                  <a:schemeClr val="tx1"/>
                </a:solidFill>
                <a:prstDash val="solid"/>
                <a:headEnd type="none" w="med" len="med"/>
                <a:tailEnd type="none" w="lg" len="lg"/>
              </a:ln>
            </p:spPr>
            <p:txBody>
              <a:bodyPr/>
              <a:lstStyle/>
              <a:p/>
            </p:txBody>
          </p:sp>
          <p:sp>
            <p:nvSpPr>
              <p:cNvPr id="10247" name="直接连接符 10246"/>
              <p:cNvSpPr/>
              <p:nvPr>
                <p:custDataLst>
                  <p:tags r:id="rId15"/>
                </p:custDataLst>
              </p:nvPr>
            </p:nvSpPr>
            <p:spPr>
              <a:xfrm flipV="1">
                <a:off x="16558" y="7462"/>
                <a:ext cx="1680" cy="2639"/>
              </a:xfrm>
              <a:prstGeom prst="line">
                <a:avLst/>
              </a:prstGeom>
              <a:ln w="38100" cap="flat" cmpd="sng">
                <a:solidFill>
                  <a:srgbClr val="0F4DD9"/>
                </a:solidFill>
                <a:prstDash val="solid"/>
                <a:headEnd type="none" w="med" len="med"/>
                <a:tailEnd type="none" w="lg" len="lg"/>
              </a:ln>
            </p:spPr>
            <p:txBody>
              <a:bodyPr/>
              <a:lstStyle/>
              <a:p/>
            </p:txBody>
          </p:sp>
          <p:sp>
            <p:nvSpPr>
              <p:cNvPr id="10248" name="直接连接符 10247"/>
              <p:cNvSpPr/>
              <p:nvPr>
                <p:custDataLst>
                  <p:tags r:id="rId16"/>
                </p:custDataLst>
              </p:nvPr>
            </p:nvSpPr>
            <p:spPr>
              <a:xfrm>
                <a:off x="13559" y="7439"/>
                <a:ext cx="4679" cy="0"/>
              </a:xfrm>
              <a:prstGeom prst="line">
                <a:avLst/>
              </a:prstGeom>
              <a:ln w="38100" cap="flat" cmpd="sng">
                <a:solidFill>
                  <a:srgbClr val="0F4DD9"/>
                </a:solidFill>
                <a:prstDash val="solid"/>
                <a:headEnd type="none" w="med" len="med"/>
                <a:tailEnd type="none" w="lg" len="lg"/>
              </a:ln>
            </p:spPr>
            <p:txBody>
              <a:bodyPr/>
              <a:lstStyle/>
              <a:p/>
            </p:txBody>
          </p:sp>
          <p:sp>
            <p:nvSpPr>
              <p:cNvPr id="10251" name="文本框 10250"/>
              <p:cNvSpPr txBox="1"/>
              <p:nvPr>
                <p:custDataLst>
                  <p:tags r:id="rId17"/>
                </p:custDataLst>
              </p:nvPr>
            </p:nvSpPr>
            <p:spPr>
              <a:xfrm>
                <a:off x="11259" y="9839"/>
                <a:ext cx="1080" cy="978"/>
              </a:xfrm>
              <a:prstGeom prst="rect">
                <a:avLst/>
              </a:prstGeom>
              <a:noFill/>
              <a:ln w="28575">
                <a:noFill/>
              </a:ln>
            </p:spPr>
            <p:txBody>
              <a:bodyPr>
                <a:spAutoFit/>
              </a:bodyPr>
              <a:lstStyle/>
              <a:p>
                <a:r>
                  <a:rPr lang="en-US" altLang="zh-CN" sz="2800" i="1">
                    <a:latin typeface="Times New Roman" panose="02020603050405020304" pitchFamily="18" charset="0"/>
                  </a:rPr>
                  <a:t>A</a:t>
                </a:r>
                <a:endParaRPr lang="en-US" altLang="zh-CN" sz="2800" i="1">
                  <a:latin typeface="Times New Roman" panose="02020603050405020304" pitchFamily="18" charset="0"/>
                </a:endParaRPr>
              </a:p>
            </p:txBody>
          </p:sp>
          <p:sp>
            <p:nvSpPr>
              <p:cNvPr id="10252" name="文本框 10251"/>
              <p:cNvSpPr txBox="1"/>
              <p:nvPr>
                <p:custDataLst>
                  <p:tags r:id="rId18"/>
                </p:custDataLst>
              </p:nvPr>
            </p:nvSpPr>
            <p:spPr>
              <a:xfrm>
                <a:off x="16538" y="9861"/>
                <a:ext cx="1080" cy="978"/>
              </a:xfrm>
              <a:prstGeom prst="rect">
                <a:avLst/>
              </a:prstGeom>
              <a:noFill/>
              <a:ln w="28575">
                <a:noFill/>
              </a:ln>
            </p:spPr>
            <p:txBody>
              <a:bodyPr>
                <a:spAutoFit/>
              </a:bodyPr>
              <a:lstStyle/>
              <a:p>
                <a:r>
                  <a:rPr lang="en-US" altLang="zh-CN" sz="2800" i="1">
                    <a:latin typeface="Times New Roman" panose="02020603050405020304" pitchFamily="18" charset="0"/>
                  </a:rPr>
                  <a:t>B</a:t>
                </a:r>
                <a:endParaRPr lang="en-US" altLang="zh-CN" sz="2800" i="1">
                  <a:latin typeface="Times New Roman" panose="02020603050405020304" pitchFamily="18" charset="0"/>
                </a:endParaRPr>
              </a:p>
            </p:txBody>
          </p:sp>
          <p:sp>
            <p:nvSpPr>
              <p:cNvPr id="10253" name="文本框 10252"/>
              <p:cNvSpPr txBox="1"/>
              <p:nvPr>
                <p:custDataLst>
                  <p:tags r:id="rId19"/>
                </p:custDataLst>
              </p:nvPr>
            </p:nvSpPr>
            <p:spPr>
              <a:xfrm>
                <a:off x="18152" y="6837"/>
                <a:ext cx="1080" cy="978"/>
              </a:xfrm>
              <a:prstGeom prst="rect">
                <a:avLst/>
              </a:prstGeom>
              <a:noFill/>
              <a:ln w="28575">
                <a:noFill/>
              </a:ln>
            </p:spPr>
            <p:txBody>
              <a:bodyPr>
                <a:spAutoFit/>
              </a:bodyPr>
              <a:lstStyle/>
              <a:p>
                <a:r>
                  <a:rPr lang="en-US" altLang="zh-CN" sz="2800" i="1">
                    <a:latin typeface="Times New Roman" panose="02020603050405020304" pitchFamily="18" charset="0"/>
                  </a:rPr>
                  <a:t>C</a:t>
                </a:r>
                <a:endParaRPr lang="en-US" altLang="zh-CN" sz="2800" i="1">
                  <a:latin typeface="Times New Roman" panose="02020603050405020304" pitchFamily="18" charset="0"/>
                </a:endParaRPr>
              </a:p>
            </p:txBody>
          </p:sp>
          <p:sp>
            <p:nvSpPr>
              <p:cNvPr id="10254" name="文本框 10253"/>
              <p:cNvSpPr txBox="1"/>
              <p:nvPr>
                <p:custDataLst>
                  <p:tags r:id="rId20"/>
                </p:custDataLst>
              </p:nvPr>
            </p:nvSpPr>
            <p:spPr>
              <a:xfrm>
                <a:off x="12861" y="6864"/>
                <a:ext cx="1080" cy="978"/>
              </a:xfrm>
              <a:prstGeom prst="rect">
                <a:avLst/>
              </a:prstGeom>
              <a:noFill/>
              <a:ln w="28575">
                <a:noFill/>
              </a:ln>
            </p:spPr>
            <p:txBody>
              <a:bodyPr>
                <a:spAutoFit/>
              </a:bodyPr>
              <a:lstStyle/>
              <a:p>
                <a:r>
                  <a:rPr lang="en-US" altLang="zh-CN" sz="2800" i="1">
                    <a:latin typeface="Times New Roman" panose="02020603050405020304" pitchFamily="18" charset="0"/>
                  </a:rPr>
                  <a:t>D</a:t>
                </a:r>
                <a:endParaRPr lang="en-US" altLang="zh-CN" sz="2800" i="1">
                  <a:latin typeface="Times New Roman" panose="02020603050405020304" pitchFamily="18" charset="0"/>
                </a:endParaRPr>
              </a:p>
            </p:txBody>
          </p:sp>
          <p:sp>
            <p:nvSpPr>
              <p:cNvPr id="10256" name="直接连接符 10255"/>
              <p:cNvSpPr/>
              <p:nvPr>
                <p:custDataLst>
                  <p:tags r:id="rId21"/>
                </p:custDataLst>
              </p:nvPr>
            </p:nvSpPr>
            <p:spPr>
              <a:xfrm>
                <a:off x="11879" y="10079"/>
                <a:ext cx="4679" cy="0"/>
              </a:xfrm>
              <a:prstGeom prst="line">
                <a:avLst/>
              </a:prstGeom>
              <a:ln w="38100" cap="flat" cmpd="sng">
                <a:solidFill>
                  <a:schemeClr val="accent2">
                    <a:lumMod val="75000"/>
                  </a:schemeClr>
                </a:solidFill>
                <a:prstDash val="solid"/>
                <a:headEnd type="none" w="med" len="med"/>
                <a:tailEnd type="none" w="lg" len="lg"/>
              </a:ln>
            </p:spPr>
            <p:txBody>
              <a:bodyPr/>
              <a:lstStyle/>
              <a:p/>
            </p:txBody>
          </p:sp>
          <p:sp>
            <p:nvSpPr>
              <p:cNvPr id="10257" name="直接连接符 10256"/>
              <p:cNvSpPr/>
              <p:nvPr>
                <p:custDataLst>
                  <p:tags r:id="rId22"/>
                </p:custDataLst>
              </p:nvPr>
            </p:nvSpPr>
            <p:spPr>
              <a:xfrm flipV="1">
                <a:off x="11879" y="7453"/>
                <a:ext cx="1680" cy="2639"/>
              </a:xfrm>
              <a:prstGeom prst="line">
                <a:avLst/>
              </a:prstGeom>
              <a:ln w="38100" cap="flat" cmpd="sng">
                <a:solidFill>
                  <a:schemeClr val="accent2">
                    <a:lumMod val="75000"/>
                  </a:schemeClr>
                </a:solidFill>
                <a:prstDash val="solid"/>
                <a:headEnd type="none" w="med" len="med"/>
                <a:tailEnd type="none" w="lg" len="lg"/>
              </a:ln>
            </p:spPr>
            <p:txBody>
              <a:bodyPr/>
              <a:lstStyle/>
              <a:p/>
            </p:txBody>
          </p:sp>
          <p:sp>
            <p:nvSpPr>
              <p:cNvPr id="10268" name="直接连接符 10267"/>
              <p:cNvSpPr/>
              <p:nvPr>
                <p:custDataLst>
                  <p:tags r:id="rId23"/>
                </p:custDataLst>
              </p:nvPr>
            </p:nvSpPr>
            <p:spPr>
              <a:xfrm flipV="1">
                <a:off x="11902" y="7453"/>
                <a:ext cx="6358" cy="2639"/>
              </a:xfrm>
              <a:prstGeom prst="line">
                <a:avLst/>
              </a:prstGeom>
              <a:ln w="28575" cap="flat" cmpd="sng">
                <a:solidFill>
                  <a:schemeClr val="tx1"/>
                </a:solidFill>
                <a:prstDash val="solid"/>
                <a:headEnd type="none" w="med" len="med"/>
                <a:tailEnd type="none" w="lg" len="lg"/>
              </a:ln>
            </p:spPr>
            <p:txBody>
              <a:bodyPr/>
              <a:lstStyle/>
              <a:p/>
            </p:txBody>
          </p:sp>
        </p:grpSp>
        <p:grpSp>
          <p:nvGrpSpPr>
            <p:cNvPr id="6" name="组合 5"/>
            <p:cNvGrpSpPr/>
            <p:nvPr>
              <p:custDataLst>
                <p:tags r:id="rId24"/>
              </p:custDataLst>
            </p:nvPr>
          </p:nvGrpSpPr>
          <p:grpSpPr>
            <a:xfrm>
              <a:off x="12817" y="6793"/>
              <a:ext cx="5344" cy="2239"/>
              <a:chOff x="2378" y="10987"/>
              <a:chExt cx="6358" cy="2664"/>
            </a:xfrm>
          </p:grpSpPr>
          <p:sp>
            <p:nvSpPr>
              <p:cNvPr id="10249" name="直接连接符 10248"/>
              <p:cNvSpPr/>
              <p:nvPr>
                <p:custDataLst>
                  <p:tags r:id="rId25"/>
                </p:custDataLst>
              </p:nvPr>
            </p:nvSpPr>
            <p:spPr>
              <a:xfrm>
                <a:off x="4084" y="10987"/>
                <a:ext cx="2999" cy="2639"/>
              </a:xfrm>
              <a:prstGeom prst="line">
                <a:avLst/>
              </a:prstGeom>
              <a:ln w="38100" cap="flat" cmpd="sng">
                <a:solidFill>
                  <a:schemeClr val="accent6"/>
                </a:solidFill>
                <a:prstDash val="solid"/>
                <a:headEnd type="none" w="med" len="med"/>
                <a:tailEnd type="stealth" w="lg" len="lg"/>
              </a:ln>
            </p:spPr>
            <p:txBody>
              <a:bodyPr/>
              <a:lstStyle/>
              <a:p/>
            </p:txBody>
          </p:sp>
          <p:sp>
            <p:nvSpPr>
              <p:cNvPr id="10245" name="直接连接符 10244"/>
              <p:cNvSpPr/>
              <p:nvPr>
                <p:custDataLst>
                  <p:tags r:id="rId26"/>
                </p:custDataLst>
              </p:nvPr>
            </p:nvSpPr>
            <p:spPr>
              <a:xfrm>
                <a:off x="2378" y="13651"/>
                <a:ext cx="4679" cy="0"/>
              </a:xfrm>
              <a:prstGeom prst="line">
                <a:avLst/>
              </a:prstGeom>
              <a:ln w="38100" cap="flat" cmpd="sng">
                <a:solidFill>
                  <a:srgbClr val="FF3300"/>
                </a:solidFill>
                <a:prstDash val="solid"/>
                <a:headEnd type="none" w="med" len="med"/>
                <a:tailEnd type="stealth" w="lg" len="lg"/>
              </a:ln>
            </p:spPr>
            <p:txBody>
              <a:bodyPr/>
              <a:lstStyle/>
              <a:p/>
            </p:txBody>
          </p:sp>
          <p:sp>
            <p:nvSpPr>
              <p:cNvPr id="10246" name="直接连接符 10245"/>
              <p:cNvSpPr/>
              <p:nvPr>
                <p:custDataLst>
                  <p:tags r:id="rId27"/>
                </p:custDataLst>
              </p:nvPr>
            </p:nvSpPr>
            <p:spPr>
              <a:xfrm flipV="1">
                <a:off x="2378" y="11012"/>
                <a:ext cx="1680" cy="2639"/>
              </a:xfrm>
              <a:prstGeom prst="line">
                <a:avLst/>
              </a:prstGeom>
              <a:ln w="38100" cap="flat" cmpd="sng">
                <a:solidFill>
                  <a:srgbClr val="FF0000"/>
                </a:solidFill>
                <a:prstDash val="solid"/>
                <a:headEnd type="none" w="med" len="med"/>
                <a:tailEnd type="stealth" w="lg" len="lg"/>
              </a:ln>
            </p:spPr>
            <p:txBody>
              <a:bodyPr/>
              <a:lstStyle/>
              <a:p/>
            </p:txBody>
          </p:sp>
          <p:sp>
            <p:nvSpPr>
              <p:cNvPr id="10250" name="直接连接符 10249"/>
              <p:cNvSpPr/>
              <p:nvPr>
                <p:custDataLst>
                  <p:tags r:id="rId28"/>
                </p:custDataLst>
              </p:nvPr>
            </p:nvSpPr>
            <p:spPr>
              <a:xfrm flipV="1">
                <a:off x="2378" y="11012"/>
                <a:ext cx="6358" cy="2639"/>
              </a:xfrm>
              <a:prstGeom prst="line">
                <a:avLst/>
              </a:prstGeom>
              <a:ln w="38100" cap="flat" cmpd="sng">
                <a:solidFill>
                  <a:schemeClr val="accent6"/>
                </a:solidFill>
                <a:prstDash val="solid"/>
                <a:headEnd type="none" w="med" len="med"/>
                <a:tailEnd type="stealth" w="lg" len="lg"/>
              </a:ln>
            </p:spPr>
            <p:txBody>
              <a:bodyPr/>
              <a:lstStyle/>
              <a:p/>
            </p:txBody>
          </p:sp>
        </p:grpSp>
      </p:grpSp>
      <p:grpSp>
        <p:nvGrpSpPr>
          <p:cNvPr id="26" name="组合 25"/>
          <p:cNvGrpSpPr/>
          <p:nvPr>
            <p:custDataLst>
              <p:tags r:id="rId29"/>
            </p:custDataLst>
          </p:nvPr>
        </p:nvGrpSpPr>
        <p:grpSpPr>
          <a:xfrm>
            <a:off x="668020" y="1997075"/>
            <a:ext cx="10935335" cy="1512570"/>
            <a:chOff x="1052" y="3519"/>
            <a:chExt cx="17221" cy="2382"/>
          </a:xfrm>
        </p:grpSpPr>
        <p:sp>
          <p:nvSpPr>
            <p:cNvPr id="10270" name="文本框 10269"/>
            <p:cNvSpPr txBox="1"/>
            <p:nvPr>
              <p:custDataLst>
                <p:tags r:id="rId30"/>
              </p:custDataLst>
            </p:nvPr>
          </p:nvSpPr>
          <p:spPr>
            <a:xfrm>
              <a:off x="2868" y="3519"/>
              <a:ext cx="15405" cy="2382"/>
            </a:xfrm>
            <a:prstGeom prst="rect">
              <a:avLst/>
            </a:prstGeom>
            <a:noFill/>
            <a:ln w="28575">
              <a:noFill/>
            </a:ln>
          </p:spPr>
          <p:txBody>
            <a:bodyPr wrap="square">
              <a:spAutoFit/>
            </a:bodyPr>
            <a:lstStyle/>
            <a:p>
              <a:pPr algn="l">
                <a:lnSpc>
                  <a:spcPct val="110000"/>
                </a:lnSpc>
              </a:pPr>
              <a:r>
                <a:rPr lang="zh-CN" altLang="en-US" sz="2800">
                  <a:solidFill>
                    <a:schemeClr val="tx1"/>
                  </a:solidFill>
                  <a:latin typeface="Times New Roman" panose="02020603050405020304" pitchFamily="18" charset="0"/>
                  <a:ea typeface="黑体" panose="02010609060101010101" charset="-122"/>
                </a:rPr>
                <a:t>平行四边形中与两条对角线对应的向量恰是与两条邻边对应的两个向量的和与差，我们可以通过向量运算来探索它们的模之间的关系．</a:t>
              </a:r>
              <a:endParaRPr lang="zh-CN" altLang="en-US" sz="2800">
                <a:solidFill>
                  <a:schemeClr val="tx1"/>
                </a:solidFill>
                <a:latin typeface="Times New Roman" panose="02020603050405020304" pitchFamily="18" charset="0"/>
                <a:ea typeface="黑体" panose="02010609060101010101" charset="-122"/>
              </a:endParaRPr>
            </a:p>
          </p:txBody>
        </p:sp>
        <p:sp>
          <p:nvSpPr>
            <p:cNvPr id="43" name="圆角矩形 42"/>
            <p:cNvSpPr/>
            <p:nvPr>
              <p:custDataLst>
                <p:tags r:id="rId31"/>
              </p:custDataLst>
            </p:nvPr>
          </p:nvSpPr>
          <p:spPr>
            <a:xfrm>
              <a:off x="1052" y="3609"/>
              <a:ext cx="1815" cy="821"/>
            </a:xfrm>
            <a:prstGeom prst="roundRect">
              <a:avLst>
                <a:gd name="adj" fmla="val 50000"/>
              </a:avLst>
            </a:prstGeom>
            <a:gradFill>
              <a:gsLst>
                <a:gs pos="0">
                  <a:srgbClr val="068BD8"/>
                </a:gs>
                <a:gs pos="100000">
                  <a:srgbClr val="85BC5C"/>
                </a:gs>
              </a:gsLst>
              <a:lin ang="14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800" b="1">
                  <a:latin typeface="黑体" panose="02010609060101010101" charset="-122"/>
                  <a:ea typeface="黑体" panose="02010609060101010101" charset="-122"/>
                  <a:cs typeface="黑体" panose="02010609060101010101" charset="-122"/>
                  <a:sym typeface="+mn-ea"/>
                </a:rPr>
                <a:t>分析</a:t>
              </a:r>
              <a:endParaRPr lang="zh-CN" altLang="en-US" sz="2800" b="1">
                <a:latin typeface="黑体" panose="02010609060101010101" charset="-122"/>
                <a:ea typeface="黑体" panose="02010609060101010101" charset="-122"/>
                <a:cs typeface="黑体" panose="02010609060101010101" charset="-122"/>
                <a:sym typeface="+mn-ea"/>
              </a:endParaRPr>
            </a:p>
          </p:txBody>
        </p:sp>
      </p:grpSp>
      <p:grpSp>
        <p:nvGrpSpPr>
          <p:cNvPr id="8" name="组合 7"/>
          <p:cNvGrpSpPr/>
          <p:nvPr>
            <p:custDataLst>
              <p:tags r:id="rId32"/>
            </p:custDataLst>
          </p:nvPr>
        </p:nvGrpSpPr>
        <p:grpSpPr>
          <a:xfrm>
            <a:off x="779145" y="3586480"/>
            <a:ext cx="7071995" cy="2804160"/>
            <a:chOff x="1227" y="5648"/>
            <a:chExt cx="11137" cy="4416"/>
          </a:xfrm>
        </p:grpSpPr>
        <p:sp>
          <p:nvSpPr>
            <p:cNvPr id="28" name="圆角矩形 27"/>
            <p:cNvSpPr/>
            <p:nvPr>
              <p:custDataLst>
                <p:tags r:id="rId33"/>
              </p:custDataLst>
            </p:nvPr>
          </p:nvSpPr>
          <p:spPr>
            <a:xfrm>
              <a:off x="1227" y="5648"/>
              <a:ext cx="11075" cy="4416"/>
            </a:xfrm>
            <a:prstGeom prst="roundRect">
              <a:avLst>
                <a:gd name="adj" fmla="val 6919"/>
              </a:avLst>
            </a:prstGeom>
            <a:solidFill>
              <a:srgbClr val="D5E69E">
                <a:alpha val="9000"/>
              </a:srgbClr>
            </a:solidFill>
            <a:ln w="22225">
              <a:solidFill>
                <a:srgbClr val="9FC157"/>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fontAlgn="auto">
                <a:lnSpc>
                  <a:spcPct val="130000"/>
                </a:lnSpc>
              </a:pPr>
              <a:endParaRPr lang="zh-CN" altLang="en-US" sz="2400" smtClean="0">
                <a:solidFill>
                  <a:schemeClr val="tx1"/>
                </a:solidFill>
                <a:latin typeface="Times New Roman" panose="02020603050405020304" pitchFamily="18" charset="0"/>
                <a:ea typeface="黑体" panose="02010609060101010101" charset="-122"/>
                <a:cs typeface="Times New Roman" panose="02020603050405020304" pitchFamily="18" charset="0"/>
                <a:sym typeface="+mn-ea"/>
              </a:endParaRPr>
            </a:p>
          </p:txBody>
        </p:sp>
        <p:sp>
          <p:nvSpPr>
            <p:cNvPr id="72727" name="文本框 72726"/>
            <p:cNvSpPr txBox="1"/>
            <p:nvPr>
              <p:custDataLst>
                <p:tags r:id="rId34"/>
              </p:custDataLst>
            </p:nvPr>
          </p:nvSpPr>
          <p:spPr>
            <a:xfrm>
              <a:off x="1370" y="5821"/>
              <a:ext cx="10995" cy="822"/>
            </a:xfrm>
            <a:prstGeom prst="rect">
              <a:avLst/>
            </a:prstGeom>
            <a:noFill/>
            <a:ln w="28575">
              <a:noFill/>
            </a:ln>
          </p:spPr>
          <p:txBody>
            <a:bodyPr wrap="square">
              <a:spAutoFit/>
            </a:bodyPr>
            <a:lstStyle/>
            <a:p>
              <a:pPr algn="l"/>
              <a:r>
                <a:rPr lang="zh-CN" altLang="en-US" sz="2800" b="1">
                  <a:solidFill>
                    <a:srgbClr val="0F4DD9"/>
                  </a:solidFill>
                  <a:latin typeface="黑体" panose="02010609060101010101" charset="-122"/>
                  <a:ea typeface="黑体" panose="02010609060101010101" charset="-122"/>
                  <a:cs typeface="黑体" panose="02010609060101010101" charset="-122"/>
                </a:rPr>
                <a:t>第三步，把运算结果“翻译”成几何关系： </a:t>
              </a:r>
              <a:endParaRPr lang="zh-CN" altLang="en-US" sz="2800" b="1">
                <a:solidFill>
                  <a:srgbClr val="0F4DD9"/>
                </a:solidFill>
                <a:latin typeface="黑体" panose="02010609060101010101" charset="-122"/>
                <a:ea typeface="黑体" panose="02010609060101010101" charset="-122"/>
                <a:cs typeface="黑体" panose="02010609060101010101" charset="-122"/>
              </a:endParaRPr>
            </a:p>
          </p:txBody>
        </p:sp>
      </p:grpSp>
      <p:graphicFrame>
        <p:nvGraphicFramePr>
          <p:cNvPr id="72728" name="对象 72727"/>
          <p:cNvGraphicFramePr>
            <a:graphicFrameLocks noChangeAspect="1"/>
          </p:cNvGraphicFramePr>
          <p:nvPr>
            <p:custDataLst>
              <p:tags r:id="rId35"/>
            </p:custDataLst>
          </p:nvPr>
        </p:nvGraphicFramePr>
        <p:xfrm>
          <a:off x="1811655" y="4190365"/>
          <a:ext cx="4966970" cy="589280"/>
        </p:xfrm>
        <a:graphic>
          <a:graphicData uri="http://schemas.openxmlformats.org/presentationml/2006/ole">
            <mc:AlternateContent xmlns:mc="http://schemas.openxmlformats.org/markup-compatibility/2006">
              <mc:Choice xmlns:v="urn:schemas-microsoft-com:vml" Requires="v">
                <p:oleObj spid="_x0000_s1108" name="" r:id="rId36" imgW="1828800" imgH="228600" progId="Equation.DSMT4">
                  <p:embed/>
                </p:oleObj>
              </mc:Choice>
              <mc:Fallback>
                <p:oleObj name="" r:id="rId36" imgW="1828800" imgH="228600" progId="Equation.DSMT4">
                  <p:embed/>
                  <p:pic>
                    <p:nvPicPr>
                      <p:cNvPr id="0" name="OLE substitute image"/>
                      <p:cNvPicPr/>
                      <p:nvPr/>
                    </p:nvPicPr>
                    <p:blipFill>
                      <a:blip r:embed="rId37"/>
                      <a:stretch>
                        <a:fillRect/>
                      </a:stretch>
                    </p:blipFill>
                    <p:spPr>
                      <a:xfrm>
                        <a:off x="1811655" y="4190365"/>
                        <a:ext cx="4966970" cy="589280"/>
                      </a:xfrm>
                      <a:prstGeom prst="rect">
                        <a:avLst/>
                      </a:prstGeom>
                      <a:noFill/>
                      <a:ln w="38100">
                        <a:noFill/>
                        <a:miter/>
                      </a:ln>
                    </p:spPr>
                  </p:pic>
                </p:oleObj>
              </mc:Fallback>
            </mc:AlternateContent>
          </a:graphicData>
        </a:graphic>
      </p:graphicFrame>
      <p:sp>
        <p:nvSpPr>
          <p:cNvPr id="72729" name="文本框 72728"/>
          <p:cNvSpPr txBox="1"/>
          <p:nvPr>
            <p:custDataLst>
              <p:tags r:id="rId38"/>
            </p:custDataLst>
          </p:nvPr>
        </p:nvSpPr>
        <p:spPr>
          <a:xfrm>
            <a:off x="869950" y="4781788"/>
            <a:ext cx="7695784" cy="521970"/>
          </a:xfrm>
          <a:prstGeom prst="rect">
            <a:avLst/>
          </a:prstGeom>
          <a:noFill/>
          <a:ln w="28575">
            <a:noFill/>
          </a:ln>
        </p:spPr>
        <p:txBody>
          <a:bodyPr>
            <a:spAutoFit/>
          </a:bodyPr>
          <a:lstStyle/>
          <a:p>
            <a:pPr algn="l"/>
            <a:r>
              <a:rPr lang="zh-CN" altLang="en-US" sz="2800">
                <a:latin typeface="Times New Roman" panose="02020603050405020304" pitchFamily="18" charset="0"/>
              </a:rPr>
              <a:t>你能用自然语言叙述这个关系式的意义吗？</a:t>
            </a:r>
            <a:endParaRPr lang="zh-CN" altLang="en-US" sz="2800">
              <a:latin typeface="Times New Roman" panose="02020603050405020304" pitchFamily="18" charset="0"/>
            </a:endParaRPr>
          </a:p>
        </p:txBody>
      </p:sp>
      <p:sp>
        <p:nvSpPr>
          <p:cNvPr id="72730" name="文本框 72729"/>
          <p:cNvSpPr txBox="1"/>
          <p:nvPr>
            <p:custDataLst>
              <p:tags r:id="rId39"/>
            </p:custDataLst>
          </p:nvPr>
        </p:nvSpPr>
        <p:spPr>
          <a:xfrm>
            <a:off x="869950" y="5346065"/>
            <a:ext cx="6941820" cy="953135"/>
          </a:xfrm>
          <a:prstGeom prst="rect">
            <a:avLst/>
          </a:prstGeom>
          <a:noFill/>
          <a:ln w="28575">
            <a:noFill/>
          </a:ln>
        </p:spPr>
        <p:txBody>
          <a:bodyPr wrap="square">
            <a:spAutoFit/>
          </a:bodyPr>
          <a:lstStyle/>
          <a:p>
            <a:pPr algn="l"/>
            <a:r>
              <a:rPr lang="en-US" altLang="zh-CN" sz="2800">
                <a:solidFill>
                  <a:srgbClr val="FF3300"/>
                </a:solidFill>
                <a:latin typeface="Times New Roman" panose="02020603050405020304" pitchFamily="18" charset="0"/>
              </a:rPr>
              <a:t>★</a:t>
            </a:r>
            <a:r>
              <a:rPr lang="zh-CN" altLang="en-US" sz="2800" b="1">
                <a:solidFill>
                  <a:srgbClr val="FF3300"/>
                </a:solidFill>
                <a:latin typeface="Times New Roman" panose="02020603050405020304" pitchFamily="18" charset="0"/>
              </a:rPr>
              <a:t>结论：</a:t>
            </a:r>
            <a:r>
              <a:rPr lang="zh-CN" altLang="en-US" sz="2800">
                <a:solidFill>
                  <a:srgbClr val="FF3300"/>
                </a:solidFill>
                <a:latin typeface="Times New Roman" panose="02020603050405020304" pitchFamily="18" charset="0"/>
              </a:rPr>
              <a:t>平行四边形对角线的平方和等于</a:t>
            </a:r>
            <a:r>
              <a:rPr lang="en-US" altLang="zh-CN" sz="2800">
                <a:solidFill>
                  <a:srgbClr val="FF3300"/>
                </a:solidFill>
                <a:latin typeface="Times New Roman" panose="02020603050405020304" pitchFamily="18" charset="0"/>
              </a:rPr>
              <a:t>   </a:t>
            </a:r>
            <a:endParaRPr lang="en-US" altLang="zh-CN" sz="2800">
              <a:solidFill>
                <a:srgbClr val="FF3300"/>
              </a:solidFill>
              <a:latin typeface="Times New Roman" panose="02020603050405020304" pitchFamily="18" charset="0"/>
            </a:endParaRPr>
          </a:p>
          <a:p>
            <a:pPr algn="l"/>
            <a:r>
              <a:rPr lang="en-US" altLang="zh-CN" sz="2800">
                <a:solidFill>
                  <a:srgbClr val="FF3300"/>
                </a:solidFill>
                <a:latin typeface="Times New Roman" panose="02020603050405020304" pitchFamily="18" charset="0"/>
              </a:rPr>
              <a:t>                </a:t>
            </a:r>
            <a:r>
              <a:rPr lang="zh-CN" altLang="en-US" sz="2800">
                <a:solidFill>
                  <a:srgbClr val="FF3300"/>
                </a:solidFill>
                <a:latin typeface="Times New Roman" panose="02020603050405020304" pitchFamily="18" charset="0"/>
              </a:rPr>
              <a:t>四条边的平方和。</a:t>
            </a:r>
            <a:endParaRPr lang="zh-CN" altLang="en-US" sz="2800">
              <a:solidFill>
                <a:srgbClr val="FF330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250" fill="hold">
                                          <p:stCondLst>
                                            <p:cond delay="0"/>
                                          </p:stCondLst>
                                        </p:cTn>
                                        <p:tgtEl>
                                          <p:spTgt spid="72728"/>
                                        </p:tgtEl>
                                        <p:attrNameLst>
                                          <p:attrName>style.visibility</p:attrName>
                                        </p:attrNameLst>
                                      </p:cBhvr>
                                      <p:to>
                                        <p:strVal val="visible"/>
                                      </p:to>
                                    </p:set>
                                    <p:animEffect transition="in" filter="fade">
                                      <p:cBhvr>
                                        <p:cTn id="7" dur="250"/>
                                        <p:tgtEl>
                                          <p:spTgt spid="727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250" fill="hold">
                                          <p:stCondLst>
                                            <p:cond delay="0"/>
                                          </p:stCondLst>
                                        </p:cTn>
                                        <p:tgtEl>
                                          <p:spTgt spid="72729"/>
                                        </p:tgtEl>
                                        <p:attrNameLst>
                                          <p:attrName>style.visibility</p:attrName>
                                        </p:attrNameLst>
                                      </p:cBhvr>
                                      <p:to>
                                        <p:strVal val="visible"/>
                                      </p:to>
                                    </p:set>
                                    <p:animEffect transition="in" filter="fade">
                                      <p:cBhvr>
                                        <p:cTn id="12" dur="250"/>
                                        <p:tgtEl>
                                          <p:spTgt spid="727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250" fill="hold">
                                          <p:stCondLst>
                                            <p:cond delay="0"/>
                                          </p:stCondLst>
                                        </p:cTn>
                                        <p:tgtEl>
                                          <p:spTgt spid="72730"/>
                                        </p:tgtEl>
                                        <p:attrNameLst>
                                          <p:attrName>style.visibility</p:attrName>
                                        </p:attrNameLst>
                                      </p:cBhvr>
                                      <p:to>
                                        <p:strVal val="visible"/>
                                      </p:to>
                                    </p:set>
                                    <p:animEffect transition="in" filter="fade">
                                      <p:cBhvr>
                                        <p:cTn id="17" dur="250"/>
                                        <p:tgtEl>
                                          <p:spTgt spid="727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29" grpId="0"/>
      <p:bldP spid="727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srcRect l="26" r="26"/>
          <a:stretch>
            <a:fillRect/>
          </a:stretch>
        </p:blipFill>
        <p:spPr>
          <a:xfrm>
            <a:off x="-635" y="0"/>
            <a:ext cx="12192635"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矩形: 圆顶角 8"/>
          <p:cNvSpPr/>
          <p:nvPr>
            <p:custDataLst>
              <p:tags r:id="rId3"/>
            </p:custDataLst>
          </p:nvPr>
        </p:nvSpPr>
        <p:spPr>
          <a:xfrm>
            <a:off x="0" y="342900"/>
            <a:ext cx="12192000" cy="6515100"/>
          </a:xfrm>
          <a:prstGeom prst="round2SameRect">
            <a:avLst>
              <a:gd name="adj1" fmla="val 7374"/>
              <a:gd name="adj2" fmla="val 0"/>
            </a:avLst>
          </a:prstGeom>
          <a:gradFill flip="none" rotWithShape="1">
            <a:gsLst>
              <a:gs pos="0">
                <a:srgbClr val="FCFDFE"/>
              </a:gs>
              <a:gs pos="100000">
                <a:srgbClr val="FCFDFE">
                  <a:alpha val="78000"/>
                </a:srgbClr>
              </a:gs>
            </a:gsLst>
            <a:lin ang="5400000" scaled="1"/>
          </a:gra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custDataLst>
              <p:tags r:id="rId4"/>
            </p:custDataLst>
          </p:nvPr>
        </p:nvGrpSpPr>
        <p:grpSpPr>
          <a:xfrm>
            <a:off x="584836" y="485031"/>
            <a:ext cx="5197474" cy="521970"/>
            <a:chOff x="330201" y="588536"/>
            <a:chExt cx="5197474" cy="521970"/>
          </a:xfrm>
        </p:grpSpPr>
        <p:sp>
          <p:nvSpPr>
            <p:cNvPr id="14" name="文本框 13"/>
            <p:cNvSpPr txBox="1"/>
            <p:nvPr>
              <p:custDataLst>
                <p:tags r:id="rId5"/>
              </p:custDataLst>
            </p:nvPr>
          </p:nvSpPr>
          <p:spPr>
            <a:xfrm>
              <a:off x="523875" y="588536"/>
              <a:ext cx="5003800" cy="521970"/>
            </a:xfrm>
            <a:prstGeom prst="rect">
              <a:avLst/>
            </a:prstGeom>
            <a:noFill/>
          </p:spPr>
          <p:txBody>
            <a:bodyPr wrap="square" rtlCol="0">
              <a:spAutoFit/>
            </a:bodyPr>
            <a:lstStyle/>
            <a:p>
              <a:r>
                <a:rPr lang="zh-CN" altLang="en-US" sz="2800" b="1">
                  <a:solidFill>
                    <a:schemeClr val="tx1">
                      <a:lumMod val="95000"/>
                      <a:lumOff val="5000"/>
                    </a:schemeClr>
                  </a:solidFill>
                  <a:latin typeface="微软雅黑" panose="020B0503020204020204" charset="-122"/>
                  <a:ea typeface="微软雅黑" panose="020B0503020204020204" charset="-122"/>
                </a:rPr>
                <a:t>学习新知</a:t>
              </a:r>
              <a:endParaRPr lang="zh-CN" altLang="en-US" sz="2800" b="1">
                <a:solidFill>
                  <a:schemeClr val="tx1">
                    <a:lumMod val="95000"/>
                    <a:lumOff val="5000"/>
                  </a:schemeClr>
                </a:solidFill>
                <a:latin typeface="微软雅黑" panose="020B0503020204020204" charset="-122"/>
                <a:ea typeface="微软雅黑" panose="020B0503020204020204" charset="-122"/>
              </a:endParaRPr>
            </a:p>
          </p:txBody>
        </p:sp>
        <p:sp>
          <p:nvSpPr>
            <p:cNvPr id="16" name="矩形: 圆角 15"/>
            <p:cNvSpPr/>
            <p:nvPr>
              <p:custDataLst>
                <p:tags r:id="rId6"/>
              </p:custDataLst>
            </p:nvPr>
          </p:nvSpPr>
          <p:spPr>
            <a:xfrm>
              <a:off x="330201" y="656481"/>
              <a:ext cx="139700" cy="380365"/>
            </a:xfrm>
            <a:prstGeom prst="roundRect">
              <a:avLst>
                <a:gd name="adj" fmla="val 50000"/>
              </a:avLst>
            </a:prstGeom>
            <a:gradFill flip="none" rotWithShape="1">
              <a:gsLst>
                <a:gs pos="0">
                  <a:srgbClr val="D1DE7D"/>
                </a:gs>
                <a:gs pos="70000">
                  <a:srgbClr val="068BD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grpSp>
      <p:grpSp>
        <p:nvGrpSpPr>
          <p:cNvPr id="13" name="组合 12"/>
          <p:cNvGrpSpPr/>
          <p:nvPr>
            <p:custDataLst>
              <p:tags r:id="rId7"/>
            </p:custDataLst>
          </p:nvPr>
        </p:nvGrpSpPr>
        <p:grpSpPr>
          <a:xfrm>
            <a:off x="724535" y="1065530"/>
            <a:ext cx="10972800" cy="2561590"/>
            <a:chOff x="1141" y="1678"/>
            <a:chExt cx="17280" cy="4034"/>
          </a:xfrm>
        </p:grpSpPr>
        <p:graphicFrame>
          <p:nvGraphicFramePr>
            <p:cNvPr id="3" name="Object 10"/>
            <p:cNvGraphicFramePr>
              <a:graphicFrameLocks noChangeAspect="1"/>
            </p:cNvGraphicFramePr>
            <p:nvPr>
              <p:custDataLst>
                <p:tags r:id="rId8"/>
              </p:custDataLst>
            </p:nvPr>
          </p:nvGraphicFramePr>
          <p:xfrm>
            <a:off x="1141" y="1678"/>
            <a:ext cx="17280" cy="4034"/>
          </p:xfrm>
          <a:graphic>
            <a:graphicData uri="http://schemas.openxmlformats.org/presentationml/2006/ole">
              <mc:AlternateContent xmlns:mc="http://schemas.openxmlformats.org/markup-compatibility/2006">
                <mc:Choice xmlns:v="urn:schemas-microsoft-com:vml" Requires="v">
                  <p:oleObj spid="_x0000_s1109" name="Microsoft Word 97-2003" r:id="rId9" imgW="6286500" imgH="1457325" progId="Word.Document.8">
                    <p:embed/>
                  </p:oleObj>
                </mc:Choice>
                <mc:Fallback>
                  <p:oleObj name="Microsoft Word 97-2003" r:id="rId9" imgW="6286500" imgH="1457325" progId="Word.Document.8">
                    <p:embed/>
                    <p:pic>
                      <p:nvPicPr>
                        <p:cNvPr id="0" name="OLE substitute image"/>
                        <p:cNvPicPr/>
                        <p:nvPr/>
                      </p:nvPicPr>
                      <p:blipFill>
                        <a:blip r:embed="rId10"/>
                        <a:stretch>
                          <a:fillRect/>
                        </a:stretch>
                      </p:blipFill>
                      <p:spPr>
                        <a:xfrm>
                          <a:off x="1141" y="1678"/>
                          <a:ext cx="17280" cy="4034"/>
                        </a:xfrm>
                        <a:prstGeom prst="rect">
                          <a:avLst/>
                        </a:prstGeom>
                        <a:noFill/>
                        <a:ln w="38100">
                          <a:noFill/>
                        </a:ln>
                      </p:spPr>
                    </p:pic>
                  </p:oleObj>
                </mc:Fallback>
              </mc:AlternateContent>
            </a:graphicData>
          </a:graphic>
        </p:graphicFrame>
        <p:pic>
          <p:nvPicPr>
            <p:cNvPr id="1073742852" name="图片 100061" descr="@@@121b0173-7572-450b-b195-b0a7a2b96355"/>
            <p:cNvPicPr>
              <a:picLocks noChangeAspect="1"/>
            </p:cNvPicPr>
            <p:nvPr>
              <p:custDataLst>
                <p:tags r:id="rId11"/>
              </p:custDataLst>
            </p:nvPr>
          </p:nvPicPr>
          <p:blipFill>
            <a:blip r:embed="rId12">
              <a:clrChange>
                <a:clrFrom>
                  <a:srgbClr val="FFFFFF">
                    <a:alpha val="100000"/>
                  </a:srgbClr>
                </a:clrFrom>
                <a:clrTo>
                  <a:srgbClr val="FFFFFF">
                    <a:alpha val="100000"/>
                    <a:alpha val="0"/>
                  </a:srgbClr>
                </a:clrTo>
              </a:clrChange>
            </a:blip>
            <a:stretch>
              <a:fillRect/>
            </a:stretch>
          </p:blipFill>
          <p:spPr>
            <a:xfrm>
              <a:off x="13272" y="3080"/>
              <a:ext cx="5149" cy="2320"/>
            </a:xfrm>
            <a:prstGeom prst="rect">
              <a:avLst/>
            </a:prstGeom>
            <a:noFill/>
            <a:ln w="9525">
              <a:noFill/>
            </a:ln>
          </p:spPr>
        </p:pic>
      </p:grpSp>
      <p:grpSp>
        <p:nvGrpSpPr>
          <p:cNvPr id="19" name="组合 18"/>
          <p:cNvGrpSpPr/>
          <p:nvPr>
            <p:custDataLst>
              <p:tags r:id="rId13"/>
            </p:custDataLst>
          </p:nvPr>
        </p:nvGrpSpPr>
        <p:grpSpPr>
          <a:xfrm>
            <a:off x="584835" y="3626485"/>
            <a:ext cx="12043410" cy="2587625"/>
            <a:chOff x="921" y="5711"/>
            <a:chExt cx="18966" cy="4075"/>
          </a:xfrm>
        </p:grpSpPr>
        <p:sp>
          <p:nvSpPr>
            <p:cNvPr id="7" name="圆角矩形 6"/>
            <p:cNvSpPr/>
            <p:nvPr>
              <p:custDataLst>
                <p:tags r:id="rId14"/>
              </p:custDataLst>
            </p:nvPr>
          </p:nvSpPr>
          <p:spPr>
            <a:xfrm>
              <a:off x="921" y="5711"/>
              <a:ext cx="17501" cy="4075"/>
            </a:xfrm>
            <a:prstGeom prst="roundRect">
              <a:avLst>
                <a:gd name="adj" fmla="val 6919"/>
              </a:avLst>
            </a:prstGeom>
            <a:solidFill>
              <a:srgbClr val="D5E69E">
                <a:alpha val="9000"/>
              </a:srgbClr>
            </a:solidFill>
            <a:ln w="22225">
              <a:solidFill>
                <a:srgbClr val="9FC157"/>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fontAlgn="auto">
                <a:lnSpc>
                  <a:spcPct val="130000"/>
                </a:lnSpc>
              </a:pPr>
              <a:endParaRPr lang="zh-CN" altLang="en-US" sz="2400" smtClean="0">
                <a:solidFill>
                  <a:schemeClr val="tx1"/>
                </a:solidFill>
                <a:latin typeface="Times New Roman" panose="02020603050405020304" pitchFamily="18" charset="0"/>
                <a:ea typeface="黑体" panose="02010609060101010101" charset="-122"/>
                <a:cs typeface="Times New Roman" panose="02020603050405020304" pitchFamily="18" charset="0"/>
                <a:sym typeface="+mn-ea"/>
              </a:endParaRPr>
            </a:p>
          </p:txBody>
        </p:sp>
        <p:graphicFrame>
          <p:nvGraphicFramePr>
            <p:cNvPr id="9" name="Object 10"/>
            <p:cNvGraphicFramePr>
              <a:graphicFrameLocks noChangeAspect="1"/>
            </p:cNvGraphicFramePr>
            <p:nvPr>
              <p:custDataLst>
                <p:tags r:id="rId15"/>
              </p:custDataLst>
            </p:nvPr>
          </p:nvGraphicFramePr>
          <p:xfrm>
            <a:off x="1141" y="6408"/>
            <a:ext cx="18746" cy="2716"/>
          </p:xfrm>
          <a:graphic>
            <a:graphicData uri="http://schemas.openxmlformats.org/presentationml/2006/ole">
              <mc:AlternateContent xmlns:mc="http://schemas.openxmlformats.org/markup-compatibility/2006">
                <mc:Choice xmlns:v="urn:schemas-microsoft-com:vml" Requires="v">
                  <p:oleObj spid="_x0000_s1110" name="Microsoft Word 97-2003" r:id="rId16" imgW="6819900" imgH="981075" progId="Word.Document.8">
                    <p:embed/>
                  </p:oleObj>
                </mc:Choice>
                <mc:Fallback>
                  <p:oleObj name="Microsoft Word 97-2003" r:id="rId16" imgW="6819900" imgH="981075" progId="Word.Document.8">
                    <p:embed/>
                    <p:pic>
                      <p:nvPicPr>
                        <p:cNvPr id="0" name="OLE substitute image"/>
                        <p:cNvPicPr/>
                        <p:nvPr/>
                      </p:nvPicPr>
                      <p:blipFill>
                        <a:blip r:embed="rId17"/>
                        <a:stretch>
                          <a:fillRect/>
                        </a:stretch>
                      </p:blipFill>
                      <p:spPr>
                        <a:xfrm>
                          <a:off x="1141" y="6408"/>
                          <a:ext cx="18746" cy="2716"/>
                        </a:xfrm>
                        <a:prstGeom prst="rect">
                          <a:avLst/>
                        </a:prstGeom>
                        <a:noFill/>
                        <a:ln w="38100">
                          <a:noFill/>
                        </a:ln>
                      </p:spPr>
                    </p:pic>
                  </p:oleObj>
                </mc:Fallback>
              </mc:AlternateContent>
            </a:graphicData>
          </a:graphic>
        </p:graphicFrame>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250" fill="hold">
                                          <p:stCondLst>
                                            <p:cond delay="0"/>
                                          </p:stCondLst>
                                        </p:cTn>
                                        <p:tgtEl>
                                          <p:spTgt spid="19"/>
                                        </p:tgtEl>
                                        <p:attrNameLst>
                                          <p:attrName>style.visibility</p:attrName>
                                        </p:attrNameLst>
                                      </p:cBhvr>
                                      <p:to>
                                        <p:strVal val="visible"/>
                                      </p:to>
                                    </p:set>
                                    <p:animEffect transition="in" filter="fade">
                                      <p:cBhvr>
                                        <p:cTn id="7"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custDataLst>
              <p:tags r:id="rId1"/>
            </p:custDataLst>
          </p:nvPr>
        </p:nvGrpSpPr>
        <p:grpSpPr>
          <a:xfrm>
            <a:off x="-635" y="0"/>
            <a:ext cx="12192635" cy="6858000"/>
            <a:chOff x="-635" y="0"/>
            <a:chExt cx="12192635" cy="6858000"/>
          </a:xfrm>
        </p:grpSpPr>
        <p:pic>
          <p:nvPicPr>
            <p:cNvPr id="12" name="图片 11" descr="C:/Users/DELL/Desktop/图片1.png图片1"/>
            <p:cNvPicPr>
              <a:picLocks noChangeAspect="1"/>
            </p:cNvPicPr>
            <p:nvPr>
              <p:custDataLst>
                <p:tags r:id="rId2"/>
              </p:custDataLst>
            </p:nvPr>
          </p:nvPicPr>
          <p:blipFill>
            <a:blip r:embed="rId3"/>
            <a:srcRect l="26" r="26"/>
            <a:stretch>
              <a:fillRect/>
            </a:stretch>
          </p:blipFill>
          <p:spPr>
            <a:xfrm>
              <a:off x="-635" y="0"/>
              <a:ext cx="12192635"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9" name="矩形: 圆顶角 8"/>
            <p:cNvSpPr/>
            <p:nvPr>
              <p:custDataLst>
                <p:tags r:id="rId4"/>
              </p:custDataLst>
            </p:nvPr>
          </p:nvSpPr>
          <p:spPr>
            <a:xfrm flipH="1">
              <a:off x="330200" y="342900"/>
              <a:ext cx="11515090" cy="6224270"/>
            </a:xfrm>
            <a:prstGeom prst="round2DiagRect">
              <a:avLst/>
            </a:prstGeom>
            <a:gradFill flip="none" rotWithShape="1">
              <a:gsLst>
                <a:gs pos="0">
                  <a:srgbClr val="FCFDFE"/>
                </a:gs>
                <a:gs pos="100000">
                  <a:srgbClr val="FCFDFE">
                    <a:alpha val="78000"/>
                  </a:srgbClr>
                </a:gs>
              </a:gsLst>
              <a:lin ang="5400000" scaled="1"/>
            </a:gra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custDataLst>
              <p:tags r:id="rId5"/>
            </p:custDataLst>
          </p:nvPr>
        </p:nvGrpSpPr>
        <p:grpSpPr>
          <a:xfrm>
            <a:off x="854711" y="628541"/>
            <a:ext cx="5197474" cy="521970"/>
            <a:chOff x="330201" y="576471"/>
            <a:chExt cx="5197474" cy="521970"/>
          </a:xfrm>
        </p:grpSpPr>
        <p:sp>
          <p:nvSpPr>
            <p:cNvPr id="14" name="文本框 13"/>
            <p:cNvSpPr txBox="1"/>
            <p:nvPr>
              <p:custDataLst>
                <p:tags r:id="rId6"/>
              </p:custDataLst>
            </p:nvPr>
          </p:nvSpPr>
          <p:spPr>
            <a:xfrm>
              <a:off x="523875" y="576471"/>
              <a:ext cx="5003800" cy="521970"/>
            </a:xfrm>
            <a:prstGeom prst="rect">
              <a:avLst/>
            </a:prstGeom>
            <a:noFill/>
          </p:spPr>
          <p:txBody>
            <a:bodyPr wrap="square" rtlCol="0">
              <a:spAutoFit/>
            </a:bodyPr>
            <a:lstStyle/>
            <a:p>
              <a:r>
                <a:rPr lang="zh-CN" altLang="en-US" sz="2800" b="1">
                  <a:solidFill>
                    <a:schemeClr val="tx1">
                      <a:lumMod val="95000"/>
                      <a:lumOff val="5000"/>
                    </a:schemeClr>
                  </a:solidFill>
                  <a:latin typeface="微软雅黑" panose="020B0503020204020204" charset="-122"/>
                  <a:ea typeface="微软雅黑" panose="020B0503020204020204" charset="-122"/>
                </a:rPr>
                <a:t>学习目标</a:t>
              </a:r>
              <a:endParaRPr lang="zh-CN" altLang="en-US" sz="2800" b="1">
                <a:solidFill>
                  <a:schemeClr val="tx1">
                    <a:lumMod val="95000"/>
                    <a:lumOff val="5000"/>
                  </a:schemeClr>
                </a:solidFill>
                <a:latin typeface="微软雅黑" panose="020B0503020204020204" charset="-122"/>
                <a:ea typeface="微软雅黑" panose="020B0503020204020204" charset="-122"/>
              </a:endParaRPr>
            </a:p>
          </p:txBody>
        </p:sp>
        <p:sp>
          <p:nvSpPr>
            <p:cNvPr id="16" name="矩形: 圆角 15"/>
            <p:cNvSpPr/>
            <p:nvPr>
              <p:custDataLst>
                <p:tags r:id="rId7"/>
              </p:custDataLst>
            </p:nvPr>
          </p:nvSpPr>
          <p:spPr>
            <a:xfrm>
              <a:off x="330201" y="656481"/>
              <a:ext cx="139700" cy="380365"/>
            </a:xfrm>
            <a:prstGeom prst="roundRect">
              <a:avLst>
                <a:gd name="adj" fmla="val 50000"/>
              </a:avLst>
            </a:prstGeom>
            <a:gradFill flip="none" rotWithShape="1">
              <a:gsLst>
                <a:gs pos="0">
                  <a:srgbClr val="D1DE7D"/>
                </a:gs>
                <a:gs pos="70000">
                  <a:srgbClr val="068BD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grpSp>
      <p:sp>
        <p:nvSpPr>
          <p:cNvPr id="25" name="文本框 24"/>
          <p:cNvSpPr txBox="1"/>
          <p:nvPr>
            <p:custDataLst>
              <p:tags r:id="rId8"/>
            </p:custDataLst>
          </p:nvPr>
        </p:nvSpPr>
        <p:spPr>
          <a:xfrm>
            <a:off x="817245" y="1464945"/>
            <a:ext cx="10329545" cy="4474210"/>
          </a:xfrm>
          <a:prstGeom prst="rect">
            <a:avLst/>
          </a:prstGeom>
          <a:noFill/>
        </p:spPr>
        <p:txBody>
          <a:bodyPr wrap="square" lIns="0" tIns="0" rIns="0" bIns="0">
            <a:noAutofit/>
          </a:bodyPr>
          <a:lstStyle/>
          <a:p>
            <a:pPr marL="342900" indent="-342900" algn="l" fontAlgn="auto">
              <a:lnSpc>
                <a:spcPct val="180000"/>
              </a:lnSpc>
              <a:buClr>
                <a:srgbClr val="068BD8"/>
              </a:buClr>
              <a:buFont typeface="Wingdings" panose="05000000000000000000" charset="0"/>
              <a:buChar char="l"/>
            </a:pPr>
            <a:r>
              <a:rPr lang="zh-CN" altLang="en-US" sz="2600">
                <a:latin typeface="黑体" panose="02010609060101010101" charset="-122"/>
                <a:ea typeface="黑体" panose="02010609060101010101" charset="-122"/>
                <a:cs typeface="黑体" panose="02010609060101010101" charset="-122"/>
                <a:sym typeface="+mn-ea"/>
              </a:rPr>
              <a:t>通过解决平面几何问题的过程,使学生理解。平面几何与向量之间存在着密切的联系,提升学生的逻辑推理、直观想象素养.</a:t>
            </a:r>
            <a:endParaRPr lang="zh-CN" altLang="en-US" sz="2600">
              <a:latin typeface="黑体" panose="02010609060101010101" charset="-122"/>
              <a:ea typeface="黑体" panose="02010609060101010101" charset="-122"/>
              <a:cs typeface="黑体" panose="02010609060101010101" charset="-122"/>
              <a:sym typeface="+mn-ea"/>
            </a:endParaRPr>
          </a:p>
          <a:p>
            <a:pPr marL="342900" indent="-342900" algn="l" fontAlgn="auto">
              <a:lnSpc>
                <a:spcPct val="180000"/>
              </a:lnSpc>
              <a:buClr>
                <a:srgbClr val="068BD8"/>
              </a:buClr>
              <a:buFont typeface="Wingdings" panose="05000000000000000000" charset="0"/>
              <a:buChar char="l"/>
            </a:pPr>
            <a:r>
              <a:rPr lang="zh-CN" altLang="en-US" sz="2600">
                <a:latin typeface="黑体" panose="02010609060101010101" charset="-122"/>
                <a:ea typeface="黑体" panose="02010609060101010101" charset="-122"/>
                <a:cs typeface="黑体" panose="02010609060101010101" charset="-122"/>
                <a:sym typeface="+mn-ea"/>
              </a:rPr>
              <a:t>通过运用向量的有关知识(向量加、减法与向量数量积的运算法则等)解决简单的物理问题的过程,提升学生的逻辑推理和数学运算素养.</a:t>
            </a:r>
            <a:endParaRPr lang="zh-CN" altLang="en-US" sz="2600">
              <a:latin typeface="黑体" panose="02010609060101010101" charset="-122"/>
              <a:ea typeface="黑体" panose="02010609060101010101" charset="-122"/>
              <a:cs typeface="黑体" panose="02010609060101010101" charset="-122"/>
              <a:sym typeface="+mn-ea"/>
            </a:endParaRPr>
          </a:p>
          <a:p>
            <a:pPr marL="342900" indent="-342900" algn="l" fontAlgn="auto">
              <a:lnSpc>
                <a:spcPct val="180000"/>
              </a:lnSpc>
              <a:buClr>
                <a:srgbClr val="068BD8"/>
              </a:buClr>
              <a:buFont typeface="Wingdings" panose="05000000000000000000" charset="0"/>
              <a:buChar char="l"/>
            </a:pPr>
            <a:r>
              <a:rPr lang="zh-CN" altLang="en-US" sz="2600">
                <a:latin typeface="黑体" panose="02010609060101010101" charset="-122"/>
                <a:ea typeface="黑体" panose="02010609060101010101" charset="-122"/>
                <a:cs typeface="黑体" panose="02010609060101010101" charset="-122"/>
                <a:sym typeface="+mn-ea"/>
              </a:rPr>
              <a:t>会用向量方法解决某些简单的平面几何问题.</a:t>
            </a:r>
            <a:endParaRPr lang="zh-CN" altLang="en-US" sz="2600">
              <a:latin typeface="黑体" panose="02010609060101010101" charset="-122"/>
              <a:ea typeface="黑体" panose="02010609060101010101" charset="-122"/>
              <a:cs typeface="黑体" panose="02010609060101010101" charset="-122"/>
              <a:sym typeface="+mn-ea"/>
            </a:endParaRPr>
          </a:p>
        </p:txBody>
      </p:sp>
      <p:grpSp>
        <p:nvGrpSpPr>
          <p:cNvPr id="6" name="组合 5"/>
          <p:cNvGrpSpPr/>
          <p:nvPr>
            <p:custDataLst>
              <p:tags r:id="rId9"/>
            </p:custDataLst>
          </p:nvPr>
        </p:nvGrpSpPr>
        <p:grpSpPr>
          <a:xfrm rot="16200000" flipH="1">
            <a:off x="10828399" y="5261685"/>
            <a:ext cx="176150" cy="780068"/>
            <a:chOff x="8290832" y="4887686"/>
            <a:chExt cx="296617" cy="1313542"/>
          </a:xfrm>
          <a:solidFill>
            <a:srgbClr val="17A6F7"/>
          </a:solidFill>
        </p:grpSpPr>
        <p:grpSp>
          <p:nvGrpSpPr>
            <p:cNvPr id="7" name="组合 6"/>
            <p:cNvGrpSpPr/>
            <p:nvPr>
              <p:custDataLst>
                <p:tags r:id="rId10"/>
              </p:custDataLst>
            </p:nvPr>
          </p:nvGrpSpPr>
          <p:grpSpPr>
            <a:xfrm>
              <a:off x="8452757" y="5040086"/>
              <a:ext cx="134692" cy="1161142"/>
              <a:chOff x="8490857" y="4963886"/>
              <a:chExt cx="134692" cy="1161142"/>
            </a:xfrm>
            <a:grpFill/>
          </p:grpSpPr>
          <p:sp>
            <p:nvSpPr>
              <p:cNvPr id="53" name="等腰三角形 52"/>
              <p:cNvSpPr/>
              <p:nvPr>
                <p:custDataLst>
                  <p:tags r:id="rId11"/>
                </p:custDataLst>
              </p:nvPr>
            </p:nvSpPr>
            <p:spPr>
              <a:xfrm>
                <a:off x="8490857" y="4963886"/>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等腰三角形 53"/>
              <p:cNvSpPr/>
              <p:nvPr>
                <p:custDataLst>
                  <p:tags r:id="rId12"/>
                </p:custDataLst>
              </p:nvPr>
            </p:nvSpPr>
            <p:spPr>
              <a:xfrm>
                <a:off x="8490857" y="5225143"/>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等腰三角形 54"/>
              <p:cNvSpPr/>
              <p:nvPr>
                <p:custDataLst>
                  <p:tags r:id="rId13"/>
                </p:custDataLst>
              </p:nvPr>
            </p:nvSpPr>
            <p:spPr>
              <a:xfrm>
                <a:off x="8490857" y="5486400"/>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等腰三角形 55"/>
              <p:cNvSpPr/>
              <p:nvPr>
                <p:custDataLst>
                  <p:tags r:id="rId14"/>
                </p:custDataLst>
              </p:nvPr>
            </p:nvSpPr>
            <p:spPr>
              <a:xfrm>
                <a:off x="8490857" y="5747657"/>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等腰三角形 56"/>
              <p:cNvSpPr/>
              <p:nvPr>
                <p:custDataLst>
                  <p:tags r:id="rId15"/>
                </p:custDataLst>
              </p:nvPr>
            </p:nvSpPr>
            <p:spPr>
              <a:xfrm>
                <a:off x="8490857" y="6008914"/>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custDataLst>
                <p:tags r:id="rId16"/>
              </p:custDataLst>
            </p:nvPr>
          </p:nvGrpSpPr>
          <p:grpSpPr>
            <a:xfrm>
              <a:off x="8290832" y="4887686"/>
              <a:ext cx="134692" cy="1161142"/>
              <a:chOff x="8490857" y="4963886"/>
              <a:chExt cx="134692" cy="1161142"/>
            </a:xfrm>
            <a:grpFill/>
          </p:grpSpPr>
          <p:sp>
            <p:nvSpPr>
              <p:cNvPr id="10" name="等腰三角形 9"/>
              <p:cNvSpPr/>
              <p:nvPr>
                <p:custDataLst>
                  <p:tags r:id="rId17"/>
                </p:custDataLst>
              </p:nvPr>
            </p:nvSpPr>
            <p:spPr>
              <a:xfrm>
                <a:off x="8490857" y="4963886"/>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等腰三角形 48"/>
              <p:cNvSpPr/>
              <p:nvPr>
                <p:custDataLst>
                  <p:tags r:id="rId18"/>
                </p:custDataLst>
              </p:nvPr>
            </p:nvSpPr>
            <p:spPr>
              <a:xfrm>
                <a:off x="8490857" y="5225143"/>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等腰三角形 49"/>
              <p:cNvSpPr/>
              <p:nvPr>
                <p:custDataLst>
                  <p:tags r:id="rId19"/>
                </p:custDataLst>
              </p:nvPr>
            </p:nvSpPr>
            <p:spPr>
              <a:xfrm>
                <a:off x="8490857" y="5486400"/>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等腰三角形 50"/>
              <p:cNvSpPr/>
              <p:nvPr>
                <p:custDataLst>
                  <p:tags r:id="rId20"/>
                </p:custDataLst>
              </p:nvPr>
            </p:nvSpPr>
            <p:spPr>
              <a:xfrm>
                <a:off x="8490857" y="5747657"/>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等腰三角形 51"/>
              <p:cNvSpPr/>
              <p:nvPr>
                <p:custDataLst>
                  <p:tags r:id="rId21"/>
                </p:custDataLst>
              </p:nvPr>
            </p:nvSpPr>
            <p:spPr>
              <a:xfrm>
                <a:off x="8490857" y="6008914"/>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1" name="矩形: 圆角 13"/>
          <p:cNvSpPr/>
          <p:nvPr>
            <p:custDataLst>
              <p:tags r:id="rId22"/>
            </p:custDataLst>
          </p:nvPr>
        </p:nvSpPr>
        <p:spPr>
          <a:xfrm>
            <a:off x="8764905" y="5964555"/>
            <a:ext cx="2736850" cy="227965"/>
          </a:xfrm>
          <a:prstGeom prst="roundRect">
            <a:avLst>
              <a:gd name="adj" fmla="val 50000"/>
            </a:avLst>
          </a:prstGeom>
          <a:gradFill flip="none" rotWithShape="1">
            <a:gsLst>
              <a:gs pos="0">
                <a:srgbClr val="17A6F7"/>
              </a:gs>
              <a:gs pos="100000">
                <a:srgbClr val="DCE69E"/>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srcRect l="26" r="26"/>
          <a:stretch>
            <a:fillRect/>
          </a:stretch>
        </p:blipFill>
        <p:spPr>
          <a:xfrm>
            <a:off x="-635" y="0"/>
            <a:ext cx="12192635"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矩形: 圆顶角 8"/>
          <p:cNvSpPr/>
          <p:nvPr>
            <p:custDataLst>
              <p:tags r:id="rId3"/>
            </p:custDataLst>
          </p:nvPr>
        </p:nvSpPr>
        <p:spPr>
          <a:xfrm>
            <a:off x="0" y="342900"/>
            <a:ext cx="12192000" cy="6515100"/>
          </a:xfrm>
          <a:prstGeom prst="round2SameRect">
            <a:avLst>
              <a:gd name="adj1" fmla="val 7374"/>
              <a:gd name="adj2" fmla="val 0"/>
            </a:avLst>
          </a:prstGeom>
          <a:gradFill flip="none" rotWithShape="1">
            <a:gsLst>
              <a:gs pos="0">
                <a:srgbClr val="FCFDFE"/>
              </a:gs>
              <a:gs pos="100000">
                <a:srgbClr val="FCFDFE">
                  <a:alpha val="78000"/>
                </a:srgbClr>
              </a:gs>
            </a:gsLst>
            <a:lin ang="5400000" scaled="1"/>
          </a:gra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custDataLst>
              <p:tags r:id="rId4"/>
            </p:custDataLst>
          </p:nvPr>
        </p:nvGrpSpPr>
        <p:grpSpPr>
          <a:xfrm>
            <a:off x="584836" y="485031"/>
            <a:ext cx="5197474" cy="521970"/>
            <a:chOff x="330201" y="588536"/>
            <a:chExt cx="5197474" cy="521970"/>
          </a:xfrm>
        </p:grpSpPr>
        <p:sp>
          <p:nvSpPr>
            <p:cNvPr id="14" name="文本框 13"/>
            <p:cNvSpPr txBox="1"/>
            <p:nvPr>
              <p:custDataLst>
                <p:tags r:id="rId5"/>
              </p:custDataLst>
            </p:nvPr>
          </p:nvSpPr>
          <p:spPr>
            <a:xfrm>
              <a:off x="523875" y="588536"/>
              <a:ext cx="5003800" cy="521970"/>
            </a:xfrm>
            <a:prstGeom prst="rect">
              <a:avLst/>
            </a:prstGeom>
            <a:noFill/>
          </p:spPr>
          <p:txBody>
            <a:bodyPr wrap="square" rtlCol="0">
              <a:spAutoFit/>
            </a:bodyPr>
            <a:lstStyle/>
            <a:p>
              <a:r>
                <a:rPr lang="zh-CN" altLang="en-US" sz="2800" b="1">
                  <a:solidFill>
                    <a:schemeClr val="tx1">
                      <a:lumMod val="95000"/>
                      <a:lumOff val="5000"/>
                    </a:schemeClr>
                  </a:solidFill>
                  <a:latin typeface="微软雅黑" panose="020B0503020204020204" charset="-122"/>
                  <a:ea typeface="微软雅黑" panose="020B0503020204020204" charset="-122"/>
                </a:rPr>
                <a:t>学习新知</a:t>
              </a:r>
              <a:endParaRPr lang="zh-CN" altLang="en-US" sz="2800" b="1">
                <a:solidFill>
                  <a:schemeClr val="tx1">
                    <a:lumMod val="95000"/>
                    <a:lumOff val="5000"/>
                  </a:schemeClr>
                </a:solidFill>
                <a:latin typeface="微软雅黑" panose="020B0503020204020204" charset="-122"/>
                <a:ea typeface="微软雅黑" panose="020B0503020204020204" charset="-122"/>
              </a:endParaRPr>
            </a:p>
          </p:txBody>
        </p:sp>
        <p:sp>
          <p:nvSpPr>
            <p:cNvPr id="16" name="矩形: 圆角 15"/>
            <p:cNvSpPr/>
            <p:nvPr>
              <p:custDataLst>
                <p:tags r:id="rId6"/>
              </p:custDataLst>
            </p:nvPr>
          </p:nvSpPr>
          <p:spPr>
            <a:xfrm>
              <a:off x="330201" y="656481"/>
              <a:ext cx="139700" cy="380365"/>
            </a:xfrm>
            <a:prstGeom prst="roundRect">
              <a:avLst>
                <a:gd name="adj" fmla="val 50000"/>
              </a:avLst>
            </a:prstGeom>
            <a:gradFill flip="none" rotWithShape="1">
              <a:gsLst>
                <a:gs pos="0">
                  <a:srgbClr val="D1DE7D"/>
                </a:gs>
                <a:gs pos="70000">
                  <a:srgbClr val="068BD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grpSp>
      <p:grpSp>
        <p:nvGrpSpPr>
          <p:cNvPr id="13" name="组合 12"/>
          <p:cNvGrpSpPr/>
          <p:nvPr>
            <p:custDataLst>
              <p:tags r:id="rId7"/>
            </p:custDataLst>
          </p:nvPr>
        </p:nvGrpSpPr>
        <p:grpSpPr>
          <a:xfrm>
            <a:off x="724535" y="1065530"/>
            <a:ext cx="10972800" cy="2561590"/>
            <a:chOff x="1141" y="1678"/>
            <a:chExt cx="17280" cy="4034"/>
          </a:xfrm>
        </p:grpSpPr>
        <p:graphicFrame>
          <p:nvGraphicFramePr>
            <p:cNvPr id="3" name="Object 10"/>
            <p:cNvGraphicFramePr>
              <a:graphicFrameLocks noChangeAspect="1"/>
            </p:cNvGraphicFramePr>
            <p:nvPr>
              <p:custDataLst>
                <p:tags r:id="rId8"/>
              </p:custDataLst>
            </p:nvPr>
          </p:nvGraphicFramePr>
          <p:xfrm>
            <a:off x="1141" y="1678"/>
            <a:ext cx="17280" cy="4034"/>
          </p:xfrm>
          <a:graphic>
            <a:graphicData uri="http://schemas.openxmlformats.org/presentationml/2006/ole">
              <mc:AlternateContent xmlns:mc="http://schemas.openxmlformats.org/markup-compatibility/2006">
                <mc:Choice xmlns:v="urn:schemas-microsoft-com:vml" Requires="v">
                  <p:oleObj spid="_x0000_s1111" name="Microsoft Word 97-2003" r:id="rId9" imgW="6286500" imgH="1457325" progId="Word.Document.8">
                    <p:embed/>
                  </p:oleObj>
                </mc:Choice>
                <mc:Fallback>
                  <p:oleObj name="Microsoft Word 97-2003" r:id="rId9" imgW="6286500" imgH="1457325" progId="Word.Document.8">
                    <p:embed/>
                    <p:pic>
                      <p:nvPicPr>
                        <p:cNvPr id="0" name="OLE substitute image"/>
                        <p:cNvPicPr/>
                        <p:nvPr/>
                      </p:nvPicPr>
                      <p:blipFill>
                        <a:blip r:embed="rId10"/>
                        <a:stretch>
                          <a:fillRect/>
                        </a:stretch>
                      </p:blipFill>
                      <p:spPr>
                        <a:xfrm>
                          <a:off x="1141" y="1678"/>
                          <a:ext cx="17280" cy="4034"/>
                        </a:xfrm>
                        <a:prstGeom prst="rect">
                          <a:avLst/>
                        </a:prstGeom>
                        <a:noFill/>
                        <a:ln w="38100">
                          <a:noFill/>
                        </a:ln>
                      </p:spPr>
                    </p:pic>
                  </p:oleObj>
                </mc:Fallback>
              </mc:AlternateContent>
            </a:graphicData>
          </a:graphic>
        </p:graphicFrame>
        <p:pic>
          <p:nvPicPr>
            <p:cNvPr id="1073742852" name="图片 100061" descr="@@@121b0173-7572-450b-b195-b0a7a2b96355"/>
            <p:cNvPicPr>
              <a:picLocks noChangeAspect="1"/>
            </p:cNvPicPr>
            <p:nvPr>
              <p:custDataLst>
                <p:tags r:id="rId11"/>
              </p:custDataLst>
            </p:nvPr>
          </p:nvPicPr>
          <p:blipFill>
            <a:blip r:embed="rId12">
              <a:clrChange>
                <a:clrFrom>
                  <a:srgbClr val="FFFFFF">
                    <a:alpha val="100000"/>
                  </a:srgbClr>
                </a:clrFrom>
                <a:clrTo>
                  <a:srgbClr val="FFFFFF">
                    <a:alpha val="100000"/>
                    <a:alpha val="0"/>
                  </a:srgbClr>
                </a:clrTo>
              </a:clrChange>
            </a:blip>
            <a:stretch>
              <a:fillRect/>
            </a:stretch>
          </p:blipFill>
          <p:spPr>
            <a:xfrm>
              <a:off x="13272" y="3080"/>
              <a:ext cx="5149" cy="2320"/>
            </a:xfrm>
            <a:prstGeom prst="rect">
              <a:avLst/>
            </a:prstGeom>
            <a:noFill/>
            <a:ln w="9525">
              <a:noFill/>
            </a:ln>
          </p:spPr>
        </p:pic>
      </p:grpSp>
      <p:grpSp>
        <p:nvGrpSpPr>
          <p:cNvPr id="4" name="组合 3"/>
          <p:cNvGrpSpPr/>
          <p:nvPr>
            <p:custDataLst>
              <p:tags r:id="rId13"/>
            </p:custDataLst>
          </p:nvPr>
        </p:nvGrpSpPr>
        <p:grpSpPr>
          <a:xfrm>
            <a:off x="584835" y="3626485"/>
            <a:ext cx="12097385" cy="2586990"/>
            <a:chOff x="921" y="5711"/>
            <a:chExt cx="19051" cy="4074"/>
          </a:xfrm>
        </p:grpSpPr>
        <p:grpSp>
          <p:nvGrpSpPr>
            <p:cNvPr id="19" name="组合 18"/>
            <p:cNvGrpSpPr/>
            <p:nvPr>
              <p:custDataLst>
                <p:tags r:id="rId14"/>
              </p:custDataLst>
            </p:nvPr>
          </p:nvGrpSpPr>
          <p:grpSpPr>
            <a:xfrm>
              <a:off x="921" y="5711"/>
              <a:ext cx="17501" cy="4075"/>
              <a:chOff x="921" y="5711"/>
              <a:chExt cx="17501" cy="4075"/>
            </a:xfrm>
          </p:grpSpPr>
          <p:sp>
            <p:nvSpPr>
              <p:cNvPr id="7" name="圆角矩形 6"/>
              <p:cNvSpPr/>
              <p:nvPr>
                <p:custDataLst>
                  <p:tags r:id="rId15"/>
                </p:custDataLst>
              </p:nvPr>
            </p:nvSpPr>
            <p:spPr>
              <a:xfrm>
                <a:off x="921" y="5711"/>
                <a:ext cx="17501" cy="4075"/>
              </a:xfrm>
              <a:prstGeom prst="roundRect">
                <a:avLst>
                  <a:gd name="adj" fmla="val 6919"/>
                </a:avLst>
              </a:prstGeom>
              <a:solidFill>
                <a:srgbClr val="D5E69E">
                  <a:alpha val="9000"/>
                </a:srgbClr>
              </a:solidFill>
              <a:ln w="22225">
                <a:solidFill>
                  <a:srgbClr val="9FC157"/>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fontAlgn="auto">
                  <a:lnSpc>
                    <a:spcPct val="130000"/>
                  </a:lnSpc>
                </a:pPr>
                <a:endParaRPr lang="zh-CN" altLang="en-US" sz="2400" smtClean="0">
                  <a:solidFill>
                    <a:schemeClr val="tx1"/>
                  </a:solidFill>
                  <a:latin typeface="Times New Roman" panose="02020603050405020304" pitchFamily="18" charset="0"/>
                  <a:ea typeface="黑体" panose="02010609060101010101" charset="-122"/>
                  <a:cs typeface="Times New Roman" panose="02020603050405020304" pitchFamily="18" charset="0"/>
                  <a:sym typeface="+mn-ea"/>
                </a:endParaRPr>
              </a:p>
            </p:txBody>
          </p:sp>
          <p:pic>
            <p:nvPicPr>
              <p:cNvPr id="1073742851" name="图片 100063" descr="@@@72bc562520be439ba3adddf9eed184d2"/>
              <p:cNvPicPr>
                <a:picLocks noChangeAspect="1"/>
              </p:cNvPicPr>
              <p:nvPr>
                <p:custDataLst>
                  <p:tags r:id="rId16"/>
                </p:custDataLst>
              </p:nvPr>
            </p:nvPicPr>
            <p:blipFill>
              <a:blip r:embed="rId17"/>
              <a:stretch>
                <a:fillRect/>
              </a:stretch>
            </p:blipFill>
            <p:spPr>
              <a:xfrm>
                <a:off x="13090" y="5920"/>
                <a:ext cx="5117" cy="2603"/>
              </a:xfrm>
              <a:prstGeom prst="rect">
                <a:avLst/>
              </a:prstGeom>
              <a:noFill/>
              <a:ln w="9525">
                <a:noFill/>
              </a:ln>
            </p:spPr>
          </p:pic>
        </p:grpSp>
        <p:graphicFrame>
          <p:nvGraphicFramePr>
            <p:cNvPr id="15" name="Object 10"/>
            <p:cNvGraphicFramePr>
              <a:graphicFrameLocks noChangeAspect="1"/>
            </p:cNvGraphicFramePr>
            <p:nvPr>
              <p:custDataLst>
                <p:tags r:id="rId18"/>
              </p:custDataLst>
            </p:nvPr>
          </p:nvGraphicFramePr>
          <p:xfrm>
            <a:off x="1226" y="6030"/>
            <a:ext cx="18746" cy="3586"/>
          </p:xfrm>
          <a:graphic>
            <a:graphicData uri="http://schemas.openxmlformats.org/presentationml/2006/ole">
              <mc:AlternateContent xmlns:mc="http://schemas.openxmlformats.org/markup-compatibility/2006">
                <mc:Choice xmlns:v="urn:schemas-microsoft-com:vml" Requires="v">
                  <p:oleObj spid="_x0000_s1112" name="Microsoft Word 97-2003" r:id="rId19" imgW="6819900" imgH="1295400" progId="Word.Document.8">
                    <p:embed/>
                  </p:oleObj>
                </mc:Choice>
                <mc:Fallback>
                  <p:oleObj name="Microsoft Word 97-2003" r:id="rId19" imgW="6819900" imgH="1295400" progId="Word.Document.8">
                    <p:embed/>
                    <p:pic>
                      <p:nvPicPr>
                        <p:cNvPr id="0" name="OLE substitute image"/>
                        <p:cNvPicPr/>
                        <p:nvPr/>
                      </p:nvPicPr>
                      <p:blipFill>
                        <a:blip r:embed="rId20"/>
                        <a:stretch>
                          <a:fillRect/>
                        </a:stretch>
                      </p:blipFill>
                      <p:spPr>
                        <a:xfrm>
                          <a:off x="1226" y="6030"/>
                          <a:ext cx="18746" cy="3586"/>
                        </a:xfrm>
                        <a:prstGeom prst="rect">
                          <a:avLst/>
                        </a:prstGeom>
                        <a:noFill/>
                        <a:ln w="38100">
                          <a:noFill/>
                        </a:ln>
                      </p:spPr>
                    </p:pic>
                  </p:oleObj>
                </mc:Fallback>
              </mc:AlternateContent>
            </a:graphicData>
          </a:graphic>
        </p:graphicFrame>
      </p:gr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srcRect l="26" r="26"/>
          <a:stretch>
            <a:fillRect/>
          </a:stretch>
        </p:blipFill>
        <p:spPr>
          <a:xfrm>
            <a:off x="-635" y="0"/>
            <a:ext cx="12192635"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矩形: 圆顶角 8"/>
          <p:cNvSpPr/>
          <p:nvPr>
            <p:custDataLst>
              <p:tags r:id="rId3"/>
            </p:custDataLst>
          </p:nvPr>
        </p:nvSpPr>
        <p:spPr>
          <a:xfrm>
            <a:off x="0" y="342900"/>
            <a:ext cx="12192000" cy="6515100"/>
          </a:xfrm>
          <a:prstGeom prst="round2SameRect">
            <a:avLst>
              <a:gd name="adj1" fmla="val 7374"/>
              <a:gd name="adj2" fmla="val 0"/>
            </a:avLst>
          </a:prstGeom>
          <a:gradFill flip="none" rotWithShape="1">
            <a:gsLst>
              <a:gs pos="0">
                <a:srgbClr val="FCFDFE"/>
              </a:gs>
              <a:gs pos="100000">
                <a:srgbClr val="FCFDFE">
                  <a:alpha val="78000"/>
                </a:srgbClr>
              </a:gs>
            </a:gsLst>
            <a:lin ang="5400000" scaled="1"/>
          </a:gra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custDataLst>
              <p:tags r:id="rId4"/>
            </p:custDataLst>
          </p:nvPr>
        </p:nvGrpSpPr>
        <p:grpSpPr>
          <a:xfrm>
            <a:off x="584836" y="485031"/>
            <a:ext cx="5197474" cy="521970"/>
            <a:chOff x="330201" y="588536"/>
            <a:chExt cx="5197474" cy="521970"/>
          </a:xfrm>
        </p:grpSpPr>
        <p:sp>
          <p:nvSpPr>
            <p:cNvPr id="14" name="文本框 13"/>
            <p:cNvSpPr txBox="1"/>
            <p:nvPr>
              <p:custDataLst>
                <p:tags r:id="rId5"/>
              </p:custDataLst>
            </p:nvPr>
          </p:nvSpPr>
          <p:spPr>
            <a:xfrm>
              <a:off x="523875" y="588536"/>
              <a:ext cx="5003800" cy="521970"/>
            </a:xfrm>
            <a:prstGeom prst="rect">
              <a:avLst/>
            </a:prstGeom>
            <a:noFill/>
          </p:spPr>
          <p:txBody>
            <a:bodyPr wrap="square" rtlCol="0">
              <a:spAutoFit/>
            </a:bodyPr>
            <a:lstStyle/>
            <a:p>
              <a:r>
                <a:rPr lang="zh-CN" altLang="en-US" sz="2800" b="1">
                  <a:solidFill>
                    <a:schemeClr val="tx1">
                      <a:lumMod val="95000"/>
                      <a:lumOff val="5000"/>
                    </a:schemeClr>
                  </a:solidFill>
                  <a:latin typeface="微软雅黑" panose="020B0503020204020204" charset="-122"/>
                  <a:ea typeface="微软雅黑" panose="020B0503020204020204" charset="-122"/>
                </a:rPr>
                <a:t>学习新知</a:t>
              </a:r>
              <a:endParaRPr lang="zh-CN" altLang="en-US" sz="2800" b="1">
                <a:solidFill>
                  <a:schemeClr val="tx1">
                    <a:lumMod val="95000"/>
                    <a:lumOff val="5000"/>
                  </a:schemeClr>
                </a:solidFill>
                <a:latin typeface="微软雅黑" panose="020B0503020204020204" charset="-122"/>
                <a:ea typeface="微软雅黑" panose="020B0503020204020204" charset="-122"/>
              </a:endParaRPr>
            </a:p>
          </p:txBody>
        </p:sp>
        <p:sp>
          <p:nvSpPr>
            <p:cNvPr id="16" name="矩形: 圆角 15"/>
            <p:cNvSpPr/>
            <p:nvPr>
              <p:custDataLst>
                <p:tags r:id="rId6"/>
              </p:custDataLst>
            </p:nvPr>
          </p:nvSpPr>
          <p:spPr>
            <a:xfrm>
              <a:off x="330201" y="656481"/>
              <a:ext cx="139700" cy="380365"/>
            </a:xfrm>
            <a:prstGeom prst="roundRect">
              <a:avLst>
                <a:gd name="adj" fmla="val 50000"/>
              </a:avLst>
            </a:prstGeom>
            <a:gradFill flip="none" rotWithShape="1">
              <a:gsLst>
                <a:gs pos="0">
                  <a:srgbClr val="D1DE7D"/>
                </a:gs>
                <a:gs pos="70000">
                  <a:srgbClr val="068BD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grpSp>
      <p:grpSp>
        <p:nvGrpSpPr>
          <p:cNvPr id="13" name="组合 12"/>
          <p:cNvGrpSpPr/>
          <p:nvPr>
            <p:custDataLst>
              <p:tags r:id="rId7"/>
            </p:custDataLst>
          </p:nvPr>
        </p:nvGrpSpPr>
        <p:grpSpPr>
          <a:xfrm>
            <a:off x="724535" y="1065530"/>
            <a:ext cx="10972800" cy="2561590"/>
            <a:chOff x="1141" y="1678"/>
            <a:chExt cx="17280" cy="4034"/>
          </a:xfrm>
        </p:grpSpPr>
        <p:graphicFrame>
          <p:nvGraphicFramePr>
            <p:cNvPr id="3" name="Object 10"/>
            <p:cNvGraphicFramePr>
              <a:graphicFrameLocks noChangeAspect="1"/>
            </p:cNvGraphicFramePr>
            <p:nvPr>
              <p:custDataLst>
                <p:tags r:id="rId8"/>
              </p:custDataLst>
            </p:nvPr>
          </p:nvGraphicFramePr>
          <p:xfrm>
            <a:off x="1141" y="1678"/>
            <a:ext cx="17280" cy="4034"/>
          </p:xfrm>
          <a:graphic>
            <a:graphicData uri="http://schemas.openxmlformats.org/presentationml/2006/ole">
              <mc:AlternateContent xmlns:mc="http://schemas.openxmlformats.org/markup-compatibility/2006">
                <mc:Choice xmlns:v="urn:schemas-microsoft-com:vml" Requires="v">
                  <p:oleObj spid="_x0000_s1113" name="Microsoft Word 97-2003" r:id="rId9" imgW="6286500" imgH="1457325" progId="Word.Document.8">
                    <p:embed/>
                  </p:oleObj>
                </mc:Choice>
                <mc:Fallback>
                  <p:oleObj name="Microsoft Word 97-2003" r:id="rId9" imgW="6286500" imgH="1457325" progId="Word.Document.8">
                    <p:embed/>
                    <p:pic>
                      <p:nvPicPr>
                        <p:cNvPr id="0" name="OLE substitute image"/>
                        <p:cNvPicPr/>
                        <p:nvPr/>
                      </p:nvPicPr>
                      <p:blipFill>
                        <a:blip r:embed="rId10"/>
                        <a:stretch>
                          <a:fillRect/>
                        </a:stretch>
                      </p:blipFill>
                      <p:spPr>
                        <a:xfrm>
                          <a:off x="1141" y="1678"/>
                          <a:ext cx="17280" cy="4034"/>
                        </a:xfrm>
                        <a:prstGeom prst="rect">
                          <a:avLst/>
                        </a:prstGeom>
                        <a:noFill/>
                        <a:ln w="38100">
                          <a:noFill/>
                        </a:ln>
                      </p:spPr>
                    </p:pic>
                  </p:oleObj>
                </mc:Fallback>
              </mc:AlternateContent>
            </a:graphicData>
          </a:graphic>
        </p:graphicFrame>
        <p:pic>
          <p:nvPicPr>
            <p:cNvPr id="1073742852" name="图片 100061" descr="@@@121b0173-7572-450b-b195-b0a7a2b96355"/>
            <p:cNvPicPr>
              <a:picLocks noChangeAspect="1"/>
            </p:cNvPicPr>
            <p:nvPr>
              <p:custDataLst>
                <p:tags r:id="rId11"/>
              </p:custDataLst>
            </p:nvPr>
          </p:nvPicPr>
          <p:blipFill>
            <a:blip r:embed="rId12">
              <a:clrChange>
                <a:clrFrom>
                  <a:srgbClr val="FFFFFF">
                    <a:alpha val="100000"/>
                  </a:srgbClr>
                </a:clrFrom>
                <a:clrTo>
                  <a:srgbClr val="FFFFFF">
                    <a:alpha val="100000"/>
                    <a:alpha val="0"/>
                  </a:srgbClr>
                </a:clrTo>
              </a:clrChange>
            </a:blip>
            <a:stretch>
              <a:fillRect/>
            </a:stretch>
          </p:blipFill>
          <p:spPr>
            <a:xfrm>
              <a:off x="13272" y="3080"/>
              <a:ext cx="5149" cy="2320"/>
            </a:xfrm>
            <a:prstGeom prst="rect">
              <a:avLst/>
            </a:prstGeom>
            <a:noFill/>
            <a:ln w="9525">
              <a:noFill/>
            </a:ln>
          </p:spPr>
        </p:pic>
      </p:grpSp>
      <p:sp>
        <p:nvSpPr>
          <p:cNvPr id="7" name="圆角矩形 6"/>
          <p:cNvSpPr/>
          <p:nvPr>
            <p:custDataLst>
              <p:tags r:id="rId13"/>
            </p:custDataLst>
          </p:nvPr>
        </p:nvSpPr>
        <p:spPr>
          <a:xfrm>
            <a:off x="584835" y="3626485"/>
            <a:ext cx="11113135" cy="2587625"/>
          </a:xfrm>
          <a:prstGeom prst="roundRect">
            <a:avLst>
              <a:gd name="adj" fmla="val 6919"/>
            </a:avLst>
          </a:prstGeom>
          <a:solidFill>
            <a:srgbClr val="D5E69E">
              <a:alpha val="9000"/>
            </a:srgbClr>
          </a:solidFill>
          <a:ln w="22225">
            <a:solidFill>
              <a:srgbClr val="9FC157"/>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fontAlgn="auto">
              <a:lnSpc>
                <a:spcPct val="130000"/>
              </a:lnSpc>
            </a:pPr>
            <a:endParaRPr lang="zh-CN" altLang="en-US" sz="2400" smtClean="0">
              <a:solidFill>
                <a:schemeClr val="tx1"/>
              </a:solidFill>
              <a:latin typeface="Times New Roman" panose="02020603050405020304" pitchFamily="18" charset="0"/>
              <a:ea typeface="黑体" panose="02010609060101010101" charset="-122"/>
              <a:cs typeface="Times New Roman" panose="02020603050405020304" pitchFamily="18" charset="0"/>
              <a:sym typeface="+mn-ea"/>
            </a:endParaRPr>
          </a:p>
        </p:txBody>
      </p:sp>
      <p:graphicFrame>
        <p:nvGraphicFramePr>
          <p:cNvPr id="15" name="Object 10"/>
          <p:cNvGraphicFramePr>
            <a:graphicFrameLocks noChangeAspect="1"/>
          </p:cNvGraphicFramePr>
          <p:nvPr>
            <p:custDataLst>
              <p:tags r:id="rId14"/>
            </p:custDataLst>
          </p:nvPr>
        </p:nvGraphicFramePr>
        <p:xfrm>
          <a:off x="680720" y="4041141"/>
          <a:ext cx="11903710" cy="1758950"/>
        </p:xfrm>
        <a:graphic>
          <a:graphicData uri="http://schemas.openxmlformats.org/presentationml/2006/ole">
            <mc:AlternateContent xmlns:mc="http://schemas.openxmlformats.org/markup-compatibility/2006">
              <mc:Choice xmlns:v="urn:schemas-microsoft-com:vml" Requires="v">
                <p:oleObj spid="_x0000_s1114" name="Microsoft Word 97-2003" r:id="rId15" imgW="6819900" imgH="1000125" progId="Word.Document.8">
                  <p:embed/>
                </p:oleObj>
              </mc:Choice>
              <mc:Fallback>
                <p:oleObj name="Microsoft Word 97-2003" r:id="rId15" imgW="6819900" imgH="1000125" progId="Word.Document.8">
                  <p:embed/>
                  <p:pic>
                    <p:nvPicPr>
                      <p:cNvPr id="0" name="OLE substitute image"/>
                      <p:cNvPicPr/>
                      <p:nvPr/>
                    </p:nvPicPr>
                    <p:blipFill>
                      <a:blip r:embed="rId16"/>
                      <a:stretch>
                        <a:fillRect/>
                      </a:stretch>
                    </p:blipFill>
                    <p:spPr>
                      <a:xfrm>
                        <a:off x="680720" y="4041141"/>
                        <a:ext cx="11903710" cy="1758950"/>
                      </a:xfrm>
                      <a:prstGeom prst="rect">
                        <a:avLst/>
                      </a:prstGeom>
                      <a:noFill/>
                      <a:ln w="38100">
                        <a:noFill/>
                      </a:ln>
                    </p:spPr>
                  </p:pic>
                </p:oleObj>
              </mc:Fallback>
            </mc:AlternateContent>
          </a:graphicData>
        </a:graphic>
      </p:graphicFrame>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srcRect l="26" r="26"/>
          <a:stretch>
            <a:fillRect/>
          </a:stretch>
        </p:blipFill>
        <p:spPr>
          <a:xfrm>
            <a:off x="-635" y="0"/>
            <a:ext cx="12192635"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矩形: 圆顶角 8"/>
          <p:cNvSpPr/>
          <p:nvPr>
            <p:custDataLst>
              <p:tags r:id="rId3"/>
            </p:custDataLst>
          </p:nvPr>
        </p:nvSpPr>
        <p:spPr>
          <a:xfrm>
            <a:off x="0" y="342900"/>
            <a:ext cx="12192000" cy="6515100"/>
          </a:xfrm>
          <a:prstGeom prst="round2SameRect">
            <a:avLst>
              <a:gd name="adj1" fmla="val 7374"/>
              <a:gd name="adj2" fmla="val 0"/>
            </a:avLst>
          </a:prstGeom>
          <a:gradFill flip="none" rotWithShape="1">
            <a:gsLst>
              <a:gs pos="0">
                <a:srgbClr val="FCFDFE"/>
              </a:gs>
              <a:gs pos="100000">
                <a:srgbClr val="FCFDFE">
                  <a:alpha val="78000"/>
                </a:srgbClr>
              </a:gs>
            </a:gsLst>
            <a:lin ang="5400000" scaled="1"/>
          </a:gra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custDataLst>
              <p:tags r:id="rId4"/>
            </p:custDataLst>
          </p:nvPr>
        </p:nvGrpSpPr>
        <p:grpSpPr>
          <a:xfrm>
            <a:off x="584836" y="485031"/>
            <a:ext cx="5197474" cy="521970"/>
            <a:chOff x="330201" y="588536"/>
            <a:chExt cx="5197474" cy="521970"/>
          </a:xfrm>
        </p:grpSpPr>
        <p:sp>
          <p:nvSpPr>
            <p:cNvPr id="14" name="文本框 13"/>
            <p:cNvSpPr txBox="1"/>
            <p:nvPr>
              <p:custDataLst>
                <p:tags r:id="rId5"/>
              </p:custDataLst>
            </p:nvPr>
          </p:nvSpPr>
          <p:spPr>
            <a:xfrm>
              <a:off x="523875" y="588536"/>
              <a:ext cx="5003800" cy="521970"/>
            </a:xfrm>
            <a:prstGeom prst="rect">
              <a:avLst/>
            </a:prstGeom>
            <a:noFill/>
          </p:spPr>
          <p:txBody>
            <a:bodyPr wrap="square" rtlCol="0">
              <a:spAutoFit/>
            </a:bodyPr>
            <a:lstStyle/>
            <a:p>
              <a:r>
                <a:rPr lang="zh-CN" altLang="en-US" sz="2800" b="1">
                  <a:solidFill>
                    <a:schemeClr val="tx1">
                      <a:lumMod val="95000"/>
                      <a:lumOff val="5000"/>
                    </a:schemeClr>
                  </a:solidFill>
                  <a:latin typeface="微软雅黑" panose="020B0503020204020204" charset="-122"/>
                  <a:ea typeface="微软雅黑" panose="020B0503020204020204" charset="-122"/>
                </a:rPr>
                <a:t>学习新知</a:t>
              </a:r>
              <a:endParaRPr lang="zh-CN" altLang="en-US" sz="2800" b="1">
                <a:solidFill>
                  <a:schemeClr val="tx1">
                    <a:lumMod val="95000"/>
                    <a:lumOff val="5000"/>
                  </a:schemeClr>
                </a:solidFill>
                <a:latin typeface="微软雅黑" panose="020B0503020204020204" charset="-122"/>
                <a:ea typeface="微软雅黑" panose="020B0503020204020204" charset="-122"/>
              </a:endParaRPr>
            </a:p>
          </p:txBody>
        </p:sp>
        <p:sp>
          <p:nvSpPr>
            <p:cNvPr id="16" name="矩形: 圆角 15"/>
            <p:cNvSpPr/>
            <p:nvPr>
              <p:custDataLst>
                <p:tags r:id="rId6"/>
              </p:custDataLst>
            </p:nvPr>
          </p:nvSpPr>
          <p:spPr>
            <a:xfrm>
              <a:off x="330201" y="656481"/>
              <a:ext cx="139700" cy="380365"/>
            </a:xfrm>
            <a:prstGeom prst="roundRect">
              <a:avLst>
                <a:gd name="adj" fmla="val 50000"/>
              </a:avLst>
            </a:prstGeom>
            <a:gradFill flip="none" rotWithShape="1">
              <a:gsLst>
                <a:gs pos="0">
                  <a:srgbClr val="D1DE7D"/>
                </a:gs>
                <a:gs pos="70000">
                  <a:srgbClr val="068BD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grpSp>
      <p:grpSp>
        <p:nvGrpSpPr>
          <p:cNvPr id="13" name="组合 12"/>
          <p:cNvGrpSpPr/>
          <p:nvPr>
            <p:custDataLst>
              <p:tags r:id="rId7"/>
            </p:custDataLst>
          </p:nvPr>
        </p:nvGrpSpPr>
        <p:grpSpPr>
          <a:xfrm>
            <a:off x="724535" y="1065530"/>
            <a:ext cx="10972800" cy="2561590"/>
            <a:chOff x="1141" y="1678"/>
            <a:chExt cx="17280" cy="4034"/>
          </a:xfrm>
        </p:grpSpPr>
        <p:graphicFrame>
          <p:nvGraphicFramePr>
            <p:cNvPr id="3" name="Object 10"/>
            <p:cNvGraphicFramePr>
              <a:graphicFrameLocks noChangeAspect="1"/>
            </p:cNvGraphicFramePr>
            <p:nvPr>
              <p:custDataLst>
                <p:tags r:id="rId8"/>
              </p:custDataLst>
            </p:nvPr>
          </p:nvGraphicFramePr>
          <p:xfrm>
            <a:off x="1141" y="1678"/>
            <a:ext cx="17280" cy="4034"/>
          </p:xfrm>
          <a:graphic>
            <a:graphicData uri="http://schemas.openxmlformats.org/presentationml/2006/ole">
              <mc:AlternateContent xmlns:mc="http://schemas.openxmlformats.org/markup-compatibility/2006">
                <mc:Choice xmlns:v="urn:schemas-microsoft-com:vml" Requires="v">
                  <p:oleObj spid="_x0000_s1115" name="Microsoft Word 97-2003" r:id="rId9" imgW="6286500" imgH="1457325" progId="Word.Document.8">
                    <p:embed/>
                  </p:oleObj>
                </mc:Choice>
                <mc:Fallback>
                  <p:oleObj name="Microsoft Word 97-2003" r:id="rId9" imgW="6286500" imgH="1457325" progId="Word.Document.8">
                    <p:embed/>
                    <p:pic>
                      <p:nvPicPr>
                        <p:cNvPr id="0" name="OLE substitute image"/>
                        <p:cNvPicPr/>
                        <p:nvPr/>
                      </p:nvPicPr>
                      <p:blipFill>
                        <a:blip r:embed="rId10"/>
                        <a:stretch>
                          <a:fillRect/>
                        </a:stretch>
                      </p:blipFill>
                      <p:spPr>
                        <a:xfrm>
                          <a:off x="1141" y="1678"/>
                          <a:ext cx="17280" cy="4034"/>
                        </a:xfrm>
                        <a:prstGeom prst="rect">
                          <a:avLst/>
                        </a:prstGeom>
                        <a:noFill/>
                        <a:ln w="38100">
                          <a:noFill/>
                        </a:ln>
                      </p:spPr>
                    </p:pic>
                  </p:oleObj>
                </mc:Fallback>
              </mc:AlternateContent>
            </a:graphicData>
          </a:graphic>
        </p:graphicFrame>
        <p:pic>
          <p:nvPicPr>
            <p:cNvPr id="1073742852" name="图片 100061" descr="@@@121b0173-7572-450b-b195-b0a7a2b96355"/>
            <p:cNvPicPr>
              <a:picLocks noChangeAspect="1"/>
            </p:cNvPicPr>
            <p:nvPr>
              <p:custDataLst>
                <p:tags r:id="rId11"/>
              </p:custDataLst>
            </p:nvPr>
          </p:nvPicPr>
          <p:blipFill>
            <a:blip r:embed="rId12">
              <a:clrChange>
                <a:clrFrom>
                  <a:srgbClr val="FFFFFF">
                    <a:alpha val="100000"/>
                  </a:srgbClr>
                </a:clrFrom>
                <a:clrTo>
                  <a:srgbClr val="FFFFFF">
                    <a:alpha val="100000"/>
                    <a:alpha val="0"/>
                  </a:srgbClr>
                </a:clrTo>
              </a:clrChange>
            </a:blip>
            <a:stretch>
              <a:fillRect/>
            </a:stretch>
          </p:blipFill>
          <p:spPr>
            <a:xfrm>
              <a:off x="13272" y="3080"/>
              <a:ext cx="5149" cy="2320"/>
            </a:xfrm>
            <a:prstGeom prst="rect">
              <a:avLst/>
            </a:prstGeom>
            <a:noFill/>
            <a:ln w="9525">
              <a:noFill/>
            </a:ln>
          </p:spPr>
        </p:pic>
      </p:grpSp>
      <p:sp>
        <p:nvSpPr>
          <p:cNvPr id="7" name="圆角矩形 6"/>
          <p:cNvSpPr/>
          <p:nvPr>
            <p:custDataLst>
              <p:tags r:id="rId13"/>
            </p:custDataLst>
          </p:nvPr>
        </p:nvSpPr>
        <p:spPr>
          <a:xfrm>
            <a:off x="584835" y="3626485"/>
            <a:ext cx="11113135" cy="2587625"/>
          </a:xfrm>
          <a:prstGeom prst="roundRect">
            <a:avLst>
              <a:gd name="adj" fmla="val 6919"/>
            </a:avLst>
          </a:prstGeom>
          <a:solidFill>
            <a:srgbClr val="D5E69E">
              <a:alpha val="9000"/>
            </a:srgbClr>
          </a:solidFill>
          <a:ln w="22225">
            <a:solidFill>
              <a:srgbClr val="9FC157"/>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fontAlgn="auto">
              <a:lnSpc>
                <a:spcPct val="130000"/>
              </a:lnSpc>
            </a:pPr>
            <a:endParaRPr lang="zh-CN" altLang="en-US" sz="2400" smtClean="0">
              <a:solidFill>
                <a:schemeClr val="tx1"/>
              </a:solidFill>
              <a:latin typeface="Times New Roman" panose="02020603050405020304" pitchFamily="18" charset="0"/>
              <a:ea typeface="黑体" panose="02010609060101010101" charset="-122"/>
              <a:cs typeface="Times New Roman" panose="02020603050405020304" pitchFamily="18" charset="0"/>
              <a:sym typeface="+mn-ea"/>
            </a:endParaRPr>
          </a:p>
        </p:txBody>
      </p:sp>
      <p:graphicFrame>
        <p:nvGraphicFramePr>
          <p:cNvPr id="15" name="Object 10"/>
          <p:cNvGraphicFramePr>
            <a:graphicFrameLocks noChangeAspect="1"/>
          </p:cNvGraphicFramePr>
          <p:nvPr>
            <p:custDataLst>
              <p:tags r:id="rId14"/>
            </p:custDataLst>
          </p:nvPr>
        </p:nvGraphicFramePr>
        <p:xfrm>
          <a:off x="778510" y="3827781"/>
          <a:ext cx="11903710" cy="2814320"/>
        </p:xfrm>
        <a:graphic>
          <a:graphicData uri="http://schemas.openxmlformats.org/presentationml/2006/ole">
            <mc:AlternateContent xmlns:mc="http://schemas.openxmlformats.org/markup-compatibility/2006">
              <mc:Choice xmlns:v="urn:schemas-microsoft-com:vml" Requires="v">
                <p:oleObj spid="_x0000_s1116" name="Microsoft Word 97-2003" r:id="rId15" imgW="6819900" imgH="1600200" progId="Word.Document.8">
                  <p:embed/>
                </p:oleObj>
              </mc:Choice>
              <mc:Fallback>
                <p:oleObj name="Microsoft Word 97-2003" r:id="rId15" imgW="6819900" imgH="1600200" progId="Word.Document.8">
                  <p:embed/>
                  <p:pic>
                    <p:nvPicPr>
                      <p:cNvPr id="0" name="OLE substitute image"/>
                      <p:cNvPicPr/>
                      <p:nvPr/>
                    </p:nvPicPr>
                    <p:blipFill>
                      <a:blip r:embed="rId16"/>
                      <a:stretch>
                        <a:fillRect/>
                      </a:stretch>
                    </p:blipFill>
                    <p:spPr>
                      <a:xfrm>
                        <a:off x="778510" y="3827781"/>
                        <a:ext cx="11903710" cy="2814320"/>
                      </a:xfrm>
                      <a:prstGeom prst="rect">
                        <a:avLst/>
                      </a:prstGeom>
                      <a:noFill/>
                      <a:ln w="38100">
                        <a:noFill/>
                      </a:ln>
                    </p:spPr>
                  </p:pic>
                </p:oleObj>
              </mc:Fallback>
            </mc:AlternateContent>
          </a:graphicData>
        </a:graphic>
      </p:graphicFrame>
      <p:pic>
        <p:nvPicPr>
          <p:cNvPr id="4" name="Picture 4"/>
          <p:cNvPicPr>
            <a:picLocks noChangeAspect="1"/>
          </p:cNvPicPr>
          <p:nvPr>
            <p:custDataLst>
              <p:tags r:id="rId17"/>
            </p:custDataLst>
          </p:nvPr>
        </p:nvPicPr>
        <p:blipFill>
          <a:blip r:embed="rId18"/>
          <a:stretch>
            <a:fillRect/>
          </a:stretch>
        </p:blipFill>
        <p:spPr>
          <a:xfrm flipH="1">
            <a:off x="11303000" y="10668000"/>
            <a:ext cx="0" cy="0"/>
          </a:xfrm>
          <a:prstGeom prst="rect">
            <a:avLst/>
          </a:prstGeom>
          <a:ln>
            <a:noFill/>
          </a:ln>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srcRect l="26" r="26"/>
          <a:stretch>
            <a:fillRect/>
          </a:stretch>
        </p:blipFill>
        <p:spPr>
          <a:xfrm>
            <a:off x="-635" y="0"/>
            <a:ext cx="12192635"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矩形: 圆顶角 8"/>
          <p:cNvSpPr/>
          <p:nvPr>
            <p:custDataLst>
              <p:tags r:id="rId3"/>
            </p:custDataLst>
          </p:nvPr>
        </p:nvSpPr>
        <p:spPr>
          <a:xfrm>
            <a:off x="0" y="342900"/>
            <a:ext cx="12192000" cy="6515100"/>
          </a:xfrm>
          <a:prstGeom prst="round2SameRect">
            <a:avLst>
              <a:gd name="adj1" fmla="val 7374"/>
              <a:gd name="adj2" fmla="val 0"/>
            </a:avLst>
          </a:prstGeom>
          <a:gradFill flip="none" rotWithShape="1">
            <a:gsLst>
              <a:gs pos="0">
                <a:srgbClr val="FCFDFE"/>
              </a:gs>
              <a:gs pos="100000">
                <a:srgbClr val="FCFDFE">
                  <a:alpha val="78000"/>
                </a:srgbClr>
              </a:gs>
            </a:gsLst>
            <a:lin ang="5400000" scaled="1"/>
          </a:gra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custDataLst>
              <p:tags r:id="rId4"/>
            </p:custDataLst>
          </p:nvPr>
        </p:nvGrpSpPr>
        <p:grpSpPr>
          <a:xfrm>
            <a:off x="584836" y="472966"/>
            <a:ext cx="5197474" cy="521970"/>
            <a:chOff x="330201" y="576471"/>
            <a:chExt cx="5197474" cy="521970"/>
          </a:xfrm>
        </p:grpSpPr>
        <p:sp>
          <p:nvSpPr>
            <p:cNvPr id="14" name="文本框 13"/>
            <p:cNvSpPr txBox="1"/>
            <p:nvPr>
              <p:custDataLst>
                <p:tags r:id="rId5"/>
              </p:custDataLst>
            </p:nvPr>
          </p:nvSpPr>
          <p:spPr>
            <a:xfrm>
              <a:off x="523875" y="576471"/>
              <a:ext cx="5003800" cy="521970"/>
            </a:xfrm>
            <a:prstGeom prst="rect">
              <a:avLst/>
            </a:prstGeom>
            <a:noFill/>
          </p:spPr>
          <p:txBody>
            <a:bodyPr wrap="square" rtlCol="0">
              <a:spAutoFit/>
            </a:bodyPr>
            <a:lstStyle/>
            <a:p>
              <a:r>
                <a:rPr lang="zh-CN" altLang="en-US" sz="2800" b="1">
                  <a:solidFill>
                    <a:schemeClr val="tx1">
                      <a:lumMod val="95000"/>
                      <a:lumOff val="5000"/>
                    </a:schemeClr>
                  </a:solidFill>
                  <a:latin typeface="微软雅黑" panose="020B0503020204020204" charset="-122"/>
                  <a:ea typeface="微软雅黑" panose="020B0503020204020204" charset="-122"/>
                </a:rPr>
                <a:t>学习新知</a:t>
              </a:r>
              <a:endParaRPr lang="zh-CN" altLang="en-US" sz="2800" b="1">
                <a:solidFill>
                  <a:schemeClr val="tx1">
                    <a:lumMod val="95000"/>
                    <a:lumOff val="5000"/>
                  </a:schemeClr>
                </a:solidFill>
                <a:latin typeface="微软雅黑" panose="020B0503020204020204" charset="-122"/>
                <a:ea typeface="微软雅黑" panose="020B0503020204020204" charset="-122"/>
              </a:endParaRPr>
            </a:p>
          </p:txBody>
        </p:sp>
        <p:sp>
          <p:nvSpPr>
            <p:cNvPr id="16" name="矩形: 圆角 15"/>
            <p:cNvSpPr/>
            <p:nvPr>
              <p:custDataLst>
                <p:tags r:id="rId6"/>
              </p:custDataLst>
            </p:nvPr>
          </p:nvSpPr>
          <p:spPr>
            <a:xfrm>
              <a:off x="330201" y="656481"/>
              <a:ext cx="139700" cy="380365"/>
            </a:xfrm>
            <a:prstGeom prst="roundRect">
              <a:avLst>
                <a:gd name="adj" fmla="val 50000"/>
              </a:avLst>
            </a:prstGeom>
            <a:gradFill flip="none" rotWithShape="1">
              <a:gsLst>
                <a:gs pos="0">
                  <a:srgbClr val="D1DE7D"/>
                </a:gs>
                <a:gs pos="70000">
                  <a:srgbClr val="068BD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grpSp>
      <p:sp>
        <p:nvSpPr>
          <p:cNvPr id="41" name="圆角矩形 40"/>
          <p:cNvSpPr/>
          <p:nvPr>
            <p:custDataLst>
              <p:tags r:id="rId7"/>
            </p:custDataLst>
          </p:nvPr>
        </p:nvSpPr>
        <p:spPr>
          <a:xfrm>
            <a:off x="862965" y="1339850"/>
            <a:ext cx="10466070" cy="4815205"/>
          </a:xfrm>
          <a:prstGeom prst="roundRect">
            <a:avLst>
              <a:gd name="adj" fmla="val 3755"/>
            </a:avLst>
          </a:prstGeom>
          <a:solidFill>
            <a:srgbClr val="F0F6E4">
              <a:alpha val="34000"/>
            </a:srgbClr>
          </a:solidFill>
          <a:ln w="22225">
            <a:solidFill>
              <a:srgbClr val="9FC157"/>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600" b="1">
              <a:solidFill>
                <a:srgbClr val="0062DC"/>
              </a:solidFill>
              <a:latin typeface="Times New Roman" panose="02020603050405020304" pitchFamily="18" charset="0"/>
              <a:ea typeface="黑体" panose="02010609060101010101" charset="-122"/>
              <a:sym typeface="+mn-ea"/>
            </a:endParaRPr>
          </a:p>
        </p:txBody>
      </p:sp>
      <p:sp>
        <p:nvSpPr>
          <p:cNvPr id="18" name="圆角矩形 17"/>
          <p:cNvSpPr/>
          <p:nvPr>
            <p:custDataLst>
              <p:tags r:id="rId8"/>
            </p:custDataLst>
          </p:nvPr>
        </p:nvSpPr>
        <p:spPr>
          <a:xfrm>
            <a:off x="4791710" y="1067435"/>
            <a:ext cx="2606675" cy="579120"/>
          </a:xfrm>
          <a:prstGeom prst="roundRect">
            <a:avLst>
              <a:gd name="adj" fmla="val 50000"/>
            </a:avLst>
          </a:prstGeom>
          <a:gradFill>
            <a:gsLst>
              <a:gs pos="0">
                <a:srgbClr val="068BD8"/>
              </a:gs>
              <a:gs pos="100000">
                <a:srgbClr val="85BC5C"/>
              </a:gs>
            </a:gsLst>
            <a:lin ang="14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600" b="1">
                <a:latin typeface="黑体" panose="02010609060101010101" charset="-122"/>
                <a:ea typeface="黑体" panose="02010609060101010101" charset="-122"/>
                <a:cs typeface="黑体" panose="02010609060101010101" charset="-122"/>
                <a:sym typeface="+mn-ea"/>
              </a:rPr>
              <a:t>通性通法</a:t>
            </a:r>
            <a:endParaRPr lang="zh-CN" altLang="en-US" sz="2600" b="1">
              <a:latin typeface="黑体" panose="02010609060101010101" charset="-122"/>
              <a:ea typeface="黑体" panose="02010609060101010101" charset="-122"/>
              <a:cs typeface="黑体" panose="02010609060101010101" charset="-122"/>
              <a:sym typeface="+mn-ea"/>
            </a:endParaRPr>
          </a:p>
        </p:txBody>
      </p:sp>
      <p:graphicFrame>
        <p:nvGraphicFramePr>
          <p:cNvPr id="1376262" name="对象 1376261"/>
          <p:cNvGraphicFramePr>
            <a:graphicFrameLocks noChangeAspect="1"/>
          </p:cNvGraphicFramePr>
          <p:nvPr>
            <p:custDataLst>
              <p:tags r:id="rId9"/>
            </p:custDataLst>
          </p:nvPr>
        </p:nvGraphicFramePr>
        <p:xfrm>
          <a:off x="1167765" y="1820545"/>
          <a:ext cx="9856470" cy="3938270"/>
        </p:xfrm>
        <a:graphic>
          <a:graphicData uri="http://schemas.openxmlformats.org/presentationml/2006/ole">
            <mc:AlternateContent xmlns:mc="http://schemas.openxmlformats.org/markup-compatibility/2006">
              <mc:Choice xmlns:v="urn:schemas-microsoft-com:vml" Requires="v">
                <p:oleObj spid="_x0000_s1117" name="" r:id="rId10" imgW="8820150" imgH="3476625" progId="Word.Document.8">
                  <p:embed/>
                </p:oleObj>
              </mc:Choice>
              <mc:Fallback>
                <p:oleObj name="" r:id="rId10" imgW="8820150" imgH="3476625" progId="Word.Document.8">
                  <p:embed/>
                  <p:pic>
                    <p:nvPicPr>
                      <p:cNvPr id="0" name="OLE substitute image"/>
                      <p:cNvPicPr/>
                      <p:nvPr/>
                    </p:nvPicPr>
                    <p:blipFill>
                      <a:blip r:embed="rId11"/>
                      <a:stretch>
                        <a:fillRect/>
                      </a:stretch>
                    </p:blipFill>
                    <p:spPr>
                      <a:xfrm>
                        <a:off x="1167765" y="1820545"/>
                        <a:ext cx="9856470" cy="3938270"/>
                      </a:xfrm>
                      <a:prstGeom prst="rect">
                        <a:avLst/>
                      </a:prstGeom>
                      <a:noFill/>
                      <a:ln w="38100">
                        <a:noFill/>
                        <a:miter/>
                      </a:ln>
                    </p:spPr>
                  </p:pic>
                </p:oleObj>
              </mc:Fallback>
            </mc:AlternateContent>
          </a:graphicData>
        </a:graphic>
      </p:graphicFrame>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stretch>
            <a:fillRect/>
          </a:stretch>
        </p:blipFill>
        <p:spPr>
          <a:xfrm>
            <a:off x="0" y="0"/>
            <a:ext cx="12186920" cy="6858000"/>
          </a:xfrm>
          <a:prstGeom prst="rect">
            <a:avLst/>
          </a:prstGeom>
        </p:spPr>
      </p:pic>
      <p:grpSp>
        <p:nvGrpSpPr>
          <p:cNvPr id="22" name="组合 21"/>
          <p:cNvGrpSpPr/>
          <p:nvPr>
            <p:custDataLst>
              <p:tags r:id="rId3"/>
            </p:custDataLst>
          </p:nvPr>
        </p:nvGrpSpPr>
        <p:grpSpPr>
          <a:xfrm flipH="1">
            <a:off x="914400" y="1318230"/>
            <a:ext cx="10363200" cy="4221540"/>
            <a:chOff x="838200" y="1460500"/>
            <a:chExt cx="9664700" cy="3937000"/>
          </a:xfrm>
        </p:grpSpPr>
        <p:sp>
          <p:nvSpPr>
            <p:cNvPr id="13" name="矩形: 圆角 12"/>
            <p:cNvSpPr/>
            <p:nvPr>
              <p:custDataLst>
                <p:tags r:id="rId4"/>
              </p:custDataLst>
            </p:nvPr>
          </p:nvSpPr>
          <p:spPr>
            <a:xfrm>
              <a:off x="838200" y="1460500"/>
              <a:ext cx="9664700" cy="3937000"/>
            </a:xfrm>
            <a:prstGeom prst="roundRect">
              <a:avLst>
                <a:gd name="adj" fmla="val 9794"/>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形状 19"/>
            <p:cNvSpPr/>
            <p:nvPr>
              <p:custDataLst>
                <p:tags r:id="rId5"/>
              </p:custDataLst>
            </p:nvPr>
          </p:nvSpPr>
          <p:spPr>
            <a:xfrm>
              <a:off x="7683500" y="1460500"/>
              <a:ext cx="2819400" cy="2565400"/>
            </a:xfrm>
            <a:custGeom>
              <a:avLst/>
              <a:gdLst>
                <a:gd name="connsiteX0" fmla="*/ 29127 w 2819400"/>
                <a:gd name="connsiteY0" fmla="*/ 0 h 2565400"/>
                <a:gd name="connsiteX1" fmla="*/ 2433810 w 2819400"/>
                <a:gd name="connsiteY1" fmla="*/ 0 h 2565400"/>
                <a:gd name="connsiteX2" fmla="*/ 2819400 w 2819400"/>
                <a:gd name="connsiteY2" fmla="*/ 385590 h 2565400"/>
                <a:gd name="connsiteX3" fmla="*/ 2819400 w 2819400"/>
                <a:gd name="connsiteY3" fmla="*/ 2481938 h 2565400"/>
                <a:gd name="connsiteX4" fmla="*/ 2670411 w 2819400"/>
                <a:gd name="connsiteY4" fmla="*/ 2520247 h 2565400"/>
                <a:gd name="connsiteX5" fmla="*/ 2222500 w 2819400"/>
                <a:gd name="connsiteY5" fmla="*/ 2565400 h 2565400"/>
                <a:gd name="connsiteX6" fmla="*/ 0 w 2819400"/>
                <a:gd name="connsiteY6" fmla="*/ 342900 h 2565400"/>
                <a:gd name="connsiteX7" fmla="*/ 11475 w 2819400"/>
                <a:gd name="connsiteY7" fmla="*/ 115662 h 256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9400" h="2565400">
                  <a:moveTo>
                    <a:pt x="29127" y="0"/>
                  </a:moveTo>
                  <a:lnTo>
                    <a:pt x="2433810" y="0"/>
                  </a:lnTo>
                  <a:cubicBezTo>
                    <a:pt x="2646765" y="0"/>
                    <a:pt x="2819400" y="172635"/>
                    <a:pt x="2819400" y="385590"/>
                  </a:cubicBezTo>
                  <a:lnTo>
                    <a:pt x="2819400" y="2481938"/>
                  </a:lnTo>
                  <a:lnTo>
                    <a:pt x="2670411" y="2520247"/>
                  </a:lnTo>
                  <a:cubicBezTo>
                    <a:pt x="2525732" y="2549852"/>
                    <a:pt x="2375932" y="2565400"/>
                    <a:pt x="2222500" y="2565400"/>
                  </a:cubicBezTo>
                  <a:cubicBezTo>
                    <a:pt x="995047" y="2565400"/>
                    <a:pt x="0" y="1570353"/>
                    <a:pt x="0" y="342900"/>
                  </a:cubicBezTo>
                  <a:cubicBezTo>
                    <a:pt x="0" y="266184"/>
                    <a:pt x="3887" y="190376"/>
                    <a:pt x="11475" y="115662"/>
                  </a:cubicBezTo>
                  <a:close/>
                </a:path>
              </a:pathLst>
            </a:custGeom>
            <a:gradFill flip="none" rotWithShape="1">
              <a:gsLst>
                <a:gs pos="0">
                  <a:srgbClr val="17B5F9">
                    <a:alpha val="48000"/>
                  </a:srgbClr>
                </a:gs>
                <a:gs pos="100000">
                  <a:srgbClr val="D5E69E">
                    <a:alpha val="34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p:cNvGrpSpPr/>
          <p:nvPr>
            <p:custDataLst>
              <p:tags r:id="rId6"/>
            </p:custDataLst>
          </p:nvPr>
        </p:nvGrpSpPr>
        <p:grpSpPr>
          <a:xfrm flipH="1">
            <a:off x="10644249" y="2030170"/>
            <a:ext cx="176150" cy="780068"/>
            <a:chOff x="8290832" y="4887686"/>
            <a:chExt cx="296617" cy="1313542"/>
          </a:xfrm>
          <a:solidFill>
            <a:srgbClr val="15A5F9"/>
          </a:solidFill>
        </p:grpSpPr>
        <p:grpSp>
          <p:nvGrpSpPr>
            <p:cNvPr id="33" name="组合 32"/>
            <p:cNvGrpSpPr/>
            <p:nvPr>
              <p:custDataLst>
                <p:tags r:id="rId7"/>
              </p:custDataLst>
            </p:nvPr>
          </p:nvGrpSpPr>
          <p:grpSpPr>
            <a:xfrm>
              <a:off x="8452757" y="5040086"/>
              <a:ext cx="134692" cy="1161142"/>
              <a:chOff x="8490857" y="4963886"/>
              <a:chExt cx="134692" cy="1161142"/>
            </a:xfrm>
            <a:grpFill/>
          </p:grpSpPr>
          <p:sp>
            <p:nvSpPr>
              <p:cNvPr id="40" name="等腰三角形 39"/>
              <p:cNvSpPr/>
              <p:nvPr>
                <p:custDataLst>
                  <p:tags r:id="rId8"/>
                </p:custDataLst>
              </p:nvPr>
            </p:nvSpPr>
            <p:spPr>
              <a:xfrm>
                <a:off x="8490857" y="4963886"/>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等腰三角形 40"/>
              <p:cNvSpPr/>
              <p:nvPr>
                <p:custDataLst>
                  <p:tags r:id="rId9"/>
                </p:custDataLst>
              </p:nvPr>
            </p:nvSpPr>
            <p:spPr>
              <a:xfrm>
                <a:off x="8490857" y="5225143"/>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等腰三角形 41"/>
              <p:cNvSpPr/>
              <p:nvPr>
                <p:custDataLst>
                  <p:tags r:id="rId10"/>
                </p:custDataLst>
              </p:nvPr>
            </p:nvSpPr>
            <p:spPr>
              <a:xfrm>
                <a:off x="8490857" y="5486400"/>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等腰三角形 42"/>
              <p:cNvSpPr/>
              <p:nvPr>
                <p:custDataLst>
                  <p:tags r:id="rId11"/>
                </p:custDataLst>
              </p:nvPr>
            </p:nvSpPr>
            <p:spPr>
              <a:xfrm>
                <a:off x="8490857" y="5747657"/>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等腰三角形 43"/>
              <p:cNvSpPr/>
              <p:nvPr>
                <p:custDataLst>
                  <p:tags r:id="rId12"/>
                </p:custDataLst>
              </p:nvPr>
            </p:nvSpPr>
            <p:spPr>
              <a:xfrm>
                <a:off x="8490857" y="6008914"/>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 name="组合 33"/>
            <p:cNvGrpSpPr/>
            <p:nvPr>
              <p:custDataLst>
                <p:tags r:id="rId13"/>
              </p:custDataLst>
            </p:nvPr>
          </p:nvGrpSpPr>
          <p:grpSpPr>
            <a:xfrm>
              <a:off x="8290832" y="4887686"/>
              <a:ext cx="134692" cy="1161142"/>
              <a:chOff x="8490857" y="4963886"/>
              <a:chExt cx="134692" cy="1161142"/>
            </a:xfrm>
            <a:grpFill/>
          </p:grpSpPr>
          <p:sp>
            <p:nvSpPr>
              <p:cNvPr id="35" name="等腰三角形 34"/>
              <p:cNvSpPr/>
              <p:nvPr>
                <p:custDataLst>
                  <p:tags r:id="rId14"/>
                </p:custDataLst>
              </p:nvPr>
            </p:nvSpPr>
            <p:spPr>
              <a:xfrm>
                <a:off x="8490857" y="4963886"/>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等腰三角形 35"/>
              <p:cNvSpPr/>
              <p:nvPr>
                <p:custDataLst>
                  <p:tags r:id="rId15"/>
                </p:custDataLst>
              </p:nvPr>
            </p:nvSpPr>
            <p:spPr>
              <a:xfrm>
                <a:off x="8490857" y="5225143"/>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等腰三角形 36"/>
              <p:cNvSpPr/>
              <p:nvPr>
                <p:custDataLst>
                  <p:tags r:id="rId16"/>
                </p:custDataLst>
              </p:nvPr>
            </p:nvSpPr>
            <p:spPr>
              <a:xfrm>
                <a:off x="8490857" y="5486400"/>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等腰三角形 37"/>
              <p:cNvSpPr/>
              <p:nvPr>
                <p:custDataLst>
                  <p:tags r:id="rId17"/>
                </p:custDataLst>
              </p:nvPr>
            </p:nvSpPr>
            <p:spPr>
              <a:xfrm>
                <a:off x="8490857" y="5747657"/>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p:cNvSpPr/>
              <p:nvPr>
                <p:custDataLst>
                  <p:tags r:id="rId18"/>
                </p:custDataLst>
              </p:nvPr>
            </p:nvSpPr>
            <p:spPr>
              <a:xfrm>
                <a:off x="8490857" y="6008914"/>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5" name="组合 44"/>
          <p:cNvGrpSpPr/>
          <p:nvPr>
            <p:custDataLst>
              <p:tags r:id="rId19"/>
            </p:custDataLst>
          </p:nvPr>
        </p:nvGrpSpPr>
        <p:grpSpPr>
          <a:xfrm flipH="1">
            <a:off x="1424049" y="4303470"/>
            <a:ext cx="176150" cy="780068"/>
            <a:chOff x="8290832" y="4887686"/>
            <a:chExt cx="296617" cy="1313542"/>
          </a:xfrm>
          <a:solidFill>
            <a:srgbClr val="15A5F9"/>
          </a:solidFill>
        </p:grpSpPr>
        <p:grpSp>
          <p:nvGrpSpPr>
            <p:cNvPr id="46" name="组合 45"/>
            <p:cNvGrpSpPr/>
            <p:nvPr>
              <p:custDataLst>
                <p:tags r:id="rId20"/>
              </p:custDataLst>
            </p:nvPr>
          </p:nvGrpSpPr>
          <p:grpSpPr>
            <a:xfrm>
              <a:off x="8452757" y="5040086"/>
              <a:ext cx="134692" cy="1161142"/>
              <a:chOff x="8490857" y="4963886"/>
              <a:chExt cx="134692" cy="1161142"/>
            </a:xfrm>
            <a:grpFill/>
          </p:grpSpPr>
          <p:sp>
            <p:nvSpPr>
              <p:cNvPr id="53" name="等腰三角形 52"/>
              <p:cNvSpPr/>
              <p:nvPr>
                <p:custDataLst>
                  <p:tags r:id="rId21"/>
                </p:custDataLst>
              </p:nvPr>
            </p:nvSpPr>
            <p:spPr>
              <a:xfrm>
                <a:off x="8490857" y="4963886"/>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等腰三角形 53"/>
              <p:cNvSpPr/>
              <p:nvPr>
                <p:custDataLst>
                  <p:tags r:id="rId22"/>
                </p:custDataLst>
              </p:nvPr>
            </p:nvSpPr>
            <p:spPr>
              <a:xfrm>
                <a:off x="8490857" y="5225143"/>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等腰三角形 54"/>
              <p:cNvSpPr/>
              <p:nvPr>
                <p:custDataLst>
                  <p:tags r:id="rId23"/>
                </p:custDataLst>
              </p:nvPr>
            </p:nvSpPr>
            <p:spPr>
              <a:xfrm>
                <a:off x="8490857" y="5486400"/>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等腰三角形 55"/>
              <p:cNvSpPr/>
              <p:nvPr>
                <p:custDataLst>
                  <p:tags r:id="rId24"/>
                </p:custDataLst>
              </p:nvPr>
            </p:nvSpPr>
            <p:spPr>
              <a:xfrm>
                <a:off x="8490857" y="5747657"/>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等腰三角形 56"/>
              <p:cNvSpPr/>
              <p:nvPr>
                <p:custDataLst>
                  <p:tags r:id="rId25"/>
                </p:custDataLst>
              </p:nvPr>
            </p:nvSpPr>
            <p:spPr>
              <a:xfrm>
                <a:off x="8490857" y="6008914"/>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7" name="组合 46"/>
            <p:cNvGrpSpPr/>
            <p:nvPr>
              <p:custDataLst>
                <p:tags r:id="rId26"/>
              </p:custDataLst>
            </p:nvPr>
          </p:nvGrpSpPr>
          <p:grpSpPr>
            <a:xfrm>
              <a:off x="8290832" y="4887686"/>
              <a:ext cx="134692" cy="1161142"/>
              <a:chOff x="8490857" y="4963886"/>
              <a:chExt cx="134692" cy="1161142"/>
            </a:xfrm>
            <a:grpFill/>
          </p:grpSpPr>
          <p:sp>
            <p:nvSpPr>
              <p:cNvPr id="48" name="等腰三角形 47"/>
              <p:cNvSpPr/>
              <p:nvPr>
                <p:custDataLst>
                  <p:tags r:id="rId27"/>
                </p:custDataLst>
              </p:nvPr>
            </p:nvSpPr>
            <p:spPr>
              <a:xfrm>
                <a:off x="8490857" y="4963886"/>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等腰三角形 48"/>
              <p:cNvSpPr/>
              <p:nvPr>
                <p:custDataLst>
                  <p:tags r:id="rId28"/>
                </p:custDataLst>
              </p:nvPr>
            </p:nvSpPr>
            <p:spPr>
              <a:xfrm>
                <a:off x="8490857" y="5225143"/>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等腰三角形 49"/>
              <p:cNvSpPr/>
              <p:nvPr>
                <p:custDataLst>
                  <p:tags r:id="rId29"/>
                </p:custDataLst>
              </p:nvPr>
            </p:nvSpPr>
            <p:spPr>
              <a:xfrm>
                <a:off x="8490857" y="5486400"/>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等腰三角形 50"/>
              <p:cNvSpPr/>
              <p:nvPr>
                <p:custDataLst>
                  <p:tags r:id="rId30"/>
                </p:custDataLst>
              </p:nvPr>
            </p:nvSpPr>
            <p:spPr>
              <a:xfrm>
                <a:off x="8490857" y="5747657"/>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等腰三角形 51"/>
              <p:cNvSpPr/>
              <p:nvPr>
                <p:custDataLst>
                  <p:tags r:id="rId31"/>
                </p:custDataLst>
              </p:nvPr>
            </p:nvSpPr>
            <p:spPr>
              <a:xfrm>
                <a:off x="8490857" y="6008914"/>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 name="文本框 1"/>
          <p:cNvSpPr txBox="1"/>
          <p:nvPr>
            <p:custDataLst>
              <p:tags r:id="rId32"/>
            </p:custDataLst>
          </p:nvPr>
        </p:nvSpPr>
        <p:spPr>
          <a:xfrm>
            <a:off x="2469515" y="2222500"/>
            <a:ext cx="5059680" cy="2861310"/>
          </a:xfrm>
          <a:prstGeom prst="rect">
            <a:avLst/>
          </a:prstGeom>
          <a:noFill/>
        </p:spPr>
        <p:txBody>
          <a:bodyPr wrap="square" rtlCol="0">
            <a:spAutoFit/>
          </a:bodyPr>
          <a:lstStyle/>
          <a:p>
            <a:r>
              <a:rPr lang="en-US" altLang="zh-CN" sz="18000">
                <a:solidFill>
                  <a:srgbClr val="0BA4F5"/>
                </a:solidFill>
                <a:latin typeface="黑体" panose="02010609060101010101" charset="-122"/>
                <a:ea typeface="黑体" panose="02010609060101010101" charset="-122"/>
              </a:rPr>
              <a:t>03</a:t>
            </a:r>
            <a:endParaRPr lang="en-US" altLang="zh-CN" sz="18000">
              <a:solidFill>
                <a:srgbClr val="0BA4F5"/>
              </a:solidFill>
              <a:latin typeface="黑体" panose="02010609060101010101" charset="-122"/>
              <a:ea typeface="黑体" panose="02010609060101010101" charset="-122"/>
            </a:endParaRPr>
          </a:p>
        </p:txBody>
      </p:sp>
      <p:sp>
        <p:nvSpPr>
          <p:cNvPr id="60" name="文本框 59"/>
          <p:cNvSpPr txBox="1"/>
          <p:nvPr>
            <p:custDataLst>
              <p:tags r:id="rId33"/>
            </p:custDataLst>
          </p:nvPr>
        </p:nvSpPr>
        <p:spPr>
          <a:xfrm>
            <a:off x="5606415" y="3123565"/>
            <a:ext cx="5107305" cy="829945"/>
          </a:xfrm>
          <a:prstGeom prst="rect">
            <a:avLst/>
          </a:prstGeom>
          <a:noFill/>
        </p:spPr>
        <p:txBody>
          <a:bodyPr wrap="square" rtlCol="0">
            <a:spAutoFit/>
          </a:bodyPr>
          <a:lstStyle/>
          <a:p>
            <a:r>
              <a:rPr lang="zh-CN" altLang="en-US" sz="4800" b="1">
                <a:solidFill>
                  <a:schemeClr val="tx1">
                    <a:lumMod val="95000"/>
                    <a:lumOff val="5000"/>
                  </a:schemeClr>
                </a:solidFill>
                <a:latin typeface="微软雅黑" panose="020B0503020204020204" charset="-122"/>
                <a:ea typeface="微软雅黑" panose="020B0503020204020204" charset="-122"/>
              </a:rPr>
              <a:t>题</a:t>
            </a:r>
            <a:r>
              <a:rPr lang="zh-CN" altLang="en-US" sz="4800" b="1">
                <a:solidFill>
                  <a:srgbClr val="0BA4F5"/>
                </a:solidFill>
                <a:latin typeface="微软雅黑" panose="020B0503020204020204" charset="-122"/>
                <a:ea typeface="微软雅黑" panose="020B0503020204020204" charset="-122"/>
              </a:rPr>
              <a:t>型</a:t>
            </a:r>
            <a:r>
              <a:rPr lang="zh-CN" altLang="en-US" sz="4800" b="1">
                <a:latin typeface="微软雅黑" panose="020B0503020204020204" charset="-122"/>
                <a:ea typeface="微软雅黑" panose="020B0503020204020204" charset="-122"/>
                <a:sym typeface="+mn-ea"/>
              </a:rPr>
              <a:t>强</a:t>
            </a:r>
            <a:r>
              <a:rPr lang="zh-CN" altLang="en-US" sz="4800" b="1">
                <a:solidFill>
                  <a:srgbClr val="0BA4F5"/>
                </a:solidFill>
                <a:latin typeface="微软雅黑" panose="020B0503020204020204" charset="-122"/>
                <a:ea typeface="微软雅黑" panose="020B0503020204020204" charset="-122"/>
              </a:rPr>
              <a:t>化</a:t>
            </a:r>
            <a:r>
              <a:rPr lang="zh-CN" altLang="en-US" sz="4800" b="1">
                <a:solidFill>
                  <a:schemeClr val="tx1">
                    <a:lumMod val="95000"/>
                    <a:lumOff val="5000"/>
                  </a:schemeClr>
                </a:solidFill>
                <a:latin typeface="微软雅黑" panose="020B0503020204020204" charset="-122"/>
                <a:ea typeface="微软雅黑" panose="020B0503020204020204" charset="-122"/>
              </a:rPr>
              <a:t>训</a:t>
            </a:r>
            <a:r>
              <a:rPr lang="zh-CN" altLang="en-US" sz="4800" b="1">
                <a:solidFill>
                  <a:srgbClr val="0BA4F5"/>
                </a:solidFill>
                <a:latin typeface="微软雅黑" panose="020B0503020204020204" charset="-122"/>
                <a:ea typeface="微软雅黑" panose="020B0503020204020204" charset="-122"/>
              </a:rPr>
              <a:t>练</a:t>
            </a:r>
            <a:endParaRPr lang="zh-CN" altLang="en-US" sz="4800" b="1">
              <a:solidFill>
                <a:srgbClr val="0BA4F5"/>
              </a:solidFill>
              <a:latin typeface="微软雅黑" panose="020B0503020204020204" charset="-122"/>
              <a:ea typeface="微软雅黑" panose="020B0503020204020204" charset="-122"/>
            </a:endParaRPr>
          </a:p>
        </p:txBody>
      </p:sp>
      <p:sp>
        <p:nvSpPr>
          <p:cNvPr id="3" name="文本框 2"/>
          <p:cNvSpPr txBox="1"/>
          <p:nvPr>
            <p:custDataLst>
              <p:tags r:id="rId34"/>
            </p:custDataLst>
          </p:nvPr>
        </p:nvSpPr>
        <p:spPr>
          <a:xfrm>
            <a:off x="3522345" y="1657350"/>
            <a:ext cx="5142230" cy="405765"/>
          </a:xfrm>
          <a:prstGeom prst="rect">
            <a:avLst/>
          </a:prstGeom>
          <a:noFill/>
        </p:spPr>
        <p:txBody>
          <a:bodyPr wrap="square" rtlCol="0">
            <a:noAutofit/>
          </a:bodyPr>
          <a:lstStyle/>
          <a:p>
            <a:pPr algn="ctr"/>
            <a:r>
              <a:rPr>
                <a:latin typeface="黑体" panose="02010609060101010101" charset="-122"/>
                <a:ea typeface="黑体" panose="02010609060101010101" charset="-122"/>
              </a:rPr>
              <a:t>6.4.1 平面几何中的向量方法</a:t>
            </a:r>
            <a:endParaRPr>
              <a:latin typeface="黑体" panose="02010609060101010101" charset="-122"/>
              <a:ea typeface="黑体" panose="02010609060101010101" charset="-122"/>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srcRect l="26" r="26"/>
          <a:stretch>
            <a:fillRect/>
          </a:stretch>
        </p:blipFill>
        <p:spPr>
          <a:xfrm>
            <a:off x="-635" y="0"/>
            <a:ext cx="12192635"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矩形: 圆顶角 8"/>
          <p:cNvSpPr/>
          <p:nvPr>
            <p:custDataLst>
              <p:tags r:id="rId3"/>
            </p:custDataLst>
          </p:nvPr>
        </p:nvSpPr>
        <p:spPr>
          <a:xfrm>
            <a:off x="0" y="342900"/>
            <a:ext cx="12192000" cy="6515100"/>
          </a:xfrm>
          <a:prstGeom prst="round2SameRect">
            <a:avLst>
              <a:gd name="adj1" fmla="val 7374"/>
              <a:gd name="adj2" fmla="val 0"/>
            </a:avLst>
          </a:prstGeom>
          <a:gradFill flip="none" rotWithShape="1">
            <a:gsLst>
              <a:gs pos="0">
                <a:srgbClr val="FCFDFE"/>
              </a:gs>
              <a:gs pos="100000">
                <a:srgbClr val="FCFDFE">
                  <a:alpha val="78000"/>
                </a:srgbClr>
              </a:gs>
            </a:gsLst>
            <a:lin ang="5400000" scaled="1"/>
          </a:gra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custDataLst>
              <p:tags r:id="rId4"/>
            </p:custDataLst>
          </p:nvPr>
        </p:nvGrpSpPr>
        <p:grpSpPr>
          <a:xfrm>
            <a:off x="584836" y="472966"/>
            <a:ext cx="6221730" cy="521970"/>
            <a:chOff x="330201" y="576471"/>
            <a:chExt cx="6221730" cy="521970"/>
          </a:xfrm>
        </p:grpSpPr>
        <p:sp>
          <p:nvSpPr>
            <p:cNvPr id="23" name="文本框 22"/>
            <p:cNvSpPr txBox="1"/>
            <p:nvPr>
              <p:custDataLst>
                <p:tags r:id="rId5"/>
              </p:custDataLst>
            </p:nvPr>
          </p:nvSpPr>
          <p:spPr>
            <a:xfrm>
              <a:off x="523876" y="576471"/>
              <a:ext cx="6028055" cy="521970"/>
            </a:xfrm>
            <a:prstGeom prst="rect">
              <a:avLst/>
            </a:prstGeom>
            <a:noFill/>
          </p:spPr>
          <p:txBody>
            <a:bodyPr wrap="square" rtlCol="0">
              <a:spAutoFit/>
            </a:bodyPr>
            <a:lstStyle/>
            <a:p>
              <a:r>
                <a:rPr lang="zh-CN" altLang="en-US" sz="2800" b="1">
                  <a:solidFill>
                    <a:schemeClr val="tx1">
                      <a:lumMod val="95000"/>
                      <a:lumOff val="5000"/>
                    </a:schemeClr>
                  </a:solidFill>
                  <a:latin typeface="微软雅黑" panose="020B0503020204020204" charset="-122"/>
                  <a:ea typeface="微软雅黑" panose="020B0503020204020204" charset="-122"/>
                </a:rPr>
                <a:t>能力提升</a:t>
              </a:r>
              <a:endParaRPr lang="zh-CN" altLang="en-US" sz="2800" b="1">
                <a:solidFill>
                  <a:schemeClr val="tx1">
                    <a:lumMod val="95000"/>
                    <a:lumOff val="5000"/>
                  </a:schemeClr>
                </a:solidFill>
                <a:latin typeface="微软雅黑" panose="020B0503020204020204" charset="-122"/>
                <a:ea typeface="微软雅黑" panose="020B0503020204020204" charset="-122"/>
              </a:endParaRPr>
            </a:p>
          </p:txBody>
        </p:sp>
        <p:sp>
          <p:nvSpPr>
            <p:cNvPr id="24" name="矩形: 圆角 15"/>
            <p:cNvSpPr/>
            <p:nvPr>
              <p:custDataLst>
                <p:tags r:id="rId6"/>
              </p:custDataLst>
            </p:nvPr>
          </p:nvSpPr>
          <p:spPr>
            <a:xfrm>
              <a:off x="330201" y="656481"/>
              <a:ext cx="139700" cy="380365"/>
            </a:xfrm>
            <a:prstGeom prst="roundRect">
              <a:avLst>
                <a:gd name="adj" fmla="val 50000"/>
              </a:avLst>
            </a:prstGeom>
            <a:gradFill flip="none" rotWithShape="1">
              <a:gsLst>
                <a:gs pos="0">
                  <a:srgbClr val="D1DE7D"/>
                </a:gs>
                <a:gs pos="70000">
                  <a:srgbClr val="068BD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grpSp>
      <p:sp>
        <p:nvSpPr>
          <p:cNvPr id="3" name="圆角矩形 2"/>
          <p:cNvSpPr/>
          <p:nvPr>
            <p:custDataLst>
              <p:tags r:id="rId7"/>
            </p:custDataLst>
          </p:nvPr>
        </p:nvSpPr>
        <p:spPr>
          <a:xfrm>
            <a:off x="577850" y="1343025"/>
            <a:ext cx="10998835" cy="1334135"/>
          </a:xfrm>
          <a:prstGeom prst="roundRect">
            <a:avLst>
              <a:gd name="adj" fmla="val 21227"/>
            </a:avLst>
          </a:prstGeom>
          <a:noFill/>
          <a:ln w="12700" cmpd="sng">
            <a:solidFill>
              <a:schemeClr val="accent6"/>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圆角矩形 14"/>
          <p:cNvSpPr/>
          <p:nvPr>
            <p:custDataLst>
              <p:tags r:id="rId8"/>
            </p:custDataLst>
          </p:nvPr>
        </p:nvSpPr>
        <p:spPr>
          <a:xfrm>
            <a:off x="925830" y="1109345"/>
            <a:ext cx="5793740" cy="564515"/>
          </a:xfrm>
          <a:prstGeom prst="roundRect">
            <a:avLst>
              <a:gd name="adj" fmla="val 50000"/>
            </a:avLst>
          </a:prstGeom>
          <a:gradFill>
            <a:gsLst>
              <a:gs pos="0">
                <a:srgbClr val="068BD8"/>
              </a:gs>
              <a:gs pos="100000">
                <a:srgbClr val="85BC5C"/>
              </a:gs>
            </a:gsLst>
            <a:lin ang="14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latin typeface="黑体" panose="02010609060101010101" charset="-122"/>
                <a:ea typeface="黑体" panose="02010609060101010101" charset="-122"/>
                <a:cs typeface="黑体" panose="02010609060101010101" charset="-122"/>
                <a:sym typeface="+mn-ea"/>
              </a:rPr>
              <a:t>题型一：平面向量在几何证明中的应用</a:t>
            </a:r>
            <a:endParaRPr lang="zh-CN" altLang="en-US" sz="2400" b="1">
              <a:latin typeface="黑体" panose="02010609060101010101" charset="-122"/>
              <a:ea typeface="黑体" panose="02010609060101010101" charset="-122"/>
              <a:cs typeface="黑体" panose="02010609060101010101" charset="-122"/>
              <a:sym typeface="+mn-ea"/>
            </a:endParaRPr>
          </a:p>
        </p:txBody>
      </p:sp>
      <p:graphicFrame>
        <p:nvGraphicFramePr>
          <p:cNvPr id="6" name="Object 10"/>
          <p:cNvGraphicFramePr>
            <a:graphicFrameLocks noChangeAspect="1"/>
          </p:cNvGraphicFramePr>
          <p:nvPr>
            <p:custDataLst>
              <p:tags r:id="rId9"/>
            </p:custDataLst>
          </p:nvPr>
        </p:nvGraphicFramePr>
        <p:xfrm>
          <a:off x="942975" y="1711643"/>
          <a:ext cx="17598389" cy="921385"/>
        </p:xfrm>
        <a:graphic>
          <a:graphicData uri="http://schemas.openxmlformats.org/presentationml/2006/ole">
            <mc:AlternateContent xmlns:mc="http://schemas.openxmlformats.org/markup-compatibility/2006">
              <mc:Choice xmlns:v="urn:schemas-microsoft-com:vml" Requires="v">
                <p:oleObj spid="_x0000_s1118" name="Microsoft Word 97-2003" r:id="rId10" imgW="11094720" imgH="579120" progId="Word.Document.8">
                  <p:embed/>
                </p:oleObj>
              </mc:Choice>
              <mc:Fallback>
                <p:oleObj name="Microsoft Word 97-2003" r:id="rId10" imgW="11094720" imgH="579120" progId="Word.Document.8">
                  <p:embed/>
                  <p:pic>
                    <p:nvPicPr>
                      <p:cNvPr id="0" name="OLE substitute image"/>
                      <p:cNvPicPr/>
                      <p:nvPr/>
                    </p:nvPicPr>
                    <p:blipFill>
                      <a:blip r:embed="rId11"/>
                      <a:stretch>
                        <a:fillRect/>
                      </a:stretch>
                    </p:blipFill>
                    <p:spPr>
                      <a:xfrm>
                        <a:off x="942975" y="1711643"/>
                        <a:ext cx="17598389" cy="921385"/>
                      </a:xfrm>
                      <a:prstGeom prst="rect">
                        <a:avLst/>
                      </a:prstGeom>
                      <a:noFill/>
                      <a:ln w="38100">
                        <a:noFill/>
                      </a:ln>
                    </p:spPr>
                  </p:pic>
                </p:oleObj>
              </mc:Fallback>
            </mc:AlternateContent>
          </a:graphicData>
        </a:graphic>
      </p:graphicFrame>
      <p:graphicFrame>
        <p:nvGraphicFramePr>
          <p:cNvPr id="4" name="Object 10"/>
          <p:cNvGraphicFramePr>
            <a:graphicFrameLocks noChangeAspect="1"/>
          </p:cNvGraphicFramePr>
          <p:nvPr>
            <p:custDataLst>
              <p:tags r:id="rId12"/>
            </p:custDataLst>
          </p:nvPr>
        </p:nvGraphicFramePr>
        <p:xfrm>
          <a:off x="942975" y="2907030"/>
          <a:ext cx="17598389" cy="3262630"/>
        </p:xfrm>
        <a:graphic>
          <a:graphicData uri="http://schemas.openxmlformats.org/presentationml/2006/ole">
            <mc:AlternateContent xmlns:mc="http://schemas.openxmlformats.org/markup-compatibility/2006">
              <mc:Choice xmlns:v="urn:schemas-microsoft-com:vml" Requires="v">
                <p:oleObj spid="_x0000_s1119" name="Microsoft Word 97-2003" r:id="rId13" imgW="11094720" imgH="2049780" progId="Word.Document.8">
                  <p:embed/>
                </p:oleObj>
              </mc:Choice>
              <mc:Fallback>
                <p:oleObj name="Microsoft Word 97-2003" r:id="rId13" imgW="11094720" imgH="2049780" progId="Word.Document.8">
                  <p:embed/>
                  <p:pic>
                    <p:nvPicPr>
                      <p:cNvPr id="0" name="OLE substitute image"/>
                      <p:cNvPicPr/>
                      <p:nvPr/>
                    </p:nvPicPr>
                    <p:blipFill>
                      <a:blip r:embed="rId14"/>
                      <a:stretch>
                        <a:fillRect/>
                      </a:stretch>
                    </p:blipFill>
                    <p:spPr>
                      <a:xfrm>
                        <a:off x="942975" y="2907030"/>
                        <a:ext cx="17598389" cy="3262630"/>
                      </a:xfrm>
                      <a:prstGeom prst="rect">
                        <a:avLst/>
                      </a:prstGeom>
                      <a:noFill/>
                      <a:ln w="38100">
                        <a:noFill/>
                      </a:ln>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250"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srcRect l="26" r="26"/>
          <a:stretch>
            <a:fillRect/>
          </a:stretch>
        </p:blipFill>
        <p:spPr>
          <a:xfrm>
            <a:off x="-635" y="0"/>
            <a:ext cx="12192635"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矩形: 圆顶角 8"/>
          <p:cNvSpPr/>
          <p:nvPr>
            <p:custDataLst>
              <p:tags r:id="rId3"/>
            </p:custDataLst>
          </p:nvPr>
        </p:nvSpPr>
        <p:spPr>
          <a:xfrm>
            <a:off x="0" y="342900"/>
            <a:ext cx="12192000" cy="6515100"/>
          </a:xfrm>
          <a:prstGeom prst="round2SameRect">
            <a:avLst>
              <a:gd name="adj1" fmla="val 7374"/>
              <a:gd name="adj2" fmla="val 0"/>
            </a:avLst>
          </a:prstGeom>
          <a:gradFill flip="none" rotWithShape="1">
            <a:gsLst>
              <a:gs pos="0">
                <a:srgbClr val="FCFDFE"/>
              </a:gs>
              <a:gs pos="100000">
                <a:srgbClr val="FCFDFE">
                  <a:alpha val="78000"/>
                </a:srgbClr>
              </a:gs>
            </a:gsLst>
            <a:lin ang="5400000" scaled="1"/>
          </a:gra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custDataLst>
              <p:tags r:id="rId4"/>
            </p:custDataLst>
          </p:nvPr>
        </p:nvGrpSpPr>
        <p:grpSpPr>
          <a:xfrm>
            <a:off x="584836" y="472966"/>
            <a:ext cx="6221730" cy="521970"/>
            <a:chOff x="330201" y="576471"/>
            <a:chExt cx="6221730" cy="521970"/>
          </a:xfrm>
        </p:grpSpPr>
        <p:sp>
          <p:nvSpPr>
            <p:cNvPr id="23" name="文本框 22"/>
            <p:cNvSpPr txBox="1"/>
            <p:nvPr>
              <p:custDataLst>
                <p:tags r:id="rId5"/>
              </p:custDataLst>
            </p:nvPr>
          </p:nvSpPr>
          <p:spPr>
            <a:xfrm>
              <a:off x="523876" y="576471"/>
              <a:ext cx="6028055" cy="521970"/>
            </a:xfrm>
            <a:prstGeom prst="rect">
              <a:avLst/>
            </a:prstGeom>
            <a:noFill/>
          </p:spPr>
          <p:txBody>
            <a:bodyPr wrap="square" rtlCol="0">
              <a:spAutoFit/>
            </a:bodyPr>
            <a:lstStyle/>
            <a:p>
              <a:r>
                <a:rPr lang="zh-CN" altLang="en-US" sz="2800" b="1">
                  <a:solidFill>
                    <a:schemeClr val="tx1">
                      <a:lumMod val="95000"/>
                      <a:lumOff val="5000"/>
                    </a:schemeClr>
                  </a:solidFill>
                  <a:latin typeface="微软雅黑" panose="020B0503020204020204" charset="-122"/>
                  <a:ea typeface="微软雅黑" panose="020B0503020204020204" charset="-122"/>
                </a:rPr>
                <a:t>能力提升</a:t>
              </a:r>
              <a:endParaRPr lang="zh-CN" altLang="en-US" sz="2800" b="1">
                <a:solidFill>
                  <a:schemeClr val="tx1">
                    <a:lumMod val="95000"/>
                    <a:lumOff val="5000"/>
                  </a:schemeClr>
                </a:solidFill>
                <a:latin typeface="微软雅黑" panose="020B0503020204020204" charset="-122"/>
                <a:ea typeface="微软雅黑" panose="020B0503020204020204" charset="-122"/>
              </a:endParaRPr>
            </a:p>
          </p:txBody>
        </p:sp>
        <p:sp>
          <p:nvSpPr>
            <p:cNvPr id="24" name="矩形: 圆角 15"/>
            <p:cNvSpPr/>
            <p:nvPr>
              <p:custDataLst>
                <p:tags r:id="rId6"/>
              </p:custDataLst>
            </p:nvPr>
          </p:nvSpPr>
          <p:spPr>
            <a:xfrm>
              <a:off x="330201" y="656481"/>
              <a:ext cx="139700" cy="380365"/>
            </a:xfrm>
            <a:prstGeom prst="roundRect">
              <a:avLst>
                <a:gd name="adj" fmla="val 50000"/>
              </a:avLst>
            </a:prstGeom>
            <a:gradFill flip="none" rotWithShape="1">
              <a:gsLst>
                <a:gs pos="0">
                  <a:srgbClr val="D1DE7D"/>
                </a:gs>
                <a:gs pos="70000">
                  <a:srgbClr val="068BD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grpSp>
      <p:sp>
        <p:nvSpPr>
          <p:cNvPr id="3" name="圆角矩形 2"/>
          <p:cNvSpPr/>
          <p:nvPr>
            <p:custDataLst>
              <p:tags r:id="rId7"/>
            </p:custDataLst>
          </p:nvPr>
        </p:nvSpPr>
        <p:spPr>
          <a:xfrm>
            <a:off x="577850" y="1343025"/>
            <a:ext cx="10998835" cy="1334135"/>
          </a:xfrm>
          <a:prstGeom prst="roundRect">
            <a:avLst>
              <a:gd name="adj" fmla="val 21227"/>
            </a:avLst>
          </a:prstGeom>
          <a:noFill/>
          <a:ln w="12700" cmpd="sng">
            <a:solidFill>
              <a:schemeClr val="accent6"/>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圆角矩形 14"/>
          <p:cNvSpPr/>
          <p:nvPr>
            <p:custDataLst>
              <p:tags r:id="rId8"/>
            </p:custDataLst>
          </p:nvPr>
        </p:nvSpPr>
        <p:spPr>
          <a:xfrm>
            <a:off x="925830" y="1109345"/>
            <a:ext cx="5793740" cy="564515"/>
          </a:xfrm>
          <a:prstGeom prst="roundRect">
            <a:avLst>
              <a:gd name="adj" fmla="val 50000"/>
            </a:avLst>
          </a:prstGeom>
          <a:gradFill>
            <a:gsLst>
              <a:gs pos="0">
                <a:srgbClr val="068BD8"/>
              </a:gs>
              <a:gs pos="100000">
                <a:srgbClr val="85BC5C"/>
              </a:gs>
            </a:gsLst>
            <a:lin ang="14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latin typeface="黑体" panose="02010609060101010101" charset="-122"/>
                <a:ea typeface="黑体" panose="02010609060101010101" charset="-122"/>
                <a:cs typeface="黑体" panose="02010609060101010101" charset="-122"/>
                <a:sym typeface="+mn-ea"/>
              </a:rPr>
              <a:t>题型一：平面向量在几何证明中的应用</a:t>
            </a:r>
            <a:endParaRPr lang="zh-CN" altLang="en-US" sz="2400" b="1">
              <a:latin typeface="黑体" panose="02010609060101010101" charset="-122"/>
              <a:ea typeface="黑体" panose="02010609060101010101" charset="-122"/>
              <a:cs typeface="黑体" panose="02010609060101010101" charset="-122"/>
              <a:sym typeface="+mn-ea"/>
            </a:endParaRPr>
          </a:p>
        </p:txBody>
      </p:sp>
      <p:graphicFrame>
        <p:nvGraphicFramePr>
          <p:cNvPr id="4" name="Object 10"/>
          <p:cNvGraphicFramePr>
            <a:graphicFrameLocks noChangeAspect="1"/>
          </p:cNvGraphicFramePr>
          <p:nvPr>
            <p:custDataLst>
              <p:tags r:id="rId9"/>
            </p:custDataLst>
          </p:nvPr>
        </p:nvGraphicFramePr>
        <p:xfrm>
          <a:off x="948055" y="2721611"/>
          <a:ext cx="17598389" cy="4255770"/>
        </p:xfrm>
        <a:graphic>
          <a:graphicData uri="http://schemas.openxmlformats.org/presentationml/2006/ole">
            <mc:AlternateContent xmlns:mc="http://schemas.openxmlformats.org/markup-compatibility/2006">
              <mc:Choice xmlns:v="urn:schemas-microsoft-com:vml" Requires="v">
                <p:oleObj spid="_x0000_s1120" name="Microsoft Word 97-2003" r:id="rId10" imgW="11094720" imgH="2674620" progId="Word.Document.8">
                  <p:embed/>
                </p:oleObj>
              </mc:Choice>
              <mc:Fallback>
                <p:oleObj name="Microsoft Word 97-2003" r:id="rId10" imgW="11094720" imgH="2674620" progId="Word.Document.8">
                  <p:embed/>
                  <p:pic>
                    <p:nvPicPr>
                      <p:cNvPr id="0" name="OLE substitute image"/>
                      <p:cNvPicPr/>
                      <p:nvPr/>
                    </p:nvPicPr>
                    <p:blipFill>
                      <a:blip r:embed="rId11"/>
                      <a:stretch>
                        <a:fillRect/>
                      </a:stretch>
                    </p:blipFill>
                    <p:spPr>
                      <a:xfrm>
                        <a:off x="948055" y="2721611"/>
                        <a:ext cx="17598389" cy="4255770"/>
                      </a:xfrm>
                      <a:prstGeom prst="rect">
                        <a:avLst/>
                      </a:prstGeom>
                      <a:noFill/>
                      <a:ln w="38100">
                        <a:noFill/>
                      </a:ln>
                    </p:spPr>
                  </p:pic>
                </p:oleObj>
              </mc:Fallback>
            </mc:AlternateContent>
          </a:graphicData>
        </a:graphic>
      </p:graphicFrame>
      <p:graphicFrame>
        <p:nvGraphicFramePr>
          <p:cNvPr id="8" name="Object 10"/>
          <p:cNvGraphicFramePr>
            <a:graphicFrameLocks noChangeAspect="1"/>
          </p:cNvGraphicFramePr>
          <p:nvPr>
            <p:custDataLst>
              <p:tags r:id="rId12"/>
            </p:custDataLst>
          </p:nvPr>
        </p:nvGraphicFramePr>
        <p:xfrm>
          <a:off x="942975" y="1711643"/>
          <a:ext cx="17598389" cy="921385"/>
        </p:xfrm>
        <a:graphic>
          <a:graphicData uri="http://schemas.openxmlformats.org/presentationml/2006/ole">
            <mc:AlternateContent xmlns:mc="http://schemas.openxmlformats.org/markup-compatibility/2006">
              <mc:Choice xmlns:v="urn:schemas-microsoft-com:vml" Requires="v">
                <p:oleObj spid="_x0000_s1121" name="Microsoft Word 97-2003" r:id="rId13" imgW="11094720" imgH="579120" progId="Word.Document.8">
                  <p:embed/>
                </p:oleObj>
              </mc:Choice>
              <mc:Fallback>
                <p:oleObj name="Microsoft Word 97-2003" r:id="rId13" imgW="11094720" imgH="579120" progId="Word.Document.8">
                  <p:embed/>
                  <p:pic>
                    <p:nvPicPr>
                      <p:cNvPr id="0" name="OLE substitute image"/>
                      <p:cNvPicPr/>
                      <p:nvPr/>
                    </p:nvPicPr>
                    <p:blipFill>
                      <a:blip r:embed="rId14"/>
                      <a:stretch>
                        <a:fillRect/>
                      </a:stretch>
                    </p:blipFill>
                    <p:spPr>
                      <a:xfrm>
                        <a:off x="942975" y="1711643"/>
                        <a:ext cx="17598389" cy="921385"/>
                      </a:xfrm>
                      <a:prstGeom prst="rect">
                        <a:avLst/>
                      </a:prstGeom>
                      <a:noFill/>
                      <a:ln w="38100">
                        <a:noFill/>
                      </a:ln>
                    </p:spPr>
                  </p:pic>
                </p:oleObj>
              </mc:Fallback>
            </mc:AlternateContent>
          </a:graphicData>
        </a:graphic>
      </p:graphicFrame>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srcRect l="26" r="26"/>
          <a:stretch>
            <a:fillRect/>
          </a:stretch>
        </p:blipFill>
        <p:spPr>
          <a:xfrm>
            <a:off x="-635" y="0"/>
            <a:ext cx="12192635"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矩形: 圆顶角 8"/>
          <p:cNvSpPr/>
          <p:nvPr>
            <p:custDataLst>
              <p:tags r:id="rId3"/>
            </p:custDataLst>
          </p:nvPr>
        </p:nvSpPr>
        <p:spPr>
          <a:xfrm>
            <a:off x="0" y="342900"/>
            <a:ext cx="12192000" cy="6515100"/>
          </a:xfrm>
          <a:prstGeom prst="round2SameRect">
            <a:avLst>
              <a:gd name="adj1" fmla="val 7374"/>
              <a:gd name="adj2" fmla="val 0"/>
            </a:avLst>
          </a:prstGeom>
          <a:gradFill flip="none" rotWithShape="1">
            <a:gsLst>
              <a:gs pos="0">
                <a:srgbClr val="FCFDFE"/>
              </a:gs>
              <a:gs pos="100000">
                <a:srgbClr val="FCFDFE">
                  <a:alpha val="78000"/>
                </a:srgbClr>
              </a:gs>
            </a:gsLst>
            <a:lin ang="5400000" scaled="1"/>
          </a:gra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custDataLst>
              <p:tags r:id="rId4"/>
            </p:custDataLst>
          </p:nvPr>
        </p:nvGrpSpPr>
        <p:grpSpPr>
          <a:xfrm>
            <a:off x="584836" y="472966"/>
            <a:ext cx="6221730" cy="521970"/>
            <a:chOff x="330201" y="576471"/>
            <a:chExt cx="6221730" cy="521970"/>
          </a:xfrm>
        </p:grpSpPr>
        <p:sp>
          <p:nvSpPr>
            <p:cNvPr id="23" name="文本框 22"/>
            <p:cNvSpPr txBox="1"/>
            <p:nvPr>
              <p:custDataLst>
                <p:tags r:id="rId5"/>
              </p:custDataLst>
            </p:nvPr>
          </p:nvSpPr>
          <p:spPr>
            <a:xfrm>
              <a:off x="523876" y="576471"/>
              <a:ext cx="6028055" cy="521970"/>
            </a:xfrm>
            <a:prstGeom prst="rect">
              <a:avLst/>
            </a:prstGeom>
            <a:noFill/>
          </p:spPr>
          <p:txBody>
            <a:bodyPr wrap="square" rtlCol="0">
              <a:spAutoFit/>
            </a:bodyPr>
            <a:lstStyle/>
            <a:p>
              <a:r>
                <a:rPr lang="zh-CN" altLang="en-US" sz="2800" b="1">
                  <a:solidFill>
                    <a:schemeClr val="tx1">
                      <a:lumMod val="95000"/>
                      <a:lumOff val="5000"/>
                    </a:schemeClr>
                  </a:solidFill>
                  <a:latin typeface="微软雅黑" panose="020B0503020204020204" charset="-122"/>
                  <a:ea typeface="微软雅黑" panose="020B0503020204020204" charset="-122"/>
                </a:rPr>
                <a:t>能力提升</a:t>
              </a:r>
              <a:endParaRPr lang="zh-CN" altLang="en-US" sz="2800" b="1">
                <a:solidFill>
                  <a:schemeClr val="tx1">
                    <a:lumMod val="95000"/>
                    <a:lumOff val="5000"/>
                  </a:schemeClr>
                </a:solidFill>
                <a:latin typeface="微软雅黑" panose="020B0503020204020204" charset="-122"/>
                <a:ea typeface="微软雅黑" panose="020B0503020204020204" charset="-122"/>
              </a:endParaRPr>
            </a:p>
          </p:txBody>
        </p:sp>
        <p:sp>
          <p:nvSpPr>
            <p:cNvPr id="24" name="矩形: 圆角 15"/>
            <p:cNvSpPr/>
            <p:nvPr>
              <p:custDataLst>
                <p:tags r:id="rId6"/>
              </p:custDataLst>
            </p:nvPr>
          </p:nvSpPr>
          <p:spPr>
            <a:xfrm>
              <a:off x="330201" y="656481"/>
              <a:ext cx="139700" cy="380365"/>
            </a:xfrm>
            <a:prstGeom prst="roundRect">
              <a:avLst>
                <a:gd name="adj" fmla="val 50000"/>
              </a:avLst>
            </a:prstGeom>
            <a:gradFill flip="none" rotWithShape="1">
              <a:gsLst>
                <a:gs pos="0">
                  <a:srgbClr val="D1DE7D"/>
                </a:gs>
                <a:gs pos="70000">
                  <a:srgbClr val="068BD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grpSp>
      <p:sp>
        <p:nvSpPr>
          <p:cNvPr id="3" name="圆角矩形 2"/>
          <p:cNvSpPr/>
          <p:nvPr>
            <p:custDataLst>
              <p:tags r:id="rId7"/>
            </p:custDataLst>
          </p:nvPr>
        </p:nvSpPr>
        <p:spPr>
          <a:xfrm>
            <a:off x="577850" y="1343025"/>
            <a:ext cx="10998835" cy="5028565"/>
          </a:xfrm>
          <a:prstGeom prst="roundRect">
            <a:avLst>
              <a:gd name="adj" fmla="val 7936"/>
            </a:avLst>
          </a:prstGeom>
          <a:noFill/>
          <a:ln w="12700" cmpd="sng">
            <a:solidFill>
              <a:schemeClr val="accent6"/>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圆角矩形 4"/>
          <p:cNvSpPr/>
          <p:nvPr>
            <p:custDataLst>
              <p:tags r:id="rId8"/>
            </p:custDataLst>
          </p:nvPr>
        </p:nvSpPr>
        <p:spPr>
          <a:xfrm>
            <a:off x="925830" y="1109345"/>
            <a:ext cx="5793740" cy="564515"/>
          </a:xfrm>
          <a:prstGeom prst="roundRect">
            <a:avLst>
              <a:gd name="adj" fmla="val 50000"/>
            </a:avLst>
          </a:prstGeom>
          <a:gradFill>
            <a:gsLst>
              <a:gs pos="0">
                <a:srgbClr val="068BD8"/>
              </a:gs>
              <a:gs pos="100000">
                <a:srgbClr val="85BC5C"/>
              </a:gs>
            </a:gsLst>
            <a:lin ang="14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latin typeface="黑体" panose="02010609060101010101" charset="-122"/>
                <a:ea typeface="黑体" panose="02010609060101010101" charset="-122"/>
                <a:cs typeface="黑体" panose="02010609060101010101" charset="-122"/>
                <a:sym typeface="+mn-ea"/>
              </a:rPr>
              <a:t>题型一：平面向量在几何证明中的应用</a:t>
            </a:r>
            <a:endParaRPr lang="zh-CN" altLang="en-US" sz="2400" b="1">
              <a:latin typeface="黑体" panose="02010609060101010101" charset="-122"/>
              <a:ea typeface="黑体" panose="02010609060101010101" charset="-122"/>
              <a:cs typeface="黑体" panose="02010609060101010101" charset="-122"/>
              <a:sym typeface="+mn-ea"/>
            </a:endParaRPr>
          </a:p>
        </p:txBody>
      </p:sp>
      <p:graphicFrame>
        <p:nvGraphicFramePr>
          <p:cNvPr id="4" name="Object 10"/>
          <p:cNvGraphicFramePr>
            <a:graphicFrameLocks noChangeAspect="1"/>
          </p:cNvGraphicFramePr>
          <p:nvPr>
            <p:custDataLst>
              <p:tags r:id="rId9"/>
            </p:custDataLst>
          </p:nvPr>
        </p:nvGraphicFramePr>
        <p:xfrm>
          <a:off x="1162050" y="2138045"/>
          <a:ext cx="12762230" cy="3608705"/>
        </p:xfrm>
        <a:graphic>
          <a:graphicData uri="http://schemas.openxmlformats.org/presentationml/2006/ole">
            <mc:AlternateContent xmlns:mc="http://schemas.openxmlformats.org/markup-compatibility/2006">
              <mc:Choice xmlns:v="urn:schemas-microsoft-com:vml" Requires="v">
                <p:oleObj spid="_x0000_s1122" name="Microsoft Word 97-2003" r:id="rId10" imgW="11094720" imgH="3116580" progId="Word.Document.8">
                  <p:embed/>
                </p:oleObj>
              </mc:Choice>
              <mc:Fallback>
                <p:oleObj name="Microsoft Word 97-2003" r:id="rId10" imgW="11094720" imgH="3116580" progId="Word.Document.8">
                  <p:embed/>
                  <p:pic>
                    <p:nvPicPr>
                      <p:cNvPr id="0" name="OLE substitute image"/>
                      <p:cNvPicPr/>
                      <p:nvPr/>
                    </p:nvPicPr>
                    <p:blipFill>
                      <a:blip r:embed="rId11"/>
                      <a:stretch>
                        <a:fillRect/>
                      </a:stretch>
                    </p:blipFill>
                    <p:spPr>
                      <a:xfrm>
                        <a:off x="1162050" y="2138045"/>
                        <a:ext cx="12762230" cy="3608705"/>
                      </a:xfrm>
                      <a:prstGeom prst="rect">
                        <a:avLst/>
                      </a:prstGeom>
                      <a:noFill/>
                      <a:ln w="38100">
                        <a:noFill/>
                      </a:ln>
                    </p:spPr>
                  </p:pic>
                </p:oleObj>
              </mc:Fallback>
            </mc:AlternateContent>
          </a:graphicData>
        </a:graphic>
      </p:graphicFrame>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srcRect l="26" r="26"/>
          <a:stretch>
            <a:fillRect/>
          </a:stretch>
        </p:blipFill>
        <p:spPr>
          <a:xfrm>
            <a:off x="-635" y="0"/>
            <a:ext cx="12192635"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矩形: 圆顶角 8"/>
          <p:cNvSpPr/>
          <p:nvPr>
            <p:custDataLst>
              <p:tags r:id="rId3"/>
            </p:custDataLst>
          </p:nvPr>
        </p:nvSpPr>
        <p:spPr>
          <a:xfrm>
            <a:off x="0" y="342900"/>
            <a:ext cx="12192000" cy="6515100"/>
          </a:xfrm>
          <a:prstGeom prst="round2SameRect">
            <a:avLst>
              <a:gd name="adj1" fmla="val 7374"/>
              <a:gd name="adj2" fmla="val 0"/>
            </a:avLst>
          </a:prstGeom>
          <a:gradFill flip="none" rotWithShape="1">
            <a:gsLst>
              <a:gs pos="0">
                <a:srgbClr val="FCFDFE"/>
              </a:gs>
              <a:gs pos="100000">
                <a:srgbClr val="FCFDFE">
                  <a:alpha val="78000"/>
                </a:srgbClr>
              </a:gs>
            </a:gsLst>
            <a:lin ang="5400000" scaled="1"/>
          </a:gra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custDataLst>
              <p:tags r:id="rId4"/>
            </p:custDataLst>
          </p:nvPr>
        </p:nvGrpSpPr>
        <p:grpSpPr>
          <a:xfrm>
            <a:off x="584836" y="472966"/>
            <a:ext cx="6221730" cy="521970"/>
            <a:chOff x="330201" y="576471"/>
            <a:chExt cx="6221730" cy="521970"/>
          </a:xfrm>
        </p:grpSpPr>
        <p:sp>
          <p:nvSpPr>
            <p:cNvPr id="23" name="文本框 22"/>
            <p:cNvSpPr txBox="1"/>
            <p:nvPr>
              <p:custDataLst>
                <p:tags r:id="rId5"/>
              </p:custDataLst>
            </p:nvPr>
          </p:nvSpPr>
          <p:spPr>
            <a:xfrm>
              <a:off x="523876" y="576471"/>
              <a:ext cx="6028055" cy="521970"/>
            </a:xfrm>
            <a:prstGeom prst="rect">
              <a:avLst/>
            </a:prstGeom>
            <a:noFill/>
          </p:spPr>
          <p:txBody>
            <a:bodyPr wrap="square" rtlCol="0">
              <a:spAutoFit/>
            </a:bodyPr>
            <a:lstStyle/>
            <a:p>
              <a:r>
                <a:rPr lang="zh-CN" altLang="en-US" sz="2800" b="1">
                  <a:solidFill>
                    <a:schemeClr val="tx1">
                      <a:lumMod val="95000"/>
                      <a:lumOff val="5000"/>
                    </a:schemeClr>
                  </a:solidFill>
                  <a:latin typeface="微软雅黑" panose="020B0503020204020204" charset="-122"/>
                  <a:ea typeface="微软雅黑" panose="020B0503020204020204" charset="-122"/>
                </a:rPr>
                <a:t>能力提升</a:t>
              </a:r>
              <a:endParaRPr lang="zh-CN" altLang="en-US" sz="2800" b="1">
                <a:solidFill>
                  <a:schemeClr val="tx1">
                    <a:lumMod val="95000"/>
                    <a:lumOff val="5000"/>
                  </a:schemeClr>
                </a:solidFill>
                <a:latin typeface="微软雅黑" panose="020B0503020204020204" charset="-122"/>
                <a:ea typeface="微软雅黑" panose="020B0503020204020204" charset="-122"/>
              </a:endParaRPr>
            </a:p>
          </p:txBody>
        </p:sp>
        <p:sp>
          <p:nvSpPr>
            <p:cNvPr id="24" name="矩形: 圆角 15"/>
            <p:cNvSpPr/>
            <p:nvPr>
              <p:custDataLst>
                <p:tags r:id="rId6"/>
              </p:custDataLst>
            </p:nvPr>
          </p:nvSpPr>
          <p:spPr>
            <a:xfrm>
              <a:off x="330201" y="656481"/>
              <a:ext cx="139700" cy="380365"/>
            </a:xfrm>
            <a:prstGeom prst="roundRect">
              <a:avLst>
                <a:gd name="adj" fmla="val 50000"/>
              </a:avLst>
            </a:prstGeom>
            <a:gradFill flip="none" rotWithShape="1">
              <a:gsLst>
                <a:gs pos="0">
                  <a:srgbClr val="D1DE7D"/>
                </a:gs>
                <a:gs pos="70000">
                  <a:srgbClr val="068BD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grpSp>
      <p:sp>
        <p:nvSpPr>
          <p:cNvPr id="3" name="圆角矩形 2"/>
          <p:cNvSpPr/>
          <p:nvPr>
            <p:custDataLst>
              <p:tags r:id="rId7"/>
            </p:custDataLst>
          </p:nvPr>
        </p:nvSpPr>
        <p:spPr>
          <a:xfrm>
            <a:off x="577850" y="1343025"/>
            <a:ext cx="10998835" cy="2235835"/>
          </a:xfrm>
          <a:prstGeom prst="roundRect">
            <a:avLst>
              <a:gd name="adj" fmla="val 17040"/>
            </a:avLst>
          </a:prstGeom>
          <a:noFill/>
          <a:ln w="12700" cmpd="sng">
            <a:solidFill>
              <a:schemeClr val="accent6"/>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圆角矩形 14"/>
          <p:cNvSpPr/>
          <p:nvPr>
            <p:custDataLst>
              <p:tags r:id="rId8"/>
            </p:custDataLst>
          </p:nvPr>
        </p:nvSpPr>
        <p:spPr>
          <a:xfrm>
            <a:off x="925830" y="1109345"/>
            <a:ext cx="5793740" cy="564515"/>
          </a:xfrm>
          <a:prstGeom prst="roundRect">
            <a:avLst>
              <a:gd name="adj" fmla="val 50000"/>
            </a:avLst>
          </a:prstGeom>
          <a:gradFill>
            <a:gsLst>
              <a:gs pos="0">
                <a:srgbClr val="068BD8"/>
              </a:gs>
              <a:gs pos="100000">
                <a:srgbClr val="85BC5C"/>
              </a:gs>
            </a:gsLst>
            <a:lin ang="14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latin typeface="黑体" panose="02010609060101010101" charset="-122"/>
                <a:ea typeface="黑体" panose="02010609060101010101" charset="-122"/>
                <a:cs typeface="黑体" panose="02010609060101010101" charset="-122"/>
                <a:sym typeface="+mn-ea"/>
              </a:rPr>
              <a:t>题型二：平面向量在几何求值中的应用</a:t>
            </a:r>
            <a:endParaRPr lang="zh-CN" altLang="en-US" sz="2400" b="1">
              <a:latin typeface="黑体" panose="02010609060101010101" charset="-122"/>
              <a:ea typeface="黑体" panose="02010609060101010101" charset="-122"/>
              <a:cs typeface="黑体" panose="02010609060101010101" charset="-122"/>
              <a:sym typeface="+mn-ea"/>
            </a:endParaRPr>
          </a:p>
        </p:txBody>
      </p:sp>
      <p:graphicFrame>
        <p:nvGraphicFramePr>
          <p:cNvPr id="8" name="Object 10"/>
          <p:cNvGraphicFramePr>
            <a:graphicFrameLocks noChangeAspect="1"/>
          </p:cNvGraphicFramePr>
          <p:nvPr>
            <p:custDataLst>
              <p:tags r:id="rId9"/>
            </p:custDataLst>
          </p:nvPr>
        </p:nvGraphicFramePr>
        <p:xfrm>
          <a:off x="911860" y="1708468"/>
          <a:ext cx="15206345" cy="1870075"/>
        </p:xfrm>
        <a:graphic>
          <a:graphicData uri="http://schemas.openxmlformats.org/presentationml/2006/ole">
            <mc:AlternateContent xmlns:mc="http://schemas.openxmlformats.org/markup-compatibility/2006">
              <mc:Choice xmlns:v="urn:schemas-microsoft-com:vml" Requires="v">
                <p:oleObj spid="_x0000_s1123" name="Microsoft Word 97-2003" r:id="rId10" imgW="11094720" imgH="1318260" progId="Word.Document.8">
                  <p:embed/>
                </p:oleObj>
              </mc:Choice>
              <mc:Fallback>
                <p:oleObj name="Microsoft Word 97-2003" r:id="rId10" imgW="11094720" imgH="1318260" progId="Word.Document.8">
                  <p:embed/>
                  <p:pic>
                    <p:nvPicPr>
                      <p:cNvPr id="0" name="OLE substitute image"/>
                      <p:cNvPicPr/>
                      <p:nvPr/>
                    </p:nvPicPr>
                    <p:blipFill>
                      <a:blip r:embed="rId11"/>
                      <a:stretch>
                        <a:fillRect/>
                      </a:stretch>
                    </p:blipFill>
                    <p:spPr>
                      <a:xfrm>
                        <a:off x="911860" y="1708468"/>
                        <a:ext cx="15206345" cy="1870075"/>
                      </a:xfrm>
                      <a:prstGeom prst="rect">
                        <a:avLst/>
                      </a:prstGeom>
                      <a:noFill/>
                      <a:ln w="38100">
                        <a:noFill/>
                      </a:ln>
                    </p:spPr>
                  </p:pic>
                </p:oleObj>
              </mc:Fallback>
            </mc:AlternateContent>
          </a:graphicData>
        </a:graphic>
      </p:graphicFrame>
      <p:grpSp>
        <p:nvGrpSpPr>
          <p:cNvPr id="14" name="组合 13"/>
          <p:cNvGrpSpPr/>
          <p:nvPr>
            <p:custDataLst>
              <p:tags r:id="rId12"/>
            </p:custDataLst>
          </p:nvPr>
        </p:nvGrpSpPr>
        <p:grpSpPr>
          <a:xfrm>
            <a:off x="968375" y="3534410"/>
            <a:ext cx="15354300" cy="3242310"/>
            <a:chOff x="1525" y="5566"/>
            <a:chExt cx="24180" cy="5106"/>
          </a:xfrm>
        </p:grpSpPr>
        <p:graphicFrame>
          <p:nvGraphicFramePr>
            <p:cNvPr id="10" name="Object 10"/>
            <p:cNvGraphicFramePr>
              <a:graphicFrameLocks noChangeAspect="1"/>
            </p:cNvGraphicFramePr>
            <p:nvPr>
              <p:custDataLst>
                <p:tags r:id="rId13"/>
              </p:custDataLst>
            </p:nvPr>
          </p:nvGraphicFramePr>
          <p:xfrm>
            <a:off x="1525" y="5566"/>
            <a:ext cx="24180" cy="5107"/>
          </p:xfrm>
          <a:graphic>
            <a:graphicData uri="http://schemas.openxmlformats.org/presentationml/2006/ole">
              <mc:AlternateContent xmlns:mc="http://schemas.openxmlformats.org/markup-compatibility/2006">
                <mc:Choice xmlns:v="urn:schemas-microsoft-com:vml" Requires="v">
                  <p:oleObj spid="_x0000_s1124" name="Microsoft Word 97-2003" r:id="rId14" imgW="11094720" imgH="2400300" progId="Word.Document.8">
                    <p:embed/>
                  </p:oleObj>
                </mc:Choice>
                <mc:Fallback>
                  <p:oleObj name="Microsoft Word 97-2003" r:id="rId14" imgW="11094720" imgH="2400300" progId="Word.Document.8">
                    <p:embed/>
                    <p:pic>
                      <p:nvPicPr>
                        <p:cNvPr id="0" name="OLE substitute image"/>
                        <p:cNvPicPr/>
                        <p:nvPr/>
                      </p:nvPicPr>
                      <p:blipFill>
                        <a:blip r:embed="rId15"/>
                        <a:stretch>
                          <a:fillRect/>
                        </a:stretch>
                      </p:blipFill>
                      <p:spPr>
                        <a:xfrm>
                          <a:off x="1525" y="5566"/>
                          <a:ext cx="24180" cy="5107"/>
                        </a:xfrm>
                        <a:prstGeom prst="rect">
                          <a:avLst/>
                        </a:prstGeom>
                        <a:noFill/>
                        <a:ln w="38100">
                          <a:noFill/>
                        </a:ln>
                      </p:spPr>
                    </p:pic>
                  </p:oleObj>
                </mc:Fallback>
              </mc:AlternateContent>
            </a:graphicData>
          </a:graphic>
        </p:graphicFrame>
        <p:pic>
          <p:nvPicPr>
            <p:cNvPr id="4" name="图片 100015" descr="@@@ae1fcf39-78d9-46d4-a9dc-489c9d64fea5"/>
            <p:cNvPicPr>
              <a:picLocks noChangeAspect="1"/>
            </p:cNvPicPr>
            <p:nvPr>
              <p:custDataLst>
                <p:tags r:id="rId16"/>
              </p:custDataLst>
            </p:nvPr>
          </p:nvPicPr>
          <p:blipFill>
            <a:blip r:embed="rId17">
              <a:clrChange>
                <a:clrFrom>
                  <a:srgbClr val="FFFFFF">
                    <a:alpha val="100000"/>
                  </a:srgbClr>
                </a:clrFrom>
                <a:clrTo>
                  <a:srgbClr val="FFFFFF">
                    <a:alpha val="100000"/>
                    <a:alpha val="0"/>
                  </a:srgbClr>
                </a:clrTo>
              </a:clrChange>
            </a:blip>
            <a:stretch>
              <a:fillRect/>
            </a:stretch>
          </p:blipFill>
          <p:spPr>
            <a:xfrm>
              <a:off x="11222" y="5927"/>
              <a:ext cx="3706" cy="2308"/>
            </a:xfrm>
            <a:prstGeom prst="rect">
              <a:avLst/>
            </a:prstGeom>
            <a:noFill/>
            <a:ln w="9525">
              <a:noFill/>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250"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srcRect l="26" r="26"/>
          <a:stretch>
            <a:fillRect/>
          </a:stretch>
        </p:blipFill>
        <p:spPr>
          <a:xfrm>
            <a:off x="-635" y="0"/>
            <a:ext cx="12192635"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矩形: 圆顶角 8"/>
          <p:cNvSpPr/>
          <p:nvPr>
            <p:custDataLst>
              <p:tags r:id="rId3"/>
            </p:custDataLst>
          </p:nvPr>
        </p:nvSpPr>
        <p:spPr>
          <a:xfrm>
            <a:off x="0" y="342900"/>
            <a:ext cx="12192000" cy="6515100"/>
          </a:xfrm>
          <a:prstGeom prst="round2SameRect">
            <a:avLst>
              <a:gd name="adj1" fmla="val 7374"/>
              <a:gd name="adj2" fmla="val 0"/>
            </a:avLst>
          </a:prstGeom>
          <a:gradFill flip="none" rotWithShape="1">
            <a:gsLst>
              <a:gs pos="0">
                <a:srgbClr val="FCFDFE"/>
              </a:gs>
              <a:gs pos="100000">
                <a:srgbClr val="FCFDFE">
                  <a:alpha val="78000"/>
                </a:srgbClr>
              </a:gs>
            </a:gsLst>
            <a:lin ang="5400000" scaled="1"/>
          </a:gra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custDataLst>
              <p:tags r:id="rId4"/>
            </p:custDataLst>
          </p:nvPr>
        </p:nvGrpSpPr>
        <p:grpSpPr>
          <a:xfrm>
            <a:off x="584836" y="472966"/>
            <a:ext cx="6221730" cy="521970"/>
            <a:chOff x="330201" y="576471"/>
            <a:chExt cx="6221730" cy="521970"/>
          </a:xfrm>
        </p:grpSpPr>
        <p:sp>
          <p:nvSpPr>
            <p:cNvPr id="23" name="文本框 22"/>
            <p:cNvSpPr txBox="1"/>
            <p:nvPr>
              <p:custDataLst>
                <p:tags r:id="rId5"/>
              </p:custDataLst>
            </p:nvPr>
          </p:nvSpPr>
          <p:spPr>
            <a:xfrm>
              <a:off x="523876" y="576471"/>
              <a:ext cx="6028055" cy="521970"/>
            </a:xfrm>
            <a:prstGeom prst="rect">
              <a:avLst/>
            </a:prstGeom>
            <a:noFill/>
          </p:spPr>
          <p:txBody>
            <a:bodyPr wrap="square" rtlCol="0">
              <a:spAutoFit/>
            </a:bodyPr>
            <a:lstStyle/>
            <a:p>
              <a:r>
                <a:rPr lang="zh-CN" altLang="en-US" sz="2800" b="1">
                  <a:solidFill>
                    <a:schemeClr val="tx1">
                      <a:lumMod val="95000"/>
                      <a:lumOff val="5000"/>
                    </a:schemeClr>
                  </a:solidFill>
                  <a:latin typeface="微软雅黑" panose="020B0503020204020204" charset="-122"/>
                  <a:ea typeface="微软雅黑" panose="020B0503020204020204" charset="-122"/>
                </a:rPr>
                <a:t>能力提升</a:t>
              </a:r>
              <a:endParaRPr lang="zh-CN" altLang="en-US" sz="2800" b="1">
                <a:solidFill>
                  <a:schemeClr val="tx1">
                    <a:lumMod val="95000"/>
                    <a:lumOff val="5000"/>
                  </a:schemeClr>
                </a:solidFill>
                <a:latin typeface="微软雅黑" panose="020B0503020204020204" charset="-122"/>
                <a:ea typeface="微软雅黑" panose="020B0503020204020204" charset="-122"/>
              </a:endParaRPr>
            </a:p>
          </p:txBody>
        </p:sp>
        <p:sp>
          <p:nvSpPr>
            <p:cNvPr id="24" name="矩形: 圆角 15"/>
            <p:cNvSpPr/>
            <p:nvPr>
              <p:custDataLst>
                <p:tags r:id="rId6"/>
              </p:custDataLst>
            </p:nvPr>
          </p:nvSpPr>
          <p:spPr>
            <a:xfrm>
              <a:off x="330201" y="656481"/>
              <a:ext cx="139700" cy="380365"/>
            </a:xfrm>
            <a:prstGeom prst="roundRect">
              <a:avLst>
                <a:gd name="adj" fmla="val 50000"/>
              </a:avLst>
            </a:prstGeom>
            <a:gradFill flip="none" rotWithShape="1">
              <a:gsLst>
                <a:gs pos="0">
                  <a:srgbClr val="D1DE7D"/>
                </a:gs>
                <a:gs pos="70000">
                  <a:srgbClr val="068BD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grpSp>
      <p:sp>
        <p:nvSpPr>
          <p:cNvPr id="3" name="圆角矩形 2"/>
          <p:cNvSpPr/>
          <p:nvPr>
            <p:custDataLst>
              <p:tags r:id="rId7"/>
            </p:custDataLst>
          </p:nvPr>
        </p:nvSpPr>
        <p:spPr>
          <a:xfrm>
            <a:off x="577850" y="1343025"/>
            <a:ext cx="10998835" cy="4898390"/>
          </a:xfrm>
          <a:prstGeom prst="roundRect">
            <a:avLst>
              <a:gd name="adj" fmla="val 7936"/>
            </a:avLst>
          </a:prstGeom>
          <a:noFill/>
          <a:ln w="12700" cmpd="sng">
            <a:solidFill>
              <a:schemeClr val="accent6"/>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圆角矩形 14"/>
          <p:cNvSpPr/>
          <p:nvPr>
            <p:custDataLst>
              <p:tags r:id="rId8"/>
            </p:custDataLst>
          </p:nvPr>
        </p:nvSpPr>
        <p:spPr>
          <a:xfrm>
            <a:off x="925830" y="1109345"/>
            <a:ext cx="5793740" cy="564515"/>
          </a:xfrm>
          <a:prstGeom prst="roundRect">
            <a:avLst>
              <a:gd name="adj" fmla="val 50000"/>
            </a:avLst>
          </a:prstGeom>
          <a:gradFill>
            <a:gsLst>
              <a:gs pos="0">
                <a:srgbClr val="068BD8"/>
              </a:gs>
              <a:gs pos="100000">
                <a:srgbClr val="85BC5C"/>
              </a:gs>
            </a:gsLst>
            <a:lin ang="14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latin typeface="黑体" panose="02010609060101010101" charset="-122"/>
                <a:ea typeface="黑体" panose="02010609060101010101" charset="-122"/>
                <a:cs typeface="黑体" panose="02010609060101010101" charset="-122"/>
                <a:sym typeface="+mn-ea"/>
              </a:rPr>
              <a:t>题型二：平面向量在几何求值中的应用</a:t>
            </a:r>
            <a:endParaRPr lang="zh-CN" altLang="en-US" sz="2400" b="1">
              <a:latin typeface="黑体" panose="02010609060101010101" charset="-122"/>
              <a:ea typeface="黑体" panose="02010609060101010101" charset="-122"/>
              <a:cs typeface="黑体" panose="02010609060101010101" charset="-122"/>
              <a:sym typeface="+mn-ea"/>
            </a:endParaRPr>
          </a:p>
        </p:txBody>
      </p:sp>
      <p:graphicFrame>
        <p:nvGraphicFramePr>
          <p:cNvPr id="10" name="Object 10"/>
          <p:cNvGraphicFramePr>
            <a:graphicFrameLocks noChangeAspect="1"/>
          </p:cNvGraphicFramePr>
          <p:nvPr>
            <p:custDataLst>
              <p:tags r:id="rId9"/>
            </p:custDataLst>
          </p:nvPr>
        </p:nvGraphicFramePr>
        <p:xfrm>
          <a:off x="880110" y="2637790"/>
          <a:ext cx="15695930" cy="2616835"/>
        </p:xfrm>
        <a:graphic>
          <a:graphicData uri="http://schemas.openxmlformats.org/presentationml/2006/ole">
            <mc:AlternateContent xmlns:mc="http://schemas.openxmlformats.org/markup-compatibility/2006">
              <mc:Choice xmlns:v="urn:schemas-microsoft-com:vml" Requires="v">
                <p:oleObj spid="_x0000_s1125" name="Microsoft Word 97-2003" r:id="rId10" imgW="11094720" imgH="1844040" progId="Word.Document.8">
                  <p:embed/>
                </p:oleObj>
              </mc:Choice>
              <mc:Fallback>
                <p:oleObj name="Microsoft Word 97-2003" r:id="rId10" imgW="11094720" imgH="1844040" progId="Word.Document.8">
                  <p:embed/>
                  <p:pic>
                    <p:nvPicPr>
                      <p:cNvPr id="0" name="OLE substitute image"/>
                      <p:cNvPicPr/>
                      <p:nvPr/>
                    </p:nvPicPr>
                    <p:blipFill>
                      <a:blip r:embed="rId11"/>
                      <a:stretch>
                        <a:fillRect/>
                      </a:stretch>
                    </p:blipFill>
                    <p:spPr>
                      <a:xfrm>
                        <a:off x="880110" y="2637790"/>
                        <a:ext cx="15695930" cy="2616835"/>
                      </a:xfrm>
                      <a:prstGeom prst="rect">
                        <a:avLst/>
                      </a:prstGeom>
                      <a:noFill/>
                      <a:ln w="38100">
                        <a:noFill/>
                      </a:ln>
                    </p:spPr>
                  </p:pic>
                </p:oleObj>
              </mc:Fallback>
            </mc:AlternateContent>
          </a:graphicData>
        </a:graphic>
      </p:graphicFrame>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stretch>
            <a:fillRect/>
          </a:stretch>
        </p:blipFill>
        <p:spPr>
          <a:xfrm>
            <a:off x="0" y="0"/>
            <a:ext cx="12186920" cy="6858000"/>
          </a:xfrm>
          <a:prstGeom prst="rect">
            <a:avLst/>
          </a:prstGeom>
        </p:spPr>
      </p:pic>
      <p:grpSp>
        <p:nvGrpSpPr>
          <p:cNvPr id="22" name="组合 21"/>
          <p:cNvGrpSpPr/>
          <p:nvPr>
            <p:custDataLst>
              <p:tags r:id="rId3"/>
            </p:custDataLst>
          </p:nvPr>
        </p:nvGrpSpPr>
        <p:grpSpPr>
          <a:xfrm flipH="1">
            <a:off x="914400" y="1318230"/>
            <a:ext cx="10363200" cy="4221540"/>
            <a:chOff x="838200" y="1460500"/>
            <a:chExt cx="9664700" cy="3937000"/>
          </a:xfrm>
        </p:grpSpPr>
        <p:sp>
          <p:nvSpPr>
            <p:cNvPr id="13" name="矩形: 圆角 12"/>
            <p:cNvSpPr/>
            <p:nvPr>
              <p:custDataLst>
                <p:tags r:id="rId4"/>
              </p:custDataLst>
            </p:nvPr>
          </p:nvSpPr>
          <p:spPr>
            <a:xfrm>
              <a:off x="838200" y="1460500"/>
              <a:ext cx="9664700" cy="3937000"/>
            </a:xfrm>
            <a:prstGeom prst="roundRect">
              <a:avLst>
                <a:gd name="adj" fmla="val 9794"/>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形状 19"/>
            <p:cNvSpPr/>
            <p:nvPr>
              <p:custDataLst>
                <p:tags r:id="rId5"/>
              </p:custDataLst>
            </p:nvPr>
          </p:nvSpPr>
          <p:spPr>
            <a:xfrm>
              <a:off x="7683500" y="1460500"/>
              <a:ext cx="2819400" cy="2565400"/>
            </a:xfrm>
            <a:custGeom>
              <a:avLst/>
              <a:gdLst>
                <a:gd name="connsiteX0" fmla="*/ 29127 w 2819400"/>
                <a:gd name="connsiteY0" fmla="*/ 0 h 2565400"/>
                <a:gd name="connsiteX1" fmla="*/ 2433810 w 2819400"/>
                <a:gd name="connsiteY1" fmla="*/ 0 h 2565400"/>
                <a:gd name="connsiteX2" fmla="*/ 2819400 w 2819400"/>
                <a:gd name="connsiteY2" fmla="*/ 385590 h 2565400"/>
                <a:gd name="connsiteX3" fmla="*/ 2819400 w 2819400"/>
                <a:gd name="connsiteY3" fmla="*/ 2481938 h 2565400"/>
                <a:gd name="connsiteX4" fmla="*/ 2670411 w 2819400"/>
                <a:gd name="connsiteY4" fmla="*/ 2520247 h 2565400"/>
                <a:gd name="connsiteX5" fmla="*/ 2222500 w 2819400"/>
                <a:gd name="connsiteY5" fmla="*/ 2565400 h 2565400"/>
                <a:gd name="connsiteX6" fmla="*/ 0 w 2819400"/>
                <a:gd name="connsiteY6" fmla="*/ 342900 h 2565400"/>
                <a:gd name="connsiteX7" fmla="*/ 11475 w 2819400"/>
                <a:gd name="connsiteY7" fmla="*/ 115662 h 256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9400" h="2565400">
                  <a:moveTo>
                    <a:pt x="29127" y="0"/>
                  </a:moveTo>
                  <a:lnTo>
                    <a:pt x="2433810" y="0"/>
                  </a:lnTo>
                  <a:cubicBezTo>
                    <a:pt x="2646765" y="0"/>
                    <a:pt x="2819400" y="172635"/>
                    <a:pt x="2819400" y="385590"/>
                  </a:cubicBezTo>
                  <a:lnTo>
                    <a:pt x="2819400" y="2481938"/>
                  </a:lnTo>
                  <a:lnTo>
                    <a:pt x="2670411" y="2520247"/>
                  </a:lnTo>
                  <a:cubicBezTo>
                    <a:pt x="2525732" y="2549852"/>
                    <a:pt x="2375932" y="2565400"/>
                    <a:pt x="2222500" y="2565400"/>
                  </a:cubicBezTo>
                  <a:cubicBezTo>
                    <a:pt x="995047" y="2565400"/>
                    <a:pt x="0" y="1570353"/>
                    <a:pt x="0" y="342900"/>
                  </a:cubicBezTo>
                  <a:cubicBezTo>
                    <a:pt x="0" y="266184"/>
                    <a:pt x="3887" y="190376"/>
                    <a:pt x="11475" y="115662"/>
                  </a:cubicBezTo>
                  <a:close/>
                </a:path>
              </a:pathLst>
            </a:custGeom>
            <a:gradFill flip="none" rotWithShape="1">
              <a:gsLst>
                <a:gs pos="0">
                  <a:srgbClr val="17B5F9">
                    <a:alpha val="48000"/>
                  </a:srgbClr>
                </a:gs>
                <a:gs pos="100000">
                  <a:srgbClr val="D5E69E">
                    <a:alpha val="34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p:cNvGrpSpPr/>
          <p:nvPr>
            <p:custDataLst>
              <p:tags r:id="rId6"/>
            </p:custDataLst>
          </p:nvPr>
        </p:nvGrpSpPr>
        <p:grpSpPr>
          <a:xfrm flipH="1">
            <a:off x="10644249" y="2030170"/>
            <a:ext cx="176150" cy="780068"/>
            <a:chOff x="8290832" y="4887686"/>
            <a:chExt cx="296617" cy="1313542"/>
          </a:xfrm>
          <a:solidFill>
            <a:srgbClr val="15A5F9"/>
          </a:solidFill>
        </p:grpSpPr>
        <p:grpSp>
          <p:nvGrpSpPr>
            <p:cNvPr id="33" name="组合 32"/>
            <p:cNvGrpSpPr/>
            <p:nvPr>
              <p:custDataLst>
                <p:tags r:id="rId7"/>
              </p:custDataLst>
            </p:nvPr>
          </p:nvGrpSpPr>
          <p:grpSpPr>
            <a:xfrm>
              <a:off x="8452757" y="5040086"/>
              <a:ext cx="134692" cy="1161142"/>
              <a:chOff x="8490857" y="4963886"/>
              <a:chExt cx="134692" cy="1161142"/>
            </a:xfrm>
            <a:grpFill/>
          </p:grpSpPr>
          <p:sp>
            <p:nvSpPr>
              <p:cNvPr id="40" name="等腰三角形 39"/>
              <p:cNvSpPr/>
              <p:nvPr>
                <p:custDataLst>
                  <p:tags r:id="rId8"/>
                </p:custDataLst>
              </p:nvPr>
            </p:nvSpPr>
            <p:spPr>
              <a:xfrm>
                <a:off x="8490857" y="4963886"/>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等腰三角形 40"/>
              <p:cNvSpPr/>
              <p:nvPr>
                <p:custDataLst>
                  <p:tags r:id="rId9"/>
                </p:custDataLst>
              </p:nvPr>
            </p:nvSpPr>
            <p:spPr>
              <a:xfrm>
                <a:off x="8490857" y="5225143"/>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等腰三角形 41"/>
              <p:cNvSpPr/>
              <p:nvPr>
                <p:custDataLst>
                  <p:tags r:id="rId10"/>
                </p:custDataLst>
              </p:nvPr>
            </p:nvSpPr>
            <p:spPr>
              <a:xfrm>
                <a:off x="8490857" y="5486400"/>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等腰三角形 42"/>
              <p:cNvSpPr/>
              <p:nvPr>
                <p:custDataLst>
                  <p:tags r:id="rId11"/>
                </p:custDataLst>
              </p:nvPr>
            </p:nvSpPr>
            <p:spPr>
              <a:xfrm>
                <a:off x="8490857" y="5747657"/>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等腰三角形 43"/>
              <p:cNvSpPr/>
              <p:nvPr>
                <p:custDataLst>
                  <p:tags r:id="rId12"/>
                </p:custDataLst>
              </p:nvPr>
            </p:nvSpPr>
            <p:spPr>
              <a:xfrm>
                <a:off x="8490857" y="6008914"/>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 name="组合 33"/>
            <p:cNvGrpSpPr/>
            <p:nvPr>
              <p:custDataLst>
                <p:tags r:id="rId13"/>
              </p:custDataLst>
            </p:nvPr>
          </p:nvGrpSpPr>
          <p:grpSpPr>
            <a:xfrm>
              <a:off x="8290832" y="4887686"/>
              <a:ext cx="134692" cy="1161142"/>
              <a:chOff x="8490857" y="4963886"/>
              <a:chExt cx="134692" cy="1161142"/>
            </a:xfrm>
            <a:grpFill/>
          </p:grpSpPr>
          <p:sp>
            <p:nvSpPr>
              <p:cNvPr id="35" name="等腰三角形 34"/>
              <p:cNvSpPr/>
              <p:nvPr>
                <p:custDataLst>
                  <p:tags r:id="rId14"/>
                </p:custDataLst>
              </p:nvPr>
            </p:nvSpPr>
            <p:spPr>
              <a:xfrm>
                <a:off x="8490857" y="4963886"/>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等腰三角形 35"/>
              <p:cNvSpPr/>
              <p:nvPr>
                <p:custDataLst>
                  <p:tags r:id="rId15"/>
                </p:custDataLst>
              </p:nvPr>
            </p:nvSpPr>
            <p:spPr>
              <a:xfrm>
                <a:off x="8490857" y="5225143"/>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等腰三角形 36"/>
              <p:cNvSpPr/>
              <p:nvPr>
                <p:custDataLst>
                  <p:tags r:id="rId16"/>
                </p:custDataLst>
              </p:nvPr>
            </p:nvSpPr>
            <p:spPr>
              <a:xfrm>
                <a:off x="8490857" y="5486400"/>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等腰三角形 37"/>
              <p:cNvSpPr/>
              <p:nvPr>
                <p:custDataLst>
                  <p:tags r:id="rId17"/>
                </p:custDataLst>
              </p:nvPr>
            </p:nvSpPr>
            <p:spPr>
              <a:xfrm>
                <a:off x="8490857" y="5747657"/>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p:cNvSpPr/>
              <p:nvPr>
                <p:custDataLst>
                  <p:tags r:id="rId18"/>
                </p:custDataLst>
              </p:nvPr>
            </p:nvSpPr>
            <p:spPr>
              <a:xfrm>
                <a:off x="8490857" y="6008914"/>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5" name="组合 44"/>
          <p:cNvGrpSpPr/>
          <p:nvPr>
            <p:custDataLst>
              <p:tags r:id="rId19"/>
            </p:custDataLst>
          </p:nvPr>
        </p:nvGrpSpPr>
        <p:grpSpPr>
          <a:xfrm flipH="1">
            <a:off x="1424049" y="4303470"/>
            <a:ext cx="176150" cy="780068"/>
            <a:chOff x="8290832" y="4887686"/>
            <a:chExt cx="296617" cy="1313542"/>
          </a:xfrm>
          <a:solidFill>
            <a:srgbClr val="15A5F9"/>
          </a:solidFill>
        </p:grpSpPr>
        <p:grpSp>
          <p:nvGrpSpPr>
            <p:cNvPr id="46" name="组合 45"/>
            <p:cNvGrpSpPr/>
            <p:nvPr>
              <p:custDataLst>
                <p:tags r:id="rId20"/>
              </p:custDataLst>
            </p:nvPr>
          </p:nvGrpSpPr>
          <p:grpSpPr>
            <a:xfrm>
              <a:off x="8452757" y="5040086"/>
              <a:ext cx="134692" cy="1161142"/>
              <a:chOff x="8490857" y="4963886"/>
              <a:chExt cx="134692" cy="1161142"/>
            </a:xfrm>
            <a:grpFill/>
          </p:grpSpPr>
          <p:sp>
            <p:nvSpPr>
              <p:cNvPr id="53" name="等腰三角形 52"/>
              <p:cNvSpPr/>
              <p:nvPr>
                <p:custDataLst>
                  <p:tags r:id="rId21"/>
                </p:custDataLst>
              </p:nvPr>
            </p:nvSpPr>
            <p:spPr>
              <a:xfrm>
                <a:off x="8490857" y="4963886"/>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等腰三角形 53"/>
              <p:cNvSpPr/>
              <p:nvPr>
                <p:custDataLst>
                  <p:tags r:id="rId22"/>
                </p:custDataLst>
              </p:nvPr>
            </p:nvSpPr>
            <p:spPr>
              <a:xfrm>
                <a:off x="8490857" y="5225143"/>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等腰三角形 54"/>
              <p:cNvSpPr/>
              <p:nvPr>
                <p:custDataLst>
                  <p:tags r:id="rId23"/>
                </p:custDataLst>
              </p:nvPr>
            </p:nvSpPr>
            <p:spPr>
              <a:xfrm>
                <a:off x="8490857" y="5486400"/>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等腰三角形 55"/>
              <p:cNvSpPr/>
              <p:nvPr>
                <p:custDataLst>
                  <p:tags r:id="rId24"/>
                </p:custDataLst>
              </p:nvPr>
            </p:nvSpPr>
            <p:spPr>
              <a:xfrm>
                <a:off x="8490857" y="5747657"/>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等腰三角形 56"/>
              <p:cNvSpPr/>
              <p:nvPr>
                <p:custDataLst>
                  <p:tags r:id="rId25"/>
                </p:custDataLst>
              </p:nvPr>
            </p:nvSpPr>
            <p:spPr>
              <a:xfrm>
                <a:off x="8490857" y="6008914"/>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7" name="组合 46"/>
            <p:cNvGrpSpPr/>
            <p:nvPr>
              <p:custDataLst>
                <p:tags r:id="rId26"/>
              </p:custDataLst>
            </p:nvPr>
          </p:nvGrpSpPr>
          <p:grpSpPr>
            <a:xfrm>
              <a:off x="8290832" y="4887686"/>
              <a:ext cx="134692" cy="1161142"/>
              <a:chOff x="8490857" y="4963886"/>
              <a:chExt cx="134692" cy="1161142"/>
            </a:xfrm>
            <a:grpFill/>
          </p:grpSpPr>
          <p:sp>
            <p:nvSpPr>
              <p:cNvPr id="48" name="等腰三角形 47"/>
              <p:cNvSpPr/>
              <p:nvPr>
                <p:custDataLst>
                  <p:tags r:id="rId27"/>
                </p:custDataLst>
              </p:nvPr>
            </p:nvSpPr>
            <p:spPr>
              <a:xfrm>
                <a:off x="8490857" y="4963886"/>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等腰三角形 48"/>
              <p:cNvSpPr/>
              <p:nvPr>
                <p:custDataLst>
                  <p:tags r:id="rId28"/>
                </p:custDataLst>
              </p:nvPr>
            </p:nvSpPr>
            <p:spPr>
              <a:xfrm>
                <a:off x="8490857" y="5225143"/>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等腰三角形 49"/>
              <p:cNvSpPr/>
              <p:nvPr>
                <p:custDataLst>
                  <p:tags r:id="rId29"/>
                </p:custDataLst>
              </p:nvPr>
            </p:nvSpPr>
            <p:spPr>
              <a:xfrm>
                <a:off x="8490857" y="5486400"/>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等腰三角形 50"/>
              <p:cNvSpPr/>
              <p:nvPr>
                <p:custDataLst>
                  <p:tags r:id="rId30"/>
                </p:custDataLst>
              </p:nvPr>
            </p:nvSpPr>
            <p:spPr>
              <a:xfrm>
                <a:off x="8490857" y="5747657"/>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等腰三角形 51"/>
              <p:cNvSpPr/>
              <p:nvPr>
                <p:custDataLst>
                  <p:tags r:id="rId31"/>
                </p:custDataLst>
              </p:nvPr>
            </p:nvSpPr>
            <p:spPr>
              <a:xfrm>
                <a:off x="8490857" y="6008914"/>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 name="文本框 1"/>
          <p:cNvSpPr txBox="1"/>
          <p:nvPr>
            <p:custDataLst>
              <p:tags r:id="rId32"/>
            </p:custDataLst>
          </p:nvPr>
        </p:nvSpPr>
        <p:spPr>
          <a:xfrm>
            <a:off x="1985645" y="2222500"/>
            <a:ext cx="5059680" cy="2861310"/>
          </a:xfrm>
          <a:prstGeom prst="rect">
            <a:avLst/>
          </a:prstGeom>
          <a:noFill/>
        </p:spPr>
        <p:txBody>
          <a:bodyPr wrap="square" rtlCol="0">
            <a:spAutoFit/>
          </a:bodyPr>
          <a:lstStyle/>
          <a:p>
            <a:r>
              <a:rPr lang="en-US" altLang="zh-CN" sz="18000">
                <a:solidFill>
                  <a:srgbClr val="0BA4F5"/>
                </a:solidFill>
                <a:latin typeface="黑体" panose="02010609060101010101" charset="-122"/>
                <a:ea typeface="黑体" panose="02010609060101010101" charset="-122"/>
              </a:rPr>
              <a:t>01</a:t>
            </a:r>
            <a:endParaRPr lang="en-US" altLang="zh-CN" sz="18000">
              <a:solidFill>
                <a:srgbClr val="0BA4F5"/>
              </a:solidFill>
              <a:latin typeface="黑体" panose="02010609060101010101" charset="-122"/>
              <a:ea typeface="黑体" panose="02010609060101010101" charset="-122"/>
            </a:endParaRPr>
          </a:p>
        </p:txBody>
      </p:sp>
      <p:sp>
        <p:nvSpPr>
          <p:cNvPr id="60" name="文本框 59"/>
          <p:cNvSpPr txBox="1"/>
          <p:nvPr>
            <p:custDataLst>
              <p:tags r:id="rId33"/>
            </p:custDataLst>
          </p:nvPr>
        </p:nvSpPr>
        <p:spPr>
          <a:xfrm>
            <a:off x="4525645" y="2816225"/>
            <a:ext cx="5721985" cy="1568450"/>
          </a:xfrm>
          <a:prstGeom prst="rect">
            <a:avLst/>
          </a:prstGeom>
          <a:noFill/>
        </p:spPr>
        <p:txBody>
          <a:bodyPr wrap="square" rtlCol="0">
            <a:spAutoFit/>
          </a:bodyPr>
          <a:lstStyle/>
          <a:p>
            <a:r>
              <a:rPr lang="zh-CN" altLang="en-US" sz="4800" b="1">
                <a:latin typeface="微软雅黑" panose="020B0503020204020204" charset="-122"/>
                <a:ea typeface="微软雅黑" panose="020B0503020204020204" charset="-122"/>
              </a:rPr>
              <a:t>平</a:t>
            </a:r>
            <a:r>
              <a:rPr lang="zh-CN" altLang="en-US" sz="4800" b="1">
                <a:solidFill>
                  <a:srgbClr val="0BA4F5"/>
                </a:solidFill>
                <a:latin typeface="微软雅黑" panose="020B0503020204020204" charset="-122"/>
                <a:ea typeface="微软雅黑" panose="020B0503020204020204" charset="-122"/>
              </a:rPr>
              <a:t>面</a:t>
            </a:r>
            <a:r>
              <a:rPr lang="zh-CN" altLang="en-US" sz="4800" b="1">
                <a:latin typeface="微软雅黑" panose="020B0503020204020204" charset="-122"/>
                <a:ea typeface="微软雅黑" panose="020B0503020204020204" charset="-122"/>
              </a:rPr>
              <a:t>向</a:t>
            </a:r>
            <a:r>
              <a:rPr lang="zh-CN" altLang="en-US" sz="4800" b="1">
                <a:solidFill>
                  <a:srgbClr val="0BA4F5"/>
                </a:solidFill>
                <a:latin typeface="微软雅黑" panose="020B0503020204020204" charset="-122"/>
                <a:ea typeface="微软雅黑" panose="020B0503020204020204" charset="-122"/>
              </a:rPr>
              <a:t>量</a:t>
            </a:r>
            <a:r>
              <a:rPr lang="zh-CN" altLang="en-US" sz="4800" b="1">
                <a:latin typeface="微软雅黑" panose="020B0503020204020204" charset="-122"/>
                <a:ea typeface="微软雅黑" panose="020B0503020204020204" charset="-122"/>
              </a:rPr>
              <a:t>在</a:t>
            </a:r>
            <a:r>
              <a:rPr lang="zh-CN" altLang="en-US" sz="4800" b="1">
                <a:solidFill>
                  <a:srgbClr val="0BA4F5"/>
                </a:solidFill>
                <a:latin typeface="微软雅黑" panose="020B0503020204020204" charset="-122"/>
                <a:ea typeface="微软雅黑" panose="020B0503020204020204" charset="-122"/>
              </a:rPr>
              <a:t>几</a:t>
            </a:r>
            <a:r>
              <a:rPr lang="zh-CN" altLang="en-US" sz="4800" b="1">
                <a:latin typeface="微软雅黑" panose="020B0503020204020204" charset="-122"/>
                <a:ea typeface="微软雅黑" panose="020B0503020204020204" charset="-122"/>
              </a:rPr>
              <a:t>何</a:t>
            </a:r>
            <a:r>
              <a:rPr lang="zh-CN" altLang="en-US" sz="4800" b="1">
                <a:solidFill>
                  <a:srgbClr val="0BA4F5"/>
                </a:solidFill>
                <a:latin typeface="微软雅黑" panose="020B0503020204020204" charset="-122"/>
                <a:ea typeface="微软雅黑" panose="020B0503020204020204" charset="-122"/>
              </a:rPr>
              <a:t>证</a:t>
            </a:r>
            <a:r>
              <a:rPr lang="zh-CN" altLang="en-US" sz="4800" b="1">
                <a:latin typeface="微软雅黑" panose="020B0503020204020204" charset="-122"/>
                <a:ea typeface="微软雅黑" panose="020B0503020204020204" charset="-122"/>
              </a:rPr>
              <a:t>明</a:t>
            </a:r>
            <a:r>
              <a:rPr lang="zh-CN" altLang="en-US" sz="4800" b="1">
                <a:solidFill>
                  <a:srgbClr val="0BA4F5"/>
                </a:solidFill>
                <a:latin typeface="微软雅黑" panose="020B0503020204020204" charset="-122"/>
                <a:ea typeface="微软雅黑" panose="020B0503020204020204" charset="-122"/>
              </a:rPr>
              <a:t>中</a:t>
            </a:r>
            <a:r>
              <a:rPr lang="zh-CN" altLang="en-US" sz="4800" b="1">
                <a:latin typeface="微软雅黑" panose="020B0503020204020204" charset="-122"/>
                <a:ea typeface="微软雅黑" panose="020B0503020204020204" charset="-122"/>
              </a:rPr>
              <a:t>的</a:t>
            </a:r>
            <a:r>
              <a:rPr lang="zh-CN" altLang="en-US" sz="4800" b="1">
                <a:solidFill>
                  <a:srgbClr val="0BA4F5"/>
                </a:solidFill>
                <a:latin typeface="微软雅黑" panose="020B0503020204020204" charset="-122"/>
                <a:ea typeface="微软雅黑" panose="020B0503020204020204" charset="-122"/>
              </a:rPr>
              <a:t>应</a:t>
            </a:r>
            <a:r>
              <a:rPr lang="zh-CN" altLang="en-US" sz="4800" b="1">
                <a:latin typeface="微软雅黑" panose="020B0503020204020204" charset="-122"/>
                <a:ea typeface="微软雅黑" panose="020B0503020204020204" charset="-122"/>
              </a:rPr>
              <a:t>用</a:t>
            </a:r>
            <a:endParaRPr lang="zh-CN" altLang="en-US" sz="4800" b="1">
              <a:latin typeface="微软雅黑" panose="020B0503020204020204" charset="-122"/>
              <a:ea typeface="微软雅黑" panose="020B0503020204020204" charset="-122"/>
            </a:endParaRPr>
          </a:p>
        </p:txBody>
      </p:sp>
      <p:sp>
        <p:nvSpPr>
          <p:cNvPr id="3" name="文本框 2"/>
          <p:cNvSpPr txBox="1"/>
          <p:nvPr>
            <p:custDataLst>
              <p:tags r:id="rId34"/>
            </p:custDataLst>
          </p:nvPr>
        </p:nvSpPr>
        <p:spPr>
          <a:xfrm>
            <a:off x="3522345" y="1657350"/>
            <a:ext cx="5142230" cy="405765"/>
          </a:xfrm>
          <a:prstGeom prst="rect">
            <a:avLst/>
          </a:prstGeom>
          <a:noFill/>
        </p:spPr>
        <p:txBody>
          <a:bodyPr wrap="square" rtlCol="0">
            <a:noAutofit/>
          </a:bodyPr>
          <a:lstStyle/>
          <a:p>
            <a:pPr algn="ctr"/>
            <a:r>
              <a:rPr>
                <a:latin typeface="黑体" panose="02010609060101010101" charset="-122"/>
                <a:ea typeface="黑体" panose="02010609060101010101" charset="-122"/>
              </a:rPr>
              <a:t>6.4.1 平面几何中的向量方法</a:t>
            </a:r>
            <a:endParaRPr>
              <a:latin typeface="黑体" panose="02010609060101010101" charset="-122"/>
              <a:ea typeface="黑体" panose="02010609060101010101" charset="-122"/>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srcRect l="26" r="26"/>
          <a:stretch>
            <a:fillRect/>
          </a:stretch>
        </p:blipFill>
        <p:spPr>
          <a:xfrm>
            <a:off x="-635" y="0"/>
            <a:ext cx="12192635"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矩形: 圆顶角 8"/>
          <p:cNvSpPr/>
          <p:nvPr>
            <p:custDataLst>
              <p:tags r:id="rId3"/>
            </p:custDataLst>
          </p:nvPr>
        </p:nvSpPr>
        <p:spPr>
          <a:xfrm>
            <a:off x="0" y="342900"/>
            <a:ext cx="12192000" cy="6515100"/>
          </a:xfrm>
          <a:prstGeom prst="round2SameRect">
            <a:avLst>
              <a:gd name="adj1" fmla="val 7374"/>
              <a:gd name="adj2" fmla="val 0"/>
            </a:avLst>
          </a:prstGeom>
          <a:gradFill flip="none" rotWithShape="1">
            <a:gsLst>
              <a:gs pos="0">
                <a:srgbClr val="FCFDFE"/>
              </a:gs>
              <a:gs pos="100000">
                <a:srgbClr val="FCFDFE">
                  <a:alpha val="78000"/>
                </a:srgbClr>
              </a:gs>
            </a:gsLst>
            <a:lin ang="5400000" scaled="1"/>
          </a:gra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custDataLst>
              <p:tags r:id="rId4"/>
            </p:custDataLst>
          </p:nvPr>
        </p:nvGrpSpPr>
        <p:grpSpPr>
          <a:xfrm>
            <a:off x="584836" y="472966"/>
            <a:ext cx="6221730" cy="521970"/>
            <a:chOff x="330201" y="576471"/>
            <a:chExt cx="6221730" cy="521970"/>
          </a:xfrm>
        </p:grpSpPr>
        <p:sp>
          <p:nvSpPr>
            <p:cNvPr id="23" name="文本框 22"/>
            <p:cNvSpPr txBox="1"/>
            <p:nvPr>
              <p:custDataLst>
                <p:tags r:id="rId5"/>
              </p:custDataLst>
            </p:nvPr>
          </p:nvSpPr>
          <p:spPr>
            <a:xfrm>
              <a:off x="523876" y="576471"/>
              <a:ext cx="6028055" cy="521970"/>
            </a:xfrm>
            <a:prstGeom prst="rect">
              <a:avLst/>
            </a:prstGeom>
            <a:noFill/>
          </p:spPr>
          <p:txBody>
            <a:bodyPr wrap="square" rtlCol="0">
              <a:spAutoFit/>
            </a:bodyPr>
            <a:lstStyle/>
            <a:p>
              <a:r>
                <a:rPr lang="zh-CN" altLang="en-US" sz="2800" b="1">
                  <a:solidFill>
                    <a:schemeClr val="tx1">
                      <a:lumMod val="95000"/>
                      <a:lumOff val="5000"/>
                    </a:schemeClr>
                  </a:solidFill>
                  <a:latin typeface="微软雅黑" panose="020B0503020204020204" charset="-122"/>
                  <a:ea typeface="微软雅黑" panose="020B0503020204020204" charset="-122"/>
                </a:rPr>
                <a:t>能力提升</a:t>
              </a:r>
              <a:endParaRPr lang="zh-CN" altLang="en-US" sz="2800" b="1">
                <a:solidFill>
                  <a:schemeClr val="tx1">
                    <a:lumMod val="95000"/>
                    <a:lumOff val="5000"/>
                  </a:schemeClr>
                </a:solidFill>
                <a:latin typeface="微软雅黑" panose="020B0503020204020204" charset="-122"/>
                <a:ea typeface="微软雅黑" panose="020B0503020204020204" charset="-122"/>
              </a:endParaRPr>
            </a:p>
          </p:txBody>
        </p:sp>
        <p:sp>
          <p:nvSpPr>
            <p:cNvPr id="24" name="矩形: 圆角 15"/>
            <p:cNvSpPr/>
            <p:nvPr>
              <p:custDataLst>
                <p:tags r:id="rId6"/>
              </p:custDataLst>
            </p:nvPr>
          </p:nvSpPr>
          <p:spPr>
            <a:xfrm>
              <a:off x="330201" y="656481"/>
              <a:ext cx="139700" cy="380365"/>
            </a:xfrm>
            <a:prstGeom prst="roundRect">
              <a:avLst>
                <a:gd name="adj" fmla="val 50000"/>
              </a:avLst>
            </a:prstGeom>
            <a:gradFill flip="none" rotWithShape="1">
              <a:gsLst>
                <a:gs pos="0">
                  <a:srgbClr val="D1DE7D"/>
                </a:gs>
                <a:gs pos="70000">
                  <a:srgbClr val="068BD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grpSp>
      <p:sp>
        <p:nvSpPr>
          <p:cNvPr id="3" name="圆角矩形 2"/>
          <p:cNvSpPr/>
          <p:nvPr>
            <p:custDataLst>
              <p:tags r:id="rId7"/>
            </p:custDataLst>
          </p:nvPr>
        </p:nvSpPr>
        <p:spPr>
          <a:xfrm>
            <a:off x="577850" y="1343025"/>
            <a:ext cx="10998835" cy="1819275"/>
          </a:xfrm>
          <a:prstGeom prst="roundRect">
            <a:avLst>
              <a:gd name="adj" fmla="val 17040"/>
            </a:avLst>
          </a:prstGeom>
          <a:noFill/>
          <a:ln w="12700" cmpd="sng">
            <a:solidFill>
              <a:schemeClr val="accent6"/>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圆角矩形 14"/>
          <p:cNvSpPr/>
          <p:nvPr>
            <p:custDataLst>
              <p:tags r:id="rId8"/>
            </p:custDataLst>
          </p:nvPr>
        </p:nvSpPr>
        <p:spPr>
          <a:xfrm>
            <a:off x="925830" y="1109345"/>
            <a:ext cx="5793740" cy="564515"/>
          </a:xfrm>
          <a:prstGeom prst="roundRect">
            <a:avLst>
              <a:gd name="adj" fmla="val 50000"/>
            </a:avLst>
          </a:prstGeom>
          <a:gradFill>
            <a:gsLst>
              <a:gs pos="0">
                <a:srgbClr val="068BD8"/>
              </a:gs>
              <a:gs pos="100000">
                <a:srgbClr val="85BC5C"/>
              </a:gs>
            </a:gsLst>
            <a:lin ang="14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latin typeface="黑体" panose="02010609060101010101" charset="-122"/>
                <a:ea typeface="黑体" panose="02010609060101010101" charset="-122"/>
                <a:cs typeface="黑体" panose="02010609060101010101" charset="-122"/>
                <a:sym typeface="+mn-ea"/>
              </a:rPr>
              <a:t>题型二：平面向量在几何求值中的应用</a:t>
            </a:r>
            <a:endParaRPr lang="zh-CN" altLang="en-US" sz="2400" b="1">
              <a:latin typeface="黑体" panose="02010609060101010101" charset="-122"/>
              <a:ea typeface="黑体" panose="02010609060101010101" charset="-122"/>
              <a:cs typeface="黑体" panose="02010609060101010101" charset="-122"/>
              <a:sym typeface="+mn-ea"/>
            </a:endParaRPr>
          </a:p>
        </p:txBody>
      </p:sp>
      <p:graphicFrame>
        <p:nvGraphicFramePr>
          <p:cNvPr id="5" name="Object 10"/>
          <p:cNvGraphicFramePr>
            <a:graphicFrameLocks noChangeAspect="1"/>
          </p:cNvGraphicFramePr>
          <p:nvPr>
            <p:custDataLst>
              <p:tags r:id="rId9"/>
            </p:custDataLst>
          </p:nvPr>
        </p:nvGraphicFramePr>
        <p:xfrm>
          <a:off x="876935" y="1714500"/>
          <a:ext cx="16783686" cy="1423670"/>
        </p:xfrm>
        <a:graphic>
          <a:graphicData uri="http://schemas.openxmlformats.org/presentationml/2006/ole">
            <mc:AlternateContent xmlns:mc="http://schemas.openxmlformats.org/markup-compatibility/2006">
              <mc:Choice xmlns:v="urn:schemas-microsoft-com:vml" Requires="v">
                <p:oleObj spid="_x0000_s1126" name="Microsoft Word 97-2003" r:id="rId10" imgW="11094720" imgH="952500" progId="Word.Document.8">
                  <p:embed/>
                </p:oleObj>
              </mc:Choice>
              <mc:Fallback>
                <p:oleObj name="Microsoft Word 97-2003" r:id="rId10" imgW="11094720" imgH="952500" progId="Word.Document.8">
                  <p:embed/>
                  <p:pic>
                    <p:nvPicPr>
                      <p:cNvPr id="0" name="OLE substitute image"/>
                      <p:cNvPicPr/>
                      <p:nvPr/>
                    </p:nvPicPr>
                    <p:blipFill>
                      <a:blip r:embed="rId11"/>
                      <a:stretch>
                        <a:fillRect/>
                      </a:stretch>
                    </p:blipFill>
                    <p:spPr>
                      <a:xfrm>
                        <a:off x="876935" y="1714500"/>
                        <a:ext cx="16783686" cy="1423670"/>
                      </a:xfrm>
                      <a:prstGeom prst="rect">
                        <a:avLst/>
                      </a:prstGeom>
                      <a:noFill/>
                      <a:ln w="38100">
                        <a:noFill/>
                      </a:ln>
                    </p:spPr>
                  </p:pic>
                </p:oleObj>
              </mc:Fallback>
            </mc:AlternateContent>
          </a:graphicData>
        </a:graphic>
      </p:graphicFrame>
      <p:pic>
        <p:nvPicPr>
          <p:cNvPr id="4" name="图片 100019"/>
          <p:cNvPicPr>
            <a:picLocks noChangeAspect="1"/>
          </p:cNvPicPr>
          <p:nvPr>
            <p:custDataLst>
              <p:tags r:id="rId12"/>
            </p:custDataLst>
          </p:nvPr>
        </p:nvPicPr>
        <p:blipFill>
          <a:blip r:embed="rId13">
            <a:clrChange>
              <a:clrFrom>
                <a:srgbClr val="FFFFFF">
                  <a:alpha val="100000"/>
                </a:srgbClr>
              </a:clrFrom>
              <a:clrTo>
                <a:srgbClr val="FFFFFF">
                  <a:alpha val="100000"/>
                  <a:alpha val="0"/>
                </a:srgbClr>
              </a:clrTo>
            </a:clrChange>
          </a:blip>
          <a:stretch>
            <a:fillRect/>
          </a:stretch>
        </p:blipFill>
        <p:spPr>
          <a:xfrm>
            <a:off x="9968865" y="1510030"/>
            <a:ext cx="1496695" cy="1544955"/>
          </a:xfrm>
          <a:prstGeom prst="rect">
            <a:avLst/>
          </a:prstGeom>
          <a:noFill/>
          <a:ln w="9525">
            <a:noFill/>
          </a:ln>
        </p:spPr>
      </p:pic>
      <p:grpSp>
        <p:nvGrpSpPr>
          <p:cNvPr id="17" name="组合 16"/>
          <p:cNvGrpSpPr/>
          <p:nvPr>
            <p:custDataLst>
              <p:tags r:id="rId14"/>
            </p:custDataLst>
          </p:nvPr>
        </p:nvGrpSpPr>
        <p:grpSpPr>
          <a:xfrm>
            <a:off x="900430" y="3246120"/>
            <a:ext cx="16783050" cy="3437890"/>
            <a:chOff x="1418" y="5112"/>
            <a:chExt cx="26430" cy="5414"/>
          </a:xfrm>
        </p:grpSpPr>
        <p:graphicFrame>
          <p:nvGraphicFramePr>
            <p:cNvPr id="7" name="Object 10"/>
            <p:cNvGraphicFramePr>
              <a:graphicFrameLocks noChangeAspect="1"/>
            </p:cNvGraphicFramePr>
            <p:nvPr>
              <p:custDataLst>
                <p:tags r:id="rId15"/>
              </p:custDataLst>
            </p:nvPr>
          </p:nvGraphicFramePr>
          <p:xfrm>
            <a:off x="1418" y="5112"/>
            <a:ext cx="26431" cy="5415"/>
          </p:xfrm>
          <a:graphic>
            <a:graphicData uri="http://schemas.openxmlformats.org/presentationml/2006/ole">
              <mc:AlternateContent xmlns:mc="http://schemas.openxmlformats.org/markup-compatibility/2006">
                <mc:Choice xmlns:v="urn:schemas-microsoft-com:vml" Requires="v">
                  <p:oleObj spid="_x0000_s1127" name="Microsoft Word 97-2003" r:id="rId16" imgW="11094720" imgH="2301240" progId="Word.Document.8">
                    <p:embed/>
                  </p:oleObj>
                </mc:Choice>
                <mc:Fallback>
                  <p:oleObj name="Microsoft Word 97-2003" r:id="rId16" imgW="11094720" imgH="2301240" progId="Word.Document.8">
                    <p:embed/>
                    <p:pic>
                      <p:nvPicPr>
                        <p:cNvPr id="0" name="OLE substitute image"/>
                        <p:cNvPicPr/>
                        <p:nvPr/>
                      </p:nvPicPr>
                      <p:blipFill>
                        <a:blip r:embed="rId17"/>
                        <a:stretch>
                          <a:fillRect/>
                        </a:stretch>
                      </p:blipFill>
                      <p:spPr>
                        <a:xfrm>
                          <a:off x="1418" y="5112"/>
                          <a:ext cx="26431" cy="5415"/>
                        </a:xfrm>
                        <a:prstGeom prst="rect">
                          <a:avLst/>
                        </a:prstGeom>
                        <a:noFill/>
                        <a:ln w="38100">
                          <a:noFill/>
                        </a:ln>
                      </p:spPr>
                    </p:pic>
                  </p:oleObj>
                </mc:Fallback>
              </mc:AlternateContent>
            </a:graphicData>
          </a:graphic>
        </p:graphicFrame>
        <p:pic>
          <p:nvPicPr>
            <p:cNvPr id="1073742851" name="图片 100021" descr="@@@85b642da-e1f9-4725-9534-6c89421ba314"/>
            <p:cNvPicPr>
              <a:picLocks noChangeAspect="1"/>
            </p:cNvPicPr>
            <p:nvPr>
              <p:custDataLst>
                <p:tags r:id="rId18"/>
              </p:custDataLst>
            </p:nvPr>
          </p:nvPicPr>
          <p:blipFill>
            <a:blip r:embed="rId19">
              <a:clrChange>
                <a:clrFrom>
                  <a:srgbClr val="FFFFFF">
                    <a:alpha val="100000"/>
                  </a:srgbClr>
                </a:clrFrom>
                <a:clrTo>
                  <a:srgbClr val="FFFFFF">
                    <a:alpha val="100000"/>
                    <a:alpha val="0"/>
                  </a:srgbClr>
                </a:clrTo>
              </a:clrChange>
            </a:blip>
            <a:stretch>
              <a:fillRect/>
            </a:stretch>
          </p:blipFill>
          <p:spPr>
            <a:xfrm>
              <a:off x="15667" y="6051"/>
              <a:ext cx="2744" cy="3078"/>
            </a:xfrm>
            <a:prstGeom prst="rect">
              <a:avLst/>
            </a:prstGeom>
            <a:noFill/>
            <a:ln w="9525">
              <a:noFill/>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250"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srcRect l="26" r="26"/>
          <a:stretch>
            <a:fillRect/>
          </a:stretch>
        </p:blipFill>
        <p:spPr>
          <a:xfrm>
            <a:off x="-635" y="0"/>
            <a:ext cx="12192635"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矩形: 圆顶角 8"/>
          <p:cNvSpPr/>
          <p:nvPr>
            <p:custDataLst>
              <p:tags r:id="rId3"/>
            </p:custDataLst>
          </p:nvPr>
        </p:nvSpPr>
        <p:spPr>
          <a:xfrm>
            <a:off x="0" y="342900"/>
            <a:ext cx="12192000" cy="6515100"/>
          </a:xfrm>
          <a:prstGeom prst="round2SameRect">
            <a:avLst>
              <a:gd name="adj1" fmla="val 7374"/>
              <a:gd name="adj2" fmla="val 0"/>
            </a:avLst>
          </a:prstGeom>
          <a:gradFill flip="none" rotWithShape="1">
            <a:gsLst>
              <a:gs pos="0">
                <a:srgbClr val="FCFDFE"/>
              </a:gs>
              <a:gs pos="100000">
                <a:srgbClr val="FCFDFE">
                  <a:alpha val="78000"/>
                </a:srgbClr>
              </a:gs>
            </a:gsLst>
            <a:lin ang="5400000" scaled="1"/>
          </a:gra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custDataLst>
              <p:tags r:id="rId4"/>
            </p:custDataLst>
          </p:nvPr>
        </p:nvGrpSpPr>
        <p:grpSpPr>
          <a:xfrm>
            <a:off x="584836" y="472966"/>
            <a:ext cx="6221730" cy="521970"/>
            <a:chOff x="330201" y="576471"/>
            <a:chExt cx="6221730" cy="521970"/>
          </a:xfrm>
        </p:grpSpPr>
        <p:sp>
          <p:nvSpPr>
            <p:cNvPr id="23" name="文本框 22"/>
            <p:cNvSpPr txBox="1"/>
            <p:nvPr>
              <p:custDataLst>
                <p:tags r:id="rId5"/>
              </p:custDataLst>
            </p:nvPr>
          </p:nvSpPr>
          <p:spPr>
            <a:xfrm>
              <a:off x="523876" y="576471"/>
              <a:ext cx="6028055" cy="521970"/>
            </a:xfrm>
            <a:prstGeom prst="rect">
              <a:avLst/>
            </a:prstGeom>
            <a:noFill/>
          </p:spPr>
          <p:txBody>
            <a:bodyPr wrap="square" rtlCol="0">
              <a:spAutoFit/>
            </a:bodyPr>
            <a:lstStyle/>
            <a:p>
              <a:r>
                <a:rPr lang="zh-CN" altLang="en-US" sz="2800" b="1">
                  <a:solidFill>
                    <a:schemeClr val="tx1">
                      <a:lumMod val="95000"/>
                      <a:lumOff val="5000"/>
                    </a:schemeClr>
                  </a:solidFill>
                  <a:latin typeface="微软雅黑" panose="020B0503020204020204" charset="-122"/>
                  <a:ea typeface="微软雅黑" panose="020B0503020204020204" charset="-122"/>
                </a:rPr>
                <a:t>能力提升</a:t>
              </a:r>
              <a:endParaRPr lang="zh-CN" altLang="en-US" sz="2800" b="1">
                <a:solidFill>
                  <a:schemeClr val="tx1">
                    <a:lumMod val="95000"/>
                    <a:lumOff val="5000"/>
                  </a:schemeClr>
                </a:solidFill>
                <a:latin typeface="微软雅黑" panose="020B0503020204020204" charset="-122"/>
                <a:ea typeface="微软雅黑" panose="020B0503020204020204" charset="-122"/>
              </a:endParaRPr>
            </a:p>
          </p:txBody>
        </p:sp>
        <p:sp>
          <p:nvSpPr>
            <p:cNvPr id="24" name="矩形: 圆角 15"/>
            <p:cNvSpPr/>
            <p:nvPr>
              <p:custDataLst>
                <p:tags r:id="rId6"/>
              </p:custDataLst>
            </p:nvPr>
          </p:nvSpPr>
          <p:spPr>
            <a:xfrm>
              <a:off x="330201" y="656481"/>
              <a:ext cx="139700" cy="380365"/>
            </a:xfrm>
            <a:prstGeom prst="roundRect">
              <a:avLst>
                <a:gd name="adj" fmla="val 50000"/>
              </a:avLst>
            </a:prstGeom>
            <a:gradFill flip="none" rotWithShape="1">
              <a:gsLst>
                <a:gs pos="0">
                  <a:srgbClr val="D1DE7D"/>
                </a:gs>
                <a:gs pos="70000">
                  <a:srgbClr val="068BD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grpSp>
      <p:sp>
        <p:nvSpPr>
          <p:cNvPr id="3" name="圆角矩形 2"/>
          <p:cNvSpPr/>
          <p:nvPr>
            <p:custDataLst>
              <p:tags r:id="rId7"/>
            </p:custDataLst>
          </p:nvPr>
        </p:nvSpPr>
        <p:spPr>
          <a:xfrm>
            <a:off x="577850" y="1343025"/>
            <a:ext cx="10998835" cy="4898390"/>
          </a:xfrm>
          <a:prstGeom prst="roundRect">
            <a:avLst>
              <a:gd name="adj" fmla="val 7936"/>
            </a:avLst>
          </a:prstGeom>
          <a:noFill/>
          <a:ln w="12700" cmpd="sng">
            <a:solidFill>
              <a:schemeClr val="accent6"/>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圆角矩形 14"/>
          <p:cNvSpPr/>
          <p:nvPr>
            <p:custDataLst>
              <p:tags r:id="rId8"/>
            </p:custDataLst>
          </p:nvPr>
        </p:nvSpPr>
        <p:spPr>
          <a:xfrm>
            <a:off x="925830" y="1109345"/>
            <a:ext cx="5793740" cy="564515"/>
          </a:xfrm>
          <a:prstGeom prst="roundRect">
            <a:avLst>
              <a:gd name="adj" fmla="val 50000"/>
            </a:avLst>
          </a:prstGeom>
          <a:gradFill>
            <a:gsLst>
              <a:gs pos="0">
                <a:srgbClr val="068BD8"/>
              </a:gs>
              <a:gs pos="100000">
                <a:srgbClr val="85BC5C"/>
              </a:gs>
            </a:gsLst>
            <a:lin ang="14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latin typeface="黑体" panose="02010609060101010101" charset="-122"/>
                <a:ea typeface="黑体" panose="02010609060101010101" charset="-122"/>
                <a:cs typeface="黑体" panose="02010609060101010101" charset="-122"/>
                <a:sym typeface="+mn-ea"/>
              </a:rPr>
              <a:t>题型二：平面向量在几何求值中的应用</a:t>
            </a:r>
            <a:endParaRPr lang="zh-CN" altLang="en-US" sz="2400" b="1">
              <a:latin typeface="黑体" panose="02010609060101010101" charset="-122"/>
              <a:ea typeface="黑体" panose="02010609060101010101" charset="-122"/>
              <a:cs typeface="黑体" panose="02010609060101010101" charset="-122"/>
              <a:sym typeface="+mn-ea"/>
            </a:endParaRPr>
          </a:p>
        </p:txBody>
      </p:sp>
      <p:graphicFrame>
        <p:nvGraphicFramePr>
          <p:cNvPr id="4" name="Object 10"/>
          <p:cNvGraphicFramePr>
            <a:graphicFrameLocks noChangeAspect="1"/>
          </p:cNvGraphicFramePr>
          <p:nvPr>
            <p:custDataLst>
              <p:tags r:id="rId9"/>
            </p:custDataLst>
          </p:nvPr>
        </p:nvGraphicFramePr>
        <p:xfrm>
          <a:off x="1256665" y="2246313"/>
          <a:ext cx="19106514" cy="3294380"/>
        </p:xfrm>
        <a:graphic>
          <a:graphicData uri="http://schemas.openxmlformats.org/presentationml/2006/ole">
            <mc:AlternateContent xmlns:mc="http://schemas.openxmlformats.org/markup-compatibility/2006">
              <mc:Choice xmlns:v="urn:schemas-microsoft-com:vml" Requires="v">
                <p:oleObj spid="_x0000_s1128" name="Microsoft Word 97-2003" r:id="rId10" imgW="11094720" imgH="1943100" progId="Word.Document.8">
                  <p:embed/>
                </p:oleObj>
              </mc:Choice>
              <mc:Fallback>
                <p:oleObj name="Microsoft Word 97-2003" r:id="rId10" imgW="11094720" imgH="1943100" progId="Word.Document.8">
                  <p:embed/>
                  <p:pic>
                    <p:nvPicPr>
                      <p:cNvPr id="0" name="OLE substitute image"/>
                      <p:cNvPicPr/>
                      <p:nvPr/>
                    </p:nvPicPr>
                    <p:blipFill>
                      <a:blip r:embed="rId11"/>
                      <a:stretch>
                        <a:fillRect/>
                      </a:stretch>
                    </p:blipFill>
                    <p:spPr>
                      <a:xfrm>
                        <a:off x="1256665" y="2246313"/>
                        <a:ext cx="19106514" cy="3294380"/>
                      </a:xfrm>
                      <a:prstGeom prst="rect">
                        <a:avLst/>
                      </a:prstGeom>
                      <a:noFill/>
                      <a:ln w="38100">
                        <a:noFill/>
                      </a:ln>
                    </p:spPr>
                  </p:pic>
                </p:oleObj>
              </mc:Fallback>
            </mc:AlternateContent>
          </a:graphicData>
        </a:graphic>
      </p:graphicFrame>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srcRect l="26" r="26"/>
          <a:stretch>
            <a:fillRect/>
          </a:stretch>
        </p:blipFill>
        <p:spPr>
          <a:xfrm>
            <a:off x="-635" y="0"/>
            <a:ext cx="12192635"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矩形: 圆顶角 8"/>
          <p:cNvSpPr/>
          <p:nvPr>
            <p:custDataLst>
              <p:tags r:id="rId3"/>
            </p:custDataLst>
          </p:nvPr>
        </p:nvSpPr>
        <p:spPr>
          <a:xfrm>
            <a:off x="0" y="342900"/>
            <a:ext cx="12192000" cy="6515100"/>
          </a:xfrm>
          <a:prstGeom prst="round2SameRect">
            <a:avLst>
              <a:gd name="adj1" fmla="val 7374"/>
              <a:gd name="adj2" fmla="val 0"/>
            </a:avLst>
          </a:prstGeom>
          <a:gradFill flip="none" rotWithShape="1">
            <a:gsLst>
              <a:gs pos="0">
                <a:srgbClr val="FCFDFE"/>
              </a:gs>
              <a:gs pos="100000">
                <a:srgbClr val="FCFDFE">
                  <a:alpha val="78000"/>
                </a:srgbClr>
              </a:gs>
            </a:gsLst>
            <a:lin ang="5400000" scaled="1"/>
          </a:gra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custDataLst>
              <p:tags r:id="rId4"/>
            </p:custDataLst>
          </p:nvPr>
        </p:nvGrpSpPr>
        <p:grpSpPr>
          <a:xfrm>
            <a:off x="584836" y="472966"/>
            <a:ext cx="6221730" cy="521970"/>
            <a:chOff x="330201" y="576471"/>
            <a:chExt cx="6221730" cy="521970"/>
          </a:xfrm>
        </p:grpSpPr>
        <p:sp>
          <p:nvSpPr>
            <p:cNvPr id="23" name="文本框 22"/>
            <p:cNvSpPr txBox="1"/>
            <p:nvPr>
              <p:custDataLst>
                <p:tags r:id="rId5"/>
              </p:custDataLst>
            </p:nvPr>
          </p:nvSpPr>
          <p:spPr>
            <a:xfrm>
              <a:off x="523876" y="576471"/>
              <a:ext cx="6028055" cy="521970"/>
            </a:xfrm>
            <a:prstGeom prst="rect">
              <a:avLst/>
            </a:prstGeom>
            <a:noFill/>
          </p:spPr>
          <p:txBody>
            <a:bodyPr wrap="square" rtlCol="0">
              <a:spAutoFit/>
            </a:bodyPr>
            <a:lstStyle/>
            <a:p>
              <a:r>
                <a:rPr lang="zh-CN" altLang="en-US" sz="2800" b="1">
                  <a:solidFill>
                    <a:schemeClr val="tx1">
                      <a:lumMod val="95000"/>
                      <a:lumOff val="5000"/>
                    </a:schemeClr>
                  </a:solidFill>
                  <a:latin typeface="微软雅黑" panose="020B0503020204020204" charset="-122"/>
                  <a:ea typeface="微软雅黑" panose="020B0503020204020204" charset="-122"/>
                </a:rPr>
                <a:t>能力提升</a:t>
              </a:r>
              <a:endParaRPr lang="zh-CN" altLang="en-US" sz="2800" b="1">
                <a:solidFill>
                  <a:schemeClr val="tx1">
                    <a:lumMod val="95000"/>
                    <a:lumOff val="5000"/>
                  </a:schemeClr>
                </a:solidFill>
                <a:latin typeface="微软雅黑" panose="020B0503020204020204" charset="-122"/>
                <a:ea typeface="微软雅黑" panose="020B0503020204020204" charset="-122"/>
              </a:endParaRPr>
            </a:p>
          </p:txBody>
        </p:sp>
        <p:sp>
          <p:nvSpPr>
            <p:cNvPr id="24" name="矩形: 圆角 15"/>
            <p:cNvSpPr/>
            <p:nvPr>
              <p:custDataLst>
                <p:tags r:id="rId6"/>
              </p:custDataLst>
            </p:nvPr>
          </p:nvSpPr>
          <p:spPr>
            <a:xfrm>
              <a:off x="330201" y="656481"/>
              <a:ext cx="139700" cy="380365"/>
            </a:xfrm>
            <a:prstGeom prst="roundRect">
              <a:avLst>
                <a:gd name="adj" fmla="val 50000"/>
              </a:avLst>
            </a:prstGeom>
            <a:gradFill flip="none" rotWithShape="1">
              <a:gsLst>
                <a:gs pos="0">
                  <a:srgbClr val="D1DE7D"/>
                </a:gs>
                <a:gs pos="70000">
                  <a:srgbClr val="068BD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grpSp>
      <p:sp>
        <p:nvSpPr>
          <p:cNvPr id="3" name="圆角矩形 2"/>
          <p:cNvSpPr/>
          <p:nvPr>
            <p:custDataLst>
              <p:tags r:id="rId7"/>
            </p:custDataLst>
          </p:nvPr>
        </p:nvSpPr>
        <p:spPr>
          <a:xfrm>
            <a:off x="577850" y="1343025"/>
            <a:ext cx="10998835" cy="4898390"/>
          </a:xfrm>
          <a:prstGeom prst="roundRect">
            <a:avLst>
              <a:gd name="adj" fmla="val 7936"/>
            </a:avLst>
          </a:prstGeom>
          <a:noFill/>
          <a:ln w="12700" cmpd="sng">
            <a:solidFill>
              <a:schemeClr val="accent6"/>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圆角矩形 14"/>
          <p:cNvSpPr/>
          <p:nvPr>
            <p:custDataLst>
              <p:tags r:id="rId8"/>
            </p:custDataLst>
          </p:nvPr>
        </p:nvSpPr>
        <p:spPr>
          <a:xfrm>
            <a:off x="925830" y="1109345"/>
            <a:ext cx="5793740" cy="564515"/>
          </a:xfrm>
          <a:prstGeom prst="roundRect">
            <a:avLst>
              <a:gd name="adj" fmla="val 50000"/>
            </a:avLst>
          </a:prstGeom>
          <a:gradFill>
            <a:gsLst>
              <a:gs pos="0">
                <a:srgbClr val="068BD8"/>
              </a:gs>
              <a:gs pos="100000">
                <a:srgbClr val="85BC5C"/>
              </a:gs>
            </a:gsLst>
            <a:lin ang="14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latin typeface="黑体" panose="02010609060101010101" charset="-122"/>
                <a:ea typeface="黑体" panose="02010609060101010101" charset="-122"/>
                <a:cs typeface="黑体" panose="02010609060101010101" charset="-122"/>
                <a:sym typeface="+mn-ea"/>
              </a:rPr>
              <a:t>题型二：平面向量在几何求值中的应用</a:t>
            </a:r>
            <a:endParaRPr lang="zh-CN" altLang="en-US" sz="2400" b="1">
              <a:latin typeface="黑体" panose="02010609060101010101" charset="-122"/>
              <a:ea typeface="黑体" panose="02010609060101010101" charset="-122"/>
              <a:cs typeface="黑体" panose="02010609060101010101" charset="-122"/>
              <a:sym typeface="+mn-ea"/>
            </a:endParaRPr>
          </a:p>
        </p:txBody>
      </p:sp>
      <p:graphicFrame>
        <p:nvGraphicFramePr>
          <p:cNvPr id="4" name="Object 10"/>
          <p:cNvGraphicFramePr>
            <a:graphicFrameLocks noChangeAspect="1"/>
          </p:cNvGraphicFramePr>
          <p:nvPr>
            <p:custDataLst>
              <p:tags r:id="rId9"/>
            </p:custDataLst>
          </p:nvPr>
        </p:nvGraphicFramePr>
        <p:xfrm>
          <a:off x="1143000" y="1787843"/>
          <a:ext cx="19106514" cy="4728210"/>
        </p:xfrm>
        <a:graphic>
          <a:graphicData uri="http://schemas.openxmlformats.org/presentationml/2006/ole">
            <mc:AlternateContent xmlns:mc="http://schemas.openxmlformats.org/markup-compatibility/2006">
              <mc:Choice xmlns:v="urn:schemas-microsoft-com:vml" Requires="v">
                <p:oleObj spid="_x0000_s1129" name="Microsoft Word 97-2003" r:id="rId10" imgW="11094720" imgH="2788920" progId="Word.Document.8">
                  <p:embed/>
                </p:oleObj>
              </mc:Choice>
              <mc:Fallback>
                <p:oleObj name="Microsoft Word 97-2003" r:id="rId10" imgW="11094720" imgH="2788920" progId="Word.Document.8">
                  <p:embed/>
                  <p:pic>
                    <p:nvPicPr>
                      <p:cNvPr id="0" name="OLE substitute image"/>
                      <p:cNvPicPr/>
                      <p:nvPr/>
                    </p:nvPicPr>
                    <p:blipFill>
                      <a:blip r:embed="rId11"/>
                      <a:stretch>
                        <a:fillRect/>
                      </a:stretch>
                    </p:blipFill>
                    <p:spPr>
                      <a:xfrm>
                        <a:off x="1143000" y="1787843"/>
                        <a:ext cx="19106514" cy="4728210"/>
                      </a:xfrm>
                      <a:prstGeom prst="rect">
                        <a:avLst/>
                      </a:prstGeom>
                      <a:noFill/>
                      <a:ln w="38100">
                        <a:noFill/>
                      </a:ln>
                    </p:spPr>
                  </p:pic>
                </p:oleObj>
              </mc:Fallback>
            </mc:AlternateContent>
          </a:graphicData>
        </a:graphic>
      </p:graphicFrame>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srcRect l="26" r="26"/>
          <a:stretch>
            <a:fillRect/>
          </a:stretch>
        </p:blipFill>
        <p:spPr>
          <a:xfrm>
            <a:off x="-635" y="0"/>
            <a:ext cx="12192635"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矩形: 圆顶角 8"/>
          <p:cNvSpPr/>
          <p:nvPr>
            <p:custDataLst>
              <p:tags r:id="rId3"/>
            </p:custDataLst>
          </p:nvPr>
        </p:nvSpPr>
        <p:spPr>
          <a:xfrm>
            <a:off x="0" y="342900"/>
            <a:ext cx="12192000" cy="6515100"/>
          </a:xfrm>
          <a:prstGeom prst="round2SameRect">
            <a:avLst>
              <a:gd name="adj1" fmla="val 7374"/>
              <a:gd name="adj2" fmla="val 0"/>
            </a:avLst>
          </a:prstGeom>
          <a:gradFill flip="none" rotWithShape="1">
            <a:gsLst>
              <a:gs pos="0">
                <a:srgbClr val="FCFDFE"/>
              </a:gs>
              <a:gs pos="100000">
                <a:srgbClr val="FCFDFE">
                  <a:alpha val="78000"/>
                </a:srgbClr>
              </a:gs>
            </a:gsLst>
            <a:lin ang="5400000" scaled="1"/>
          </a:gra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custDataLst>
              <p:tags r:id="rId4"/>
            </p:custDataLst>
          </p:nvPr>
        </p:nvGrpSpPr>
        <p:grpSpPr>
          <a:xfrm>
            <a:off x="584836" y="472966"/>
            <a:ext cx="6221730" cy="521970"/>
            <a:chOff x="330201" y="576471"/>
            <a:chExt cx="6221730" cy="521970"/>
          </a:xfrm>
        </p:grpSpPr>
        <p:sp>
          <p:nvSpPr>
            <p:cNvPr id="23" name="文本框 22"/>
            <p:cNvSpPr txBox="1"/>
            <p:nvPr>
              <p:custDataLst>
                <p:tags r:id="rId5"/>
              </p:custDataLst>
            </p:nvPr>
          </p:nvSpPr>
          <p:spPr>
            <a:xfrm>
              <a:off x="523876" y="576471"/>
              <a:ext cx="6028055" cy="521970"/>
            </a:xfrm>
            <a:prstGeom prst="rect">
              <a:avLst/>
            </a:prstGeom>
            <a:noFill/>
          </p:spPr>
          <p:txBody>
            <a:bodyPr wrap="square" rtlCol="0">
              <a:spAutoFit/>
            </a:bodyPr>
            <a:lstStyle/>
            <a:p>
              <a:r>
                <a:rPr lang="zh-CN" altLang="en-US" sz="2800" b="1">
                  <a:solidFill>
                    <a:schemeClr val="tx1">
                      <a:lumMod val="95000"/>
                      <a:lumOff val="5000"/>
                    </a:schemeClr>
                  </a:solidFill>
                  <a:latin typeface="微软雅黑" panose="020B0503020204020204" charset="-122"/>
                  <a:ea typeface="微软雅黑" panose="020B0503020204020204" charset="-122"/>
                </a:rPr>
                <a:t>课堂总结</a:t>
              </a:r>
              <a:r>
                <a:rPr lang="en-US" altLang="zh-CN" sz="2800" b="1">
                  <a:solidFill>
                    <a:schemeClr val="tx1">
                      <a:lumMod val="95000"/>
                      <a:lumOff val="5000"/>
                    </a:schemeClr>
                  </a:solidFill>
                  <a:latin typeface="微软雅黑" panose="020B0503020204020204" charset="-122"/>
                  <a:ea typeface="微软雅黑" panose="020B0503020204020204" charset="-122"/>
                </a:rPr>
                <a:t>1</a:t>
              </a:r>
              <a:endParaRPr lang="en-US" altLang="zh-CN" sz="2800" b="1">
                <a:solidFill>
                  <a:schemeClr val="tx1">
                    <a:lumMod val="95000"/>
                    <a:lumOff val="5000"/>
                  </a:schemeClr>
                </a:solidFill>
                <a:latin typeface="微软雅黑" panose="020B0503020204020204" charset="-122"/>
                <a:ea typeface="微软雅黑" panose="020B0503020204020204" charset="-122"/>
              </a:endParaRPr>
            </a:p>
          </p:txBody>
        </p:sp>
        <p:sp>
          <p:nvSpPr>
            <p:cNvPr id="24" name="矩形: 圆角 15"/>
            <p:cNvSpPr/>
            <p:nvPr>
              <p:custDataLst>
                <p:tags r:id="rId6"/>
              </p:custDataLst>
            </p:nvPr>
          </p:nvSpPr>
          <p:spPr>
            <a:xfrm>
              <a:off x="330201" y="656481"/>
              <a:ext cx="139700" cy="380365"/>
            </a:xfrm>
            <a:prstGeom prst="roundRect">
              <a:avLst>
                <a:gd name="adj" fmla="val 50000"/>
              </a:avLst>
            </a:prstGeom>
            <a:gradFill flip="none" rotWithShape="1">
              <a:gsLst>
                <a:gs pos="0">
                  <a:srgbClr val="D1DE7D"/>
                </a:gs>
                <a:gs pos="70000">
                  <a:srgbClr val="068BD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grpSp>
      <p:graphicFrame>
        <p:nvGraphicFramePr>
          <p:cNvPr id="3" name="对象 2"/>
          <p:cNvGraphicFramePr>
            <a:graphicFrameLocks noChangeAspect="1"/>
          </p:cNvGraphicFramePr>
          <p:nvPr>
            <p:custDataLst>
              <p:tags r:id="rId7"/>
            </p:custDataLst>
          </p:nvPr>
        </p:nvGraphicFramePr>
        <p:xfrm>
          <a:off x="880110" y="1328420"/>
          <a:ext cx="16993870" cy="5130800"/>
        </p:xfrm>
        <a:graphic>
          <a:graphicData uri="http://schemas.openxmlformats.org/presentationml/2006/ole">
            <mc:AlternateContent xmlns:mc="http://schemas.openxmlformats.org/markup-compatibility/2006">
              <mc:Choice xmlns:v="urn:schemas-microsoft-com:vml" Requires="v">
                <p:oleObj spid="_x0000_s1130" name="Microsoft Word 97-2003" r:id="rId8" imgW="10706100" imgH="3230880" progId="Word.Document.8">
                  <p:embed/>
                </p:oleObj>
              </mc:Choice>
              <mc:Fallback>
                <p:oleObj name="Microsoft Word 97-2003" r:id="rId8" imgW="10706100" imgH="3230880" progId="Word.Document.8">
                  <p:embed/>
                  <p:pic>
                    <p:nvPicPr>
                      <p:cNvPr id="0" name="OLE substitute image"/>
                      <p:cNvPicPr/>
                      <p:nvPr/>
                    </p:nvPicPr>
                    <p:blipFill>
                      <a:blip r:embed="rId9"/>
                      <a:stretch>
                        <a:fillRect/>
                      </a:stretch>
                    </p:blipFill>
                    <p:spPr>
                      <a:xfrm>
                        <a:off x="880110" y="1328420"/>
                        <a:ext cx="16993870" cy="5130800"/>
                      </a:xfrm>
                      <a:prstGeom prst="rect">
                        <a:avLst/>
                      </a:prstGeom>
                      <a:noFill/>
                      <a:ln w="9525">
                        <a:noFill/>
                      </a:ln>
                    </p:spPr>
                  </p:pic>
                </p:oleObj>
              </mc:Fallback>
            </mc:AlternateContent>
          </a:graphicData>
        </a:graphic>
      </p:graphicFrame>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srcRect l="26" r="26"/>
          <a:stretch>
            <a:fillRect/>
          </a:stretch>
        </p:blipFill>
        <p:spPr>
          <a:xfrm>
            <a:off x="-635" y="0"/>
            <a:ext cx="12192635"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矩形: 圆顶角 8"/>
          <p:cNvSpPr/>
          <p:nvPr>
            <p:custDataLst>
              <p:tags r:id="rId3"/>
            </p:custDataLst>
          </p:nvPr>
        </p:nvSpPr>
        <p:spPr>
          <a:xfrm>
            <a:off x="0" y="342900"/>
            <a:ext cx="12192000" cy="6515100"/>
          </a:xfrm>
          <a:prstGeom prst="round2SameRect">
            <a:avLst>
              <a:gd name="adj1" fmla="val 7374"/>
              <a:gd name="adj2" fmla="val 0"/>
            </a:avLst>
          </a:prstGeom>
          <a:gradFill flip="none" rotWithShape="1">
            <a:gsLst>
              <a:gs pos="0">
                <a:srgbClr val="FCFDFE"/>
              </a:gs>
              <a:gs pos="100000">
                <a:srgbClr val="FCFDFE">
                  <a:alpha val="78000"/>
                </a:srgbClr>
              </a:gs>
            </a:gsLst>
            <a:lin ang="5400000" scaled="1"/>
          </a:gra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custDataLst>
              <p:tags r:id="rId4"/>
            </p:custDataLst>
          </p:nvPr>
        </p:nvGrpSpPr>
        <p:grpSpPr>
          <a:xfrm>
            <a:off x="584836" y="472966"/>
            <a:ext cx="6221730" cy="521970"/>
            <a:chOff x="330201" y="576471"/>
            <a:chExt cx="6221730" cy="521970"/>
          </a:xfrm>
        </p:grpSpPr>
        <p:sp>
          <p:nvSpPr>
            <p:cNvPr id="23" name="文本框 22"/>
            <p:cNvSpPr txBox="1"/>
            <p:nvPr>
              <p:custDataLst>
                <p:tags r:id="rId5"/>
              </p:custDataLst>
            </p:nvPr>
          </p:nvSpPr>
          <p:spPr>
            <a:xfrm>
              <a:off x="523876" y="576471"/>
              <a:ext cx="6028055" cy="521970"/>
            </a:xfrm>
            <a:prstGeom prst="rect">
              <a:avLst/>
            </a:prstGeom>
            <a:noFill/>
          </p:spPr>
          <p:txBody>
            <a:bodyPr wrap="square" rtlCol="0">
              <a:spAutoFit/>
            </a:bodyPr>
            <a:lstStyle/>
            <a:p>
              <a:r>
                <a:rPr lang="zh-CN" altLang="en-US" sz="2800" b="1">
                  <a:solidFill>
                    <a:schemeClr val="tx1">
                      <a:lumMod val="95000"/>
                      <a:lumOff val="5000"/>
                    </a:schemeClr>
                  </a:solidFill>
                  <a:latin typeface="微软雅黑" panose="020B0503020204020204" charset="-122"/>
                  <a:ea typeface="微软雅黑" panose="020B0503020204020204" charset="-122"/>
                </a:rPr>
                <a:t>课堂总结</a:t>
              </a:r>
              <a:r>
                <a:rPr lang="en-US" altLang="zh-CN" sz="2800" b="1">
                  <a:solidFill>
                    <a:schemeClr val="tx1">
                      <a:lumMod val="95000"/>
                      <a:lumOff val="5000"/>
                    </a:schemeClr>
                  </a:solidFill>
                  <a:latin typeface="微软雅黑" panose="020B0503020204020204" charset="-122"/>
                  <a:ea typeface="微软雅黑" panose="020B0503020204020204" charset="-122"/>
                </a:rPr>
                <a:t>2</a:t>
              </a:r>
              <a:endParaRPr lang="en-US" altLang="zh-CN" sz="2800" b="1">
                <a:solidFill>
                  <a:schemeClr val="tx1">
                    <a:lumMod val="95000"/>
                    <a:lumOff val="5000"/>
                  </a:schemeClr>
                </a:solidFill>
                <a:latin typeface="微软雅黑" panose="020B0503020204020204" charset="-122"/>
                <a:ea typeface="微软雅黑" panose="020B0503020204020204" charset="-122"/>
              </a:endParaRPr>
            </a:p>
          </p:txBody>
        </p:sp>
        <p:sp>
          <p:nvSpPr>
            <p:cNvPr id="24" name="矩形: 圆角 15"/>
            <p:cNvSpPr/>
            <p:nvPr>
              <p:custDataLst>
                <p:tags r:id="rId6"/>
              </p:custDataLst>
            </p:nvPr>
          </p:nvSpPr>
          <p:spPr>
            <a:xfrm>
              <a:off x="330201" y="656481"/>
              <a:ext cx="139700" cy="380365"/>
            </a:xfrm>
            <a:prstGeom prst="roundRect">
              <a:avLst>
                <a:gd name="adj" fmla="val 50000"/>
              </a:avLst>
            </a:prstGeom>
            <a:gradFill flip="none" rotWithShape="1">
              <a:gsLst>
                <a:gs pos="0">
                  <a:srgbClr val="D1DE7D"/>
                </a:gs>
                <a:gs pos="70000">
                  <a:srgbClr val="068BD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grpSp>
      <p:sp>
        <p:nvSpPr>
          <p:cNvPr id="4" name="圆角矩形 3"/>
          <p:cNvSpPr/>
          <p:nvPr>
            <p:custDataLst>
              <p:tags r:id="rId7"/>
            </p:custDataLst>
          </p:nvPr>
        </p:nvSpPr>
        <p:spPr>
          <a:xfrm>
            <a:off x="3204210" y="1270000"/>
            <a:ext cx="5784215" cy="579120"/>
          </a:xfrm>
          <a:prstGeom prst="roundRect">
            <a:avLst>
              <a:gd name="adj" fmla="val 50000"/>
            </a:avLst>
          </a:prstGeom>
          <a:gradFill>
            <a:gsLst>
              <a:gs pos="0">
                <a:srgbClr val="068BD8"/>
              </a:gs>
              <a:gs pos="100000">
                <a:srgbClr val="85BC5C"/>
              </a:gs>
            </a:gsLst>
            <a:lin ang="14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800" b="1">
                <a:latin typeface="黑体" panose="02010609060101010101" charset="-122"/>
                <a:ea typeface="黑体" panose="02010609060101010101" charset="-122"/>
                <a:cs typeface="黑体" panose="02010609060101010101" charset="-122"/>
                <a:sym typeface="+mn-ea"/>
              </a:rPr>
              <a:t>用向量解决平面几何问题的步骤</a:t>
            </a:r>
            <a:endParaRPr lang="zh-CN" altLang="en-US" sz="2800" b="1">
              <a:latin typeface="黑体" panose="02010609060101010101" charset="-122"/>
              <a:ea typeface="黑体" panose="02010609060101010101" charset="-122"/>
              <a:cs typeface="黑体" panose="02010609060101010101" charset="-122"/>
              <a:sym typeface="+mn-ea"/>
            </a:endParaRPr>
          </a:p>
        </p:txBody>
      </p:sp>
      <p:grpSp>
        <p:nvGrpSpPr>
          <p:cNvPr id="29" name="组合 28"/>
          <p:cNvGrpSpPr/>
          <p:nvPr>
            <p:custDataLst>
              <p:tags r:id="rId8"/>
            </p:custDataLst>
          </p:nvPr>
        </p:nvGrpSpPr>
        <p:grpSpPr>
          <a:xfrm>
            <a:off x="778510" y="2249805"/>
            <a:ext cx="10627995" cy="1118870"/>
            <a:chOff x="1814" y="3200"/>
            <a:chExt cx="16737" cy="1762"/>
          </a:xfrm>
        </p:grpSpPr>
        <p:sp>
          <p:nvSpPr>
            <p:cNvPr id="15" name="Shape 120"/>
            <p:cNvSpPr/>
            <p:nvPr>
              <p:custDataLst>
                <p:tags r:id="rId9"/>
              </p:custDataLst>
            </p:nvPr>
          </p:nvSpPr>
          <p:spPr>
            <a:xfrm>
              <a:off x="3057" y="3200"/>
              <a:ext cx="15494" cy="1763"/>
            </a:xfrm>
            <a:prstGeom prst="rect">
              <a:avLst/>
            </a:prstGeom>
            <a:noFill/>
            <a:ln w="12700" cap="flat">
              <a:noFill/>
              <a:miter lim="400000"/>
            </a:ln>
            <a:effectLst/>
          </p:spPr>
          <p:txBody>
            <a:bodyPr wrap="square" lIns="0" tIns="0" rIns="0" bIns="0" numCol="1" anchor="t">
              <a:spAutoFit/>
            </a:bodyPr>
            <a:lstStyle>
              <a:lvl1pPr>
                <a:defRPr b="1">
                  <a:solidFill>
                    <a:srgbClr val="B61C22"/>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lvl="0" fontAlgn="auto">
                <a:lnSpc>
                  <a:spcPct val="130000"/>
                </a:lnSpc>
                <a:defRPr b="0">
                  <a:solidFill>
                    <a:srgbClr val="000000"/>
                  </a:solidFill>
                </a:defRPr>
              </a:pPr>
              <a:r>
                <a:rPr lang="zh-CN" altLang="en-US" sz="2800">
                  <a:solidFill>
                    <a:schemeClr val="tx1"/>
                  </a:solidFill>
                  <a:latin typeface="黑体" panose="02010609060101010101" charset="-122"/>
                  <a:ea typeface="黑体" panose="02010609060101010101" charset="-122"/>
                  <a:cs typeface="黑体" panose="02010609060101010101" charset="-122"/>
                  <a:sym typeface="Arial" panose="020B0604020202020204"/>
                </a:rPr>
                <a:t>建立平面几何与向量的关系，用向量表示问题中涉及到的几何元素，将平面几何问题</a:t>
              </a:r>
              <a:r>
                <a:rPr lang="zh-CN" altLang="en-US" sz="2800" b="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sym typeface="Arial" panose="020B0604020202020204"/>
                </a:rPr>
                <a:t>转化</a:t>
              </a:r>
              <a:r>
                <a:rPr lang="zh-CN" altLang="en-US" sz="2800">
                  <a:solidFill>
                    <a:schemeClr val="tx1"/>
                  </a:solidFill>
                  <a:latin typeface="黑体" panose="02010609060101010101" charset="-122"/>
                  <a:ea typeface="黑体" panose="02010609060101010101" charset="-122"/>
                  <a:cs typeface="黑体" panose="02010609060101010101" charset="-122"/>
                  <a:sym typeface="Arial" panose="020B0604020202020204"/>
                </a:rPr>
                <a:t>为向量问题；</a:t>
              </a:r>
              <a:endParaRPr lang="zh-CN" altLang="en-US" sz="2800">
                <a:solidFill>
                  <a:schemeClr val="tx1"/>
                </a:solidFill>
                <a:latin typeface="黑体" panose="02010609060101010101" charset="-122"/>
                <a:ea typeface="黑体" panose="02010609060101010101" charset="-122"/>
                <a:cs typeface="黑体" panose="02010609060101010101" charset="-122"/>
                <a:sym typeface="Arial" panose="020B0604020202020204"/>
              </a:endParaRPr>
            </a:p>
          </p:txBody>
        </p:sp>
        <p:sp>
          <p:nvSpPr>
            <p:cNvPr id="25" name="圆角矩形 24"/>
            <p:cNvSpPr/>
            <p:nvPr>
              <p:custDataLst>
                <p:tags r:id="rId10"/>
              </p:custDataLst>
            </p:nvPr>
          </p:nvSpPr>
          <p:spPr>
            <a:xfrm>
              <a:off x="1814" y="3225"/>
              <a:ext cx="972" cy="912"/>
            </a:xfrm>
            <a:prstGeom prst="roundRect">
              <a:avLst>
                <a:gd name="adj" fmla="val 50000"/>
              </a:avLst>
            </a:prstGeom>
            <a:gradFill>
              <a:gsLst>
                <a:gs pos="0">
                  <a:srgbClr val="068BD8"/>
                </a:gs>
                <a:gs pos="100000">
                  <a:srgbClr val="85BC5C"/>
                </a:gs>
              </a:gsLst>
              <a:lin ang="14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600" b="1">
                  <a:latin typeface="Times New Roman" panose="02020603050405020304" pitchFamily="18" charset="0"/>
                  <a:ea typeface="黑体" panose="02010609060101010101" charset="-122"/>
                  <a:cs typeface="Times New Roman" panose="02020603050405020304" pitchFamily="18" charset="0"/>
                  <a:sym typeface="+mn-ea"/>
                </a:rPr>
                <a:t>1</a:t>
              </a:r>
              <a:endParaRPr lang="en-US" altLang="zh-CN" sz="2600" b="1">
                <a:latin typeface="Times New Roman" panose="02020603050405020304" pitchFamily="18" charset="0"/>
                <a:ea typeface="黑体" panose="02010609060101010101" charset="-122"/>
                <a:cs typeface="Times New Roman" panose="02020603050405020304" pitchFamily="18" charset="0"/>
                <a:sym typeface="+mn-ea"/>
              </a:endParaRPr>
            </a:p>
          </p:txBody>
        </p:sp>
      </p:grpSp>
      <p:grpSp>
        <p:nvGrpSpPr>
          <p:cNvPr id="30" name="组合 29"/>
          <p:cNvGrpSpPr/>
          <p:nvPr>
            <p:custDataLst>
              <p:tags r:id="rId11"/>
            </p:custDataLst>
          </p:nvPr>
        </p:nvGrpSpPr>
        <p:grpSpPr>
          <a:xfrm>
            <a:off x="778510" y="3586480"/>
            <a:ext cx="10627995" cy="579120"/>
            <a:chOff x="1814" y="5305"/>
            <a:chExt cx="16737" cy="912"/>
          </a:xfrm>
        </p:grpSpPr>
        <p:sp>
          <p:nvSpPr>
            <p:cNvPr id="21" name="Shape 120"/>
            <p:cNvSpPr/>
            <p:nvPr>
              <p:custDataLst>
                <p:tags r:id="rId12"/>
              </p:custDataLst>
            </p:nvPr>
          </p:nvSpPr>
          <p:spPr>
            <a:xfrm>
              <a:off x="3057" y="5449"/>
              <a:ext cx="15494" cy="678"/>
            </a:xfrm>
            <a:prstGeom prst="rect">
              <a:avLst/>
            </a:prstGeom>
            <a:noFill/>
            <a:ln w="12700" cap="flat">
              <a:noFill/>
              <a:miter lim="400000"/>
            </a:ln>
            <a:effectLst/>
          </p:spPr>
          <p:txBody>
            <a:bodyPr wrap="square" lIns="0" tIns="0" rIns="0" bIns="0" numCol="1" anchor="t">
              <a:spAutoFit/>
            </a:bodyPr>
            <a:lstStyle>
              <a:lvl1pPr>
                <a:defRPr b="1">
                  <a:solidFill>
                    <a:srgbClr val="B61C22"/>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lvl="0" fontAlgn="auto">
                <a:lnSpc>
                  <a:spcPct val="100000"/>
                </a:lnSpc>
                <a:defRPr b="0">
                  <a:solidFill>
                    <a:srgbClr val="000000"/>
                  </a:solidFill>
                </a:defRPr>
              </a:pPr>
              <a:r>
                <a:rPr lang="zh-CN" altLang="en-US" sz="2800">
                  <a:solidFill>
                    <a:schemeClr val="tx1"/>
                  </a:solidFill>
                  <a:latin typeface="黑体" panose="02010609060101010101" charset="-122"/>
                  <a:ea typeface="黑体" panose="02010609060101010101" charset="-122"/>
                </a:rPr>
                <a:t>通过向量</a:t>
              </a:r>
              <a:r>
                <a:rPr lang="zh-CN" altLang="en-US" sz="2800" b="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rPr>
                <a:t>运算</a:t>
              </a:r>
              <a:r>
                <a:rPr lang="zh-CN" altLang="en-US" sz="2800">
                  <a:solidFill>
                    <a:schemeClr val="tx1"/>
                  </a:solidFill>
                  <a:latin typeface="黑体" panose="02010609060101010101" charset="-122"/>
                  <a:ea typeface="黑体" panose="02010609060101010101" charset="-122"/>
                </a:rPr>
                <a:t>，研究几何元素之间的关系，如距离、夹角等等；</a:t>
              </a:r>
              <a:endParaRPr lang="zh-CN" altLang="en-US" sz="2800">
                <a:solidFill>
                  <a:schemeClr val="tx1"/>
                </a:solidFill>
                <a:latin typeface="黑体" panose="02010609060101010101" charset="-122"/>
                <a:ea typeface="黑体" panose="02010609060101010101" charset="-122"/>
              </a:endParaRPr>
            </a:p>
          </p:txBody>
        </p:sp>
        <p:sp>
          <p:nvSpPr>
            <p:cNvPr id="27" name="圆角矩形 26"/>
            <p:cNvSpPr/>
            <p:nvPr>
              <p:custDataLst>
                <p:tags r:id="rId13"/>
              </p:custDataLst>
            </p:nvPr>
          </p:nvSpPr>
          <p:spPr>
            <a:xfrm>
              <a:off x="1814" y="5305"/>
              <a:ext cx="972" cy="912"/>
            </a:xfrm>
            <a:prstGeom prst="roundRect">
              <a:avLst>
                <a:gd name="adj" fmla="val 50000"/>
              </a:avLst>
            </a:prstGeom>
            <a:gradFill>
              <a:gsLst>
                <a:gs pos="0">
                  <a:srgbClr val="068BD8"/>
                </a:gs>
                <a:gs pos="100000">
                  <a:srgbClr val="85BC5C"/>
                </a:gs>
              </a:gsLst>
              <a:lin ang="14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600" b="1">
                  <a:latin typeface="Times New Roman" panose="02020603050405020304" pitchFamily="18" charset="0"/>
                  <a:ea typeface="黑体" panose="02010609060101010101" charset="-122"/>
                  <a:cs typeface="Times New Roman" panose="02020603050405020304" pitchFamily="18" charset="0"/>
                  <a:sym typeface="+mn-ea"/>
                </a:rPr>
                <a:t>2</a:t>
              </a:r>
              <a:endParaRPr lang="en-US" altLang="zh-CN" sz="2600" b="1">
                <a:latin typeface="Times New Roman" panose="02020603050405020304" pitchFamily="18" charset="0"/>
                <a:ea typeface="黑体" panose="02010609060101010101" charset="-122"/>
                <a:cs typeface="Times New Roman" panose="02020603050405020304" pitchFamily="18" charset="0"/>
                <a:sym typeface="+mn-ea"/>
              </a:endParaRPr>
            </a:p>
          </p:txBody>
        </p:sp>
      </p:grpSp>
      <p:grpSp>
        <p:nvGrpSpPr>
          <p:cNvPr id="31" name="组合 30"/>
          <p:cNvGrpSpPr/>
          <p:nvPr>
            <p:custDataLst>
              <p:tags r:id="rId14"/>
            </p:custDataLst>
          </p:nvPr>
        </p:nvGrpSpPr>
        <p:grpSpPr>
          <a:xfrm>
            <a:off x="778510" y="4502150"/>
            <a:ext cx="8649335" cy="579120"/>
            <a:chOff x="1814" y="6747"/>
            <a:chExt cx="13621" cy="912"/>
          </a:xfrm>
        </p:grpSpPr>
        <p:sp>
          <p:nvSpPr>
            <p:cNvPr id="26" name="Shape 120"/>
            <p:cNvSpPr/>
            <p:nvPr>
              <p:custDataLst>
                <p:tags r:id="rId15"/>
              </p:custDataLst>
            </p:nvPr>
          </p:nvSpPr>
          <p:spPr>
            <a:xfrm>
              <a:off x="3057" y="6886"/>
              <a:ext cx="12379" cy="678"/>
            </a:xfrm>
            <a:prstGeom prst="rect">
              <a:avLst/>
            </a:prstGeom>
            <a:noFill/>
            <a:ln w="12700" cap="flat">
              <a:noFill/>
              <a:miter lim="400000"/>
            </a:ln>
            <a:effectLst/>
          </p:spPr>
          <p:txBody>
            <a:bodyPr wrap="square" lIns="0" tIns="0" rIns="0" bIns="0" numCol="1" anchor="t">
              <a:spAutoFit/>
            </a:bodyPr>
            <a:lstStyle>
              <a:lvl1pPr>
                <a:defRPr b="1">
                  <a:solidFill>
                    <a:srgbClr val="B61C22"/>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lvl="0" fontAlgn="auto">
                <a:lnSpc>
                  <a:spcPct val="100000"/>
                </a:lnSpc>
                <a:defRPr b="0">
                  <a:solidFill>
                    <a:srgbClr val="000000"/>
                  </a:solidFill>
                </a:defRPr>
              </a:pPr>
              <a:r>
                <a:rPr lang="zh-CN" altLang="en-US" sz="2800">
                  <a:solidFill>
                    <a:schemeClr val="tx1"/>
                  </a:solidFill>
                  <a:latin typeface="黑体" panose="02010609060101010101" charset="-122"/>
                  <a:ea typeface="黑体" panose="02010609060101010101" charset="-122"/>
                  <a:cs typeface="黑体" panose="02010609060101010101" charset="-122"/>
                </a:rPr>
                <a:t>把运算结果“</a:t>
              </a:r>
              <a:r>
                <a:rPr lang="zh-CN" altLang="en-US" sz="2800" b="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翻译</a:t>
              </a:r>
              <a:r>
                <a:rPr lang="zh-CN" altLang="en-US" sz="2800">
                  <a:solidFill>
                    <a:schemeClr val="tx1"/>
                  </a:solidFill>
                  <a:latin typeface="黑体" panose="02010609060101010101" charset="-122"/>
                  <a:ea typeface="黑体" panose="02010609060101010101" charset="-122"/>
                  <a:cs typeface="黑体" panose="02010609060101010101" charset="-122"/>
                </a:rPr>
                <a:t>”成几何关系</a:t>
              </a:r>
              <a:r>
                <a:rPr lang="en-US" altLang="zh-CN" sz="2800">
                  <a:solidFill>
                    <a:schemeClr val="tx1"/>
                  </a:solidFill>
                  <a:latin typeface="黑体" panose="02010609060101010101" charset="-122"/>
                  <a:ea typeface="黑体" panose="02010609060101010101" charset="-122"/>
                  <a:cs typeface="黑体" panose="02010609060101010101" charset="-122"/>
                </a:rPr>
                <a:t>.</a:t>
              </a:r>
              <a:endParaRPr lang="en-US" altLang="zh-CN" sz="2800">
                <a:solidFill>
                  <a:schemeClr val="tx1"/>
                </a:solidFill>
                <a:latin typeface="黑体" panose="02010609060101010101" charset="-122"/>
                <a:ea typeface="黑体" panose="02010609060101010101" charset="-122"/>
                <a:cs typeface="黑体" panose="02010609060101010101" charset="-122"/>
              </a:endParaRPr>
            </a:p>
          </p:txBody>
        </p:sp>
        <p:sp>
          <p:nvSpPr>
            <p:cNvPr id="28" name="圆角矩形 27"/>
            <p:cNvSpPr/>
            <p:nvPr>
              <p:custDataLst>
                <p:tags r:id="rId16"/>
              </p:custDataLst>
            </p:nvPr>
          </p:nvSpPr>
          <p:spPr>
            <a:xfrm>
              <a:off x="1814" y="6747"/>
              <a:ext cx="972" cy="912"/>
            </a:xfrm>
            <a:prstGeom prst="roundRect">
              <a:avLst>
                <a:gd name="adj" fmla="val 50000"/>
              </a:avLst>
            </a:prstGeom>
            <a:gradFill>
              <a:gsLst>
                <a:gs pos="0">
                  <a:srgbClr val="068BD8"/>
                </a:gs>
                <a:gs pos="100000">
                  <a:srgbClr val="85BC5C"/>
                </a:gs>
              </a:gsLst>
              <a:lin ang="14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600" b="1">
                  <a:latin typeface="Times New Roman" panose="02020603050405020304" pitchFamily="18" charset="0"/>
                  <a:ea typeface="黑体" panose="02010609060101010101" charset="-122"/>
                  <a:cs typeface="Times New Roman" panose="02020603050405020304" pitchFamily="18" charset="0"/>
                  <a:sym typeface="+mn-ea"/>
                </a:rPr>
                <a:t>3</a:t>
              </a:r>
              <a:endParaRPr lang="en-US" altLang="zh-CN" sz="2600" b="1">
                <a:latin typeface="Times New Roman" panose="02020603050405020304" pitchFamily="18" charset="0"/>
                <a:ea typeface="黑体" panose="02010609060101010101" charset="-122"/>
                <a:cs typeface="Times New Roman" panose="02020603050405020304" pitchFamily="18" charset="0"/>
                <a:sym typeface="+mn-ea"/>
              </a:endParaRPr>
            </a:p>
          </p:txBody>
        </p:sp>
      </p:gr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srcRect l="26" r="26"/>
          <a:stretch>
            <a:fillRect/>
          </a:stretch>
        </p:blipFill>
        <p:spPr>
          <a:xfrm>
            <a:off x="-635" y="0"/>
            <a:ext cx="12192635"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矩形: 圆顶角 8"/>
          <p:cNvSpPr/>
          <p:nvPr>
            <p:custDataLst>
              <p:tags r:id="rId3"/>
            </p:custDataLst>
          </p:nvPr>
        </p:nvSpPr>
        <p:spPr>
          <a:xfrm>
            <a:off x="0" y="342900"/>
            <a:ext cx="12192000" cy="6515100"/>
          </a:xfrm>
          <a:prstGeom prst="round2SameRect">
            <a:avLst>
              <a:gd name="adj1" fmla="val 7374"/>
              <a:gd name="adj2" fmla="val 0"/>
            </a:avLst>
          </a:prstGeom>
          <a:gradFill flip="none" rotWithShape="1">
            <a:gsLst>
              <a:gs pos="0">
                <a:srgbClr val="FCFDFE"/>
              </a:gs>
              <a:gs pos="100000">
                <a:srgbClr val="FCFDFE">
                  <a:alpha val="78000"/>
                </a:srgbClr>
              </a:gs>
            </a:gsLst>
            <a:lin ang="5400000" scaled="1"/>
          </a:gra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custDataLst>
              <p:tags r:id="rId4"/>
            </p:custDataLst>
          </p:nvPr>
        </p:nvGrpSpPr>
        <p:grpSpPr>
          <a:xfrm>
            <a:off x="584836" y="472966"/>
            <a:ext cx="6221730" cy="521970"/>
            <a:chOff x="330201" y="576471"/>
            <a:chExt cx="6221730" cy="521970"/>
          </a:xfrm>
        </p:grpSpPr>
        <p:sp>
          <p:nvSpPr>
            <p:cNvPr id="23" name="文本框 22"/>
            <p:cNvSpPr txBox="1"/>
            <p:nvPr>
              <p:custDataLst>
                <p:tags r:id="rId5"/>
              </p:custDataLst>
            </p:nvPr>
          </p:nvSpPr>
          <p:spPr>
            <a:xfrm>
              <a:off x="523876" y="576471"/>
              <a:ext cx="6028055" cy="521970"/>
            </a:xfrm>
            <a:prstGeom prst="rect">
              <a:avLst/>
            </a:prstGeom>
            <a:noFill/>
          </p:spPr>
          <p:txBody>
            <a:bodyPr wrap="square" rtlCol="0">
              <a:spAutoFit/>
            </a:bodyPr>
            <a:lstStyle/>
            <a:p>
              <a:r>
                <a:rPr lang="zh-CN" altLang="en-US" sz="2800" b="1">
                  <a:solidFill>
                    <a:schemeClr val="tx1">
                      <a:lumMod val="95000"/>
                      <a:lumOff val="5000"/>
                    </a:schemeClr>
                  </a:solidFill>
                  <a:latin typeface="微软雅黑" panose="020B0503020204020204" charset="-122"/>
                  <a:ea typeface="微软雅黑" panose="020B0503020204020204" charset="-122"/>
                </a:rPr>
                <a:t>课堂总结</a:t>
              </a:r>
              <a:r>
                <a:rPr lang="en-US" altLang="zh-CN" sz="2800" b="1">
                  <a:solidFill>
                    <a:schemeClr val="tx1">
                      <a:lumMod val="95000"/>
                      <a:lumOff val="5000"/>
                    </a:schemeClr>
                  </a:solidFill>
                  <a:latin typeface="微软雅黑" panose="020B0503020204020204" charset="-122"/>
                  <a:ea typeface="微软雅黑" panose="020B0503020204020204" charset="-122"/>
                </a:rPr>
                <a:t>3</a:t>
              </a:r>
              <a:endParaRPr lang="en-US" altLang="zh-CN" sz="2800" b="1">
                <a:solidFill>
                  <a:schemeClr val="tx1">
                    <a:lumMod val="95000"/>
                    <a:lumOff val="5000"/>
                  </a:schemeClr>
                </a:solidFill>
                <a:latin typeface="微软雅黑" panose="020B0503020204020204" charset="-122"/>
                <a:ea typeface="微软雅黑" panose="020B0503020204020204" charset="-122"/>
              </a:endParaRPr>
            </a:p>
          </p:txBody>
        </p:sp>
        <p:sp>
          <p:nvSpPr>
            <p:cNvPr id="24" name="矩形: 圆角 15"/>
            <p:cNvSpPr/>
            <p:nvPr>
              <p:custDataLst>
                <p:tags r:id="rId6"/>
              </p:custDataLst>
            </p:nvPr>
          </p:nvSpPr>
          <p:spPr>
            <a:xfrm>
              <a:off x="330201" y="656481"/>
              <a:ext cx="139700" cy="380365"/>
            </a:xfrm>
            <a:prstGeom prst="roundRect">
              <a:avLst>
                <a:gd name="adj" fmla="val 50000"/>
              </a:avLst>
            </a:prstGeom>
            <a:gradFill flip="none" rotWithShape="1">
              <a:gsLst>
                <a:gs pos="0">
                  <a:srgbClr val="D1DE7D"/>
                </a:gs>
                <a:gs pos="70000">
                  <a:srgbClr val="068BD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grpSp>
      <p:sp>
        <p:nvSpPr>
          <p:cNvPr id="3" name="圆角矩形 2"/>
          <p:cNvSpPr/>
          <p:nvPr>
            <p:custDataLst>
              <p:tags r:id="rId7"/>
            </p:custDataLst>
          </p:nvPr>
        </p:nvSpPr>
        <p:spPr>
          <a:xfrm>
            <a:off x="1753870" y="1040765"/>
            <a:ext cx="8684260" cy="579120"/>
          </a:xfrm>
          <a:prstGeom prst="roundRect">
            <a:avLst>
              <a:gd name="adj" fmla="val 50000"/>
            </a:avLst>
          </a:prstGeom>
          <a:gradFill>
            <a:gsLst>
              <a:gs pos="0">
                <a:srgbClr val="068BD8"/>
              </a:gs>
              <a:gs pos="100000">
                <a:srgbClr val="85BC5C"/>
              </a:gs>
            </a:gsLst>
            <a:lin ang="14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800" b="1">
                <a:latin typeface="黑体" panose="02010609060101010101" charset="-122"/>
                <a:ea typeface="黑体" panose="02010609060101010101" charset="-122"/>
                <a:cs typeface="黑体" panose="02010609060101010101" charset="-122"/>
                <a:sym typeface="+mn-ea"/>
              </a:rPr>
              <a:t>用向量证明平面几何问题的两种基本思路及步骤</a:t>
            </a:r>
            <a:endParaRPr lang="zh-CN" altLang="en-US" sz="2800" b="1">
              <a:latin typeface="黑体" panose="02010609060101010101" charset="-122"/>
              <a:ea typeface="黑体" panose="02010609060101010101" charset="-122"/>
              <a:cs typeface="黑体" panose="02010609060101010101" charset="-122"/>
              <a:sym typeface="+mn-ea"/>
            </a:endParaRPr>
          </a:p>
        </p:txBody>
      </p:sp>
      <p:sp>
        <p:nvSpPr>
          <p:cNvPr id="5" name="矩形 4"/>
          <p:cNvSpPr/>
          <p:nvPr>
            <p:custDataLst>
              <p:tags r:id="rId8"/>
            </p:custDataLst>
          </p:nvPr>
        </p:nvSpPr>
        <p:spPr>
          <a:xfrm>
            <a:off x="666922" y="1653436"/>
            <a:ext cx="10481827" cy="2290445"/>
          </a:xfrm>
          <a:prstGeom prst="rect">
            <a:avLst/>
          </a:prstGeom>
        </p:spPr>
        <p:txBody>
          <a:bodyPr>
            <a:spAutoFit/>
          </a:bodyPr>
          <a:lstStyle/>
          <a:p>
            <a:pPr algn="just" defTabSz="914400" fontAlgn="auto">
              <a:lnSpc>
                <a:spcPct val="110000"/>
              </a:lnSpc>
              <a:spcAft>
                <a:spcPct val="0"/>
              </a:spcAft>
              <a:tabLst>
                <a:tab pos="2430780" algn="l"/>
              </a:tabLst>
            </a:pPr>
            <a:r>
              <a:rPr lang="zh-CN" altLang="en-US" sz="2600" b="1" kern="100">
                <a:solidFill>
                  <a:srgbClr val="0F4DD9"/>
                </a:solidFill>
                <a:latin typeface="Times New Roman" panose="02020603050405020304" pitchFamily="18" charset="0"/>
                <a:ea typeface="黑体" panose="02010609060101010101" charset="-122"/>
                <a:cs typeface="Times New Roman" panose="02020603050405020304" pitchFamily="18" charset="0"/>
              </a:rPr>
              <a:t>【基底法】</a:t>
            </a:r>
            <a:endParaRPr lang="en-US" altLang="zh-CN" sz="2600" b="1" kern="100">
              <a:solidFill>
                <a:srgbClr val="0F4DD9"/>
              </a:solidFill>
              <a:latin typeface="Times New Roman" panose="02020603050405020304" pitchFamily="18" charset="0"/>
              <a:ea typeface="黑体" panose="02010609060101010101" charset="-122"/>
              <a:cs typeface="Times New Roman" panose="02020603050405020304" pitchFamily="18" charset="0"/>
            </a:endParaRPr>
          </a:p>
          <a:p>
            <a:pPr marL="612140" algn="just" defTabSz="914400" fontAlgn="auto">
              <a:lnSpc>
                <a:spcPct val="110000"/>
              </a:lnSpc>
              <a:spcAft>
                <a:spcPct val="0"/>
              </a:spcAft>
              <a:tabLst>
                <a:tab pos="2430780" algn="l"/>
              </a:tabLst>
            </a:pPr>
            <a:r>
              <a:rPr lang="en-US" altLang="zh-CN" sz="2600" kern="100">
                <a:latin typeface="Times New Roman" panose="02020603050405020304" pitchFamily="18" charset="0"/>
                <a:ea typeface="黑体" panose="02010609060101010101" charset="-122"/>
                <a:cs typeface="Times New Roman" panose="02020603050405020304" pitchFamily="18" charset="0"/>
              </a:rPr>
              <a:t>①</a:t>
            </a:r>
            <a:r>
              <a:rPr lang="zh-CN" altLang="zh-CN" sz="2600" kern="100">
                <a:latin typeface="Times New Roman" panose="02020603050405020304" pitchFamily="18" charset="0"/>
                <a:ea typeface="黑体" panose="02010609060101010101" charset="-122"/>
                <a:cs typeface="Times New Roman" panose="02020603050405020304" pitchFamily="18" charset="0"/>
              </a:rPr>
              <a:t>选取基底；</a:t>
            </a:r>
            <a:endParaRPr lang="zh-CN" altLang="zh-CN" sz="2600" kern="100">
              <a:latin typeface="Times New Roman" panose="02020603050405020304" pitchFamily="18" charset="0"/>
              <a:ea typeface="黑体" panose="02010609060101010101" charset="-122"/>
              <a:cs typeface="Times New Roman" panose="02020603050405020304" pitchFamily="18" charset="0"/>
            </a:endParaRPr>
          </a:p>
          <a:p>
            <a:pPr marL="612140" algn="just" defTabSz="914400" fontAlgn="auto">
              <a:lnSpc>
                <a:spcPct val="110000"/>
              </a:lnSpc>
              <a:spcAft>
                <a:spcPct val="0"/>
              </a:spcAft>
              <a:tabLst>
                <a:tab pos="2430780" algn="l"/>
              </a:tabLst>
            </a:pPr>
            <a:r>
              <a:rPr lang="en-US" altLang="zh-CN" sz="2600" kern="100">
                <a:latin typeface="Times New Roman" panose="02020603050405020304" pitchFamily="18" charset="0"/>
                <a:ea typeface="黑体" panose="02010609060101010101" charset="-122"/>
                <a:cs typeface="Times New Roman" panose="02020603050405020304" pitchFamily="18" charset="0"/>
              </a:rPr>
              <a:t>②</a:t>
            </a:r>
            <a:r>
              <a:rPr lang="zh-CN" altLang="zh-CN" sz="2600" kern="100">
                <a:latin typeface="Times New Roman" panose="02020603050405020304" pitchFamily="18" charset="0"/>
                <a:ea typeface="黑体" panose="02010609060101010101" charset="-122"/>
                <a:cs typeface="Times New Roman" panose="02020603050405020304" pitchFamily="18" charset="0"/>
              </a:rPr>
              <a:t>用基底表示相关向量；</a:t>
            </a:r>
            <a:endParaRPr lang="zh-CN" altLang="zh-CN" sz="2600" kern="100">
              <a:latin typeface="Times New Roman" panose="02020603050405020304" pitchFamily="18" charset="0"/>
              <a:ea typeface="黑体" panose="02010609060101010101" charset="-122"/>
              <a:cs typeface="Times New Roman" panose="02020603050405020304" pitchFamily="18" charset="0"/>
            </a:endParaRPr>
          </a:p>
          <a:p>
            <a:pPr marL="612140" algn="just" defTabSz="914400" fontAlgn="auto">
              <a:lnSpc>
                <a:spcPct val="110000"/>
              </a:lnSpc>
              <a:spcAft>
                <a:spcPct val="0"/>
              </a:spcAft>
              <a:tabLst>
                <a:tab pos="2430780" algn="l"/>
              </a:tabLst>
            </a:pPr>
            <a:r>
              <a:rPr lang="en-US" altLang="zh-CN" sz="2600" kern="100">
                <a:latin typeface="Times New Roman" panose="02020603050405020304" pitchFamily="18" charset="0"/>
                <a:ea typeface="黑体" panose="02010609060101010101" charset="-122"/>
                <a:cs typeface="Times New Roman" panose="02020603050405020304" pitchFamily="18" charset="0"/>
              </a:rPr>
              <a:t>③</a:t>
            </a:r>
            <a:r>
              <a:rPr lang="zh-CN" altLang="zh-CN" sz="2600" kern="100">
                <a:latin typeface="Times New Roman" panose="02020603050405020304" pitchFamily="18" charset="0"/>
                <a:ea typeface="黑体" panose="02010609060101010101" charset="-122"/>
                <a:cs typeface="Times New Roman" panose="02020603050405020304" pitchFamily="18" charset="0"/>
              </a:rPr>
              <a:t>利用向量的线性运算或数量积找出相应关系</a:t>
            </a:r>
            <a:r>
              <a:rPr lang="en-US" altLang="zh-CN" sz="2600" kern="100">
                <a:latin typeface="Times New Roman" panose="02020603050405020304" pitchFamily="18" charset="0"/>
                <a:ea typeface="黑体" panose="02010609060101010101" charset="-122"/>
                <a:cs typeface="Times New Roman" panose="02020603050405020304" pitchFamily="18" charset="0"/>
              </a:rPr>
              <a:t>.</a:t>
            </a:r>
            <a:endParaRPr lang="en-US" altLang="zh-CN" sz="2600" kern="100">
              <a:latin typeface="Times New Roman" panose="02020603050405020304" pitchFamily="18" charset="0"/>
              <a:ea typeface="黑体" panose="02010609060101010101" charset="-122"/>
              <a:cs typeface="Times New Roman" panose="02020603050405020304" pitchFamily="18" charset="0"/>
            </a:endParaRPr>
          </a:p>
          <a:p>
            <a:pPr marL="612140" algn="just" defTabSz="914400" fontAlgn="auto">
              <a:lnSpc>
                <a:spcPct val="110000"/>
              </a:lnSpc>
              <a:spcAft>
                <a:spcPct val="0"/>
              </a:spcAft>
              <a:tabLst>
                <a:tab pos="2430780" algn="l"/>
              </a:tabLst>
            </a:pPr>
            <a:r>
              <a:rPr lang="en-US" altLang="zh-CN" sz="2600" kern="100">
                <a:latin typeface="Times New Roman" panose="02020603050405020304" pitchFamily="18" charset="0"/>
                <a:ea typeface="黑体" panose="02010609060101010101" charset="-122"/>
                <a:cs typeface="Times New Roman" panose="02020603050405020304" pitchFamily="18" charset="0"/>
              </a:rPr>
              <a:t>④</a:t>
            </a:r>
            <a:r>
              <a:rPr lang="zh-CN" altLang="zh-CN" sz="2600" kern="100">
                <a:latin typeface="Times New Roman" panose="02020603050405020304" pitchFamily="18" charset="0"/>
                <a:ea typeface="黑体" panose="02010609060101010101" charset="-122"/>
                <a:cs typeface="Times New Roman" panose="02020603050405020304" pitchFamily="18" charset="0"/>
              </a:rPr>
              <a:t>把几何问题向量化</a:t>
            </a:r>
            <a:r>
              <a:rPr lang="en-US" altLang="zh-CN" sz="2600" kern="100">
                <a:latin typeface="Times New Roman" panose="02020603050405020304" pitchFamily="18" charset="0"/>
                <a:ea typeface="黑体" panose="02010609060101010101" charset="-122"/>
                <a:cs typeface="Times New Roman" panose="02020603050405020304" pitchFamily="18" charset="0"/>
              </a:rPr>
              <a:t>.</a:t>
            </a:r>
            <a:endParaRPr lang="zh-CN" altLang="zh-CN" sz="2600" kern="100">
              <a:effectLst/>
              <a:latin typeface="Times New Roman" panose="02020603050405020304" pitchFamily="18" charset="0"/>
              <a:ea typeface="黑体" panose="02010609060101010101" charset="-122"/>
              <a:cs typeface="Times New Roman" panose="02020603050405020304" pitchFamily="18" charset="0"/>
            </a:endParaRPr>
          </a:p>
        </p:txBody>
      </p:sp>
      <p:sp>
        <p:nvSpPr>
          <p:cNvPr id="6" name="矩形 5"/>
          <p:cNvSpPr/>
          <p:nvPr>
            <p:custDataLst>
              <p:tags r:id="rId9"/>
            </p:custDataLst>
          </p:nvPr>
        </p:nvSpPr>
        <p:spPr>
          <a:xfrm>
            <a:off x="666922" y="3943881"/>
            <a:ext cx="10481827" cy="2290445"/>
          </a:xfrm>
          <a:prstGeom prst="rect">
            <a:avLst/>
          </a:prstGeom>
        </p:spPr>
        <p:txBody>
          <a:bodyPr>
            <a:spAutoFit/>
          </a:bodyPr>
          <a:lstStyle/>
          <a:p>
            <a:pPr algn="l" defTabSz="914400" fontAlgn="auto">
              <a:lnSpc>
                <a:spcPct val="110000"/>
              </a:lnSpc>
              <a:spcAft>
                <a:spcPct val="0"/>
              </a:spcAft>
              <a:tabLst>
                <a:tab pos="2430780" algn="l"/>
              </a:tabLst>
            </a:pPr>
            <a:r>
              <a:rPr lang="zh-CN" altLang="en-US" sz="2600" b="1" kern="100">
                <a:solidFill>
                  <a:srgbClr val="0F4DD9"/>
                </a:solidFill>
                <a:latin typeface="Times New Roman" panose="02020603050405020304" pitchFamily="18" charset="0"/>
                <a:ea typeface="黑体" panose="02010609060101010101" charset="-122"/>
                <a:cs typeface="Times New Roman" panose="02020603050405020304" pitchFamily="18" charset="0"/>
              </a:rPr>
              <a:t>【坐标法】</a:t>
            </a:r>
            <a:endParaRPr lang="zh-CN" altLang="en-US" sz="2600" b="1" kern="100">
              <a:solidFill>
                <a:srgbClr val="0F4DD9"/>
              </a:solidFill>
              <a:latin typeface="Times New Roman" panose="02020603050405020304" pitchFamily="18" charset="0"/>
              <a:ea typeface="黑体" panose="02010609060101010101" charset="-122"/>
              <a:cs typeface="Times New Roman" panose="02020603050405020304" pitchFamily="18" charset="0"/>
            </a:endParaRPr>
          </a:p>
          <a:p>
            <a:pPr marL="612140" algn="just" defTabSz="914400" fontAlgn="auto">
              <a:lnSpc>
                <a:spcPct val="110000"/>
              </a:lnSpc>
              <a:spcAft>
                <a:spcPct val="0"/>
              </a:spcAft>
              <a:tabLst>
                <a:tab pos="2430780" algn="l"/>
              </a:tabLst>
            </a:pPr>
            <a:r>
              <a:rPr lang="en-US" altLang="zh-CN" sz="2600" kern="100">
                <a:latin typeface="Times New Roman" panose="02020603050405020304" pitchFamily="18" charset="0"/>
                <a:ea typeface="黑体" panose="02010609060101010101" charset="-122"/>
                <a:cs typeface="Times New Roman" panose="02020603050405020304" pitchFamily="18" charset="0"/>
              </a:rPr>
              <a:t>①</a:t>
            </a:r>
            <a:r>
              <a:rPr lang="zh-CN" altLang="zh-CN" sz="2600" kern="100">
                <a:latin typeface="Times New Roman" panose="02020603050405020304" pitchFamily="18" charset="0"/>
                <a:ea typeface="黑体" panose="02010609060101010101" charset="-122"/>
                <a:cs typeface="Times New Roman" panose="02020603050405020304" pitchFamily="18" charset="0"/>
              </a:rPr>
              <a:t>建立适当的平面直角坐标系；</a:t>
            </a:r>
            <a:endParaRPr lang="zh-CN" altLang="zh-CN" sz="2600" kern="100">
              <a:latin typeface="Times New Roman" panose="02020603050405020304" pitchFamily="18" charset="0"/>
              <a:ea typeface="黑体" panose="02010609060101010101" charset="-122"/>
              <a:cs typeface="Times New Roman" panose="02020603050405020304" pitchFamily="18" charset="0"/>
            </a:endParaRPr>
          </a:p>
          <a:p>
            <a:pPr marL="612140" algn="just" defTabSz="914400" fontAlgn="auto">
              <a:lnSpc>
                <a:spcPct val="110000"/>
              </a:lnSpc>
              <a:spcAft>
                <a:spcPct val="0"/>
              </a:spcAft>
              <a:tabLst>
                <a:tab pos="2430780" algn="l"/>
              </a:tabLst>
            </a:pPr>
            <a:r>
              <a:rPr lang="en-US" altLang="zh-CN" sz="2600" kern="100">
                <a:latin typeface="Times New Roman" panose="02020603050405020304" pitchFamily="18" charset="0"/>
                <a:ea typeface="黑体" panose="02010609060101010101" charset="-122"/>
                <a:cs typeface="Times New Roman" panose="02020603050405020304" pitchFamily="18" charset="0"/>
              </a:rPr>
              <a:t>②</a:t>
            </a:r>
            <a:r>
              <a:rPr lang="zh-CN" altLang="zh-CN" sz="2600" kern="100">
                <a:latin typeface="Times New Roman" panose="02020603050405020304" pitchFamily="18" charset="0"/>
                <a:ea typeface="黑体" panose="02010609060101010101" charset="-122"/>
                <a:cs typeface="Times New Roman" panose="02020603050405020304" pitchFamily="18" charset="0"/>
              </a:rPr>
              <a:t>把相关向量坐标化；</a:t>
            </a:r>
            <a:endParaRPr lang="zh-CN" altLang="zh-CN" sz="2600" kern="100">
              <a:latin typeface="Times New Roman" panose="02020603050405020304" pitchFamily="18" charset="0"/>
              <a:ea typeface="黑体" panose="02010609060101010101" charset="-122"/>
              <a:cs typeface="Times New Roman" panose="02020603050405020304" pitchFamily="18" charset="0"/>
            </a:endParaRPr>
          </a:p>
          <a:p>
            <a:pPr marL="612140" algn="just" defTabSz="914400" fontAlgn="auto">
              <a:lnSpc>
                <a:spcPct val="110000"/>
              </a:lnSpc>
              <a:spcAft>
                <a:spcPct val="0"/>
              </a:spcAft>
              <a:tabLst>
                <a:tab pos="2430780" algn="l"/>
              </a:tabLst>
            </a:pPr>
            <a:r>
              <a:rPr lang="en-US" altLang="zh-CN" sz="2600" kern="100">
                <a:latin typeface="Times New Roman" panose="02020603050405020304" pitchFamily="18" charset="0"/>
                <a:ea typeface="黑体" panose="02010609060101010101" charset="-122"/>
                <a:cs typeface="Times New Roman" panose="02020603050405020304" pitchFamily="18" charset="0"/>
              </a:rPr>
              <a:t>③</a:t>
            </a:r>
            <a:r>
              <a:rPr lang="zh-CN" altLang="zh-CN" sz="2600" kern="100">
                <a:latin typeface="Times New Roman" panose="02020603050405020304" pitchFamily="18" charset="0"/>
                <a:ea typeface="黑体" panose="02010609060101010101" charset="-122"/>
                <a:cs typeface="Times New Roman" panose="02020603050405020304" pitchFamily="18" charset="0"/>
              </a:rPr>
              <a:t>用向量的坐标运算找出相应关系；</a:t>
            </a:r>
            <a:endParaRPr lang="zh-CN" altLang="zh-CN" sz="2600" kern="100">
              <a:latin typeface="Times New Roman" panose="02020603050405020304" pitchFamily="18" charset="0"/>
              <a:ea typeface="黑体" panose="02010609060101010101" charset="-122"/>
              <a:cs typeface="Times New Roman" panose="02020603050405020304" pitchFamily="18" charset="0"/>
            </a:endParaRPr>
          </a:p>
          <a:p>
            <a:pPr marL="612140" algn="just" defTabSz="914400" fontAlgn="auto">
              <a:lnSpc>
                <a:spcPct val="110000"/>
              </a:lnSpc>
              <a:spcAft>
                <a:spcPct val="0"/>
              </a:spcAft>
              <a:tabLst>
                <a:tab pos="2430780" algn="l"/>
              </a:tabLst>
            </a:pPr>
            <a:r>
              <a:rPr lang="en-US" altLang="zh-CN" sz="2600" kern="100">
                <a:latin typeface="Times New Roman" panose="02020603050405020304" pitchFamily="18" charset="0"/>
                <a:ea typeface="黑体" panose="02010609060101010101" charset="-122"/>
                <a:cs typeface="Times New Roman" panose="02020603050405020304" pitchFamily="18" charset="0"/>
              </a:rPr>
              <a:t>④</a:t>
            </a:r>
            <a:r>
              <a:rPr lang="zh-CN" altLang="zh-CN" sz="2600" kern="100">
                <a:latin typeface="Times New Roman" panose="02020603050405020304" pitchFamily="18" charset="0"/>
                <a:ea typeface="黑体" panose="02010609060101010101" charset="-122"/>
                <a:cs typeface="Times New Roman" panose="02020603050405020304" pitchFamily="18" charset="0"/>
              </a:rPr>
              <a:t>把几何问题向量化</a:t>
            </a:r>
            <a:r>
              <a:rPr lang="en-US" altLang="zh-CN" sz="2600" kern="100">
                <a:latin typeface="Times New Roman" panose="02020603050405020304" pitchFamily="18" charset="0"/>
                <a:ea typeface="黑体" panose="02010609060101010101" charset="-122"/>
                <a:cs typeface="Times New Roman" panose="02020603050405020304" pitchFamily="18" charset="0"/>
              </a:rPr>
              <a:t>.</a:t>
            </a:r>
            <a:endParaRPr lang="zh-CN" altLang="zh-CN" sz="2600" kern="100">
              <a:effectLst/>
              <a:latin typeface="Times New Roman" panose="02020603050405020304" pitchFamily="18" charset="0"/>
              <a:ea typeface="黑体" panose="02010609060101010101" charset="-122"/>
              <a:cs typeface="Times New Roman" panose="02020603050405020304" pitchFamily="18" charset="0"/>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srcRect l="26" r="26"/>
          <a:stretch>
            <a:fillRect/>
          </a:stretch>
        </p:blipFill>
        <p:spPr>
          <a:xfrm>
            <a:off x="-635" y="0"/>
            <a:ext cx="12192635"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矩形: 圆顶角 8"/>
          <p:cNvSpPr/>
          <p:nvPr>
            <p:custDataLst>
              <p:tags r:id="rId3"/>
            </p:custDataLst>
          </p:nvPr>
        </p:nvSpPr>
        <p:spPr>
          <a:xfrm>
            <a:off x="0" y="342900"/>
            <a:ext cx="12192000" cy="6515100"/>
          </a:xfrm>
          <a:prstGeom prst="round2SameRect">
            <a:avLst>
              <a:gd name="adj1" fmla="val 7374"/>
              <a:gd name="adj2" fmla="val 0"/>
            </a:avLst>
          </a:prstGeom>
          <a:gradFill flip="none" rotWithShape="1">
            <a:gsLst>
              <a:gs pos="0">
                <a:srgbClr val="FCFDFE"/>
              </a:gs>
              <a:gs pos="100000">
                <a:srgbClr val="FCFDFE">
                  <a:alpha val="78000"/>
                </a:srgbClr>
              </a:gs>
            </a:gsLst>
            <a:lin ang="5400000" scaled="1"/>
          </a:gra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custDataLst>
              <p:tags r:id="rId4"/>
            </p:custDataLst>
          </p:nvPr>
        </p:nvGrpSpPr>
        <p:grpSpPr>
          <a:xfrm>
            <a:off x="584836" y="472966"/>
            <a:ext cx="6221730" cy="521970"/>
            <a:chOff x="330201" y="576471"/>
            <a:chExt cx="6221730" cy="521970"/>
          </a:xfrm>
        </p:grpSpPr>
        <p:sp>
          <p:nvSpPr>
            <p:cNvPr id="23" name="文本框 22"/>
            <p:cNvSpPr txBox="1"/>
            <p:nvPr>
              <p:custDataLst>
                <p:tags r:id="rId5"/>
              </p:custDataLst>
            </p:nvPr>
          </p:nvSpPr>
          <p:spPr>
            <a:xfrm>
              <a:off x="523876" y="576471"/>
              <a:ext cx="6028055" cy="521970"/>
            </a:xfrm>
            <a:prstGeom prst="rect">
              <a:avLst/>
            </a:prstGeom>
            <a:noFill/>
          </p:spPr>
          <p:txBody>
            <a:bodyPr wrap="square" rtlCol="0">
              <a:spAutoFit/>
            </a:bodyPr>
            <a:lstStyle/>
            <a:p>
              <a:r>
                <a:rPr lang="zh-CN" altLang="en-US" sz="2800" b="1">
                  <a:solidFill>
                    <a:schemeClr val="tx1">
                      <a:lumMod val="95000"/>
                      <a:lumOff val="5000"/>
                    </a:schemeClr>
                  </a:solidFill>
                  <a:latin typeface="微软雅黑" panose="020B0503020204020204" charset="-122"/>
                  <a:ea typeface="微软雅黑" panose="020B0503020204020204" charset="-122"/>
                </a:rPr>
                <a:t>课堂</a:t>
              </a:r>
              <a:r>
                <a:rPr lang="zh-CN" altLang="en-US" sz="2800" b="1">
                  <a:solidFill>
                    <a:schemeClr val="tx1">
                      <a:lumMod val="95000"/>
                      <a:lumOff val="5000"/>
                    </a:schemeClr>
                  </a:solidFill>
                  <a:latin typeface="微软雅黑" panose="020B0503020204020204" charset="-122"/>
                  <a:ea typeface="微软雅黑" panose="020B0503020204020204" charset="-122"/>
                  <a:sym typeface="+mn-ea"/>
                </a:rPr>
                <a:t>总结</a:t>
              </a:r>
              <a:r>
                <a:rPr lang="en-US" altLang="zh-CN" sz="2800" b="1">
                  <a:solidFill>
                    <a:schemeClr val="tx1">
                      <a:lumMod val="95000"/>
                      <a:lumOff val="5000"/>
                    </a:schemeClr>
                  </a:solidFill>
                  <a:latin typeface="微软雅黑" panose="020B0503020204020204" charset="-122"/>
                  <a:ea typeface="微软雅黑" panose="020B0503020204020204" charset="-122"/>
                </a:rPr>
                <a:t>4</a:t>
              </a:r>
              <a:endParaRPr lang="en-US" altLang="zh-CN" sz="2800" b="1">
                <a:solidFill>
                  <a:schemeClr val="tx1">
                    <a:lumMod val="95000"/>
                    <a:lumOff val="5000"/>
                  </a:schemeClr>
                </a:solidFill>
                <a:latin typeface="微软雅黑" panose="020B0503020204020204" charset="-122"/>
                <a:ea typeface="微软雅黑" panose="020B0503020204020204" charset="-122"/>
              </a:endParaRPr>
            </a:p>
          </p:txBody>
        </p:sp>
        <p:sp>
          <p:nvSpPr>
            <p:cNvPr id="24" name="矩形: 圆角 15"/>
            <p:cNvSpPr/>
            <p:nvPr>
              <p:custDataLst>
                <p:tags r:id="rId6"/>
              </p:custDataLst>
            </p:nvPr>
          </p:nvSpPr>
          <p:spPr>
            <a:xfrm>
              <a:off x="330201" y="656481"/>
              <a:ext cx="139700" cy="380365"/>
            </a:xfrm>
            <a:prstGeom prst="roundRect">
              <a:avLst>
                <a:gd name="adj" fmla="val 50000"/>
              </a:avLst>
            </a:prstGeom>
            <a:gradFill flip="none" rotWithShape="1">
              <a:gsLst>
                <a:gs pos="0">
                  <a:srgbClr val="D1DE7D"/>
                </a:gs>
                <a:gs pos="70000">
                  <a:srgbClr val="068BD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grpSp>
      <p:pic>
        <p:nvPicPr>
          <p:cNvPr id="4" name="图片 3"/>
          <p:cNvPicPr>
            <a:picLocks noChangeAspect="1"/>
          </p:cNvPicPr>
          <p:nvPr>
            <p:custDataLst>
              <p:tags r:id="rId7"/>
            </p:custDataLst>
          </p:nvPr>
        </p:nvPicPr>
        <p:blipFill>
          <a:blip r:embed="rId8">
            <a:clrChange>
              <a:clrFrom>
                <a:srgbClr val="FFFFFF">
                  <a:alpha val="100000"/>
                </a:srgbClr>
              </a:clrFrom>
              <a:clrTo>
                <a:srgbClr val="FFFFFF">
                  <a:alpha val="100000"/>
                  <a:alpha val="0"/>
                </a:srgbClr>
              </a:clrTo>
            </a:clrChange>
          </a:blip>
          <a:stretch>
            <a:fillRect/>
          </a:stretch>
        </p:blipFill>
        <p:spPr>
          <a:xfrm>
            <a:off x="474980" y="591185"/>
            <a:ext cx="11241405" cy="5279390"/>
          </a:xfrm>
          <a:prstGeom prst="rect">
            <a:avLst/>
          </a:prstGeom>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stretch>
            <a:fillRect/>
          </a:stretch>
        </p:blipFill>
        <p:spPr>
          <a:xfrm>
            <a:off x="0" y="0"/>
            <a:ext cx="12186920" cy="6858000"/>
          </a:xfrm>
          <a:prstGeom prst="rect">
            <a:avLst/>
          </a:prstGeom>
        </p:spPr>
      </p:pic>
      <p:grpSp>
        <p:nvGrpSpPr>
          <p:cNvPr id="22" name="组合 21"/>
          <p:cNvGrpSpPr/>
          <p:nvPr>
            <p:custDataLst>
              <p:tags r:id="rId3"/>
            </p:custDataLst>
          </p:nvPr>
        </p:nvGrpSpPr>
        <p:grpSpPr>
          <a:xfrm flipH="1">
            <a:off x="914400" y="1318230"/>
            <a:ext cx="10363200" cy="4221540"/>
            <a:chOff x="838200" y="1460500"/>
            <a:chExt cx="9664700" cy="3937000"/>
          </a:xfrm>
        </p:grpSpPr>
        <p:sp>
          <p:nvSpPr>
            <p:cNvPr id="13" name="矩形: 圆角 12"/>
            <p:cNvSpPr/>
            <p:nvPr>
              <p:custDataLst>
                <p:tags r:id="rId4"/>
              </p:custDataLst>
            </p:nvPr>
          </p:nvSpPr>
          <p:spPr>
            <a:xfrm>
              <a:off x="838200" y="1460500"/>
              <a:ext cx="9664700" cy="3937000"/>
            </a:xfrm>
            <a:prstGeom prst="roundRect">
              <a:avLst>
                <a:gd name="adj" fmla="val 9794"/>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形状 19"/>
            <p:cNvSpPr/>
            <p:nvPr>
              <p:custDataLst>
                <p:tags r:id="rId5"/>
              </p:custDataLst>
            </p:nvPr>
          </p:nvSpPr>
          <p:spPr>
            <a:xfrm>
              <a:off x="7683500" y="1460500"/>
              <a:ext cx="2819400" cy="2565400"/>
            </a:xfrm>
            <a:custGeom>
              <a:avLst/>
              <a:gdLst>
                <a:gd name="connsiteX0" fmla="*/ 29127 w 2819400"/>
                <a:gd name="connsiteY0" fmla="*/ 0 h 2565400"/>
                <a:gd name="connsiteX1" fmla="*/ 2433810 w 2819400"/>
                <a:gd name="connsiteY1" fmla="*/ 0 h 2565400"/>
                <a:gd name="connsiteX2" fmla="*/ 2819400 w 2819400"/>
                <a:gd name="connsiteY2" fmla="*/ 385590 h 2565400"/>
                <a:gd name="connsiteX3" fmla="*/ 2819400 w 2819400"/>
                <a:gd name="connsiteY3" fmla="*/ 2481938 h 2565400"/>
                <a:gd name="connsiteX4" fmla="*/ 2670411 w 2819400"/>
                <a:gd name="connsiteY4" fmla="*/ 2520247 h 2565400"/>
                <a:gd name="connsiteX5" fmla="*/ 2222500 w 2819400"/>
                <a:gd name="connsiteY5" fmla="*/ 2565400 h 2565400"/>
                <a:gd name="connsiteX6" fmla="*/ 0 w 2819400"/>
                <a:gd name="connsiteY6" fmla="*/ 342900 h 2565400"/>
                <a:gd name="connsiteX7" fmla="*/ 11475 w 2819400"/>
                <a:gd name="connsiteY7" fmla="*/ 115662 h 256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9400" h="2565400">
                  <a:moveTo>
                    <a:pt x="29127" y="0"/>
                  </a:moveTo>
                  <a:lnTo>
                    <a:pt x="2433810" y="0"/>
                  </a:lnTo>
                  <a:cubicBezTo>
                    <a:pt x="2646765" y="0"/>
                    <a:pt x="2819400" y="172635"/>
                    <a:pt x="2819400" y="385590"/>
                  </a:cubicBezTo>
                  <a:lnTo>
                    <a:pt x="2819400" y="2481938"/>
                  </a:lnTo>
                  <a:lnTo>
                    <a:pt x="2670411" y="2520247"/>
                  </a:lnTo>
                  <a:cubicBezTo>
                    <a:pt x="2525732" y="2549852"/>
                    <a:pt x="2375932" y="2565400"/>
                    <a:pt x="2222500" y="2565400"/>
                  </a:cubicBezTo>
                  <a:cubicBezTo>
                    <a:pt x="995047" y="2565400"/>
                    <a:pt x="0" y="1570353"/>
                    <a:pt x="0" y="342900"/>
                  </a:cubicBezTo>
                  <a:cubicBezTo>
                    <a:pt x="0" y="266184"/>
                    <a:pt x="3887" y="190376"/>
                    <a:pt x="11475" y="115662"/>
                  </a:cubicBezTo>
                  <a:close/>
                </a:path>
              </a:pathLst>
            </a:custGeom>
            <a:gradFill flip="none" rotWithShape="1">
              <a:gsLst>
                <a:gs pos="0">
                  <a:srgbClr val="17B5F9">
                    <a:alpha val="48000"/>
                  </a:srgbClr>
                </a:gs>
                <a:gs pos="100000">
                  <a:srgbClr val="D5E69E">
                    <a:alpha val="34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p:cNvGrpSpPr/>
          <p:nvPr>
            <p:custDataLst>
              <p:tags r:id="rId6"/>
            </p:custDataLst>
          </p:nvPr>
        </p:nvGrpSpPr>
        <p:grpSpPr>
          <a:xfrm flipH="1">
            <a:off x="10644249" y="2030170"/>
            <a:ext cx="176150" cy="780068"/>
            <a:chOff x="8290832" y="4887686"/>
            <a:chExt cx="296617" cy="1313542"/>
          </a:xfrm>
          <a:solidFill>
            <a:srgbClr val="15A5F9"/>
          </a:solidFill>
        </p:grpSpPr>
        <p:grpSp>
          <p:nvGrpSpPr>
            <p:cNvPr id="33" name="组合 32"/>
            <p:cNvGrpSpPr/>
            <p:nvPr>
              <p:custDataLst>
                <p:tags r:id="rId7"/>
              </p:custDataLst>
            </p:nvPr>
          </p:nvGrpSpPr>
          <p:grpSpPr>
            <a:xfrm>
              <a:off x="8452757" y="5040086"/>
              <a:ext cx="134692" cy="1161142"/>
              <a:chOff x="8490857" y="4963886"/>
              <a:chExt cx="134692" cy="1161142"/>
            </a:xfrm>
            <a:grpFill/>
          </p:grpSpPr>
          <p:sp>
            <p:nvSpPr>
              <p:cNvPr id="40" name="等腰三角形 39"/>
              <p:cNvSpPr/>
              <p:nvPr>
                <p:custDataLst>
                  <p:tags r:id="rId8"/>
                </p:custDataLst>
              </p:nvPr>
            </p:nvSpPr>
            <p:spPr>
              <a:xfrm>
                <a:off x="8490857" y="4963886"/>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等腰三角形 40"/>
              <p:cNvSpPr/>
              <p:nvPr>
                <p:custDataLst>
                  <p:tags r:id="rId9"/>
                </p:custDataLst>
              </p:nvPr>
            </p:nvSpPr>
            <p:spPr>
              <a:xfrm>
                <a:off x="8490857" y="5225143"/>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等腰三角形 41"/>
              <p:cNvSpPr/>
              <p:nvPr>
                <p:custDataLst>
                  <p:tags r:id="rId10"/>
                </p:custDataLst>
              </p:nvPr>
            </p:nvSpPr>
            <p:spPr>
              <a:xfrm>
                <a:off x="8490857" y="5486400"/>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等腰三角形 42"/>
              <p:cNvSpPr/>
              <p:nvPr>
                <p:custDataLst>
                  <p:tags r:id="rId11"/>
                </p:custDataLst>
              </p:nvPr>
            </p:nvSpPr>
            <p:spPr>
              <a:xfrm>
                <a:off x="8490857" y="5747657"/>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等腰三角形 43"/>
              <p:cNvSpPr/>
              <p:nvPr>
                <p:custDataLst>
                  <p:tags r:id="rId12"/>
                </p:custDataLst>
              </p:nvPr>
            </p:nvSpPr>
            <p:spPr>
              <a:xfrm>
                <a:off x="8490857" y="6008914"/>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 name="组合 33"/>
            <p:cNvGrpSpPr/>
            <p:nvPr>
              <p:custDataLst>
                <p:tags r:id="rId13"/>
              </p:custDataLst>
            </p:nvPr>
          </p:nvGrpSpPr>
          <p:grpSpPr>
            <a:xfrm>
              <a:off x="8290832" y="4887686"/>
              <a:ext cx="134692" cy="1161142"/>
              <a:chOff x="8490857" y="4963886"/>
              <a:chExt cx="134692" cy="1161142"/>
            </a:xfrm>
            <a:grpFill/>
          </p:grpSpPr>
          <p:sp>
            <p:nvSpPr>
              <p:cNvPr id="35" name="等腰三角形 34"/>
              <p:cNvSpPr/>
              <p:nvPr>
                <p:custDataLst>
                  <p:tags r:id="rId14"/>
                </p:custDataLst>
              </p:nvPr>
            </p:nvSpPr>
            <p:spPr>
              <a:xfrm>
                <a:off x="8490857" y="4963886"/>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等腰三角形 35"/>
              <p:cNvSpPr/>
              <p:nvPr>
                <p:custDataLst>
                  <p:tags r:id="rId15"/>
                </p:custDataLst>
              </p:nvPr>
            </p:nvSpPr>
            <p:spPr>
              <a:xfrm>
                <a:off x="8490857" y="5225143"/>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等腰三角形 36"/>
              <p:cNvSpPr/>
              <p:nvPr>
                <p:custDataLst>
                  <p:tags r:id="rId16"/>
                </p:custDataLst>
              </p:nvPr>
            </p:nvSpPr>
            <p:spPr>
              <a:xfrm>
                <a:off x="8490857" y="5486400"/>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等腰三角形 37"/>
              <p:cNvSpPr/>
              <p:nvPr>
                <p:custDataLst>
                  <p:tags r:id="rId17"/>
                </p:custDataLst>
              </p:nvPr>
            </p:nvSpPr>
            <p:spPr>
              <a:xfrm>
                <a:off x="8490857" y="5747657"/>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p:cNvSpPr/>
              <p:nvPr>
                <p:custDataLst>
                  <p:tags r:id="rId18"/>
                </p:custDataLst>
              </p:nvPr>
            </p:nvSpPr>
            <p:spPr>
              <a:xfrm>
                <a:off x="8490857" y="6008914"/>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5" name="组合 44"/>
          <p:cNvGrpSpPr/>
          <p:nvPr>
            <p:custDataLst>
              <p:tags r:id="rId19"/>
            </p:custDataLst>
          </p:nvPr>
        </p:nvGrpSpPr>
        <p:grpSpPr>
          <a:xfrm flipH="1">
            <a:off x="1424049" y="4303470"/>
            <a:ext cx="176150" cy="780068"/>
            <a:chOff x="8290832" y="4887686"/>
            <a:chExt cx="296617" cy="1313542"/>
          </a:xfrm>
          <a:solidFill>
            <a:srgbClr val="15A5F9"/>
          </a:solidFill>
        </p:grpSpPr>
        <p:grpSp>
          <p:nvGrpSpPr>
            <p:cNvPr id="46" name="组合 45"/>
            <p:cNvGrpSpPr/>
            <p:nvPr>
              <p:custDataLst>
                <p:tags r:id="rId20"/>
              </p:custDataLst>
            </p:nvPr>
          </p:nvGrpSpPr>
          <p:grpSpPr>
            <a:xfrm>
              <a:off x="8452757" y="5040086"/>
              <a:ext cx="134692" cy="1161142"/>
              <a:chOff x="8490857" y="4963886"/>
              <a:chExt cx="134692" cy="1161142"/>
            </a:xfrm>
            <a:grpFill/>
          </p:grpSpPr>
          <p:sp>
            <p:nvSpPr>
              <p:cNvPr id="53" name="等腰三角形 52"/>
              <p:cNvSpPr/>
              <p:nvPr>
                <p:custDataLst>
                  <p:tags r:id="rId21"/>
                </p:custDataLst>
              </p:nvPr>
            </p:nvSpPr>
            <p:spPr>
              <a:xfrm>
                <a:off x="8490857" y="4963886"/>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等腰三角形 53"/>
              <p:cNvSpPr/>
              <p:nvPr>
                <p:custDataLst>
                  <p:tags r:id="rId22"/>
                </p:custDataLst>
              </p:nvPr>
            </p:nvSpPr>
            <p:spPr>
              <a:xfrm>
                <a:off x="8490857" y="5225143"/>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等腰三角形 54"/>
              <p:cNvSpPr/>
              <p:nvPr>
                <p:custDataLst>
                  <p:tags r:id="rId23"/>
                </p:custDataLst>
              </p:nvPr>
            </p:nvSpPr>
            <p:spPr>
              <a:xfrm>
                <a:off x="8490857" y="5486400"/>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等腰三角形 55"/>
              <p:cNvSpPr/>
              <p:nvPr>
                <p:custDataLst>
                  <p:tags r:id="rId24"/>
                </p:custDataLst>
              </p:nvPr>
            </p:nvSpPr>
            <p:spPr>
              <a:xfrm>
                <a:off x="8490857" y="5747657"/>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等腰三角形 56"/>
              <p:cNvSpPr/>
              <p:nvPr>
                <p:custDataLst>
                  <p:tags r:id="rId25"/>
                </p:custDataLst>
              </p:nvPr>
            </p:nvSpPr>
            <p:spPr>
              <a:xfrm>
                <a:off x="8490857" y="6008914"/>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7" name="组合 46"/>
            <p:cNvGrpSpPr/>
            <p:nvPr>
              <p:custDataLst>
                <p:tags r:id="rId26"/>
              </p:custDataLst>
            </p:nvPr>
          </p:nvGrpSpPr>
          <p:grpSpPr>
            <a:xfrm>
              <a:off x="8290832" y="4887686"/>
              <a:ext cx="134692" cy="1161142"/>
              <a:chOff x="8490857" y="4963886"/>
              <a:chExt cx="134692" cy="1161142"/>
            </a:xfrm>
            <a:grpFill/>
          </p:grpSpPr>
          <p:sp>
            <p:nvSpPr>
              <p:cNvPr id="48" name="等腰三角形 47"/>
              <p:cNvSpPr/>
              <p:nvPr>
                <p:custDataLst>
                  <p:tags r:id="rId27"/>
                </p:custDataLst>
              </p:nvPr>
            </p:nvSpPr>
            <p:spPr>
              <a:xfrm>
                <a:off x="8490857" y="4963886"/>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等腰三角形 48"/>
              <p:cNvSpPr/>
              <p:nvPr>
                <p:custDataLst>
                  <p:tags r:id="rId28"/>
                </p:custDataLst>
              </p:nvPr>
            </p:nvSpPr>
            <p:spPr>
              <a:xfrm>
                <a:off x="8490857" y="5225143"/>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等腰三角形 49"/>
              <p:cNvSpPr/>
              <p:nvPr>
                <p:custDataLst>
                  <p:tags r:id="rId29"/>
                </p:custDataLst>
              </p:nvPr>
            </p:nvSpPr>
            <p:spPr>
              <a:xfrm>
                <a:off x="8490857" y="5486400"/>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等腰三角形 50"/>
              <p:cNvSpPr/>
              <p:nvPr>
                <p:custDataLst>
                  <p:tags r:id="rId30"/>
                </p:custDataLst>
              </p:nvPr>
            </p:nvSpPr>
            <p:spPr>
              <a:xfrm>
                <a:off x="8490857" y="5747657"/>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等腰三角形 51"/>
              <p:cNvSpPr/>
              <p:nvPr>
                <p:custDataLst>
                  <p:tags r:id="rId31"/>
                </p:custDataLst>
              </p:nvPr>
            </p:nvSpPr>
            <p:spPr>
              <a:xfrm>
                <a:off x="8490857" y="6008914"/>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4" name="文本框 3"/>
          <p:cNvSpPr txBox="1"/>
          <p:nvPr>
            <p:custDataLst>
              <p:tags r:id="rId32"/>
            </p:custDataLst>
          </p:nvPr>
        </p:nvSpPr>
        <p:spPr>
          <a:xfrm>
            <a:off x="4602480" y="2880360"/>
            <a:ext cx="2988310" cy="1014730"/>
          </a:xfrm>
          <a:prstGeom prst="rect">
            <a:avLst/>
          </a:prstGeom>
          <a:noFill/>
        </p:spPr>
        <p:txBody>
          <a:bodyPr wrap="square" rtlCol="0">
            <a:spAutoFit/>
          </a:bodyPr>
          <a:lstStyle/>
          <a:p>
            <a:pPr algn="ctr"/>
            <a:r>
              <a:rPr lang="zh-CN" altLang="en-US" sz="6000" b="1">
                <a:solidFill>
                  <a:schemeClr val="tx1">
                    <a:lumMod val="95000"/>
                    <a:lumOff val="5000"/>
                  </a:schemeClr>
                </a:solidFill>
                <a:latin typeface="微软雅黑" panose="020B0503020204020204" charset="-122"/>
                <a:ea typeface="微软雅黑" panose="020B0503020204020204" charset="-122"/>
              </a:rPr>
              <a:t>作</a:t>
            </a:r>
            <a:r>
              <a:rPr lang="zh-CN" altLang="en-US" sz="6000" b="1">
                <a:solidFill>
                  <a:srgbClr val="0BA4F5"/>
                </a:solidFill>
                <a:latin typeface="微软雅黑" panose="020B0503020204020204" charset="-122"/>
                <a:ea typeface="微软雅黑" panose="020B0503020204020204" charset="-122"/>
              </a:rPr>
              <a:t>业</a:t>
            </a:r>
            <a:endParaRPr lang="zh-CN" altLang="en-US" sz="6000" b="1">
              <a:solidFill>
                <a:srgbClr val="0BA4F5"/>
              </a:solidFill>
              <a:latin typeface="微软雅黑" panose="020B0503020204020204" charset="-122"/>
              <a:ea typeface="微软雅黑" panose="020B0503020204020204" charset="-122"/>
            </a:endParaRPr>
          </a:p>
        </p:txBody>
      </p:sp>
      <p:sp>
        <p:nvSpPr>
          <p:cNvPr id="11" name="文本框 10"/>
          <p:cNvSpPr txBox="1"/>
          <p:nvPr>
            <p:custDataLst>
              <p:tags r:id="rId33"/>
            </p:custDataLst>
          </p:nvPr>
        </p:nvSpPr>
        <p:spPr>
          <a:xfrm>
            <a:off x="2912745" y="4061460"/>
            <a:ext cx="6367145" cy="977265"/>
          </a:xfrm>
          <a:prstGeom prst="rect">
            <a:avLst/>
          </a:prstGeom>
          <a:noFill/>
        </p:spPr>
        <p:txBody>
          <a:bodyPr wrap="square" rtlCol="0" anchor="t">
            <a:spAutoFit/>
          </a:bodyPr>
          <a:lstStyle/>
          <a:p>
            <a:pPr algn="ctr">
              <a:lnSpc>
                <a:spcPct val="120000"/>
              </a:lnSpc>
            </a:pPr>
            <a:r>
              <a:rPr lang="en-US" altLang="zh-CN" sz="2400" b="1">
                <a:latin typeface="Times New Roman" panose="02020603050405020304" pitchFamily="18" charset="0"/>
                <a:ea typeface="黑体" panose="02010609060101010101" charset="-122"/>
                <a:cs typeface="Times New Roman" panose="02020603050405020304" pitchFamily="18" charset="0"/>
                <a:sym typeface="+mn-ea"/>
              </a:rPr>
              <a:t>1.</a:t>
            </a:r>
            <a:r>
              <a:rPr lang="zh-CN" altLang="en-US" sz="2400" b="1">
                <a:latin typeface="Times New Roman" panose="02020603050405020304" pitchFamily="18" charset="0"/>
                <a:ea typeface="黑体" panose="02010609060101010101" charset="-122"/>
                <a:cs typeface="Times New Roman" panose="02020603050405020304" pitchFamily="18" charset="0"/>
                <a:sym typeface="+mn-ea"/>
              </a:rPr>
              <a:t>教材第</a:t>
            </a:r>
            <a:r>
              <a:rPr lang="en-US" altLang="zh-CN" sz="2400" b="1">
                <a:latin typeface="Times New Roman" panose="02020603050405020304" pitchFamily="18" charset="0"/>
                <a:ea typeface="黑体" panose="02010609060101010101" charset="-122"/>
                <a:cs typeface="Times New Roman" panose="02020603050405020304" pitchFamily="18" charset="0"/>
                <a:sym typeface="+mn-ea"/>
              </a:rPr>
              <a:t>39</a:t>
            </a:r>
            <a:r>
              <a:rPr lang="zh-CN" altLang="en-US" sz="2400" b="1">
                <a:latin typeface="Times New Roman" panose="02020603050405020304" pitchFamily="18" charset="0"/>
                <a:ea typeface="黑体" panose="02010609060101010101" charset="-122"/>
                <a:cs typeface="Times New Roman" panose="02020603050405020304" pitchFamily="18" charset="0"/>
                <a:sym typeface="+mn-ea"/>
              </a:rPr>
              <a:t>页练习第</a:t>
            </a:r>
            <a:r>
              <a:rPr lang="en-US" altLang="zh-CN" sz="2400" b="1">
                <a:latin typeface="Times New Roman" panose="02020603050405020304" pitchFamily="18" charset="0"/>
                <a:ea typeface="黑体" panose="02010609060101010101" charset="-122"/>
                <a:cs typeface="Times New Roman" panose="02020603050405020304" pitchFamily="18" charset="0"/>
                <a:sym typeface="+mn-ea"/>
              </a:rPr>
              <a:t>1,3</a:t>
            </a:r>
            <a:r>
              <a:rPr lang="zh-CN" altLang="en-US" sz="2400" b="1">
                <a:latin typeface="Times New Roman" panose="02020603050405020304" pitchFamily="18" charset="0"/>
                <a:ea typeface="黑体" panose="02010609060101010101" charset="-122"/>
                <a:cs typeface="Times New Roman" panose="02020603050405020304" pitchFamily="18" charset="0"/>
                <a:sym typeface="+mn-ea"/>
              </a:rPr>
              <a:t>题</a:t>
            </a:r>
            <a:r>
              <a:rPr lang="en-US" altLang="zh-CN" sz="2400" b="1">
                <a:latin typeface="Times New Roman" panose="02020603050405020304" pitchFamily="18" charset="0"/>
                <a:ea typeface="黑体" panose="02010609060101010101" charset="-122"/>
                <a:cs typeface="Times New Roman" panose="02020603050405020304" pitchFamily="18" charset="0"/>
                <a:sym typeface="+mn-ea"/>
              </a:rPr>
              <a:t>.</a:t>
            </a:r>
            <a:endParaRPr lang="en-US" altLang="zh-CN" sz="2400" b="1">
              <a:latin typeface="Times New Roman" panose="02020603050405020304" pitchFamily="18" charset="0"/>
              <a:ea typeface="黑体" panose="02010609060101010101" charset="-122"/>
              <a:cs typeface="Times New Roman" panose="02020603050405020304" pitchFamily="18" charset="0"/>
              <a:sym typeface="+mn-ea"/>
            </a:endParaRPr>
          </a:p>
          <a:p>
            <a:pPr algn="ctr">
              <a:lnSpc>
                <a:spcPct val="120000"/>
              </a:lnSpc>
            </a:pPr>
            <a:r>
              <a:rPr lang="en-US" altLang="zh-CN" sz="2400" b="1">
                <a:latin typeface="Times New Roman" panose="02020603050405020304" pitchFamily="18" charset="0"/>
                <a:ea typeface="黑体" panose="02010609060101010101" charset="-122"/>
                <a:cs typeface="Times New Roman" panose="02020603050405020304" pitchFamily="18" charset="0"/>
                <a:sym typeface="+mn-ea"/>
              </a:rPr>
              <a:t>2.</a:t>
            </a:r>
            <a:r>
              <a:rPr lang="zh-CN" altLang="en-US" sz="2400" b="1">
                <a:latin typeface="Times New Roman" panose="02020603050405020304" pitchFamily="18" charset="0"/>
                <a:ea typeface="黑体" panose="02010609060101010101" charset="-122"/>
                <a:cs typeface="Times New Roman" panose="02020603050405020304" pitchFamily="18" charset="0"/>
                <a:sym typeface="+mn-ea"/>
              </a:rPr>
              <a:t>教材第</a:t>
            </a:r>
            <a:r>
              <a:rPr lang="en-US" altLang="zh-CN" sz="2400" b="1">
                <a:latin typeface="Times New Roman" panose="02020603050405020304" pitchFamily="18" charset="0"/>
                <a:ea typeface="黑体" panose="02010609060101010101" charset="-122"/>
                <a:cs typeface="Times New Roman" panose="02020603050405020304" pitchFamily="18" charset="0"/>
                <a:sym typeface="+mn-ea"/>
              </a:rPr>
              <a:t>41</a:t>
            </a:r>
            <a:r>
              <a:rPr lang="zh-CN" altLang="en-US" sz="2400" b="1">
                <a:latin typeface="Times New Roman" panose="02020603050405020304" pitchFamily="18" charset="0"/>
                <a:ea typeface="黑体" panose="02010609060101010101" charset="-122"/>
                <a:cs typeface="Times New Roman" panose="02020603050405020304" pitchFamily="18" charset="0"/>
                <a:sym typeface="+mn-ea"/>
              </a:rPr>
              <a:t>页练习第</a:t>
            </a:r>
            <a:r>
              <a:rPr lang="en-US" altLang="zh-CN" sz="2400" b="1">
                <a:latin typeface="Times New Roman" panose="02020603050405020304" pitchFamily="18" charset="0"/>
                <a:ea typeface="黑体" panose="02010609060101010101" charset="-122"/>
                <a:cs typeface="Times New Roman" panose="02020603050405020304" pitchFamily="18" charset="0"/>
                <a:sym typeface="+mn-ea"/>
              </a:rPr>
              <a:t>1,2</a:t>
            </a:r>
            <a:r>
              <a:rPr lang="zh-CN" altLang="en-US" sz="2400" b="1">
                <a:latin typeface="Times New Roman" panose="02020603050405020304" pitchFamily="18" charset="0"/>
                <a:ea typeface="黑体" panose="02010609060101010101" charset="-122"/>
                <a:cs typeface="Times New Roman" panose="02020603050405020304" pitchFamily="18" charset="0"/>
                <a:sym typeface="+mn-ea"/>
              </a:rPr>
              <a:t>题</a:t>
            </a:r>
            <a:r>
              <a:rPr lang="en-US" altLang="zh-CN" sz="2400" b="1">
                <a:latin typeface="Times New Roman" panose="02020603050405020304" pitchFamily="18" charset="0"/>
                <a:ea typeface="黑体" panose="02010609060101010101" charset="-122"/>
                <a:cs typeface="Times New Roman" panose="02020603050405020304" pitchFamily="18" charset="0"/>
                <a:sym typeface="+mn-ea"/>
              </a:rPr>
              <a:t>.</a:t>
            </a:r>
            <a:endParaRPr lang="en-US" altLang="zh-CN" sz="2400" b="1">
              <a:latin typeface="Times New Roman" panose="02020603050405020304" pitchFamily="18" charset="0"/>
              <a:ea typeface="黑体" panose="02010609060101010101" charset="-122"/>
              <a:cs typeface="Times New Roman" panose="02020603050405020304" pitchFamily="18" charset="0"/>
              <a:sym typeface="+mn-ea"/>
            </a:endParaRPr>
          </a:p>
        </p:txBody>
      </p:sp>
      <p:sp>
        <p:nvSpPr>
          <p:cNvPr id="3" name="文本框 2"/>
          <p:cNvSpPr txBox="1"/>
          <p:nvPr>
            <p:custDataLst>
              <p:tags r:id="rId34"/>
            </p:custDataLst>
          </p:nvPr>
        </p:nvSpPr>
        <p:spPr>
          <a:xfrm>
            <a:off x="3522345" y="1657350"/>
            <a:ext cx="5142230" cy="405765"/>
          </a:xfrm>
          <a:prstGeom prst="rect">
            <a:avLst/>
          </a:prstGeom>
          <a:noFill/>
        </p:spPr>
        <p:txBody>
          <a:bodyPr wrap="square" rtlCol="0">
            <a:noAutofit/>
          </a:bodyPr>
          <a:lstStyle/>
          <a:p>
            <a:pPr algn="ctr"/>
            <a:r>
              <a:rPr>
                <a:latin typeface="黑体" panose="02010609060101010101" charset="-122"/>
                <a:ea typeface="黑体" panose="02010609060101010101" charset="-122"/>
              </a:rPr>
              <a:t>6.4.1 平面几何中的向量方法</a:t>
            </a:r>
            <a:endParaRPr>
              <a:latin typeface="黑体" panose="02010609060101010101" charset="-122"/>
              <a:ea typeface="黑体" panose="02010609060101010101" charset="-122"/>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srcRect l="26" r="26"/>
          <a:stretch>
            <a:fillRect/>
          </a:stretch>
        </p:blipFill>
        <p:spPr>
          <a:xfrm>
            <a:off x="-635" y="0"/>
            <a:ext cx="12192635"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矩形: 圆顶角 8"/>
          <p:cNvSpPr/>
          <p:nvPr>
            <p:custDataLst>
              <p:tags r:id="rId3"/>
            </p:custDataLst>
          </p:nvPr>
        </p:nvSpPr>
        <p:spPr>
          <a:xfrm>
            <a:off x="0" y="342900"/>
            <a:ext cx="12192000" cy="6515100"/>
          </a:xfrm>
          <a:prstGeom prst="round2SameRect">
            <a:avLst>
              <a:gd name="adj1" fmla="val 7374"/>
              <a:gd name="adj2" fmla="val 0"/>
            </a:avLst>
          </a:prstGeom>
          <a:gradFill flip="none" rotWithShape="1">
            <a:gsLst>
              <a:gs pos="0">
                <a:srgbClr val="FCFDFE"/>
              </a:gs>
              <a:gs pos="100000">
                <a:srgbClr val="FCFDFE">
                  <a:alpha val="78000"/>
                </a:srgbClr>
              </a:gs>
            </a:gsLst>
            <a:lin ang="5400000" scaled="1"/>
          </a:gra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custDataLst>
              <p:tags r:id="rId4"/>
            </p:custDataLst>
          </p:nvPr>
        </p:nvGrpSpPr>
        <p:grpSpPr>
          <a:xfrm>
            <a:off x="584836" y="472966"/>
            <a:ext cx="5197474" cy="521970"/>
            <a:chOff x="330201" y="576471"/>
            <a:chExt cx="5197474" cy="521970"/>
          </a:xfrm>
        </p:grpSpPr>
        <p:sp>
          <p:nvSpPr>
            <p:cNvPr id="14" name="文本框 13"/>
            <p:cNvSpPr txBox="1"/>
            <p:nvPr>
              <p:custDataLst>
                <p:tags r:id="rId5"/>
              </p:custDataLst>
            </p:nvPr>
          </p:nvSpPr>
          <p:spPr>
            <a:xfrm>
              <a:off x="523875" y="576471"/>
              <a:ext cx="5003800" cy="521970"/>
            </a:xfrm>
            <a:prstGeom prst="rect">
              <a:avLst/>
            </a:prstGeom>
            <a:noFill/>
          </p:spPr>
          <p:txBody>
            <a:bodyPr wrap="square" rtlCol="0">
              <a:spAutoFit/>
            </a:bodyPr>
            <a:lstStyle/>
            <a:p>
              <a:r>
                <a:rPr lang="zh-CN" altLang="en-US" sz="2800" b="1">
                  <a:solidFill>
                    <a:schemeClr val="tx1">
                      <a:lumMod val="95000"/>
                      <a:lumOff val="5000"/>
                    </a:schemeClr>
                  </a:solidFill>
                  <a:latin typeface="微软雅黑" panose="020B0503020204020204" charset="-122"/>
                  <a:ea typeface="微软雅黑" panose="020B0503020204020204" charset="-122"/>
                </a:rPr>
                <a:t>复习旧知</a:t>
              </a:r>
              <a:endParaRPr lang="zh-CN" altLang="en-US" sz="2800" b="1">
                <a:solidFill>
                  <a:schemeClr val="tx1">
                    <a:lumMod val="95000"/>
                    <a:lumOff val="5000"/>
                  </a:schemeClr>
                </a:solidFill>
                <a:latin typeface="微软雅黑" panose="020B0503020204020204" charset="-122"/>
                <a:ea typeface="微软雅黑" panose="020B0503020204020204" charset="-122"/>
              </a:endParaRPr>
            </a:p>
          </p:txBody>
        </p:sp>
        <p:sp>
          <p:nvSpPr>
            <p:cNvPr id="16" name="矩形: 圆角 15"/>
            <p:cNvSpPr/>
            <p:nvPr>
              <p:custDataLst>
                <p:tags r:id="rId6"/>
              </p:custDataLst>
            </p:nvPr>
          </p:nvSpPr>
          <p:spPr>
            <a:xfrm>
              <a:off x="330201" y="656481"/>
              <a:ext cx="139700" cy="380365"/>
            </a:xfrm>
            <a:prstGeom prst="roundRect">
              <a:avLst>
                <a:gd name="adj" fmla="val 50000"/>
              </a:avLst>
            </a:prstGeom>
            <a:gradFill flip="none" rotWithShape="1">
              <a:gsLst>
                <a:gs pos="0">
                  <a:srgbClr val="D1DE7D"/>
                </a:gs>
                <a:gs pos="70000">
                  <a:srgbClr val="068BD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grpSp>
      <p:pic>
        <p:nvPicPr>
          <p:cNvPr id="40" name="图片 39"/>
          <p:cNvPicPr>
            <a:picLocks noChangeAspect="1"/>
          </p:cNvPicPr>
          <p:nvPr>
            <p:custDataLst>
              <p:tags r:id="rId7"/>
            </p:custDataLst>
          </p:nvPr>
        </p:nvPicPr>
        <p:blipFill>
          <a:blip r:embed="rId8">
            <a:clrChange>
              <a:clrFrom>
                <a:srgbClr val="FFFFFF"/>
              </a:clrFrom>
              <a:clrTo>
                <a:srgbClr val="FFFFFF">
                  <a:alpha val="0"/>
                </a:srgbClr>
              </a:clrTo>
            </a:clrChange>
          </a:blip>
          <a:stretch>
            <a:fillRect/>
          </a:stretch>
        </p:blipFill>
        <p:spPr>
          <a:xfrm>
            <a:off x="8081645" y="1918970"/>
            <a:ext cx="3874135" cy="3731895"/>
          </a:xfrm>
          <a:prstGeom prst="rect">
            <a:avLst/>
          </a:prstGeom>
        </p:spPr>
      </p:pic>
      <p:grpSp>
        <p:nvGrpSpPr>
          <p:cNvPr id="19" name="组合 18"/>
          <p:cNvGrpSpPr/>
          <p:nvPr>
            <p:custDataLst>
              <p:tags r:id="rId9"/>
            </p:custDataLst>
          </p:nvPr>
        </p:nvGrpSpPr>
        <p:grpSpPr>
          <a:xfrm>
            <a:off x="709930" y="1126490"/>
            <a:ext cx="7635240" cy="692150"/>
            <a:chOff x="480" y="1774"/>
            <a:chExt cx="12024" cy="1090"/>
          </a:xfrm>
        </p:grpSpPr>
        <p:grpSp>
          <p:nvGrpSpPr>
            <p:cNvPr id="24607" name="Group 32"/>
            <p:cNvGrpSpPr/>
            <p:nvPr>
              <p:custDataLst>
                <p:tags r:id="rId10"/>
              </p:custDataLst>
            </p:nvPr>
          </p:nvGrpSpPr>
          <p:grpSpPr>
            <a:xfrm>
              <a:off x="480" y="1774"/>
              <a:ext cx="12024" cy="1090"/>
              <a:chOff x="-339" y="13"/>
              <a:chExt cx="3785" cy="436"/>
            </a:xfrm>
          </p:grpSpPr>
          <p:sp>
            <p:nvSpPr>
              <p:cNvPr id="24608" name="Text Box 33"/>
              <p:cNvSpPr txBox="1"/>
              <p:nvPr>
                <p:custDataLst>
                  <p:tags r:id="rId11"/>
                </p:custDataLst>
              </p:nvPr>
            </p:nvSpPr>
            <p:spPr>
              <a:xfrm>
                <a:off x="-339" y="13"/>
                <a:ext cx="3785" cy="436"/>
              </a:xfrm>
              <a:prstGeom prst="rect">
                <a:avLst/>
              </a:prstGeom>
              <a:noFill/>
              <a:ln w="9525">
                <a:noFill/>
              </a:ln>
            </p:spPr>
            <p:txBody>
              <a:bodyPr wrap="square" anchor="t">
                <a:spAutoFit/>
              </a:bodyPr>
              <a:lstStyle/>
              <a:p>
                <a:pPr fontAlgn="auto">
                  <a:lnSpc>
                    <a:spcPct val="150000"/>
                  </a:lnSpc>
                </a:pPr>
                <a:r>
                  <a:rPr lang="zh-CN" altLang="zh-CN" sz="2400">
                    <a:latin typeface="Times New Roman" panose="02020603050405020304" pitchFamily="18" charset="0"/>
                    <a:ea typeface="黑体" panose="02010609060101010101" charset="-122"/>
                    <a:cs typeface="Times New Roman" panose="02020603050405020304" pitchFamily="18" charset="0"/>
                  </a:rPr>
                  <a:t>      </a:t>
                </a:r>
                <a:r>
                  <a:rPr lang="zh-CN" altLang="en-US" sz="2600">
                    <a:latin typeface="Times New Roman" panose="02020603050405020304" pitchFamily="18" charset="0"/>
                    <a:ea typeface="黑体" panose="02010609060101010101" charset="-122"/>
                    <a:cs typeface="Times New Roman" panose="02020603050405020304" pitchFamily="18" charset="0"/>
                  </a:rPr>
                  <a:t>如图，     是分别与</a:t>
                </a:r>
                <a:r>
                  <a:rPr lang="zh-CN" altLang="zh-CN" sz="2600" i="1">
                    <a:latin typeface="Times New Roman" panose="02020603050405020304" pitchFamily="18" charset="0"/>
                    <a:ea typeface="黑体" panose="02010609060101010101" charset="-122"/>
                    <a:cs typeface="Times New Roman" panose="02020603050405020304" pitchFamily="18" charset="0"/>
                  </a:rPr>
                  <a:t>x</a:t>
                </a:r>
                <a:r>
                  <a:rPr lang="zh-CN" altLang="en-US" sz="2600">
                    <a:latin typeface="Times New Roman" panose="02020603050405020304" pitchFamily="18" charset="0"/>
                    <a:ea typeface="黑体" panose="02010609060101010101" charset="-122"/>
                    <a:cs typeface="Times New Roman" panose="02020603050405020304" pitchFamily="18" charset="0"/>
                  </a:rPr>
                  <a:t>轴、</a:t>
                </a:r>
                <a:r>
                  <a:rPr lang="zh-CN" altLang="zh-CN" sz="2600" i="1">
                    <a:latin typeface="Times New Roman" panose="02020603050405020304" pitchFamily="18" charset="0"/>
                    <a:ea typeface="黑体" panose="02010609060101010101" charset="-122"/>
                    <a:cs typeface="Times New Roman" panose="02020603050405020304" pitchFamily="18" charset="0"/>
                  </a:rPr>
                  <a:t>y</a:t>
                </a:r>
                <a:r>
                  <a:rPr lang="zh-CN" altLang="en-US" sz="2600">
                    <a:latin typeface="Times New Roman" panose="02020603050405020304" pitchFamily="18" charset="0"/>
                    <a:ea typeface="黑体" panose="02010609060101010101" charset="-122"/>
                    <a:cs typeface="Times New Roman" panose="02020603050405020304" pitchFamily="18" charset="0"/>
                  </a:rPr>
                  <a:t>轴方向相同的单位向量，</a:t>
                </a:r>
                <a:endParaRPr lang="zh-CN" altLang="en-US" sz="2600">
                  <a:latin typeface="Times New Roman" panose="02020603050405020304" pitchFamily="18" charset="0"/>
                  <a:ea typeface="黑体" panose="02010609060101010101" charset="-122"/>
                  <a:cs typeface="Times New Roman" panose="02020603050405020304" pitchFamily="18" charset="0"/>
                </a:endParaRPr>
              </a:p>
            </p:txBody>
          </p:sp>
          <p:graphicFrame>
            <p:nvGraphicFramePr>
              <p:cNvPr id="24609" name="Object 34"/>
              <p:cNvGraphicFramePr>
                <a:graphicFrameLocks noChangeAspect="1"/>
              </p:cNvGraphicFramePr>
              <p:nvPr>
                <p:custDataLst>
                  <p:tags r:id="rId12"/>
                </p:custDataLst>
              </p:nvPr>
            </p:nvGraphicFramePr>
            <p:xfrm>
              <a:off x="341" y="98"/>
              <a:ext cx="309" cy="325"/>
            </p:xfrm>
            <a:graphic>
              <a:graphicData uri="http://schemas.openxmlformats.org/presentationml/2006/ole">
                <mc:AlternateContent xmlns:mc="http://schemas.openxmlformats.org/markup-compatibility/2006">
                  <mc:Choice xmlns:v="urn:schemas-microsoft-com:vml" Requires="v">
                    <p:oleObj spid="_x0000_s1038" name="" r:id="rId13" imgW="243205" imgH="255905" progId="Equation.DSMT4">
                      <p:embed/>
                    </p:oleObj>
                  </mc:Choice>
                  <mc:Fallback>
                    <p:oleObj name="" r:id="rId13" imgW="243205" imgH="255905" progId="Equation.DSMT4">
                      <p:embed/>
                      <p:pic>
                        <p:nvPicPr>
                          <p:cNvPr id="0" name="OLE substitute image"/>
                          <p:cNvPicPr/>
                          <p:nvPr/>
                        </p:nvPicPr>
                        <p:blipFill>
                          <a:blip r:embed="rId14"/>
                          <a:stretch>
                            <a:fillRect/>
                          </a:stretch>
                        </p:blipFill>
                        <p:spPr>
                          <a:xfrm>
                            <a:off x="341" y="98"/>
                            <a:ext cx="309" cy="325"/>
                          </a:xfrm>
                          <a:prstGeom prst="rect">
                            <a:avLst/>
                          </a:prstGeom>
                          <a:noFill/>
                          <a:ln w="38100">
                            <a:noFill/>
                            <a:miter/>
                          </a:ln>
                        </p:spPr>
                      </p:pic>
                    </p:oleObj>
                  </mc:Fallback>
                </mc:AlternateContent>
              </a:graphicData>
            </a:graphic>
          </p:graphicFrame>
        </p:grpSp>
        <p:sp>
          <p:nvSpPr>
            <p:cNvPr id="5" name="椭圆 4"/>
            <p:cNvSpPr/>
            <p:nvPr>
              <p:custDataLst>
                <p:tags r:id="rId15"/>
              </p:custDataLst>
            </p:nvPr>
          </p:nvSpPr>
          <p:spPr>
            <a:xfrm>
              <a:off x="850" y="2260"/>
              <a:ext cx="266" cy="266"/>
            </a:xfrm>
            <a:prstGeom prst="ellipse">
              <a:avLst/>
            </a:prstGeom>
            <a:solidFill>
              <a:srgbClr val="0F4D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grpSp>
        <p:nvGrpSpPr>
          <p:cNvPr id="37" name="组合 36"/>
          <p:cNvGrpSpPr/>
          <p:nvPr>
            <p:custDataLst>
              <p:tags r:id="rId16"/>
            </p:custDataLst>
          </p:nvPr>
        </p:nvGrpSpPr>
        <p:grpSpPr>
          <a:xfrm>
            <a:off x="1182370" y="1952625"/>
            <a:ext cx="7217410" cy="2007235"/>
            <a:chOff x="1862" y="3493"/>
            <a:chExt cx="11366" cy="3161"/>
          </a:xfrm>
        </p:grpSpPr>
        <p:sp>
          <p:nvSpPr>
            <p:cNvPr id="36" name="圆角矩形 35"/>
            <p:cNvSpPr/>
            <p:nvPr>
              <p:custDataLst>
                <p:tags r:id="rId17"/>
              </p:custDataLst>
            </p:nvPr>
          </p:nvSpPr>
          <p:spPr>
            <a:xfrm>
              <a:off x="5288" y="5656"/>
              <a:ext cx="4356" cy="998"/>
            </a:xfrm>
            <a:prstGeom prst="roundRect">
              <a:avLst>
                <a:gd name="adj" fmla="val 50000"/>
              </a:avLst>
            </a:prstGeom>
            <a:solidFill>
              <a:srgbClr val="F0F6E4">
                <a:alpha val="34000"/>
              </a:srgbClr>
            </a:solidFill>
            <a:ln w="22225">
              <a:solidFill>
                <a:srgbClr val="9FC157"/>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600" b="1">
                <a:solidFill>
                  <a:srgbClr val="0062DC"/>
                </a:solidFill>
                <a:latin typeface="Times New Roman" panose="02020603050405020304" pitchFamily="18" charset="0"/>
                <a:ea typeface="黑体" panose="02010609060101010101" charset="-122"/>
                <a:sym typeface="+mn-ea"/>
              </a:endParaRPr>
            </a:p>
          </p:txBody>
        </p:sp>
        <p:grpSp>
          <p:nvGrpSpPr>
            <p:cNvPr id="22" name="组合 21"/>
            <p:cNvGrpSpPr/>
            <p:nvPr>
              <p:custDataLst>
                <p:tags r:id="rId18"/>
              </p:custDataLst>
            </p:nvPr>
          </p:nvGrpSpPr>
          <p:grpSpPr>
            <a:xfrm>
              <a:off x="1862" y="3493"/>
              <a:ext cx="11366" cy="3036"/>
              <a:chOff x="656" y="5713"/>
              <a:chExt cx="11879" cy="3036"/>
            </a:xfrm>
          </p:grpSpPr>
          <p:sp>
            <p:nvSpPr>
              <p:cNvPr id="24" name="矩形 2"/>
              <p:cNvSpPr>
                <a:spLocks noChangeArrowheads="1"/>
              </p:cNvSpPr>
              <p:nvPr>
                <p:custDataLst>
                  <p:tags r:id="rId19"/>
                </p:custDataLst>
              </p:nvPr>
            </p:nvSpPr>
            <p:spPr bwMode="auto">
              <a:xfrm>
                <a:off x="656" y="5713"/>
                <a:ext cx="11879" cy="2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304800">
                  <a:spcBef>
                    <a:spcPct val="20000"/>
                  </a:spcBef>
                  <a:buFont typeface="Arial" panose="020B0604020202020204" pitchFamily="34" charset="0"/>
                  <a:buChar char="•"/>
                  <a:defRPr sz="2800">
                    <a:solidFill>
                      <a:schemeClr val="tx1"/>
                    </a:solidFill>
                    <a:latin typeface="黑体" panose="02010609060101010101" charset="-122"/>
                    <a:ea typeface="黑体" panose="02010609060101010101" charset="-122"/>
                  </a:defRPr>
                </a:lvl1pPr>
                <a:lvl2pPr marL="742950" indent="-285750">
                  <a:spcBef>
                    <a:spcPct val="20000"/>
                  </a:spcBef>
                  <a:buFont typeface="Arial" panose="020B0604020202020204" pitchFamily="34" charset="0"/>
                  <a:buChar char="–"/>
                  <a:defRPr sz="2800">
                    <a:solidFill>
                      <a:schemeClr val="tx1"/>
                    </a:solidFill>
                    <a:latin typeface="黑体" panose="02010609060101010101" charset="-122"/>
                    <a:ea typeface="黑体" panose="02010609060101010101" charset="-122"/>
                  </a:defRPr>
                </a:lvl2pPr>
                <a:lvl3pPr marL="1143000" indent="-228600">
                  <a:spcBef>
                    <a:spcPct val="20000"/>
                  </a:spcBef>
                  <a:buFont typeface="Arial" panose="020B0604020202020204" pitchFamily="34" charset="0"/>
                  <a:buChar char="•"/>
                  <a:defRPr sz="2800">
                    <a:solidFill>
                      <a:schemeClr val="tx1"/>
                    </a:solidFill>
                    <a:latin typeface="黑体" panose="02010609060101010101" charset="-122"/>
                    <a:ea typeface="黑体" panose="02010609060101010101" charset="-122"/>
                  </a:defRPr>
                </a:lvl3pPr>
                <a:lvl4pPr marL="1600200" indent="-228600">
                  <a:spcBef>
                    <a:spcPct val="20000"/>
                  </a:spcBef>
                  <a:buFont typeface="Arial" panose="020B0604020202020204" pitchFamily="34" charset="0"/>
                  <a:buChar char="–"/>
                  <a:defRPr sz="2800">
                    <a:solidFill>
                      <a:schemeClr val="tx1"/>
                    </a:solidFill>
                    <a:latin typeface="黑体" panose="02010609060101010101" charset="-122"/>
                    <a:ea typeface="黑体" panose="02010609060101010101" charset="-122"/>
                  </a:defRPr>
                </a:lvl4pPr>
                <a:lvl5pPr marL="2057400" indent="-228600">
                  <a:spcBef>
                    <a:spcPct val="20000"/>
                  </a:spcBef>
                  <a:buFont typeface="Arial" panose="020B0604020202020204" pitchFamily="34" charset="0"/>
                  <a:buChar char="»"/>
                  <a:defRPr sz="2800">
                    <a:solidFill>
                      <a:schemeClr val="tx1"/>
                    </a:solidFill>
                    <a:latin typeface="黑体" panose="02010609060101010101" charset="-122"/>
                    <a:ea typeface="黑体" panose="02010609060101010101" charset="-122"/>
                  </a:defRPr>
                </a:lvl5pPr>
                <a:lvl6pPr marL="2514600" indent="-228600" eaLnBrk="0" fontAlgn="base" hangingPunct="0">
                  <a:spcBef>
                    <a:spcPct val="20000"/>
                  </a:spcBef>
                  <a:spcAft>
                    <a:spcPct val="0"/>
                  </a:spcAft>
                  <a:buFont typeface="Arial" panose="020B0604020202020204" pitchFamily="34" charset="0"/>
                  <a:buChar char="»"/>
                  <a:defRPr sz="2800">
                    <a:solidFill>
                      <a:schemeClr val="tx1"/>
                    </a:solidFill>
                    <a:latin typeface="黑体" panose="02010609060101010101" charset="-122"/>
                    <a:ea typeface="黑体" panose="02010609060101010101" charset="-122"/>
                  </a:defRPr>
                </a:lvl6pPr>
                <a:lvl7pPr marL="2971800" indent="-228600" eaLnBrk="0" fontAlgn="base" hangingPunct="0">
                  <a:spcBef>
                    <a:spcPct val="20000"/>
                  </a:spcBef>
                  <a:spcAft>
                    <a:spcPct val="0"/>
                  </a:spcAft>
                  <a:buFont typeface="Arial" panose="020B0604020202020204" pitchFamily="34" charset="0"/>
                  <a:buChar char="»"/>
                  <a:defRPr sz="2800">
                    <a:solidFill>
                      <a:schemeClr val="tx1"/>
                    </a:solidFill>
                    <a:latin typeface="黑体" panose="02010609060101010101" charset="-122"/>
                    <a:ea typeface="黑体" panose="02010609060101010101" charset="-122"/>
                  </a:defRPr>
                </a:lvl7pPr>
                <a:lvl8pPr marL="3429000" indent="-228600" eaLnBrk="0" fontAlgn="base" hangingPunct="0">
                  <a:spcBef>
                    <a:spcPct val="20000"/>
                  </a:spcBef>
                  <a:spcAft>
                    <a:spcPct val="0"/>
                  </a:spcAft>
                  <a:buFont typeface="Arial" panose="020B0604020202020204" pitchFamily="34" charset="0"/>
                  <a:buChar char="»"/>
                  <a:defRPr sz="2800">
                    <a:solidFill>
                      <a:schemeClr val="tx1"/>
                    </a:solidFill>
                    <a:latin typeface="黑体" panose="02010609060101010101" charset="-122"/>
                    <a:ea typeface="黑体" panose="02010609060101010101" charset="-122"/>
                  </a:defRPr>
                </a:lvl8pPr>
                <a:lvl9pPr marL="3886200" indent="-228600" eaLnBrk="0" fontAlgn="base" hangingPunct="0">
                  <a:spcBef>
                    <a:spcPct val="20000"/>
                  </a:spcBef>
                  <a:spcAft>
                    <a:spcPct val="0"/>
                  </a:spcAft>
                  <a:buFont typeface="Arial" panose="020B0604020202020204" pitchFamily="34" charset="0"/>
                  <a:buChar char="»"/>
                  <a:defRPr sz="2800">
                    <a:solidFill>
                      <a:schemeClr val="tx1"/>
                    </a:solidFill>
                    <a:latin typeface="黑体" panose="02010609060101010101" charset="-122"/>
                    <a:ea typeface="黑体" panose="02010609060101010101" charset="-122"/>
                  </a:defRPr>
                </a:lvl9pPr>
              </a:lstStyle>
              <a:p>
                <a:pPr indent="0" fontAlgn="auto">
                  <a:lnSpc>
                    <a:spcPct val="150000"/>
                  </a:lnSpc>
                  <a:spcBef>
                    <a:spcPct val="0"/>
                  </a:spcBef>
                  <a:buFontTx/>
                  <a:buNone/>
                </a:pPr>
                <a:r>
                  <a:rPr lang="zh-CN" altLang="en-US" sz="2600">
                    <a:latin typeface="Times New Roman" panose="02020603050405020304" pitchFamily="18" charset="0"/>
                    <a:cs typeface="Times New Roman" panose="02020603050405020304" pitchFamily="18" charset="0"/>
                  </a:rPr>
                  <a:t>对于平面内的任一个向量   ，由平面向量基本定理可知，则</a:t>
                </a:r>
                <a:r>
                  <a:rPr lang="zh-CN" altLang="zh-CN" sz="2600" b="1">
                    <a:solidFill>
                      <a:srgbClr val="0062DC"/>
                    </a:solidFill>
                    <a:latin typeface="Times New Roman" panose="02020603050405020304" pitchFamily="18" charset="0"/>
                    <a:cs typeface="Times New Roman" panose="02020603050405020304" pitchFamily="18" charset="0"/>
                  </a:rPr>
                  <a:t>有且只有</a:t>
                </a:r>
                <a:r>
                  <a:rPr lang="zh-CN" altLang="zh-CN" sz="2600">
                    <a:latin typeface="Times New Roman" panose="02020603050405020304" pitchFamily="18" charset="0"/>
                    <a:cs typeface="Times New Roman" panose="02020603050405020304" pitchFamily="18" charset="0"/>
                  </a:rPr>
                  <a:t>一对实数</a:t>
                </a:r>
                <a:r>
                  <a:rPr lang="en-US" altLang="zh-CN" sz="2600" i="1">
                    <a:latin typeface="Times New Roman" panose="02020603050405020304" pitchFamily="18" charset="0"/>
                    <a:cs typeface="Times New Roman" panose="02020603050405020304" pitchFamily="18" charset="0"/>
                  </a:rPr>
                  <a:t>x</a:t>
                </a:r>
                <a:r>
                  <a:rPr lang="zh-CN" altLang="zh-CN" sz="2600">
                    <a:latin typeface="Times New Roman" panose="02020603050405020304" pitchFamily="18" charset="0"/>
                    <a:cs typeface="Times New Roman" panose="02020603050405020304" pitchFamily="18" charset="0"/>
                  </a:rPr>
                  <a:t>，</a:t>
                </a:r>
                <a:r>
                  <a:rPr lang="en-US" altLang="zh-CN" sz="2600" i="1">
                    <a:latin typeface="Times New Roman" panose="02020603050405020304" pitchFamily="18" charset="0"/>
                    <a:cs typeface="Times New Roman" panose="02020603050405020304" pitchFamily="18" charset="0"/>
                  </a:rPr>
                  <a:t>y</a:t>
                </a:r>
                <a:r>
                  <a:rPr lang="zh-CN" altLang="zh-CN" sz="2600">
                    <a:latin typeface="Times New Roman" panose="02020603050405020304" pitchFamily="18" charset="0"/>
                    <a:cs typeface="Times New Roman" panose="02020603050405020304" pitchFamily="18" charset="0"/>
                  </a:rPr>
                  <a:t>，使得：</a:t>
                </a:r>
                <a:endParaRPr lang="en-US" altLang="zh-CN" sz="2600" b="1" i="1">
                  <a:latin typeface="Times New Roman" panose="02020603050405020304" pitchFamily="18" charset="0"/>
                  <a:cs typeface="Times New Roman" panose="02020603050405020304" pitchFamily="18" charset="0"/>
                </a:endParaRPr>
              </a:p>
            </p:txBody>
          </p:sp>
          <p:graphicFrame>
            <p:nvGraphicFramePr>
              <p:cNvPr id="25" name="Object 34"/>
              <p:cNvGraphicFramePr>
                <a:graphicFrameLocks noChangeAspect="1"/>
              </p:cNvGraphicFramePr>
              <p:nvPr>
                <p:custDataLst>
                  <p:tags r:id="rId20"/>
                </p:custDataLst>
              </p:nvPr>
            </p:nvGraphicFramePr>
            <p:xfrm>
              <a:off x="6798" y="5966"/>
              <a:ext cx="513" cy="688"/>
            </p:xfrm>
            <a:graphic>
              <a:graphicData uri="http://schemas.openxmlformats.org/presentationml/2006/ole">
                <mc:AlternateContent xmlns:mc="http://schemas.openxmlformats.org/markup-compatibility/2006">
                  <mc:Choice xmlns:v="urn:schemas-microsoft-com:vml" Requires="v">
                    <p:oleObj spid="_x0000_s1039" name="" r:id="rId21" imgW="127000" imgH="215900" progId="Equation.DSMT4">
                      <p:embed/>
                    </p:oleObj>
                  </mc:Choice>
                  <mc:Fallback>
                    <p:oleObj name="" r:id="rId21" imgW="127000" imgH="215900" progId="Equation.DSMT4">
                      <p:embed/>
                      <p:pic>
                        <p:nvPicPr>
                          <p:cNvPr id="0" name="OLE substitute image"/>
                          <p:cNvPicPr/>
                          <p:nvPr/>
                        </p:nvPicPr>
                        <p:blipFill>
                          <a:blip r:embed="rId22"/>
                          <a:stretch>
                            <a:fillRect/>
                          </a:stretch>
                        </p:blipFill>
                        <p:spPr>
                          <a:xfrm>
                            <a:off x="6798" y="5966"/>
                            <a:ext cx="513" cy="688"/>
                          </a:xfrm>
                          <a:prstGeom prst="rect">
                            <a:avLst/>
                          </a:prstGeom>
                          <a:noFill/>
                          <a:ln w="38100">
                            <a:noFill/>
                            <a:miter/>
                          </a:ln>
                        </p:spPr>
                      </p:pic>
                    </p:oleObj>
                  </mc:Fallback>
                </mc:AlternateContent>
              </a:graphicData>
            </a:graphic>
          </p:graphicFrame>
          <p:graphicFrame>
            <p:nvGraphicFramePr>
              <p:cNvPr id="28" name="Object 34"/>
              <p:cNvGraphicFramePr>
                <a:graphicFrameLocks noChangeAspect="1"/>
              </p:cNvGraphicFramePr>
              <p:nvPr>
                <p:custDataLst>
                  <p:tags r:id="rId23"/>
                </p:custDataLst>
              </p:nvPr>
            </p:nvGraphicFramePr>
            <p:xfrm>
              <a:off x="4963" y="7981"/>
              <a:ext cx="3027" cy="768"/>
            </p:xfrm>
            <a:graphic>
              <a:graphicData uri="http://schemas.openxmlformats.org/presentationml/2006/ole">
                <mc:AlternateContent xmlns:mc="http://schemas.openxmlformats.org/markup-compatibility/2006">
                  <mc:Choice xmlns:v="urn:schemas-microsoft-com:vml" Requires="v">
                    <p:oleObj spid="_x0000_s1040" name="" r:id="rId24" imgW="749300" imgH="241300" progId="Equation.DSMT4">
                      <p:embed/>
                    </p:oleObj>
                  </mc:Choice>
                  <mc:Fallback>
                    <p:oleObj name="" r:id="rId24" imgW="749300" imgH="241300" progId="Equation.DSMT4">
                      <p:embed/>
                      <p:pic>
                        <p:nvPicPr>
                          <p:cNvPr id="0" name="OLE substitute image"/>
                          <p:cNvPicPr/>
                          <p:nvPr/>
                        </p:nvPicPr>
                        <p:blipFill>
                          <a:blip r:embed="rId25"/>
                          <a:stretch>
                            <a:fillRect/>
                          </a:stretch>
                        </p:blipFill>
                        <p:spPr>
                          <a:xfrm>
                            <a:off x="4963" y="7981"/>
                            <a:ext cx="3027" cy="768"/>
                          </a:xfrm>
                          <a:prstGeom prst="rect">
                            <a:avLst/>
                          </a:prstGeom>
                          <a:noFill/>
                          <a:ln w="38100">
                            <a:noFill/>
                            <a:miter/>
                          </a:ln>
                        </p:spPr>
                      </p:pic>
                    </p:oleObj>
                  </mc:Fallback>
                </mc:AlternateContent>
              </a:graphicData>
            </a:graphic>
          </p:graphicFrame>
        </p:grpSp>
      </p:grpSp>
      <p:grpSp>
        <p:nvGrpSpPr>
          <p:cNvPr id="42" name="组合 41"/>
          <p:cNvGrpSpPr/>
          <p:nvPr>
            <p:custDataLst>
              <p:tags r:id="rId26"/>
            </p:custDataLst>
          </p:nvPr>
        </p:nvGrpSpPr>
        <p:grpSpPr>
          <a:xfrm>
            <a:off x="944880" y="4302760"/>
            <a:ext cx="8625840" cy="1333500"/>
            <a:chOff x="1488" y="7700"/>
            <a:chExt cx="13584" cy="2100"/>
          </a:xfrm>
        </p:grpSpPr>
        <p:sp>
          <p:nvSpPr>
            <p:cNvPr id="41" name="圆角矩形 40"/>
            <p:cNvSpPr/>
            <p:nvPr>
              <p:custDataLst>
                <p:tags r:id="rId27"/>
              </p:custDataLst>
            </p:nvPr>
          </p:nvSpPr>
          <p:spPr>
            <a:xfrm>
              <a:off x="5288" y="8802"/>
              <a:ext cx="4356" cy="998"/>
            </a:xfrm>
            <a:prstGeom prst="roundRect">
              <a:avLst>
                <a:gd name="adj" fmla="val 50000"/>
              </a:avLst>
            </a:prstGeom>
            <a:solidFill>
              <a:srgbClr val="F0F6E4">
                <a:alpha val="34000"/>
              </a:srgbClr>
            </a:solidFill>
            <a:ln w="22225">
              <a:solidFill>
                <a:srgbClr val="9FC157"/>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600" b="1">
                <a:solidFill>
                  <a:srgbClr val="0062DC"/>
                </a:solidFill>
                <a:latin typeface="Times New Roman" panose="02020603050405020304" pitchFamily="18" charset="0"/>
                <a:ea typeface="黑体" panose="02010609060101010101" charset="-122"/>
                <a:sym typeface="+mn-ea"/>
              </a:endParaRPr>
            </a:p>
          </p:txBody>
        </p:sp>
        <p:grpSp>
          <p:nvGrpSpPr>
            <p:cNvPr id="47" name="组合 46"/>
            <p:cNvGrpSpPr/>
            <p:nvPr>
              <p:custDataLst>
                <p:tags r:id="rId28"/>
              </p:custDataLst>
            </p:nvPr>
          </p:nvGrpSpPr>
          <p:grpSpPr>
            <a:xfrm>
              <a:off x="1892" y="7700"/>
              <a:ext cx="13180" cy="1968"/>
              <a:chOff x="-1326" y="5740"/>
              <a:chExt cx="13180" cy="1968"/>
            </a:xfrm>
          </p:grpSpPr>
          <p:sp>
            <p:nvSpPr>
              <p:cNvPr id="30" name="矩形 2"/>
              <p:cNvSpPr>
                <a:spLocks noChangeArrowheads="1"/>
              </p:cNvSpPr>
              <p:nvPr>
                <p:custDataLst>
                  <p:tags r:id="rId29"/>
                </p:custDataLst>
              </p:nvPr>
            </p:nvSpPr>
            <p:spPr bwMode="auto">
              <a:xfrm>
                <a:off x="-1326" y="5740"/>
                <a:ext cx="13180" cy="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304800">
                  <a:spcBef>
                    <a:spcPct val="20000"/>
                  </a:spcBef>
                  <a:buFont typeface="Arial" panose="020B0604020202020204" pitchFamily="34" charset="0"/>
                  <a:buChar char="•"/>
                  <a:defRPr sz="2800">
                    <a:solidFill>
                      <a:schemeClr val="tx1"/>
                    </a:solidFill>
                    <a:latin typeface="黑体" panose="02010609060101010101" charset="-122"/>
                    <a:ea typeface="黑体" panose="02010609060101010101" charset="-122"/>
                  </a:defRPr>
                </a:lvl1pPr>
                <a:lvl2pPr marL="742950" indent="-285750">
                  <a:spcBef>
                    <a:spcPct val="20000"/>
                  </a:spcBef>
                  <a:buFont typeface="Arial" panose="020B0604020202020204" pitchFamily="34" charset="0"/>
                  <a:buChar char="–"/>
                  <a:defRPr sz="2800">
                    <a:solidFill>
                      <a:schemeClr val="tx1"/>
                    </a:solidFill>
                    <a:latin typeface="黑体" panose="02010609060101010101" charset="-122"/>
                    <a:ea typeface="黑体" panose="02010609060101010101" charset="-122"/>
                  </a:defRPr>
                </a:lvl2pPr>
                <a:lvl3pPr marL="1143000" indent="-228600">
                  <a:spcBef>
                    <a:spcPct val="20000"/>
                  </a:spcBef>
                  <a:buFont typeface="Arial" panose="020B0604020202020204" pitchFamily="34" charset="0"/>
                  <a:buChar char="•"/>
                  <a:defRPr sz="2800">
                    <a:solidFill>
                      <a:schemeClr val="tx1"/>
                    </a:solidFill>
                    <a:latin typeface="黑体" panose="02010609060101010101" charset="-122"/>
                    <a:ea typeface="黑体" panose="02010609060101010101" charset="-122"/>
                  </a:defRPr>
                </a:lvl3pPr>
                <a:lvl4pPr marL="1600200" indent="-228600">
                  <a:spcBef>
                    <a:spcPct val="20000"/>
                  </a:spcBef>
                  <a:buFont typeface="Arial" panose="020B0604020202020204" pitchFamily="34" charset="0"/>
                  <a:buChar char="–"/>
                  <a:defRPr sz="2800">
                    <a:solidFill>
                      <a:schemeClr val="tx1"/>
                    </a:solidFill>
                    <a:latin typeface="黑体" panose="02010609060101010101" charset="-122"/>
                    <a:ea typeface="黑体" panose="02010609060101010101" charset="-122"/>
                  </a:defRPr>
                </a:lvl4pPr>
                <a:lvl5pPr marL="2057400" indent="-228600">
                  <a:spcBef>
                    <a:spcPct val="20000"/>
                  </a:spcBef>
                  <a:buFont typeface="Arial" panose="020B0604020202020204" pitchFamily="34" charset="0"/>
                  <a:buChar char="»"/>
                  <a:defRPr sz="2800">
                    <a:solidFill>
                      <a:schemeClr val="tx1"/>
                    </a:solidFill>
                    <a:latin typeface="黑体" panose="02010609060101010101" charset="-122"/>
                    <a:ea typeface="黑体" panose="02010609060101010101" charset="-122"/>
                  </a:defRPr>
                </a:lvl5pPr>
                <a:lvl6pPr marL="2514600" indent="-228600" eaLnBrk="0" fontAlgn="base" hangingPunct="0">
                  <a:spcBef>
                    <a:spcPct val="20000"/>
                  </a:spcBef>
                  <a:spcAft>
                    <a:spcPct val="0"/>
                  </a:spcAft>
                  <a:buFont typeface="Arial" panose="020B0604020202020204" pitchFamily="34" charset="0"/>
                  <a:buChar char="»"/>
                  <a:defRPr sz="2800">
                    <a:solidFill>
                      <a:schemeClr val="tx1"/>
                    </a:solidFill>
                    <a:latin typeface="黑体" panose="02010609060101010101" charset="-122"/>
                    <a:ea typeface="黑体" panose="02010609060101010101" charset="-122"/>
                  </a:defRPr>
                </a:lvl6pPr>
                <a:lvl7pPr marL="2971800" indent="-228600" eaLnBrk="0" fontAlgn="base" hangingPunct="0">
                  <a:spcBef>
                    <a:spcPct val="20000"/>
                  </a:spcBef>
                  <a:spcAft>
                    <a:spcPct val="0"/>
                  </a:spcAft>
                  <a:buFont typeface="Arial" panose="020B0604020202020204" pitchFamily="34" charset="0"/>
                  <a:buChar char="»"/>
                  <a:defRPr sz="2800">
                    <a:solidFill>
                      <a:schemeClr val="tx1"/>
                    </a:solidFill>
                    <a:latin typeface="黑体" panose="02010609060101010101" charset="-122"/>
                    <a:ea typeface="黑体" panose="02010609060101010101" charset="-122"/>
                  </a:defRPr>
                </a:lvl7pPr>
                <a:lvl8pPr marL="3429000" indent="-228600" eaLnBrk="0" fontAlgn="base" hangingPunct="0">
                  <a:spcBef>
                    <a:spcPct val="20000"/>
                  </a:spcBef>
                  <a:spcAft>
                    <a:spcPct val="0"/>
                  </a:spcAft>
                  <a:buFont typeface="Arial" panose="020B0604020202020204" pitchFamily="34" charset="0"/>
                  <a:buChar char="»"/>
                  <a:defRPr sz="2800">
                    <a:solidFill>
                      <a:schemeClr val="tx1"/>
                    </a:solidFill>
                    <a:latin typeface="黑体" panose="02010609060101010101" charset="-122"/>
                    <a:ea typeface="黑体" panose="02010609060101010101" charset="-122"/>
                  </a:defRPr>
                </a:lvl8pPr>
                <a:lvl9pPr marL="3886200" indent="-228600" eaLnBrk="0" fontAlgn="base" hangingPunct="0">
                  <a:spcBef>
                    <a:spcPct val="20000"/>
                  </a:spcBef>
                  <a:spcAft>
                    <a:spcPct val="0"/>
                  </a:spcAft>
                  <a:buFont typeface="Arial" panose="020B0604020202020204" pitchFamily="34" charset="0"/>
                  <a:buChar char="»"/>
                  <a:defRPr sz="2800">
                    <a:solidFill>
                      <a:schemeClr val="tx1"/>
                    </a:solidFill>
                    <a:latin typeface="黑体" panose="02010609060101010101" charset="-122"/>
                    <a:ea typeface="黑体" panose="02010609060101010101" charset="-122"/>
                  </a:defRPr>
                </a:lvl9pPr>
              </a:lstStyle>
              <a:p>
                <a:pPr indent="0">
                  <a:lnSpc>
                    <a:spcPct val="125000"/>
                  </a:lnSpc>
                  <a:spcBef>
                    <a:spcPct val="0"/>
                  </a:spcBef>
                  <a:buFontTx/>
                  <a:buNone/>
                </a:pPr>
                <a:r>
                  <a:rPr sz="2600">
                    <a:latin typeface="Times New Roman" panose="02020603050405020304" pitchFamily="18" charset="0"/>
                    <a:cs typeface="Times New Roman" panose="02020603050405020304" pitchFamily="18" charset="0"/>
                  </a:rPr>
                  <a:t>我们把有序数对</a:t>
                </a:r>
                <a:r>
                  <a:rPr lang="en-US" sz="2600" b="1">
                    <a:solidFill>
                      <a:srgbClr val="0062DC"/>
                    </a:solidFill>
                    <a:effectLst/>
                    <a:latin typeface="Times New Roman" panose="02020603050405020304" pitchFamily="18" charset="0"/>
                    <a:cs typeface="Times New Roman" panose="02020603050405020304" pitchFamily="18" charset="0"/>
                  </a:rPr>
                  <a:t>(</a:t>
                </a:r>
                <a:r>
                  <a:rPr lang="en-US" sz="2600" b="1" i="1">
                    <a:solidFill>
                      <a:srgbClr val="0062DC"/>
                    </a:solidFill>
                    <a:effectLst/>
                    <a:latin typeface="Times New Roman" panose="02020603050405020304" pitchFamily="18" charset="0"/>
                    <a:cs typeface="Times New Roman" panose="02020603050405020304" pitchFamily="18" charset="0"/>
                  </a:rPr>
                  <a:t>x</a:t>
                </a:r>
                <a:r>
                  <a:rPr sz="2600" b="1">
                    <a:solidFill>
                      <a:srgbClr val="0062DC"/>
                    </a:solidFill>
                    <a:effectLst/>
                    <a:latin typeface="Times New Roman" panose="02020603050405020304" pitchFamily="18" charset="0"/>
                    <a:cs typeface="Times New Roman" panose="02020603050405020304" pitchFamily="18" charset="0"/>
                  </a:rPr>
                  <a:t>，</a:t>
                </a:r>
                <a:r>
                  <a:rPr sz="2600" b="1" i="1">
                    <a:solidFill>
                      <a:srgbClr val="0062DC"/>
                    </a:solidFill>
                    <a:effectLst/>
                    <a:latin typeface="Times New Roman" panose="02020603050405020304" pitchFamily="18" charset="0"/>
                    <a:cs typeface="Times New Roman" panose="02020603050405020304" pitchFamily="18" charset="0"/>
                  </a:rPr>
                  <a:t>y</a:t>
                </a:r>
                <a:r>
                  <a:rPr lang="en-US" sz="2600" b="1">
                    <a:solidFill>
                      <a:srgbClr val="0062DC"/>
                    </a:solidFill>
                    <a:effectLst/>
                    <a:latin typeface="Times New Roman" panose="02020603050405020304" pitchFamily="18" charset="0"/>
                    <a:cs typeface="Times New Roman" panose="02020603050405020304" pitchFamily="18" charset="0"/>
                  </a:rPr>
                  <a:t>)</a:t>
                </a:r>
                <a:r>
                  <a:rPr sz="2600">
                    <a:latin typeface="Times New Roman" panose="02020603050405020304" pitchFamily="18" charset="0"/>
                    <a:cs typeface="Times New Roman" panose="02020603050405020304" pitchFamily="18" charset="0"/>
                  </a:rPr>
                  <a:t>叫做向量</a:t>
                </a:r>
                <a:r>
                  <a:rPr sz="2600" b="1" i="1">
                    <a:latin typeface="Times New Roman" panose="02020603050405020304" pitchFamily="18" charset="0"/>
                    <a:cs typeface="Times New Roman" panose="02020603050405020304" pitchFamily="18" charset="0"/>
                  </a:rPr>
                  <a:t>   </a:t>
                </a:r>
                <a:r>
                  <a:rPr sz="2600">
                    <a:latin typeface="Times New Roman" panose="02020603050405020304" pitchFamily="18" charset="0"/>
                    <a:cs typeface="Times New Roman" panose="02020603050405020304" pitchFamily="18" charset="0"/>
                  </a:rPr>
                  <a:t>的</a:t>
                </a:r>
                <a:r>
                  <a:rPr sz="2600" b="1">
                    <a:solidFill>
                      <a:srgbClr val="0062DC"/>
                    </a:solidFill>
                    <a:effectLst/>
                    <a:latin typeface="Times New Roman" panose="02020603050405020304" pitchFamily="18" charset="0"/>
                    <a:cs typeface="Times New Roman" panose="02020603050405020304" pitchFamily="18" charset="0"/>
                  </a:rPr>
                  <a:t>坐标</a:t>
                </a:r>
                <a:r>
                  <a:rPr sz="2600">
                    <a:latin typeface="Times New Roman" panose="02020603050405020304" pitchFamily="18" charset="0"/>
                    <a:cs typeface="Times New Roman" panose="02020603050405020304" pitchFamily="18" charset="0"/>
                  </a:rPr>
                  <a:t>，记作</a:t>
                </a:r>
                <a:r>
                  <a:rPr lang="zh-CN" sz="2600">
                    <a:latin typeface="Times New Roman" panose="02020603050405020304" pitchFamily="18" charset="0"/>
                    <a:cs typeface="Times New Roman" panose="02020603050405020304" pitchFamily="18" charset="0"/>
                  </a:rPr>
                  <a:t>：</a:t>
                </a:r>
                <a:endParaRPr lang="zh-CN" sz="2600">
                  <a:latin typeface="Times New Roman" panose="02020603050405020304" pitchFamily="18" charset="0"/>
                  <a:cs typeface="Times New Roman" panose="02020603050405020304" pitchFamily="18" charset="0"/>
                </a:endParaRPr>
              </a:p>
            </p:txBody>
          </p:sp>
          <p:graphicFrame>
            <p:nvGraphicFramePr>
              <p:cNvPr id="32" name="Object 34"/>
              <p:cNvGraphicFramePr>
                <a:graphicFrameLocks noChangeAspect="1"/>
              </p:cNvGraphicFramePr>
              <p:nvPr>
                <p:custDataLst>
                  <p:tags r:id="rId30"/>
                </p:custDataLst>
              </p:nvPr>
            </p:nvGraphicFramePr>
            <p:xfrm>
              <a:off x="3022" y="6939"/>
              <a:ext cx="2563" cy="769"/>
            </p:xfrm>
            <a:graphic>
              <a:graphicData uri="http://schemas.openxmlformats.org/presentationml/2006/ole">
                <mc:AlternateContent xmlns:mc="http://schemas.openxmlformats.org/markup-compatibility/2006">
                  <mc:Choice xmlns:v="urn:schemas-microsoft-com:vml" Requires="v">
                    <p:oleObj spid="_x0000_s1041" name="" r:id="rId31" imgW="634365" imgH="241300" progId="Equation.DSMT4">
                      <p:embed/>
                    </p:oleObj>
                  </mc:Choice>
                  <mc:Fallback>
                    <p:oleObj name="" r:id="rId31" imgW="634365" imgH="241300" progId="Equation.DSMT4">
                      <p:embed/>
                      <p:pic>
                        <p:nvPicPr>
                          <p:cNvPr id="0" name="OLE substitute image"/>
                          <p:cNvPicPr/>
                          <p:nvPr/>
                        </p:nvPicPr>
                        <p:blipFill>
                          <a:blip r:embed="rId32"/>
                          <a:stretch>
                            <a:fillRect/>
                          </a:stretch>
                        </p:blipFill>
                        <p:spPr>
                          <a:xfrm>
                            <a:off x="3022" y="6939"/>
                            <a:ext cx="2563" cy="769"/>
                          </a:xfrm>
                          <a:prstGeom prst="rect">
                            <a:avLst/>
                          </a:prstGeom>
                          <a:noFill/>
                          <a:ln w="38100">
                            <a:noFill/>
                            <a:miter/>
                          </a:ln>
                        </p:spPr>
                      </p:pic>
                    </p:oleObj>
                  </mc:Fallback>
                </mc:AlternateContent>
              </a:graphicData>
            </a:graphic>
          </p:graphicFrame>
          <p:graphicFrame>
            <p:nvGraphicFramePr>
              <p:cNvPr id="34" name="Object 34"/>
              <p:cNvGraphicFramePr>
                <a:graphicFrameLocks noChangeAspect="1"/>
              </p:cNvGraphicFramePr>
              <p:nvPr>
                <p:custDataLst>
                  <p:tags r:id="rId33"/>
                </p:custDataLst>
              </p:nvPr>
            </p:nvGraphicFramePr>
            <p:xfrm>
              <a:off x="5888" y="5857"/>
              <a:ext cx="513" cy="688"/>
            </p:xfrm>
            <a:graphic>
              <a:graphicData uri="http://schemas.openxmlformats.org/presentationml/2006/ole">
                <mc:AlternateContent xmlns:mc="http://schemas.openxmlformats.org/markup-compatibility/2006">
                  <mc:Choice xmlns:v="urn:schemas-microsoft-com:vml" Requires="v">
                    <p:oleObj spid="_x0000_s1042" name="" r:id="rId34" imgW="127000" imgH="215900" progId="Equation.DSMT4">
                      <p:embed/>
                    </p:oleObj>
                  </mc:Choice>
                  <mc:Fallback>
                    <p:oleObj name="" r:id="rId34" imgW="127000" imgH="215900" progId="Equation.DSMT4">
                      <p:embed/>
                      <p:pic>
                        <p:nvPicPr>
                          <p:cNvPr id="0" name="OLE substitute image"/>
                          <p:cNvPicPr/>
                          <p:nvPr/>
                        </p:nvPicPr>
                        <p:blipFill>
                          <a:blip r:embed="rId22"/>
                          <a:stretch>
                            <a:fillRect/>
                          </a:stretch>
                        </p:blipFill>
                        <p:spPr>
                          <a:xfrm>
                            <a:off x="5888" y="5857"/>
                            <a:ext cx="513" cy="688"/>
                          </a:xfrm>
                          <a:prstGeom prst="rect">
                            <a:avLst/>
                          </a:prstGeom>
                          <a:noFill/>
                          <a:ln w="38100">
                            <a:noFill/>
                            <a:miter/>
                          </a:ln>
                        </p:spPr>
                      </p:pic>
                    </p:oleObj>
                  </mc:Fallback>
                </mc:AlternateContent>
              </a:graphicData>
            </a:graphic>
          </p:graphicFrame>
        </p:grpSp>
        <p:sp>
          <p:nvSpPr>
            <p:cNvPr id="38" name="椭圆 37"/>
            <p:cNvSpPr/>
            <p:nvPr>
              <p:custDataLst>
                <p:tags r:id="rId35"/>
              </p:custDataLst>
            </p:nvPr>
          </p:nvSpPr>
          <p:spPr>
            <a:xfrm>
              <a:off x="1488" y="8045"/>
              <a:ext cx="266" cy="266"/>
            </a:xfrm>
            <a:prstGeom prst="ellipse">
              <a:avLst/>
            </a:prstGeom>
            <a:solidFill>
              <a:srgbClr val="0F4D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250" fill="hold">
                                          <p:stCondLst>
                                            <p:cond delay="0"/>
                                          </p:stCondLst>
                                        </p:cTn>
                                        <p:tgtEl>
                                          <p:spTgt spid="37"/>
                                        </p:tgtEl>
                                        <p:attrNameLst>
                                          <p:attrName>style.visibility</p:attrName>
                                        </p:attrNameLst>
                                      </p:cBhvr>
                                      <p:to>
                                        <p:strVal val="visible"/>
                                      </p:to>
                                    </p:set>
                                    <p:animEffect transition="in" filter="fade">
                                      <p:cBhvr>
                                        <p:cTn id="7" dur="25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250" fill="hold">
                                          <p:stCondLst>
                                            <p:cond delay="0"/>
                                          </p:stCondLst>
                                        </p:cTn>
                                        <p:tgtEl>
                                          <p:spTgt spid="42"/>
                                        </p:tgtEl>
                                        <p:attrNameLst>
                                          <p:attrName>style.visibility</p:attrName>
                                        </p:attrNameLst>
                                      </p:cBhvr>
                                      <p:to>
                                        <p:strVal val="visible"/>
                                      </p:to>
                                    </p:set>
                                    <p:animEffect transition="in" filter="fade">
                                      <p:cBhvr>
                                        <p:cTn id="12" dur="25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srcRect l="26" r="26"/>
          <a:stretch>
            <a:fillRect/>
          </a:stretch>
        </p:blipFill>
        <p:spPr>
          <a:xfrm>
            <a:off x="-635" y="0"/>
            <a:ext cx="12192635"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矩形: 圆顶角 8"/>
          <p:cNvSpPr/>
          <p:nvPr>
            <p:custDataLst>
              <p:tags r:id="rId3"/>
            </p:custDataLst>
          </p:nvPr>
        </p:nvSpPr>
        <p:spPr>
          <a:xfrm>
            <a:off x="0" y="342900"/>
            <a:ext cx="12192000" cy="6515100"/>
          </a:xfrm>
          <a:prstGeom prst="round2SameRect">
            <a:avLst>
              <a:gd name="adj1" fmla="val 7374"/>
              <a:gd name="adj2" fmla="val 0"/>
            </a:avLst>
          </a:prstGeom>
          <a:gradFill flip="none" rotWithShape="1">
            <a:gsLst>
              <a:gs pos="0">
                <a:srgbClr val="FCFDFE"/>
              </a:gs>
              <a:gs pos="100000">
                <a:srgbClr val="FCFDFE">
                  <a:alpha val="78000"/>
                </a:srgbClr>
              </a:gs>
            </a:gsLst>
            <a:lin ang="5400000" scaled="1"/>
          </a:gra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custDataLst>
              <p:tags r:id="rId4"/>
            </p:custDataLst>
          </p:nvPr>
        </p:nvGrpSpPr>
        <p:grpSpPr>
          <a:xfrm>
            <a:off x="584836" y="472966"/>
            <a:ext cx="5197474" cy="521970"/>
            <a:chOff x="330201" y="576471"/>
            <a:chExt cx="5197474" cy="521970"/>
          </a:xfrm>
        </p:grpSpPr>
        <p:sp>
          <p:nvSpPr>
            <p:cNvPr id="14" name="文本框 13"/>
            <p:cNvSpPr txBox="1"/>
            <p:nvPr>
              <p:custDataLst>
                <p:tags r:id="rId5"/>
              </p:custDataLst>
            </p:nvPr>
          </p:nvSpPr>
          <p:spPr>
            <a:xfrm>
              <a:off x="523875" y="576471"/>
              <a:ext cx="5003800" cy="521970"/>
            </a:xfrm>
            <a:prstGeom prst="rect">
              <a:avLst/>
            </a:prstGeom>
            <a:noFill/>
          </p:spPr>
          <p:txBody>
            <a:bodyPr wrap="square" rtlCol="0">
              <a:spAutoFit/>
            </a:bodyPr>
            <a:lstStyle/>
            <a:p>
              <a:r>
                <a:rPr lang="zh-CN" altLang="en-US" sz="2800" b="1">
                  <a:solidFill>
                    <a:schemeClr val="tx1">
                      <a:lumMod val="95000"/>
                      <a:lumOff val="5000"/>
                    </a:schemeClr>
                  </a:solidFill>
                  <a:latin typeface="微软雅黑" panose="020B0503020204020204" charset="-122"/>
                  <a:ea typeface="微软雅黑" panose="020B0503020204020204" charset="-122"/>
                </a:rPr>
                <a:t>复习旧知</a:t>
              </a:r>
              <a:endParaRPr lang="zh-CN" altLang="en-US" sz="2800" b="1">
                <a:solidFill>
                  <a:schemeClr val="tx1">
                    <a:lumMod val="95000"/>
                    <a:lumOff val="5000"/>
                  </a:schemeClr>
                </a:solidFill>
                <a:latin typeface="微软雅黑" panose="020B0503020204020204" charset="-122"/>
                <a:ea typeface="微软雅黑" panose="020B0503020204020204" charset="-122"/>
              </a:endParaRPr>
            </a:p>
          </p:txBody>
        </p:sp>
        <p:sp>
          <p:nvSpPr>
            <p:cNvPr id="16" name="矩形: 圆角 15"/>
            <p:cNvSpPr/>
            <p:nvPr>
              <p:custDataLst>
                <p:tags r:id="rId6"/>
              </p:custDataLst>
            </p:nvPr>
          </p:nvSpPr>
          <p:spPr>
            <a:xfrm>
              <a:off x="330201" y="656481"/>
              <a:ext cx="139700" cy="380365"/>
            </a:xfrm>
            <a:prstGeom prst="roundRect">
              <a:avLst>
                <a:gd name="adj" fmla="val 50000"/>
              </a:avLst>
            </a:prstGeom>
            <a:gradFill flip="none" rotWithShape="1">
              <a:gsLst>
                <a:gs pos="0">
                  <a:srgbClr val="D1DE7D"/>
                </a:gs>
                <a:gs pos="70000">
                  <a:srgbClr val="068BD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grpSp>
      <p:sp>
        <p:nvSpPr>
          <p:cNvPr id="9" name="文本框 8"/>
          <p:cNvSpPr txBox="1"/>
          <p:nvPr>
            <p:custDataLst>
              <p:tags r:id="rId7"/>
            </p:custDataLst>
          </p:nvPr>
        </p:nvSpPr>
        <p:spPr>
          <a:xfrm>
            <a:off x="800100" y="845185"/>
            <a:ext cx="6254750" cy="691515"/>
          </a:xfrm>
          <a:prstGeom prst="rect">
            <a:avLst/>
          </a:prstGeom>
          <a:noFill/>
          <a:ln w="9525">
            <a:noFill/>
          </a:ln>
        </p:spPr>
        <p:txBody>
          <a:bodyPr wrap="square">
            <a:spAutoFit/>
          </a:bodyPr>
          <a:lstStyle/>
          <a:p>
            <a:pPr indent="0">
              <a:lnSpc>
                <a:spcPct val="150000"/>
              </a:lnSpc>
              <a:buClr>
                <a:srgbClr val="0F4DD9"/>
              </a:buClr>
              <a:buSzPct val="90000"/>
              <a:buFont typeface="Wingdings" panose="05000000000000000000" charset="0"/>
              <a:buNone/>
            </a:pPr>
            <a:r>
              <a:rPr lang="zh-CN" altLang="en-US" sz="2600" b="1" smtClean="0">
                <a:solidFill>
                  <a:srgbClr val="0F4DD9"/>
                </a:solidFill>
                <a:latin typeface="黑体" panose="02010609060101010101" charset="-122"/>
                <a:ea typeface="黑体" panose="02010609060101010101" charset="-122"/>
              </a:rPr>
              <a:t>平面向量的坐标表示</a:t>
            </a:r>
            <a:endParaRPr lang="zh-CN" altLang="en-US" sz="2600" b="1" smtClean="0">
              <a:solidFill>
                <a:srgbClr val="0F4DD9"/>
              </a:solidFill>
              <a:latin typeface="黑体" panose="02010609060101010101" charset="-122"/>
              <a:ea typeface="黑体" panose="02010609060101010101" charset="-122"/>
            </a:endParaRPr>
          </a:p>
        </p:txBody>
      </p:sp>
      <p:grpSp>
        <p:nvGrpSpPr>
          <p:cNvPr id="44" name="组合 43"/>
          <p:cNvGrpSpPr/>
          <p:nvPr>
            <p:custDataLst>
              <p:tags r:id="rId8"/>
            </p:custDataLst>
          </p:nvPr>
        </p:nvGrpSpPr>
        <p:grpSpPr>
          <a:xfrm>
            <a:off x="1242695" y="2202815"/>
            <a:ext cx="3801110" cy="645795"/>
            <a:chOff x="2836" y="4166"/>
            <a:chExt cx="5986" cy="1017"/>
          </a:xfrm>
        </p:grpSpPr>
        <p:sp>
          <p:nvSpPr>
            <p:cNvPr id="23" name="圆角矩形 22"/>
            <p:cNvSpPr/>
            <p:nvPr>
              <p:custDataLst>
                <p:tags r:id="rId9"/>
              </p:custDataLst>
            </p:nvPr>
          </p:nvSpPr>
          <p:spPr>
            <a:xfrm>
              <a:off x="2836" y="4185"/>
              <a:ext cx="5986" cy="998"/>
            </a:xfrm>
            <a:prstGeom prst="roundRect">
              <a:avLst>
                <a:gd name="adj" fmla="val 50000"/>
              </a:avLst>
            </a:prstGeom>
            <a:solidFill>
              <a:srgbClr val="9FC157">
                <a:alpha val="3000"/>
              </a:srgbClr>
            </a:solidFill>
            <a:ln w="15875">
              <a:solidFill>
                <a:srgbClr val="9FC157"/>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600" b="1">
                <a:solidFill>
                  <a:srgbClr val="0062DC"/>
                </a:solidFill>
                <a:latin typeface="Times New Roman" panose="02020603050405020304" pitchFamily="18" charset="0"/>
                <a:ea typeface="黑体" panose="02010609060101010101" charset="-122"/>
                <a:sym typeface="+mn-ea"/>
              </a:endParaRPr>
            </a:p>
          </p:txBody>
        </p:sp>
        <p:graphicFrame>
          <p:nvGraphicFramePr>
            <p:cNvPr id="57" name="对象 56">
              <a:hlinkClick r:id="" action="ppaction://ole?verb=0"/>
            </p:cNvPr>
            <p:cNvGraphicFramePr>
              <a:graphicFrameLocks noChangeAspect="1"/>
            </p:cNvGraphicFramePr>
            <p:nvPr>
              <p:custDataLst>
                <p:tags r:id="rId10"/>
              </p:custDataLst>
            </p:nvPr>
          </p:nvGraphicFramePr>
          <p:xfrm>
            <a:off x="3198" y="4166"/>
            <a:ext cx="5385" cy="937"/>
          </p:xfrm>
          <a:graphic>
            <a:graphicData uri="http://schemas.openxmlformats.org/presentationml/2006/ole">
              <mc:AlternateContent xmlns:mc="http://schemas.openxmlformats.org/markup-compatibility/2006">
                <mc:Choice xmlns:v="urn:schemas-microsoft-com:vml" Requires="v">
                  <p:oleObj spid="_x0000_s1043" name="" r:id="rId11" imgW="1459865" imgH="254000" progId="Equation.KSEE3">
                    <p:embed/>
                  </p:oleObj>
                </mc:Choice>
                <mc:Fallback>
                  <p:oleObj name="" r:id="rId11" imgW="1459865" imgH="254000" progId="Equation.KSEE3">
                    <p:embed/>
                    <p:pic>
                      <p:nvPicPr>
                        <p:cNvPr id="0" name="OLE substitute image"/>
                        <p:cNvPicPr/>
                        <p:nvPr/>
                      </p:nvPicPr>
                      <p:blipFill>
                        <a:blip r:embed="rId12"/>
                        <a:stretch>
                          <a:fillRect/>
                        </a:stretch>
                      </p:blipFill>
                      <p:spPr>
                        <a:xfrm>
                          <a:off x="3198" y="4166"/>
                          <a:ext cx="5385" cy="937"/>
                        </a:xfrm>
                        <a:prstGeom prst="rect">
                          <a:avLst/>
                        </a:prstGeom>
                      </p:spPr>
                    </p:pic>
                  </p:oleObj>
                </mc:Fallback>
              </mc:AlternateContent>
            </a:graphicData>
          </a:graphic>
        </p:graphicFrame>
      </p:grpSp>
      <p:grpSp>
        <p:nvGrpSpPr>
          <p:cNvPr id="67" name="组合 66"/>
          <p:cNvGrpSpPr/>
          <p:nvPr>
            <p:custDataLst>
              <p:tags r:id="rId13"/>
            </p:custDataLst>
          </p:nvPr>
        </p:nvGrpSpPr>
        <p:grpSpPr>
          <a:xfrm>
            <a:off x="5253355" y="2181860"/>
            <a:ext cx="2459990" cy="650875"/>
            <a:chOff x="8163" y="3923"/>
            <a:chExt cx="3874" cy="1025"/>
          </a:xfrm>
        </p:grpSpPr>
        <p:sp>
          <p:nvSpPr>
            <p:cNvPr id="29" name="圆角矩形 28"/>
            <p:cNvSpPr/>
            <p:nvPr>
              <p:custDataLst>
                <p:tags r:id="rId14"/>
              </p:custDataLst>
            </p:nvPr>
          </p:nvSpPr>
          <p:spPr>
            <a:xfrm>
              <a:off x="8163" y="3950"/>
              <a:ext cx="3874" cy="998"/>
            </a:xfrm>
            <a:prstGeom prst="roundRect">
              <a:avLst>
                <a:gd name="adj" fmla="val 50000"/>
              </a:avLst>
            </a:prstGeom>
            <a:solidFill>
              <a:srgbClr val="9FC157">
                <a:alpha val="3000"/>
              </a:srgbClr>
            </a:solidFill>
            <a:ln w="12700">
              <a:solidFill>
                <a:srgbClr val="9FC157"/>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600" b="1">
                <a:solidFill>
                  <a:srgbClr val="0062DC"/>
                </a:solidFill>
                <a:latin typeface="Times New Roman" panose="02020603050405020304" pitchFamily="18" charset="0"/>
                <a:ea typeface="黑体" panose="02010609060101010101" charset="-122"/>
                <a:sym typeface="+mn-ea"/>
              </a:endParaRPr>
            </a:p>
          </p:txBody>
        </p:sp>
        <p:graphicFrame>
          <p:nvGraphicFramePr>
            <p:cNvPr id="38" name="对象 37">
              <a:hlinkClick r:id="" action="ppaction://ole?verb=0"/>
            </p:cNvPr>
            <p:cNvGraphicFramePr>
              <a:graphicFrameLocks noChangeAspect="1"/>
            </p:cNvGraphicFramePr>
            <p:nvPr>
              <p:custDataLst>
                <p:tags r:id="rId15"/>
              </p:custDataLst>
            </p:nvPr>
          </p:nvGraphicFramePr>
          <p:xfrm>
            <a:off x="8460" y="3923"/>
            <a:ext cx="3422" cy="937"/>
          </p:xfrm>
          <a:graphic>
            <a:graphicData uri="http://schemas.openxmlformats.org/presentationml/2006/ole">
              <mc:AlternateContent xmlns:mc="http://schemas.openxmlformats.org/markup-compatibility/2006">
                <mc:Choice xmlns:v="urn:schemas-microsoft-com:vml" Requires="v">
                  <p:oleObj spid="_x0000_s1044" name="" r:id="rId16" imgW="927100" imgH="254000" progId="Equation.KSEE3">
                    <p:embed/>
                  </p:oleObj>
                </mc:Choice>
                <mc:Fallback>
                  <p:oleObj name="" r:id="rId16" imgW="927100" imgH="254000" progId="Equation.KSEE3">
                    <p:embed/>
                    <p:pic>
                      <p:nvPicPr>
                        <p:cNvPr id="0" name="OLE substitute image"/>
                        <p:cNvPicPr/>
                        <p:nvPr/>
                      </p:nvPicPr>
                      <p:blipFill>
                        <a:blip r:embed="rId17"/>
                        <a:stretch>
                          <a:fillRect/>
                        </a:stretch>
                      </p:blipFill>
                      <p:spPr>
                        <a:xfrm>
                          <a:off x="8460" y="3923"/>
                          <a:ext cx="3422" cy="937"/>
                        </a:xfrm>
                        <a:prstGeom prst="rect">
                          <a:avLst/>
                        </a:prstGeom>
                      </p:spPr>
                    </p:pic>
                  </p:oleObj>
                </mc:Fallback>
              </mc:AlternateContent>
            </a:graphicData>
          </a:graphic>
        </p:graphicFrame>
      </p:grpSp>
      <p:grpSp>
        <p:nvGrpSpPr>
          <p:cNvPr id="73" name="组合 72"/>
          <p:cNvGrpSpPr/>
          <p:nvPr>
            <p:custDataLst>
              <p:tags r:id="rId18"/>
            </p:custDataLst>
          </p:nvPr>
        </p:nvGrpSpPr>
        <p:grpSpPr>
          <a:xfrm>
            <a:off x="1242695" y="4208780"/>
            <a:ext cx="4011295" cy="633730"/>
            <a:chOff x="1979" y="6885"/>
            <a:chExt cx="6317" cy="998"/>
          </a:xfrm>
        </p:grpSpPr>
        <p:sp>
          <p:nvSpPr>
            <p:cNvPr id="34" name="圆角矩形 33"/>
            <p:cNvSpPr/>
            <p:nvPr>
              <p:custDataLst>
                <p:tags r:id="rId19"/>
              </p:custDataLst>
            </p:nvPr>
          </p:nvSpPr>
          <p:spPr>
            <a:xfrm>
              <a:off x="1979" y="6885"/>
              <a:ext cx="6317" cy="998"/>
            </a:xfrm>
            <a:prstGeom prst="roundRect">
              <a:avLst>
                <a:gd name="adj" fmla="val 50000"/>
              </a:avLst>
            </a:prstGeom>
            <a:solidFill>
              <a:srgbClr val="9FC157">
                <a:alpha val="3000"/>
              </a:srgbClr>
            </a:solidFill>
            <a:ln w="12700">
              <a:solidFill>
                <a:srgbClr val="9FC157"/>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600" b="1">
                <a:solidFill>
                  <a:srgbClr val="0062DC"/>
                </a:solidFill>
                <a:latin typeface="Times New Roman" panose="02020603050405020304" pitchFamily="18" charset="0"/>
                <a:ea typeface="黑体" panose="02010609060101010101" charset="-122"/>
                <a:sym typeface="+mn-ea"/>
              </a:endParaRPr>
            </a:p>
          </p:txBody>
        </p:sp>
        <p:graphicFrame>
          <p:nvGraphicFramePr>
            <p:cNvPr id="40" name="对象 39">
              <a:hlinkClick r:id="" action="ppaction://ole?verb=0"/>
            </p:cNvPr>
            <p:cNvGraphicFramePr>
              <a:graphicFrameLocks noChangeAspect="1"/>
            </p:cNvGraphicFramePr>
            <p:nvPr>
              <p:custDataLst>
                <p:tags r:id="rId20"/>
              </p:custDataLst>
            </p:nvPr>
          </p:nvGraphicFramePr>
          <p:xfrm>
            <a:off x="2647" y="6947"/>
            <a:ext cx="4942" cy="868"/>
          </p:xfrm>
          <a:graphic>
            <a:graphicData uri="http://schemas.openxmlformats.org/presentationml/2006/ole">
              <mc:AlternateContent xmlns:mc="http://schemas.openxmlformats.org/markup-compatibility/2006">
                <mc:Choice xmlns:v="urn:schemas-microsoft-com:vml" Requires="v">
                  <p:oleObj spid="_x0000_s1045" name="" r:id="rId21" imgW="1447800" imgH="254000" progId="Equation.KSEE3">
                    <p:embed/>
                  </p:oleObj>
                </mc:Choice>
                <mc:Fallback>
                  <p:oleObj name="" r:id="rId21" imgW="1447800" imgH="254000" progId="Equation.KSEE3">
                    <p:embed/>
                    <p:pic>
                      <p:nvPicPr>
                        <p:cNvPr id="0" name="OLE substitute image"/>
                        <p:cNvPicPr/>
                        <p:nvPr/>
                      </p:nvPicPr>
                      <p:blipFill>
                        <a:blip r:embed="rId22"/>
                        <a:stretch>
                          <a:fillRect/>
                        </a:stretch>
                      </p:blipFill>
                      <p:spPr>
                        <a:xfrm>
                          <a:off x="2647" y="6947"/>
                          <a:ext cx="4942" cy="868"/>
                        </a:xfrm>
                        <a:prstGeom prst="rect">
                          <a:avLst/>
                        </a:prstGeom>
                      </p:spPr>
                    </p:pic>
                  </p:oleObj>
                </mc:Fallback>
              </mc:AlternateContent>
            </a:graphicData>
          </a:graphic>
        </p:graphicFrame>
      </p:grpSp>
      <p:grpSp>
        <p:nvGrpSpPr>
          <p:cNvPr id="71" name="组合 70"/>
          <p:cNvGrpSpPr/>
          <p:nvPr>
            <p:custDataLst>
              <p:tags r:id="rId23"/>
            </p:custDataLst>
          </p:nvPr>
        </p:nvGrpSpPr>
        <p:grpSpPr>
          <a:xfrm>
            <a:off x="1255395" y="2961005"/>
            <a:ext cx="2573655" cy="1121410"/>
            <a:chOff x="2457" y="4905"/>
            <a:chExt cx="4053" cy="1766"/>
          </a:xfrm>
        </p:grpSpPr>
        <p:sp>
          <p:nvSpPr>
            <p:cNvPr id="32" name="圆角矩形 31"/>
            <p:cNvSpPr/>
            <p:nvPr>
              <p:custDataLst>
                <p:tags r:id="rId24"/>
              </p:custDataLst>
            </p:nvPr>
          </p:nvSpPr>
          <p:spPr>
            <a:xfrm>
              <a:off x="2457" y="4905"/>
              <a:ext cx="4053" cy="1766"/>
            </a:xfrm>
            <a:prstGeom prst="roundRect">
              <a:avLst>
                <a:gd name="adj" fmla="val 50000"/>
              </a:avLst>
            </a:prstGeom>
            <a:solidFill>
              <a:srgbClr val="9FC157">
                <a:alpha val="3000"/>
              </a:srgbClr>
            </a:solidFill>
            <a:ln w="12700">
              <a:solidFill>
                <a:srgbClr val="9FC157"/>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600" b="1">
                <a:solidFill>
                  <a:srgbClr val="0062DC"/>
                </a:solidFill>
                <a:latin typeface="Times New Roman" panose="02020603050405020304" pitchFamily="18" charset="0"/>
                <a:ea typeface="黑体" panose="02010609060101010101" charset="-122"/>
                <a:sym typeface="+mn-ea"/>
              </a:endParaRPr>
            </a:p>
          </p:txBody>
        </p:sp>
        <p:graphicFrame>
          <p:nvGraphicFramePr>
            <p:cNvPr id="42" name="对象 41"/>
            <p:cNvGraphicFramePr>
              <a:graphicFrameLocks noChangeAspect="1"/>
            </p:cNvGraphicFramePr>
            <p:nvPr>
              <p:custDataLst>
                <p:tags r:id="rId25"/>
              </p:custDataLst>
            </p:nvPr>
          </p:nvGraphicFramePr>
          <p:xfrm>
            <a:off x="2997" y="5241"/>
            <a:ext cx="2987" cy="1087"/>
          </p:xfrm>
          <a:graphic>
            <a:graphicData uri="http://schemas.openxmlformats.org/presentationml/2006/ole">
              <mc:AlternateContent xmlns:mc="http://schemas.openxmlformats.org/markup-compatibility/2006">
                <mc:Choice xmlns:v="urn:schemas-microsoft-com:vml" Requires="v">
                  <p:oleObj spid="_x0000_s1046" name="" r:id="rId26" imgW="876300" imgH="316865" progId="Equation.DSMT4">
                    <p:embed/>
                  </p:oleObj>
                </mc:Choice>
                <mc:Fallback>
                  <p:oleObj name="" r:id="rId26" imgW="876300" imgH="316865" progId="Equation.DSMT4">
                    <p:embed/>
                    <p:pic>
                      <p:nvPicPr>
                        <p:cNvPr id="0" name="OLE substitute image"/>
                        <p:cNvPicPr/>
                        <p:nvPr/>
                      </p:nvPicPr>
                      <p:blipFill>
                        <a:blip r:embed="rId27"/>
                        <a:stretch>
                          <a:fillRect/>
                        </a:stretch>
                      </p:blipFill>
                      <p:spPr>
                        <a:xfrm>
                          <a:off x="2997" y="5241"/>
                          <a:ext cx="2987" cy="1087"/>
                        </a:xfrm>
                        <a:prstGeom prst="rect">
                          <a:avLst/>
                        </a:prstGeom>
                        <a:ln w="38100">
                          <a:noFill/>
                          <a:prstDash val="dash"/>
                        </a:ln>
                      </p:spPr>
                    </p:pic>
                  </p:oleObj>
                </mc:Fallback>
              </mc:AlternateContent>
            </a:graphicData>
          </a:graphic>
        </p:graphicFrame>
      </p:grpSp>
      <p:grpSp>
        <p:nvGrpSpPr>
          <p:cNvPr id="70" name="组合 69"/>
          <p:cNvGrpSpPr/>
          <p:nvPr>
            <p:custDataLst>
              <p:tags r:id="rId28"/>
            </p:custDataLst>
          </p:nvPr>
        </p:nvGrpSpPr>
        <p:grpSpPr>
          <a:xfrm>
            <a:off x="7943215" y="2199005"/>
            <a:ext cx="2820670" cy="633730"/>
            <a:chOff x="12772" y="3950"/>
            <a:chExt cx="4442" cy="998"/>
          </a:xfrm>
        </p:grpSpPr>
        <p:sp>
          <p:nvSpPr>
            <p:cNvPr id="30" name="圆角矩形 29"/>
            <p:cNvSpPr/>
            <p:nvPr>
              <p:custDataLst>
                <p:tags r:id="rId29"/>
              </p:custDataLst>
            </p:nvPr>
          </p:nvSpPr>
          <p:spPr>
            <a:xfrm>
              <a:off x="12772" y="3950"/>
              <a:ext cx="4442" cy="998"/>
            </a:xfrm>
            <a:prstGeom prst="roundRect">
              <a:avLst>
                <a:gd name="adj" fmla="val 50000"/>
              </a:avLst>
            </a:prstGeom>
            <a:solidFill>
              <a:srgbClr val="9FC157">
                <a:alpha val="3000"/>
              </a:srgbClr>
            </a:solidFill>
            <a:ln w="12700">
              <a:solidFill>
                <a:srgbClr val="9FC157"/>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600" b="1">
                <a:solidFill>
                  <a:srgbClr val="0062DC"/>
                </a:solidFill>
                <a:latin typeface="Times New Roman" panose="02020603050405020304" pitchFamily="18" charset="0"/>
                <a:ea typeface="黑体" panose="02010609060101010101" charset="-122"/>
                <a:sym typeface="+mn-ea"/>
              </a:endParaRPr>
            </a:p>
          </p:txBody>
        </p:sp>
        <p:graphicFrame>
          <p:nvGraphicFramePr>
            <p:cNvPr id="46" name="对象 45"/>
            <p:cNvGraphicFramePr>
              <a:graphicFrameLocks noChangeAspect="1"/>
            </p:cNvGraphicFramePr>
            <p:nvPr>
              <p:custDataLst>
                <p:tags r:id="rId30"/>
              </p:custDataLst>
            </p:nvPr>
          </p:nvGraphicFramePr>
          <p:xfrm>
            <a:off x="12991" y="3975"/>
            <a:ext cx="4020" cy="907"/>
          </p:xfrm>
          <a:graphic>
            <a:graphicData uri="http://schemas.openxmlformats.org/presentationml/2006/ole">
              <mc:AlternateContent xmlns:mc="http://schemas.openxmlformats.org/markup-compatibility/2006">
                <mc:Choice xmlns:v="urn:schemas-microsoft-com:vml" Requires="v">
                  <p:oleObj spid="_x0000_s1047" name="" r:id="rId31" imgW="1091565" imgH="254000" progId="Equation.DSMT4">
                    <p:embed/>
                  </p:oleObj>
                </mc:Choice>
                <mc:Fallback>
                  <p:oleObj name="" r:id="rId31" imgW="1091565" imgH="254000" progId="Equation.DSMT4">
                    <p:embed/>
                    <p:pic>
                      <p:nvPicPr>
                        <p:cNvPr id="0" name="OLE substitute image"/>
                        <p:cNvPicPr/>
                        <p:nvPr/>
                      </p:nvPicPr>
                      <p:blipFill>
                        <a:blip r:embed="rId32"/>
                        <a:stretch>
                          <a:fillRect/>
                        </a:stretch>
                      </p:blipFill>
                      <p:spPr>
                        <a:xfrm>
                          <a:off x="12991" y="3975"/>
                          <a:ext cx="4020" cy="907"/>
                        </a:xfrm>
                        <a:prstGeom prst="rect">
                          <a:avLst/>
                        </a:prstGeom>
                        <a:ln w="38100">
                          <a:noFill/>
                          <a:prstDash val="dash"/>
                        </a:ln>
                      </p:spPr>
                    </p:pic>
                  </p:oleObj>
                </mc:Fallback>
              </mc:AlternateContent>
            </a:graphicData>
          </a:graphic>
        </p:graphicFrame>
      </p:grpSp>
      <p:grpSp>
        <p:nvGrpSpPr>
          <p:cNvPr id="74" name="组合 73"/>
          <p:cNvGrpSpPr/>
          <p:nvPr>
            <p:custDataLst>
              <p:tags r:id="rId33"/>
            </p:custDataLst>
          </p:nvPr>
        </p:nvGrpSpPr>
        <p:grpSpPr>
          <a:xfrm>
            <a:off x="5441315" y="4208780"/>
            <a:ext cx="5323205" cy="659130"/>
            <a:chOff x="8901" y="7111"/>
            <a:chExt cx="8383" cy="1038"/>
          </a:xfrm>
        </p:grpSpPr>
        <p:sp>
          <p:nvSpPr>
            <p:cNvPr id="35" name="圆角矩形 34"/>
            <p:cNvSpPr/>
            <p:nvPr>
              <p:custDataLst>
                <p:tags r:id="rId34"/>
              </p:custDataLst>
            </p:nvPr>
          </p:nvSpPr>
          <p:spPr>
            <a:xfrm>
              <a:off x="8901" y="7111"/>
              <a:ext cx="8383" cy="998"/>
            </a:xfrm>
            <a:prstGeom prst="roundRect">
              <a:avLst>
                <a:gd name="adj" fmla="val 50000"/>
              </a:avLst>
            </a:prstGeom>
            <a:solidFill>
              <a:srgbClr val="9FC157">
                <a:alpha val="3000"/>
              </a:srgbClr>
            </a:solidFill>
            <a:ln w="12700">
              <a:solidFill>
                <a:srgbClr val="9FC157"/>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600" b="1">
                <a:solidFill>
                  <a:srgbClr val="0062DC"/>
                </a:solidFill>
                <a:latin typeface="Times New Roman" panose="02020603050405020304" pitchFamily="18" charset="0"/>
                <a:ea typeface="黑体" panose="02010609060101010101" charset="-122"/>
                <a:sym typeface="+mn-ea"/>
              </a:endParaRPr>
            </a:p>
          </p:txBody>
        </p:sp>
        <p:graphicFrame>
          <p:nvGraphicFramePr>
            <p:cNvPr id="48" name="对象 47"/>
            <p:cNvGraphicFramePr>
              <a:graphicFrameLocks noChangeAspect="1"/>
            </p:cNvGraphicFramePr>
            <p:nvPr>
              <p:custDataLst>
                <p:tags r:id="rId35"/>
              </p:custDataLst>
            </p:nvPr>
          </p:nvGraphicFramePr>
          <p:xfrm>
            <a:off x="10265" y="7124"/>
            <a:ext cx="6007" cy="1025"/>
          </p:xfrm>
          <a:graphic>
            <a:graphicData uri="http://schemas.openxmlformats.org/presentationml/2006/ole">
              <mc:AlternateContent xmlns:mc="http://schemas.openxmlformats.org/markup-compatibility/2006">
                <mc:Choice xmlns:v="urn:schemas-microsoft-com:vml" Requires="v">
                  <p:oleObj spid="_x0000_s1048" name="" r:id="rId36" imgW="1524000" imgH="254000" progId="Equation.DSMT4">
                    <p:embed/>
                  </p:oleObj>
                </mc:Choice>
                <mc:Fallback>
                  <p:oleObj name="" r:id="rId36" imgW="1524000" imgH="254000" progId="Equation.DSMT4">
                    <p:embed/>
                    <p:pic>
                      <p:nvPicPr>
                        <p:cNvPr id="0" name="OLE substitute image"/>
                        <p:cNvPicPr/>
                        <p:nvPr/>
                      </p:nvPicPr>
                      <p:blipFill>
                        <a:blip r:embed="rId37"/>
                        <a:stretch>
                          <a:fillRect/>
                        </a:stretch>
                      </p:blipFill>
                      <p:spPr>
                        <a:xfrm>
                          <a:off x="10265" y="7124"/>
                          <a:ext cx="6007" cy="1025"/>
                        </a:xfrm>
                        <a:prstGeom prst="rect">
                          <a:avLst/>
                        </a:prstGeom>
                        <a:ln w="38100">
                          <a:noFill/>
                          <a:prstDash val="dash"/>
                        </a:ln>
                      </p:spPr>
                    </p:pic>
                  </p:oleObj>
                </mc:Fallback>
              </mc:AlternateContent>
            </a:graphicData>
          </a:graphic>
        </p:graphicFrame>
      </p:grpSp>
      <p:grpSp>
        <p:nvGrpSpPr>
          <p:cNvPr id="72" name="组合 71"/>
          <p:cNvGrpSpPr/>
          <p:nvPr>
            <p:custDataLst>
              <p:tags r:id="rId38"/>
            </p:custDataLst>
          </p:nvPr>
        </p:nvGrpSpPr>
        <p:grpSpPr>
          <a:xfrm>
            <a:off x="4005580" y="2945130"/>
            <a:ext cx="6758305" cy="1143000"/>
            <a:chOff x="7853" y="5223"/>
            <a:chExt cx="10643" cy="1800"/>
          </a:xfrm>
        </p:grpSpPr>
        <p:sp>
          <p:nvSpPr>
            <p:cNvPr id="33" name="圆角矩形 32"/>
            <p:cNvSpPr/>
            <p:nvPr>
              <p:custDataLst>
                <p:tags r:id="rId39"/>
              </p:custDataLst>
            </p:nvPr>
          </p:nvSpPr>
          <p:spPr>
            <a:xfrm>
              <a:off x="7853" y="5223"/>
              <a:ext cx="10643" cy="1800"/>
            </a:xfrm>
            <a:prstGeom prst="roundRect">
              <a:avLst>
                <a:gd name="adj" fmla="val 50000"/>
              </a:avLst>
            </a:prstGeom>
            <a:solidFill>
              <a:srgbClr val="9FC157">
                <a:alpha val="3000"/>
              </a:srgbClr>
            </a:solidFill>
            <a:ln w="12700">
              <a:solidFill>
                <a:srgbClr val="9FC157"/>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600" b="1">
                <a:solidFill>
                  <a:srgbClr val="0062DC"/>
                </a:solidFill>
                <a:latin typeface="Times New Roman" panose="02020603050405020304" pitchFamily="18" charset="0"/>
                <a:ea typeface="黑体" panose="02010609060101010101" charset="-122"/>
                <a:sym typeface="+mn-ea"/>
              </a:endParaRPr>
            </a:p>
          </p:txBody>
        </p:sp>
        <p:grpSp>
          <p:nvGrpSpPr>
            <p:cNvPr id="51" name="组合 50"/>
            <p:cNvGrpSpPr/>
            <p:nvPr>
              <p:custDataLst>
                <p:tags r:id="rId40"/>
              </p:custDataLst>
            </p:nvPr>
          </p:nvGrpSpPr>
          <p:grpSpPr>
            <a:xfrm>
              <a:off x="9492" y="5260"/>
              <a:ext cx="7367" cy="1727"/>
              <a:chOff x="2749" y="4409"/>
              <a:chExt cx="7367" cy="1727"/>
            </a:xfrm>
          </p:grpSpPr>
          <p:graphicFrame>
            <p:nvGraphicFramePr>
              <p:cNvPr id="52" name="对象 51"/>
              <p:cNvGraphicFramePr>
                <a:graphicFrameLocks noChangeAspect="1"/>
              </p:cNvGraphicFramePr>
              <p:nvPr>
                <p:custDataLst>
                  <p:tags r:id="rId41"/>
                </p:custDataLst>
              </p:nvPr>
            </p:nvGraphicFramePr>
            <p:xfrm>
              <a:off x="2749" y="4435"/>
              <a:ext cx="2450" cy="1701"/>
            </p:xfrm>
            <a:graphic>
              <a:graphicData uri="http://schemas.openxmlformats.org/presentationml/2006/ole">
                <mc:AlternateContent xmlns:mc="http://schemas.openxmlformats.org/markup-compatibility/2006">
                  <mc:Choice xmlns:v="urn:schemas-microsoft-com:vml" Requires="v">
                    <p:oleObj spid="_x0000_s1049" name="Equation" r:id="rId42" imgW="812800" imgH="533400" progId="Equation.DSMT4">
                      <p:embed/>
                    </p:oleObj>
                  </mc:Choice>
                  <mc:Fallback>
                    <p:oleObj name="Equation" r:id="rId42" imgW="812800" imgH="533400" progId="Equation.DSMT4">
                      <p:embed/>
                      <p:pic>
                        <p:nvPicPr>
                          <p:cNvPr id="0" name="OLE substitute image"/>
                          <p:cNvPicPr/>
                          <p:nvPr/>
                        </p:nvPicPr>
                        <p:blipFill>
                          <a:blip r:embed="rId43"/>
                          <a:stretch>
                            <a:fillRect/>
                          </a:stretch>
                        </p:blipFill>
                        <p:spPr>
                          <a:xfrm>
                            <a:off x="2749" y="4435"/>
                            <a:ext cx="2450" cy="1701"/>
                          </a:xfrm>
                          <a:prstGeom prst="rect">
                            <a:avLst/>
                          </a:prstGeom>
                          <a:noFill/>
                        </p:spPr>
                      </p:pic>
                    </p:oleObj>
                  </mc:Fallback>
                </mc:AlternateContent>
              </a:graphicData>
            </a:graphic>
          </p:graphicFrame>
          <p:graphicFrame>
            <p:nvGraphicFramePr>
              <p:cNvPr id="54" name="对象 53"/>
              <p:cNvGraphicFramePr>
                <a:graphicFrameLocks noChangeAspect="1"/>
              </p:cNvGraphicFramePr>
              <p:nvPr>
                <p:custDataLst>
                  <p:tags r:id="rId44"/>
                </p:custDataLst>
              </p:nvPr>
            </p:nvGraphicFramePr>
            <p:xfrm>
              <a:off x="5307" y="4409"/>
              <a:ext cx="4809" cy="1701"/>
            </p:xfrm>
            <a:graphic>
              <a:graphicData uri="http://schemas.openxmlformats.org/presentationml/2006/ole">
                <mc:AlternateContent xmlns:mc="http://schemas.openxmlformats.org/markup-compatibility/2006">
                  <mc:Choice xmlns:v="urn:schemas-microsoft-com:vml" Requires="v">
                    <p:oleObj spid="_x0000_s1050" name="Equation" r:id="rId45" imgW="1422400" imgH="469900" progId="Equation.DSMT4">
                      <p:embed/>
                    </p:oleObj>
                  </mc:Choice>
                  <mc:Fallback>
                    <p:oleObj name="Equation" r:id="rId45" imgW="1422400" imgH="469900" progId="Equation.DSMT4">
                      <p:embed/>
                      <p:pic>
                        <p:nvPicPr>
                          <p:cNvPr id="0" name="OLE substitute image"/>
                          <p:cNvPicPr/>
                          <p:nvPr/>
                        </p:nvPicPr>
                        <p:blipFill>
                          <a:blip r:embed="rId46">
                            <a:extLst>
                              <a:ext uri="{28A0092B-C50C-407E-A947-70E740481C1C}">
                                <a14:useLocalDpi xmlns:a14="http://schemas.microsoft.com/office/drawing/2010/main" val="0"/>
                              </a:ext>
                            </a:extLst>
                          </a:blip>
                          <a:stretch>
                            <a:fillRect/>
                          </a:stretch>
                        </p:blipFill>
                        <p:spPr>
                          <a:xfrm>
                            <a:off x="5307" y="4409"/>
                            <a:ext cx="4809" cy="1701"/>
                          </a:xfrm>
                          <a:prstGeom prst="rect">
                            <a:avLst/>
                          </a:prstGeom>
                          <a:noFill/>
                        </p:spPr>
                      </p:pic>
                    </p:oleObj>
                  </mc:Fallback>
                </mc:AlternateContent>
              </a:graphicData>
            </a:graphic>
          </p:graphicFrame>
        </p:grpSp>
      </p:grpSp>
      <p:grpSp>
        <p:nvGrpSpPr>
          <p:cNvPr id="56" name="组合 55"/>
          <p:cNvGrpSpPr/>
          <p:nvPr>
            <p:custDataLst>
              <p:tags r:id="rId47"/>
            </p:custDataLst>
          </p:nvPr>
        </p:nvGrpSpPr>
        <p:grpSpPr>
          <a:xfrm>
            <a:off x="1199515" y="4990465"/>
            <a:ext cx="6497955" cy="497205"/>
            <a:chOff x="510" y="6419"/>
            <a:chExt cx="10233" cy="783"/>
          </a:xfrm>
        </p:grpSpPr>
        <p:sp>
          <p:nvSpPr>
            <p:cNvPr id="58" name="Text Box 6"/>
            <p:cNvSpPr txBox="1"/>
            <p:nvPr>
              <p:custDataLst>
                <p:tags r:id="rId48"/>
              </p:custDataLst>
            </p:nvPr>
          </p:nvSpPr>
          <p:spPr>
            <a:xfrm>
              <a:off x="510" y="6420"/>
              <a:ext cx="8618" cy="774"/>
            </a:xfrm>
            <a:prstGeom prst="rect">
              <a:avLst/>
            </a:prstGeom>
            <a:noFill/>
            <a:ln w="9525">
              <a:noFill/>
            </a:ln>
          </p:spPr>
          <p:txBody>
            <a:bodyPr>
              <a:spAutoFit/>
            </a:bodyPr>
            <a:lstStyle/>
            <a:p>
              <a:r>
                <a:rPr lang="zh-CN" altLang="en-US" sz="2600" b="1">
                  <a:solidFill>
                    <a:srgbClr val="0F4DD9"/>
                  </a:solidFill>
                  <a:effectLst/>
                  <a:latin typeface="黑体" panose="02010609060101010101" charset="-122"/>
                  <a:ea typeface="黑体" panose="02010609060101010101" charset="-122"/>
                  <a:cs typeface="黑体" panose="02010609060101010101" charset="-122"/>
                </a:rPr>
                <a:t>两点间的距离公式</a:t>
              </a:r>
              <a:r>
                <a:rPr lang="en-US" altLang="zh-CN" sz="2600" b="1">
                  <a:solidFill>
                    <a:srgbClr val="0F4DD9"/>
                  </a:solidFill>
                  <a:effectLst/>
                  <a:latin typeface="黑体" panose="02010609060101010101" charset="-122"/>
                  <a:ea typeface="黑体" panose="02010609060101010101" charset="-122"/>
                  <a:cs typeface="黑体" panose="02010609060101010101" charset="-122"/>
                </a:rPr>
                <a:t>:</a:t>
              </a:r>
              <a:r>
                <a:rPr lang="zh-CN" altLang="en-US" sz="2600">
                  <a:solidFill>
                    <a:schemeClr val="tx1"/>
                  </a:solidFill>
                  <a:latin typeface="黑体" panose="02010609060101010101" charset="-122"/>
                  <a:ea typeface="黑体" panose="02010609060101010101" charset="-122"/>
                  <a:cs typeface="黑体" panose="02010609060101010101" charset="-122"/>
                </a:rPr>
                <a:t>已知</a:t>
              </a:r>
              <a:endParaRPr lang="zh-CN" altLang="en-US" sz="2600">
                <a:solidFill>
                  <a:schemeClr val="tx1"/>
                </a:solidFill>
                <a:latin typeface="黑体" panose="02010609060101010101" charset="-122"/>
                <a:ea typeface="黑体" panose="02010609060101010101" charset="-122"/>
                <a:cs typeface="黑体" panose="02010609060101010101" charset="-122"/>
              </a:endParaRPr>
            </a:p>
          </p:txBody>
        </p:sp>
        <p:graphicFrame>
          <p:nvGraphicFramePr>
            <p:cNvPr id="59" name="对象 58"/>
            <p:cNvGraphicFramePr>
              <a:graphicFrameLocks noChangeAspect="1"/>
            </p:cNvGraphicFramePr>
            <p:nvPr>
              <p:custDataLst>
                <p:tags r:id="rId49"/>
              </p:custDataLst>
            </p:nvPr>
          </p:nvGraphicFramePr>
          <p:xfrm>
            <a:off x="6276" y="6419"/>
            <a:ext cx="2108" cy="737"/>
          </p:xfrm>
          <a:graphic>
            <a:graphicData uri="http://schemas.openxmlformats.org/presentationml/2006/ole">
              <mc:AlternateContent xmlns:mc="http://schemas.openxmlformats.org/markup-compatibility/2006">
                <mc:Choice xmlns:v="urn:schemas-microsoft-com:vml" Requires="v">
                  <p:oleObj spid="_x0000_s1051" name="" r:id="rId50" imgW="596900" imgH="215900" progId="Equation.KSEE3">
                    <p:embed/>
                  </p:oleObj>
                </mc:Choice>
                <mc:Fallback>
                  <p:oleObj name="" r:id="rId50" imgW="596900" imgH="215900" progId="Equation.KSEE3">
                    <p:embed/>
                    <p:pic>
                      <p:nvPicPr>
                        <p:cNvPr id="0" name="OLE substitute image"/>
                        <p:cNvPicPr/>
                        <p:nvPr/>
                      </p:nvPicPr>
                      <p:blipFill>
                        <a:blip r:embed="rId51"/>
                        <a:stretch>
                          <a:fillRect/>
                        </a:stretch>
                      </p:blipFill>
                      <p:spPr>
                        <a:xfrm>
                          <a:off x="6276" y="6419"/>
                          <a:ext cx="2108" cy="737"/>
                        </a:xfrm>
                        <a:prstGeom prst="rect">
                          <a:avLst/>
                        </a:prstGeom>
                      </p:spPr>
                    </p:pic>
                  </p:oleObj>
                </mc:Fallback>
              </mc:AlternateContent>
            </a:graphicData>
          </a:graphic>
        </p:graphicFrame>
        <p:graphicFrame>
          <p:nvGraphicFramePr>
            <p:cNvPr id="62" name="对象 61"/>
            <p:cNvGraphicFramePr>
              <a:graphicFrameLocks noChangeAspect="1"/>
            </p:cNvGraphicFramePr>
            <p:nvPr>
              <p:custDataLst>
                <p:tags r:id="rId52"/>
              </p:custDataLst>
            </p:nvPr>
          </p:nvGraphicFramePr>
          <p:xfrm>
            <a:off x="8488" y="6465"/>
            <a:ext cx="2255" cy="737"/>
          </p:xfrm>
          <a:graphic>
            <a:graphicData uri="http://schemas.openxmlformats.org/presentationml/2006/ole">
              <mc:AlternateContent xmlns:mc="http://schemas.openxmlformats.org/markup-compatibility/2006">
                <mc:Choice xmlns:v="urn:schemas-microsoft-com:vml" Requires="v">
                  <p:oleObj spid="_x0000_s1052" name="" r:id="rId53" imgW="634365" imgH="215900" progId="Equation.KSEE3">
                    <p:embed/>
                  </p:oleObj>
                </mc:Choice>
                <mc:Fallback>
                  <p:oleObj name="" r:id="rId53" imgW="634365" imgH="215900" progId="Equation.KSEE3">
                    <p:embed/>
                    <p:pic>
                      <p:nvPicPr>
                        <p:cNvPr id="0" name="OLE substitute image"/>
                        <p:cNvPicPr/>
                        <p:nvPr/>
                      </p:nvPicPr>
                      <p:blipFill>
                        <a:blip r:embed="rId54"/>
                        <a:stretch>
                          <a:fillRect/>
                        </a:stretch>
                      </p:blipFill>
                      <p:spPr>
                        <a:xfrm>
                          <a:off x="8488" y="6465"/>
                          <a:ext cx="2255" cy="737"/>
                        </a:xfrm>
                        <a:prstGeom prst="rect">
                          <a:avLst/>
                        </a:prstGeom>
                      </p:spPr>
                    </p:pic>
                  </p:oleObj>
                </mc:Fallback>
              </mc:AlternateContent>
            </a:graphicData>
          </a:graphic>
        </p:graphicFrame>
      </p:grpSp>
      <p:grpSp>
        <p:nvGrpSpPr>
          <p:cNvPr id="77" name="组合 76"/>
          <p:cNvGrpSpPr/>
          <p:nvPr>
            <p:custDataLst>
              <p:tags r:id="rId55"/>
            </p:custDataLst>
          </p:nvPr>
        </p:nvGrpSpPr>
        <p:grpSpPr>
          <a:xfrm>
            <a:off x="3602355" y="5572125"/>
            <a:ext cx="5073650" cy="661670"/>
            <a:chOff x="6065" y="9422"/>
            <a:chExt cx="7990" cy="1042"/>
          </a:xfrm>
        </p:grpSpPr>
        <p:sp>
          <p:nvSpPr>
            <p:cNvPr id="36" name="圆角矩形 35"/>
            <p:cNvSpPr/>
            <p:nvPr>
              <p:custDataLst>
                <p:tags r:id="rId56"/>
              </p:custDataLst>
            </p:nvPr>
          </p:nvSpPr>
          <p:spPr>
            <a:xfrm>
              <a:off x="6065" y="9466"/>
              <a:ext cx="7991" cy="998"/>
            </a:xfrm>
            <a:prstGeom prst="roundRect">
              <a:avLst>
                <a:gd name="adj" fmla="val 50000"/>
              </a:avLst>
            </a:prstGeom>
            <a:gradFill>
              <a:gsLst>
                <a:gs pos="0">
                  <a:srgbClr val="0BA4F5">
                    <a:alpha val="3000"/>
                  </a:srgbClr>
                </a:gs>
                <a:gs pos="100000">
                  <a:schemeClr val="accent6">
                    <a:alpha val="17000"/>
                  </a:schemeClr>
                </a:gs>
              </a:gsLst>
              <a:lin ang="13620000" scaled="0"/>
            </a:gradFill>
            <a:ln w="22225">
              <a:no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600" b="1">
                <a:solidFill>
                  <a:srgbClr val="0062DC"/>
                </a:solidFill>
                <a:latin typeface="Times New Roman" panose="02020603050405020304" pitchFamily="18" charset="0"/>
                <a:ea typeface="黑体" panose="02010609060101010101" charset="-122"/>
                <a:sym typeface="+mn-ea"/>
              </a:endParaRPr>
            </a:p>
          </p:txBody>
        </p:sp>
        <p:graphicFrame>
          <p:nvGraphicFramePr>
            <p:cNvPr id="64" name="对象 63"/>
            <p:cNvGraphicFramePr>
              <a:graphicFrameLocks noChangeAspect="1"/>
            </p:cNvGraphicFramePr>
            <p:nvPr>
              <p:custDataLst>
                <p:tags r:id="rId57"/>
              </p:custDataLst>
            </p:nvPr>
          </p:nvGraphicFramePr>
          <p:xfrm>
            <a:off x="6421" y="9422"/>
            <a:ext cx="7421" cy="1041"/>
          </p:xfrm>
          <a:graphic>
            <a:graphicData uri="http://schemas.openxmlformats.org/presentationml/2006/ole">
              <mc:AlternateContent xmlns:mc="http://schemas.openxmlformats.org/markup-compatibility/2006">
                <mc:Choice xmlns:v="urn:schemas-microsoft-com:vml" Requires="v">
                  <p:oleObj spid="_x0000_s1053" name="" r:id="rId58" imgW="4782820" imgH="715645" progId="Equation.KSEE3">
                    <p:embed/>
                  </p:oleObj>
                </mc:Choice>
                <mc:Fallback>
                  <p:oleObj name="" r:id="rId58" imgW="4782820" imgH="715645" progId="Equation.KSEE3">
                    <p:embed/>
                    <p:pic>
                      <p:nvPicPr>
                        <p:cNvPr id="0" name="OLE substitute image"/>
                        <p:cNvPicPr/>
                        <p:nvPr/>
                      </p:nvPicPr>
                      <p:blipFill>
                        <a:blip r:embed="rId59"/>
                        <a:stretch>
                          <a:fillRect/>
                        </a:stretch>
                      </p:blipFill>
                      <p:spPr>
                        <a:xfrm>
                          <a:off x="6421" y="9422"/>
                          <a:ext cx="7421" cy="1041"/>
                        </a:xfrm>
                        <a:prstGeom prst="rect">
                          <a:avLst/>
                        </a:prstGeom>
                        <a:ln w="38100">
                          <a:noFill/>
                          <a:prstDash val="dash"/>
                        </a:ln>
                      </p:spPr>
                    </p:pic>
                  </p:oleObj>
                </mc:Fallback>
              </mc:AlternateContent>
            </a:graphicData>
          </a:graphic>
        </p:graphicFrame>
      </p:grpSp>
      <p:grpSp>
        <p:nvGrpSpPr>
          <p:cNvPr id="76" name="组合 75"/>
          <p:cNvGrpSpPr/>
          <p:nvPr>
            <p:custDataLst>
              <p:tags r:id="rId60"/>
            </p:custDataLst>
          </p:nvPr>
        </p:nvGrpSpPr>
        <p:grpSpPr>
          <a:xfrm>
            <a:off x="604520" y="1518920"/>
            <a:ext cx="11455400" cy="539750"/>
            <a:chOff x="952" y="2722"/>
            <a:chExt cx="18040" cy="850"/>
          </a:xfrm>
        </p:grpSpPr>
        <p:grpSp>
          <p:nvGrpSpPr>
            <p:cNvPr id="6" name="组合 5"/>
            <p:cNvGrpSpPr/>
            <p:nvPr>
              <p:custDataLst>
                <p:tags r:id="rId61"/>
              </p:custDataLst>
            </p:nvPr>
          </p:nvGrpSpPr>
          <p:grpSpPr>
            <a:xfrm>
              <a:off x="952" y="2722"/>
              <a:ext cx="18041" cy="850"/>
              <a:chOff x="284" y="1433"/>
              <a:chExt cx="18041" cy="850"/>
            </a:xfrm>
          </p:grpSpPr>
          <p:sp>
            <p:nvSpPr>
              <p:cNvPr id="26" name="文本框 25"/>
              <p:cNvSpPr txBox="1"/>
              <p:nvPr>
                <p:custDataLst>
                  <p:tags r:id="rId62"/>
                </p:custDataLst>
              </p:nvPr>
            </p:nvSpPr>
            <p:spPr>
              <a:xfrm>
                <a:off x="284" y="1433"/>
                <a:ext cx="18041" cy="850"/>
              </a:xfrm>
              <a:prstGeom prst="rect">
                <a:avLst/>
              </a:prstGeom>
              <a:noFill/>
              <a:ln w="9525">
                <a:noFill/>
              </a:ln>
            </p:spPr>
            <p:txBody>
              <a:bodyPr wrap="square" anchor="t">
                <a:spAutoFit/>
              </a:bodyPr>
              <a:lstStyle/>
              <a:p>
                <a:pPr>
                  <a:lnSpc>
                    <a:spcPts val="3500"/>
                  </a:lnSpc>
                  <a:spcBef>
                    <a:spcPct val="0"/>
                  </a:spcBef>
                  <a:buFontTx/>
                  <a:buNone/>
                </a:pPr>
                <a:r>
                  <a:rPr lang="en-US" altLang="zh-CN" sz="2800">
                    <a:latin typeface="Times New Roman" panose="02020603050405020304" pitchFamily="18" charset="0"/>
                    <a:ea typeface="黑体" panose="02010609060101010101" charset="-122"/>
                    <a:cs typeface="Times New Roman" panose="02020603050405020304" pitchFamily="18" charset="0"/>
                    <a:sym typeface="+mn-ea"/>
                  </a:rPr>
                  <a:t>      </a:t>
                </a:r>
                <a:r>
                  <a:rPr lang="zh-CN" altLang="en-US" sz="2600">
                    <a:latin typeface="Times New Roman" panose="02020603050405020304" pitchFamily="18" charset="0"/>
                    <a:ea typeface="黑体" panose="02010609060101010101" charset="-122"/>
                    <a:cs typeface="Times New Roman" panose="02020603050405020304" pitchFamily="18" charset="0"/>
                    <a:sym typeface="+mn-ea"/>
                  </a:rPr>
                  <a:t>设</a:t>
                </a:r>
                <a:r>
                  <a:rPr lang="en-US" altLang="zh-CN" sz="2600" b="1" i="1">
                    <a:latin typeface="Times New Roman" panose="02020603050405020304" pitchFamily="18" charset="0"/>
                    <a:ea typeface="黑体" panose="02010609060101010101" charset="-122"/>
                    <a:cs typeface="Times New Roman" panose="02020603050405020304" pitchFamily="18" charset="0"/>
                    <a:sym typeface="+mn-ea"/>
                  </a:rPr>
                  <a:t>a</a:t>
                </a:r>
                <a:r>
                  <a:rPr lang="zh-CN" altLang="en-US" sz="2600">
                    <a:latin typeface="Times New Roman" panose="02020603050405020304" pitchFamily="18" charset="0"/>
                    <a:ea typeface="黑体" panose="02010609060101010101" charset="-122"/>
                    <a:cs typeface="Times New Roman" panose="02020603050405020304" pitchFamily="18" charset="0"/>
                    <a:sym typeface="+mn-ea"/>
                  </a:rPr>
                  <a:t>＝</a:t>
                </a:r>
                <a:r>
                  <a:rPr lang="en-US" altLang="zh-CN" sz="2600">
                    <a:latin typeface="Times New Roman" panose="02020603050405020304" pitchFamily="18" charset="0"/>
                    <a:ea typeface="黑体" panose="02010609060101010101" charset="-122"/>
                    <a:cs typeface="Times New Roman" panose="02020603050405020304" pitchFamily="18" charset="0"/>
                    <a:sym typeface="+mn-ea"/>
                  </a:rPr>
                  <a:t>(</a:t>
                </a:r>
                <a:r>
                  <a:rPr lang="en-US" altLang="zh-CN" sz="2600" i="1">
                    <a:latin typeface="Times New Roman" panose="02020603050405020304" pitchFamily="18" charset="0"/>
                    <a:ea typeface="黑体" panose="02010609060101010101" charset="-122"/>
                    <a:cs typeface="Times New Roman" panose="02020603050405020304" pitchFamily="18" charset="0"/>
                    <a:sym typeface="+mn-ea"/>
                  </a:rPr>
                  <a:t>x</a:t>
                </a:r>
                <a:r>
                  <a:rPr lang="en-US" altLang="zh-CN" sz="2600" baseline="-25000">
                    <a:latin typeface="Times New Roman" panose="02020603050405020304" pitchFamily="18" charset="0"/>
                    <a:ea typeface="黑体" panose="02010609060101010101" charset="-122"/>
                    <a:cs typeface="Times New Roman" panose="02020603050405020304" pitchFamily="18" charset="0"/>
                    <a:sym typeface="+mn-ea"/>
                  </a:rPr>
                  <a:t>1</a:t>
                </a:r>
                <a:r>
                  <a:rPr lang="zh-CN" altLang="en-US" sz="2600">
                    <a:latin typeface="Times New Roman" panose="02020603050405020304" pitchFamily="18" charset="0"/>
                    <a:ea typeface="黑体" panose="02010609060101010101" charset="-122"/>
                    <a:cs typeface="Times New Roman" panose="02020603050405020304" pitchFamily="18" charset="0"/>
                    <a:sym typeface="+mn-ea"/>
                  </a:rPr>
                  <a:t>，</a:t>
                </a:r>
                <a:r>
                  <a:rPr lang="en-US" altLang="zh-CN" sz="2600" i="1">
                    <a:latin typeface="Times New Roman" panose="02020603050405020304" pitchFamily="18" charset="0"/>
                    <a:ea typeface="黑体" panose="02010609060101010101" charset="-122"/>
                    <a:cs typeface="Times New Roman" panose="02020603050405020304" pitchFamily="18" charset="0"/>
                    <a:sym typeface="+mn-ea"/>
                  </a:rPr>
                  <a:t>y</a:t>
                </a:r>
                <a:r>
                  <a:rPr lang="en-US" altLang="zh-CN" sz="2600" baseline="-25000">
                    <a:latin typeface="Times New Roman" panose="02020603050405020304" pitchFamily="18" charset="0"/>
                    <a:ea typeface="黑体" panose="02010609060101010101" charset="-122"/>
                    <a:cs typeface="Times New Roman" panose="02020603050405020304" pitchFamily="18" charset="0"/>
                    <a:sym typeface="+mn-ea"/>
                  </a:rPr>
                  <a:t>1</a:t>
                </a:r>
                <a:r>
                  <a:rPr lang="en-US" altLang="zh-CN" sz="2600">
                    <a:latin typeface="Times New Roman" panose="02020603050405020304" pitchFamily="18" charset="0"/>
                    <a:ea typeface="黑体" panose="02010609060101010101" charset="-122"/>
                    <a:cs typeface="Times New Roman" panose="02020603050405020304" pitchFamily="18" charset="0"/>
                    <a:sym typeface="+mn-ea"/>
                  </a:rPr>
                  <a:t>)</a:t>
                </a:r>
                <a:r>
                  <a:rPr lang="zh-CN" altLang="en-US" sz="2600" b="1">
                    <a:latin typeface="Times New Roman" panose="02020603050405020304" pitchFamily="18" charset="0"/>
                    <a:ea typeface="黑体" panose="02010609060101010101" charset="-122"/>
                    <a:cs typeface="Times New Roman" panose="02020603050405020304" pitchFamily="18" charset="0"/>
                    <a:sym typeface="+mn-ea"/>
                  </a:rPr>
                  <a:t>，</a:t>
                </a:r>
                <a:r>
                  <a:rPr lang="en-US" altLang="zh-CN" sz="2600" b="1" i="1">
                    <a:latin typeface="Times New Roman" panose="02020603050405020304" pitchFamily="18" charset="0"/>
                    <a:ea typeface="黑体" panose="02010609060101010101" charset="-122"/>
                    <a:cs typeface="Times New Roman" panose="02020603050405020304" pitchFamily="18" charset="0"/>
                    <a:sym typeface="+mn-ea"/>
                  </a:rPr>
                  <a:t>b</a:t>
                </a:r>
                <a:r>
                  <a:rPr lang="zh-CN" altLang="en-US" sz="2600">
                    <a:latin typeface="Times New Roman" panose="02020603050405020304" pitchFamily="18" charset="0"/>
                    <a:ea typeface="黑体" panose="02010609060101010101" charset="-122"/>
                    <a:cs typeface="Times New Roman" panose="02020603050405020304" pitchFamily="18" charset="0"/>
                    <a:sym typeface="+mn-ea"/>
                  </a:rPr>
                  <a:t>＝</a:t>
                </a:r>
                <a:r>
                  <a:rPr lang="en-US" altLang="zh-CN" sz="2600">
                    <a:latin typeface="Times New Roman" panose="02020603050405020304" pitchFamily="18" charset="0"/>
                    <a:ea typeface="黑体" panose="02010609060101010101" charset="-122"/>
                    <a:cs typeface="Times New Roman" panose="02020603050405020304" pitchFamily="18" charset="0"/>
                    <a:sym typeface="+mn-ea"/>
                  </a:rPr>
                  <a:t>(</a:t>
                </a:r>
                <a:r>
                  <a:rPr lang="en-US" altLang="zh-CN" sz="2600" i="1">
                    <a:latin typeface="Times New Roman" panose="02020603050405020304" pitchFamily="18" charset="0"/>
                    <a:ea typeface="黑体" panose="02010609060101010101" charset="-122"/>
                    <a:cs typeface="Times New Roman" panose="02020603050405020304" pitchFamily="18" charset="0"/>
                    <a:sym typeface="+mn-ea"/>
                  </a:rPr>
                  <a:t>x</a:t>
                </a:r>
                <a:r>
                  <a:rPr lang="en-US" altLang="zh-CN" sz="2600" baseline="-25000">
                    <a:latin typeface="Times New Roman" panose="02020603050405020304" pitchFamily="18" charset="0"/>
                    <a:ea typeface="黑体" panose="02010609060101010101" charset="-122"/>
                    <a:cs typeface="Times New Roman" panose="02020603050405020304" pitchFamily="18" charset="0"/>
                    <a:sym typeface="+mn-ea"/>
                  </a:rPr>
                  <a:t>2</a:t>
                </a:r>
                <a:r>
                  <a:rPr lang="zh-CN" altLang="en-US" sz="2600">
                    <a:latin typeface="Times New Roman" panose="02020603050405020304" pitchFamily="18" charset="0"/>
                    <a:ea typeface="黑体" panose="02010609060101010101" charset="-122"/>
                    <a:cs typeface="Times New Roman" panose="02020603050405020304" pitchFamily="18" charset="0"/>
                    <a:sym typeface="+mn-ea"/>
                  </a:rPr>
                  <a:t>，</a:t>
                </a:r>
                <a:r>
                  <a:rPr lang="en-US" altLang="zh-CN" sz="2600" i="1">
                    <a:latin typeface="Times New Roman" panose="02020603050405020304" pitchFamily="18" charset="0"/>
                    <a:ea typeface="黑体" panose="02010609060101010101" charset="-122"/>
                    <a:cs typeface="Times New Roman" panose="02020603050405020304" pitchFamily="18" charset="0"/>
                    <a:sym typeface="+mn-ea"/>
                  </a:rPr>
                  <a:t>y</a:t>
                </a:r>
                <a:r>
                  <a:rPr lang="en-US" altLang="zh-CN" sz="2600" baseline="-25000">
                    <a:latin typeface="Times New Roman" panose="02020603050405020304" pitchFamily="18" charset="0"/>
                    <a:ea typeface="黑体" panose="02010609060101010101" charset="-122"/>
                    <a:cs typeface="Times New Roman" panose="02020603050405020304" pitchFamily="18" charset="0"/>
                    <a:sym typeface="+mn-ea"/>
                  </a:rPr>
                  <a:t>2</a:t>
                </a:r>
                <a:r>
                  <a:rPr lang="en-US" altLang="zh-CN" sz="2600">
                    <a:latin typeface="Times New Roman" panose="02020603050405020304" pitchFamily="18" charset="0"/>
                    <a:ea typeface="黑体" panose="02010609060101010101" charset="-122"/>
                    <a:cs typeface="Times New Roman" panose="02020603050405020304" pitchFamily="18" charset="0"/>
                    <a:sym typeface="+mn-ea"/>
                  </a:rPr>
                  <a:t>)</a:t>
                </a:r>
                <a:r>
                  <a:rPr lang="zh-CN" altLang="en-US" sz="2600" b="1">
                    <a:latin typeface="Times New Roman" panose="02020603050405020304" pitchFamily="18" charset="0"/>
                    <a:ea typeface="黑体" panose="02010609060101010101" charset="-122"/>
                    <a:cs typeface="Times New Roman" panose="02020603050405020304" pitchFamily="18" charset="0"/>
                    <a:sym typeface="+mn-ea"/>
                  </a:rPr>
                  <a:t>，</a:t>
                </a:r>
                <a:r>
                  <a:rPr lang="zh-CN" altLang="en-US" sz="2600">
                    <a:latin typeface="Times New Roman" panose="02020603050405020304" pitchFamily="18" charset="0"/>
                    <a:ea typeface="黑体" panose="02010609060101010101" charset="-122"/>
                    <a:cs typeface="Times New Roman" panose="02020603050405020304" pitchFamily="18" charset="0"/>
                    <a:sym typeface="+mn-ea"/>
                  </a:rPr>
                  <a:t>则</a:t>
                </a:r>
                <a:endParaRPr sz="2600">
                  <a:latin typeface="Times New Roman" panose="02020603050405020304" pitchFamily="18" charset="0"/>
                  <a:ea typeface="黑体" panose="02010609060101010101" charset="-122"/>
                  <a:cs typeface="Times New Roman" panose="02020603050405020304" pitchFamily="18" charset="0"/>
                </a:endParaRPr>
              </a:p>
            </p:txBody>
          </p:sp>
          <p:cxnSp>
            <p:nvCxnSpPr>
              <p:cNvPr id="7" name="直接箭头连接符 6"/>
              <p:cNvCxnSpPr/>
              <p:nvPr>
                <p:custDataLst>
                  <p:tags r:id="rId63"/>
                </p:custDataLst>
              </p:nvPr>
            </p:nvCxnSpPr>
            <p:spPr>
              <a:xfrm flipV="1">
                <a:off x="4826" y="1582"/>
                <a:ext cx="397"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custDataLst>
                  <p:tags r:id="rId64"/>
                </p:custDataLst>
              </p:nvPr>
            </p:nvCxnSpPr>
            <p:spPr>
              <a:xfrm flipV="1">
                <a:off x="1789" y="1630"/>
                <a:ext cx="397"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68" name="椭圆 67"/>
            <p:cNvSpPr/>
            <p:nvPr>
              <p:custDataLst>
                <p:tags r:id="rId65"/>
              </p:custDataLst>
            </p:nvPr>
          </p:nvSpPr>
          <p:spPr>
            <a:xfrm>
              <a:off x="1540" y="3029"/>
              <a:ext cx="273" cy="273"/>
            </a:xfrm>
            <a:prstGeom prst="ellipse">
              <a:avLst/>
            </a:prstGeom>
            <a:solidFill>
              <a:srgbClr val="0F4D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srcRect l="26" r="26"/>
          <a:stretch>
            <a:fillRect/>
          </a:stretch>
        </p:blipFill>
        <p:spPr>
          <a:xfrm>
            <a:off x="-635" y="0"/>
            <a:ext cx="12192635"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矩形: 圆顶角 8"/>
          <p:cNvSpPr/>
          <p:nvPr>
            <p:custDataLst>
              <p:tags r:id="rId3"/>
            </p:custDataLst>
          </p:nvPr>
        </p:nvSpPr>
        <p:spPr>
          <a:xfrm>
            <a:off x="0" y="342900"/>
            <a:ext cx="12192000" cy="6515100"/>
          </a:xfrm>
          <a:prstGeom prst="round2SameRect">
            <a:avLst>
              <a:gd name="adj1" fmla="val 7374"/>
              <a:gd name="adj2" fmla="val 0"/>
            </a:avLst>
          </a:prstGeom>
          <a:gradFill flip="none" rotWithShape="1">
            <a:gsLst>
              <a:gs pos="0">
                <a:srgbClr val="FCFDFE"/>
              </a:gs>
              <a:gs pos="100000">
                <a:srgbClr val="FCFDFE">
                  <a:alpha val="78000"/>
                </a:srgbClr>
              </a:gs>
            </a:gsLst>
            <a:lin ang="5400000" scaled="1"/>
          </a:gra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custDataLst>
              <p:tags r:id="rId4"/>
            </p:custDataLst>
          </p:nvPr>
        </p:nvGrpSpPr>
        <p:grpSpPr>
          <a:xfrm>
            <a:off x="584836" y="472966"/>
            <a:ext cx="5197474" cy="521970"/>
            <a:chOff x="330201" y="576471"/>
            <a:chExt cx="5197474" cy="521970"/>
          </a:xfrm>
        </p:grpSpPr>
        <p:sp>
          <p:nvSpPr>
            <p:cNvPr id="14" name="文本框 13"/>
            <p:cNvSpPr txBox="1"/>
            <p:nvPr>
              <p:custDataLst>
                <p:tags r:id="rId5"/>
              </p:custDataLst>
            </p:nvPr>
          </p:nvSpPr>
          <p:spPr>
            <a:xfrm>
              <a:off x="523875" y="576471"/>
              <a:ext cx="5003800" cy="521970"/>
            </a:xfrm>
            <a:prstGeom prst="rect">
              <a:avLst/>
            </a:prstGeom>
            <a:noFill/>
          </p:spPr>
          <p:txBody>
            <a:bodyPr wrap="square" rtlCol="0">
              <a:spAutoFit/>
            </a:bodyPr>
            <a:lstStyle/>
            <a:p>
              <a:r>
                <a:rPr lang="zh-CN" altLang="en-US" sz="2800" b="1">
                  <a:solidFill>
                    <a:schemeClr val="tx1">
                      <a:lumMod val="95000"/>
                      <a:lumOff val="5000"/>
                    </a:schemeClr>
                  </a:solidFill>
                  <a:latin typeface="微软雅黑" panose="020B0503020204020204" charset="-122"/>
                  <a:ea typeface="微软雅黑" panose="020B0503020204020204" charset="-122"/>
                </a:rPr>
                <a:t>复习旧知</a:t>
              </a:r>
              <a:endParaRPr lang="zh-CN" altLang="en-US" sz="2800" b="1">
                <a:solidFill>
                  <a:schemeClr val="tx1">
                    <a:lumMod val="95000"/>
                    <a:lumOff val="5000"/>
                  </a:schemeClr>
                </a:solidFill>
                <a:latin typeface="微软雅黑" panose="020B0503020204020204" charset="-122"/>
                <a:ea typeface="微软雅黑" panose="020B0503020204020204" charset="-122"/>
              </a:endParaRPr>
            </a:p>
          </p:txBody>
        </p:sp>
        <p:sp>
          <p:nvSpPr>
            <p:cNvPr id="16" name="矩形: 圆角 15"/>
            <p:cNvSpPr/>
            <p:nvPr>
              <p:custDataLst>
                <p:tags r:id="rId6"/>
              </p:custDataLst>
            </p:nvPr>
          </p:nvSpPr>
          <p:spPr>
            <a:xfrm>
              <a:off x="330201" y="656481"/>
              <a:ext cx="139700" cy="380365"/>
            </a:xfrm>
            <a:prstGeom prst="roundRect">
              <a:avLst>
                <a:gd name="adj" fmla="val 50000"/>
              </a:avLst>
            </a:prstGeom>
            <a:gradFill flip="none" rotWithShape="1">
              <a:gsLst>
                <a:gs pos="0">
                  <a:srgbClr val="D1DE7D"/>
                </a:gs>
                <a:gs pos="70000">
                  <a:srgbClr val="068BD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grpSp>
      <p:grpSp>
        <p:nvGrpSpPr>
          <p:cNvPr id="100" name="组合 99"/>
          <p:cNvGrpSpPr/>
          <p:nvPr>
            <p:custDataLst>
              <p:tags r:id="rId7"/>
            </p:custDataLst>
          </p:nvPr>
        </p:nvGrpSpPr>
        <p:grpSpPr>
          <a:xfrm>
            <a:off x="3406775" y="5277485"/>
            <a:ext cx="5517515" cy="723265"/>
            <a:chOff x="6053" y="9067"/>
            <a:chExt cx="8689" cy="1139"/>
          </a:xfrm>
        </p:grpSpPr>
        <p:sp>
          <p:nvSpPr>
            <p:cNvPr id="93" name="圆角矩形 92"/>
            <p:cNvSpPr/>
            <p:nvPr>
              <p:custDataLst>
                <p:tags r:id="rId8"/>
              </p:custDataLst>
            </p:nvPr>
          </p:nvSpPr>
          <p:spPr>
            <a:xfrm>
              <a:off x="6053" y="9067"/>
              <a:ext cx="8689" cy="1139"/>
            </a:xfrm>
            <a:prstGeom prst="roundRect">
              <a:avLst>
                <a:gd name="adj" fmla="val 50000"/>
              </a:avLst>
            </a:prstGeom>
            <a:solidFill>
              <a:srgbClr val="9FC157">
                <a:alpha val="3000"/>
              </a:srgbClr>
            </a:solidFill>
            <a:ln>
              <a:solidFill>
                <a:srgbClr val="9FC157"/>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zh-CN" sz="2800" b="1">
                <a:solidFill>
                  <a:srgbClr val="FF7F3F"/>
                </a:solidFill>
                <a:effectLst/>
                <a:latin typeface="黑体" panose="02010609060101010101" charset="-122"/>
                <a:ea typeface="黑体" panose="02010609060101010101" charset="-122"/>
                <a:cs typeface="Times New Roman" panose="02020603050405020304" pitchFamily="18" charset="0"/>
                <a:sym typeface="+mn-ea"/>
              </a:endParaRPr>
            </a:p>
          </p:txBody>
        </p:sp>
        <p:graphicFrame>
          <p:nvGraphicFramePr>
            <p:cNvPr id="78" name="对象 77"/>
            <p:cNvGraphicFramePr>
              <a:graphicFrameLocks noChangeAspect="1"/>
            </p:cNvGraphicFramePr>
            <p:nvPr>
              <p:custDataLst>
                <p:tags r:id="rId9"/>
              </p:custDataLst>
            </p:nvPr>
          </p:nvGraphicFramePr>
          <p:xfrm>
            <a:off x="6516" y="9067"/>
            <a:ext cx="7643" cy="1137"/>
          </p:xfrm>
          <a:graphic>
            <a:graphicData uri="http://schemas.openxmlformats.org/presentationml/2006/ole">
              <mc:AlternateContent xmlns:mc="http://schemas.openxmlformats.org/markup-compatibility/2006">
                <mc:Choice xmlns:v="urn:schemas-microsoft-com:vml" Requires="v">
                  <p:oleObj spid="_x0000_s1054" name="" r:id="rId10" imgW="1841500" imgH="292100" progId="Equation.KSEE3">
                    <p:embed/>
                  </p:oleObj>
                </mc:Choice>
                <mc:Fallback>
                  <p:oleObj name="" r:id="rId10" imgW="1841500" imgH="292100" progId="Equation.KSEE3">
                    <p:embed/>
                    <p:pic>
                      <p:nvPicPr>
                        <p:cNvPr id="0" name="OLE substitute image"/>
                        <p:cNvPicPr/>
                        <p:nvPr/>
                      </p:nvPicPr>
                      <p:blipFill>
                        <a:blip r:embed="rId11"/>
                        <a:stretch>
                          <a:fillRect/>
                        </a:stretch>
                      </p:blipFill>
                      <p:spPr>
                        <a:xfrm>
                          <a:off x="6516" y="9067"/>
                          <a:ext cx="7643" cy="1137"/>
                        </a:xfrm>
                        <a:prstGeom prst="rect">
                          <a:avLst/>
                        </a:prstGeom>
                        <a:ln w="38100">
                          <a:noFill/>
                          <a:prstDash val="dash"/>
                        </a:ln>
                      </p:spPr>
                    </p:pic>
                  </p:oleObj>
                </mc:Fallback>
              </mc:AlternateContent>
            </a:graphicData>
          </a:graphic>
        </p:graphicFrame>
      </p:grpSp>
      <p:grpSp>
        <p:nvGrpSpPr>
          <p:cNvPr id="3" name="组合 2"/>
          <p:cNvGrpSpPr/>
          <p:nvPr>
            <p:custDataLst>
              <p:tags r:id="rId12"/>
            </p:custDataLst>
          </p:nvPr>
        </p:nvGrpSpPr>
        <p:grpSpPr>
          <a:xfrm>
            <a:off x="7263130" y="2011045"/>
            <a:ext cx="3958590" cy="627380"/>
            <a:chOff x="9095" y="7528"/>
            <a:chExt cx="6234" cy="988"/>
          </a:xfrm>
        </p:grpSpPr>
        <p:sp>
          <p:nvSpPr>
            <p:cNvPr id="4" name="圆角矩形 3"/>
            <p:cNvSpPr/>
            <p:nvPr>
              <p:custDataLst>
                <p:tags r:id="rId13"/>
              </p:custDataLst>
            </p:nvPr>
          </p:nvSpPr>
          <p:spPr>
            <a:xfrm>
              <a:off x="9095" y="7540"/>
              <a:ext cx="6234" cy="960"/>
            </a:xfrm>
            <a:prstGeom prst="roundRect">
              <a:avLst>
                <a:gd name="adj" fmla="val 50000"/>
              </a:avLst>
            </a:prstGeom>
            <a:solidFill>
              <a:srgbClr val="9FC157">
                <a:alpha val="3000"/>
              </a:srgbClr>
            </a:solidFill>
            <a:ln>
              <a:solidFill>
                <a:srgbClr val="9FC157"/>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zh-CN" sz="2800" b="1">
                <a:solidFill>
                  <a:srgbClr val="FF7F3F"/>
                </a:solidFill>
                <a:effectLst/>
                <a:latin typeface="黑体" panose="02010609060101010101" charset="-122"/>
                <a:ea typeface="黑体" panose="02010609060101010101" charset="-122"/>
                <a:cs typeface="Times New Roman" panose="02020603050405020304" pitchFamily="18" charset="0"/>
                <a:sym typeface="+mn-ea"/>
              </a:endParaRPr>
            </a:p>
          </p:txBody>
        </p:sp>
        <p:graphicFrame>
          <p:nvGraphicFramePr>
            <p:cNvPr id="37" name="对象 36"/>
            <p:cNvGraphicFramePr>
              <a:graphicFrameLocks noChangeAspect="1"/>
            </p:cNvGraphicFramePr>
            <p:nvPr>
              <p:custDataLst>
                <p:tags r:id="rId14"/>
              </p:custDataLst>
            </p:nvPr>
          </p:nvGraphicFramePr>
          <p:xfrm>
            <a:off x="9361" y="7528"/>
            <a:ext cx="5596" cy="988"/>
          </p:xfrm>
          <a:graphic>
            <a:graphicData uri="http://schemas.openxmlformats.org/presentationml/2006/ole">
              <mc:AlternateContent xmlns:mc="http://schemas.openxmlformats.org/markup-compatibility/2006">
                <mc:Choice xmlns:v="urn:schemas-microsoft-com:vml" Requires="v">
                  <p:oleObj spid="_x0000_s1055" name="" r:id="rId15" imgW="1473200" imgH="254000" progId="Equation.DSMT4">
                    <p:embed/>
                  </p:oleObj>
                </mc:Choice>
                <mc:Fallback>
                  <p:oleObj name="" r:id="rId15" imgW="1473200" imgH="254000" progId="Equation.DSMT4">
                    <p:embed/>
                    <p:pic>
                      <p:nvPicPr>
                        <p:cNvPr id="0" name="OLE substitute image"/>
                        <p:cNvPicPr/>
                        <p:nvPr/>
                      </p:nvPicPr>
                      <p:blipFill>
                        <a:blip r:embed="rId16"/>
                        <a:stretch>
                          <a:fillRect/>
                        </a:stretch>
                      </p:blipFill>
                      <p:spPr>
                        <a:xfrm>
                          <a:off x="9361" y="7528"/>
                          <a:ext cx="5596" cy="988"/>
                        </a:xfrm>
                        <a:prstGeom prst="rect">
                          <a:avLst/>
                        </a:prstGeom>
                        <a:ln w="38100">
                          <a:noFill/>
                          <a:prstDash val="dash"/>
                        </a:ln>
                      </p:spPr>
                    </p:pic>
                  </p:oleObj>
                </mc:Fallback>
              </mc:AlternateContent>
            </a:graphicData>
          </a:graphic>
        </p:graphicFrame>
      </p:grpSp>
      <p:grpSp>
        <p:nvGrpSpPr>
          <p:cNvPr id="99" name="组合 98"/>
          <p:cNvGrpSpPr/>
          <p:nvPr>
            <p:custDataLst>
              <p:tags r:id="rId17"/>
            </p:custDataLst>
          </p:nvPr>
        </p:nvGrpSpPr>
        <p:grpSpPr>
          <a:xfrm>
            <a:off x="3622675" y="2939415"/>
            <a:ext cx="4931410" cy="1235710"/>
            <a:chOff x="3599" y="5500"/>
            <a:chExt cx="7766" cy="1946"/>
          </a:xfrm>
        </p:grpSpPr>
        <p:sp>
          <p:nvSpPr>
            <p:cNvPr id="94" name="圆角矩形 93"/>
            <p:cNvSpPr/>
            <p:nvPr>
              <p:custDataLst>
                <p:tags r:id="rId18"/>
              </p:custDataLst>
            </p:nvPr>
          </p:nvSpPr>
          <p:spPr>
            <a:xfrm>
              <a:off x="3599" y="5500"/>
              <a:ext cx="7766" cy="1947"/>
            </a:xfrm>
            <a:prstGeom prst="roundRect">
              <a:avLst>
                <a:gd name="adj" fmla="val 50000"/>
              </a:avLst>
            </a:prstGeom>
            <a:solidFill>
              <a:srgbClr val="9FC157">
                <a:alpha val="3000"/>
              </a:srgbClr>
            </a:solidFill>
            <a:ln>
              <a:solidFill>
                <a:srgbClr val="9FC157"/>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zh-CN" sz="2800" b="1">
                <a:solidFill>
                  <a:srgbClr val="FF7F3F"/>
                </a:solidFill>
                <a:effectLst/>
                <a:latin typeface="黑体" panose="02010609060101010101" charset="-122"/>
                <a:ea typeface="黑体" panose="02010609060101010101" charset="-122"/>
                <a:cs typeface="Times New Roman" panose="02020603050405020304" pitchFamily="18" charset="0"/>
                <a:sym typeface="+mn-ea"/>
              </a:endParaRPr>
            </a:p>
          </p:txBody>
        </p:sp>
        <p:grpSp>
          <p:nvGrpSpPr>
            <p:cNvPr id="82" name="组合 81"/>
            <p:cNvGrpSpPr/>
            <p:nvPr>
              <p:custDataLst>
                <p:tags r:id="rId19"/>
              </p:custDataLst>
            </p:nvPr>
          </p:nvGrpSpPr>
          <p:grpSpPr>
            <a:xfrm>
              <a:off x="3916" y="5586"/>
              <a:ext cx="7219" cy="1700"/>
              <a:chOff x="1638" y="4549"/>
              <a:chExt cx="7219" cy="1700"/>
            </a:xfrm>
          </p:grpSpPr>
          <p:graphicFrame>
            <p:nvGraphicFramePr>
              <p:cNvPr id="83" name="对象 82"/>
              <p:cNvGraphicFramePr>
                <a:graphicFrameLocks noChangeAspect="1"/>
              </p:cNvGraphicFramePr>
              <p:nvPr>
                <p:custDataLst>
                  <p:tags r:id="rId20"/>
                </p:custDataLst>
              </p:nvPr>
            </p:nvGraphicFramePr>
            <p:xfrm>
              <a:off x="1638" y="4549"/>
              <a:ext cx="2411" cy="1701"/>
            </p:xfrm>
            <a:graphic>
              <a:graphicData uri="http://schemas.openxmlformats.org/presentationml/2006/ole">
                <mc:AlternateContent xmlns:mc="http://schemas.openxmlformats.org/markup-compatibility/2006">
                  <mc:Choice xmlns:v="urn:schemas-microsoft-com:vml" Requires="v">
                    <p:oleObj spid="_x0000_s1056" name="Equation" r:id="rId21" imgW="800100" imgH="533400" progId="Equation.DSMT4">
                      <p:embed/>
                    </p:oleObj>
                  </mc:Choice>
                  <mc:Fallback>
                    <p:oleObj name="Equation" r:id="rId21" imgW="800100" imgH="533400" progId="Equation.DSMT4">
                      <p:embed/>
                      <p:pic>
                        <p:nvPicPr>
                          <p:cNvPr id="0" name="OLE substitute image"/>
                          <p:cNvPicPr/>
                          <p:nvPr/>
                        </p:nvPicPr>
                        <p:blipFill>
                          <a:blip r:embed="rId22"/>
                          <a:stretch>
                            <a:fillRect/>
                          </a:stretch>
                        </p:blipFill>
                        <p:spPr>
                          <a:xfrm>
                            <a:off x="1638" y="4549"/>
                            <a:ext cx="2411" cy="1701"/>
                          </a:xfrm>
                          <a:prstGeom prst="rect">
                            <a:avLst/>
                          </a:prstGeom>
                          <a:noFill/>
                        </p:spPr>
                      </p:pic>
                    </p:oleObj>
                  </mc:Fallback>
                </mc:AlternateContent>
              </a:graphicData>
            </a:graphic>
          </p:graphicFrame>
          <p:graphicFrame>
            <p:nvGraphicFramePr>
              <p:cNvPr id="85" name="对象 84"/>
              <p:cNvGraphicFramePr>
                <a:graphicFrameLocks noChangeAspect="1"/>
              </p:cNvGraphicFramePr>
              <p:nvPr>
                <p:custDataLst>
                  <p:tags r:id="rId23"/>
                </p:custDataLst>
              </p:nvPr>
            </p:nvGraphicFramePr>
            <p:xfrm>
              <a:off x="4049" y="4549"/>
              <a:ext cx="4809" cy="1701"/>
            </p:xfrm>
            <a:graphic>
              <a:graphicData uri="http://schemas.openxmlformats.org/presentationml/2006/ole">
                <mc:AlternateContent xmlns:mc="http://schemas.openxmlformats.org/markup-compatibility/2006">
                  <mc:Choice xmlns:v="urn:schemas-microsoft-com:vml" Requires="v">
                    <p:oleObj spid="_x0000_s1057" name="Equation" r:id="rId24" imgW="1422400" imgH="469900" progId="Equation.DSMT4">
                      <p:embed/>
                    </p:oleObj>
                  </mc:Choice>
                  <mc:Fallback>
                    <p:oleObj name="Equation" r:id="rId24" imgW="1422400" imgH="469900" progId="Equation.DSMT4">
                      <p:embed/>
                      <p:pic>
                        <p:nvPicPr>
                          <p:cNvPr id="0" name="OLE substitute image"/>
                          <p:cNvPicPr/>
                          <p:nvPr/>
                        </p:nvPicPr>
                        <p:blipFill>
                          <a:blip r:embed="rId25">
                            <a:extLst>
                              <a:ext uri="{28A0092B-C50C-407E-A947-70E740481C1C}">
                                <a14:useLocalDpi xmlns:a14="http://schemas.microsoft.com/office/drawing/2010/main" val="0"/>
                              </a:ext>
                            </a:extLst>
                          </a:blip>
                          <a:stretch>
                            <a:fillRect/>
                          </a:stretch>
                        </p:blipFill>
                        <p:spPr>
                          <a:xfrm>
                            <a:off x="4049" y="4549"/>
                            <a:ext cx="4809" cy="1701"/>
                          </a:xfrm>
                          <a:prstGeom prst="rect">
                            <a:avLst/>
                          </a:prstGeom>
                          <a:noFill/>
                        </p:spPr>
                      </p:pic>
                    </p:oleObj>
                  </mc:Fallback>
                </mc:AlternateContent>
              </a:graphicData>
            </a:graphic>
          </p:graphicFrame>
        </p:grpSp>
      </p:grpSp>
      <p:grpSp>
        <p:nvGrpSpPr>
          <p:cNvPr id="98" name="组合 97"/>
          <p:cNvGrpSpPr/>
          <p:nvPr>
            <p:custDataLst>
              <p:tags r:id="rId26"/>
            </p:custDataLst>
          </p:nvPr>
        </p:nvGrpSpPr>
        <p:grpSpPr>
          <a:xfrm>
            <a:off x="4703445" y="2025015"/>
            <a:ext cx="2437130" cy="650875"/>
            <a:chOff x="7297" y="3336"/>
            <a:chExt cx="3838" cy="1025"/>
          </a:xfrm>
        </p:grpSpPr>
        <p:sp>
          <p:nvSpPr>
            <p:cNvPr id="95" name="圆角矩形 94"/>
            <p:cNvSpPr/>
            <p:nvPr>
              <p:custDataLst>
                <p:tags r:id="rId27"/>
              </p:custDataLst>
            </p:nvPr>
          </p:nvSpPr>
          <p:spPr>
            <a:xfrm>
              <a:off x="7297" y="3356"/>
              <a:ext cx="3838" cy="960"/>
            </a:xfrm>
            <a:prstGeom prst="roundRect">
              <a:avLst>
                <a:gd name="adj" fmla="val 50000"/>
              </a:avLst>
            </a:prstGeom>
            <a:solidFill>
              <a:srgbClr val="9FC157">
                <a:alpha val="3000"/>
              </a:srgbClr>
            </a:solidFill>
            <a:ln>
              <a:solidFill>
                <a:srgbClr val="9FC157"/>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zh-CN" sz="2800" b="1">
                <a:solidFill>
                  <a:srgbClr val="FF7F3F"/>
                </a:solidFill>
                <a:effectLst/>
                <a:latin typeface="黑体" panose="02010609060101010101" charset="-122"/>
                <a:ea typeface="黑体" panose="02010609060101010101" charset="-122"/>
                <a:cs typeface="Times New Roman" panose="02020603050405020304" pitchFamily="18" charset="0"/>
                <a:sym typeface="+mn-ea"/>
              </a:endParaRPr>
            </a:p>
          </p:txBody>
        </p:sp>
        <p:graphicFrame>
          <p:nvGraphicFramePr>
            <p:cNvPr id="80" name="对象 79"/>
            <p:cNvGraphicFramePr>
              <a:graphicFrameLocks noChangeAspect="1"/>
            </p:cNvGraphicFramePr>
            <p:nvPr>
              <p:custDataLst>
                <p:tags r:id="rId28"/>
              </p:custDataLst>
            </p:nvPr>
          </p:nvGraphicFramePr>
          <p:xfrm>
            <a:off x="7864" y="3336"/>
            <a:ext cx="2817" cy="1025"/>
          </p:xfrm>
          <a:graphic>
            <a:graphicData uri="http://schemas.openxmlformats.org/presentationml/2006/ole">
              <mc:AlternateContent xmlns:mc="http://schemas.openxmlformats.org/markup-compatibility/2006">
                <mc:Choice xmlns:v="urn:schemas-microsoft-com:vml" Requires="v">
                  <p:oleObj spid="_x0000_s1058" name="" r:id="rId29" imgW="876300" imgH="316865" progId="Equation.DSMT4">
                    <p:embed/>
                  </p:oleObj>
                </mc:Choice>
                <mc:Fallback>
                  <p:oleObj name="" r:id="rId29" imgW="876300" imgH="316865" progId="Equation.DSMT4">
                    <p:embed/>
                    <p:pic>
                      <p:nvPicPr>
                        <p:cNvPr id="0" name="OLE substitute image"/>
                        <p:cNvPicPr/>
                        <p:nvPr/>
                      </p:nvPicPr>
                      <p:blipFill>
                        <a:blip r:embed="rId30"/>
                        <a:stretch>
                          <a:fillRect/>
                        </a:stretch>
                      </p:blipFill>
                      <p:spPr>
                        <a:xfrm>
                          <a:off x="7864" y="3336"/>
                          <a:ext cx="2817" cy="1025"/>
                        </a:xfrm>
                        <a:prstGeom prst="rect">
                          <a:avLst/>
                        </a:prstGeom>
                        <a:ln w="38100">
                          <a:noFill/>
                          <a:prstDash val="dash"/>
                        </a:ln>
                      </p:spPr>
                    </p:pic>
                  </p:oleObj>
                </mc:Fallback>
              </mc:AlternateContent>
            </a:graphicData>
          </a:graphic>
        </p:graphicFrame>
      </p:grpSp>
      <p:grpSp>
        <p:nvGrpSpPr>
          <p:cNvPr id="97" name="组合 96"/>
          <p:cNvGrpSpPr/>
          <p:nvPr>
            <p:custDataLst>
              <p:tags r:id="rId31"/>
            </p:custDataLst>
          </p:nvPr>
        </p:nvGrpSpPr>
        <p:grpSpPr>
          <a:xfrm>
            <a:off x="1342390" y="2034540"/>
            <a:ext cx="3238500" cy="609600"/>
            <a:chOff x="2004" y="3372"/>
            <a:chExt cx="5100" cy="960"/>
          </a:xfrm>
        </p:grpSpPr>
        <p:sp>
          <p:nvSpPr>
            <p:cNvPr id="96" name="圆角矩形 95"/>
            <p:cNvSpPr/>
            <p:nvPr>
              <p:custDataLst>
                <p:tags r:id="rId32"/>
              </p:custDataLst>
            </p:nvPr>
          </p:nvSpPr>
          <p:spPr>
            <a:xfrm>
              <a:off x="2004" y="3372"/>
              <a:ext cx="5100" cy="960"/>
            </a:xfrm>
            <a:prstGeom prst="roundRect">
              <a:avLst>
                <a:gd name="adj" fmla="val 50000"/>
              </a:avLst>
            </a:prstGeom>
            <a:solidFill>
              <a:srgbClr val="F5FAF5"/>
            </a:solidFill>
            <a:ln>
              <a:solidFill>
                <a:srgbClr val="9FC157"/>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zh-CN" sz="2800" b="1">
                <a:solidFill>
                  <a:srgbClr val="FF7F3F"/>
                </a:solidFill>
                <a:effectLst/>
                <a:latin typeface="黑体" panose="02010609060101010101" charset="-122"/>
                <a:ea typeface="黑体" panose="02010609060101010101" charset="-122"/>
                <a:cs typeface="Times New Roman" panose="02020603050405020304" pitchFamily="18" charset="0"/>
                <a:sym typeface="+mn-ea"/>
              </a:endParaRPr>
            </a:p>
          </p:txBody>
        </p:sp>
        <p:graphicFrame>
          <p:nvGraphicFramePr>
            <p:cNvPr id="87" name="对象 86"/>
            <p:cNvGraphicFramePr>
              <a:graphicFrameLocks noChangeAspect="1"/>
            </p:cNvGraphicFramePr>
            <p:nvPr>
              <p:custDataLst>
                <p:tags r:id="rId33"/>
              </p:custDataLst>
            </p:nvPr>
          </p:nvGraphicFramePr>
          <p:xfrm>
            <a:off x="2520" y="3414"/>
            <a:ext cx="4056" cy="907"/>
          </p:xfrm>
          <a:graphic>
            <a:graphicData uri="http://schemas.openxmlformats.org/presentationml/2006/ole">
              <mc:AlternateContent xmlns:mc="http://schemas.openxmlformats.org/markup-compatibility/2006">
                <mc:Choice xmlns:v="urn:schemas-microsoft-com:vml" Requires="v">
                  <p:oleObj spid="_x0000_s1059" name="" r:id="rId34" imgW="1054100" imgH="254000" progId="Equation.DSMT4">
                    <p:embed/>
                  </p:oleObj>
                </mc:Choice>
                <mc:Fallback>
                  <p:oleObj name="" r:id="rId34" imgW="1054100" imgH="254000" progId="Equation.DSMT4">
                    <p:embed/>
                    <p:pic>
                      <p:nvPicPr>
                        <p:cNvPr id="0" name="OLE substitute image"/>
                        <p:cNvPicPr/>
                        <p:nvPr/>
                      </p:nvPicPr>
                      <p:blipFill>
                        <a:blip r:embed="rId35"/>
                        <a:stretch>
                          <a:fillRect/>
                        </a:stretch>
                      </p:blipFill>
                      <p:spPr>
                        <a:xfrm>
                          <a:off x="2520" y="3414"/>
                          <a:ext cx="4056" cy="907"/>
                        </a:xfrm>
                        <a:prstGeom prst="rect">
                          <a:avLst/>
                        </a:prstGeom>
                        <a:ln w="38100">
                          <a:noFill/>
                          <a:prstDash val="dash"/>
                        </a:ln>
                      </p:spPr>
                    </p:pic>
                  </p:oleObj>
                </mc:Fallback>
              </mc:AlternateContent>
            </a:graphicData>
          </a:graphic>
        </p:graphicFrame>
      </p:grpSp>
      <p:grpSp>
        <p:nvGrpSpPr>
          <p:cNvPr id="104" name="组合 103"/>
          <p:cNvGrpSpPr/>
          <p:nvPr>
            <p:custDataLst>
              <p:tags r:id="rId36"/>
            </p:custDataLst>
          </p:nvPr>
        </p:nvGrpSpPr>
        <p:grpSpPr>
          <a:xfrm>
            <a:off x="889000" y="1245870"/>
            <a:ext cx="5727065" cy="539750"/>
            <a:chOff x="872" y="1962"/>
            <a:chExt cx="9019" cy="850"/>
          </a:xfrm>
        </p:grpSpPr>
        <p:grpSp>
          <p:nvGrpSpPr>
            <p:cNvPr id="5" name="组合 4"/>
            <p:cNvGrpSpPr/>
            <p:nvPr>
              <p:custDataLst>
                <p:tags r:id="rId37"/>
              </p:custDataLst>
            </p:nvPr>
          </p:nvGrpSpPr>
          <p:grpSpPr>
            <a:xfrm>
              <a:off x="1099" y="1962"/>
              <a:ext cx="8792" cy="850"/>
              <a:chOff x="579" y="2106"/>
              <a:chExt cx="8792" cy="850"/>
            </a:xfrm>
          </p:grpSpPr>
          <p:sp>
            <p:nvSpPr>
              <p:cNvPr id="69" name="文本框 68"/>
              <p:cNvSpPr txBox="1"/>
              <p:nvPr>
                <p:custDataLst>
                  <p:tags r:id="rId38"/>
                </p:custDataLst>
              </p:nvPr>
            </p:nvSpPr>
            <p:spPr>
              <a:xfrm>
                <a:off x="579" y="2106"/>
                <a:ext cx="8792" cy="850"/>
              </a:xfrm>
              <a:prstGeom prst="rect">
                <a:avLst/>
              </a:prstGeom>
              <a:noFill/>
              <a:ln w="9525">
                <a:noFill/>
              </a:ln>
            </p:spPr>
            <p:txBody>
              <a:bodyPr wrap="square" anchor="t">
                <a:spAutoFit/>
              </a:bodyPr>
              <a:lstStyle/>
              <a:p>
                <a:pPr defTabSz="914400" fontAlgn="auto">
                  <a:lnSpc>
                    <a:spcPts val="3500"/>
                  </a:lnSpc>
                  <a:spcBef>
                    <a:spcPct val="0"/>
                  </a:spcBef>
                  <a:buFontTx/>
                  <a:buNone/>
                </a:pPr>
                <a:r>
                  <a:rPr lang="en-US" altLang="zh-CN" sz="2800">
                    <a:latin typeface="Times New Roman" panose="02020603050405020304" pitchFamily="18" charset="0"/>
                    <a:ea typeface="黑体" panose="02010609060101010101" charset="-122"/>
                    <a:cs typeface="Times New Roman" panose="02020603050405020304" pitchFamily="18" charset="0"/>
                    <a:sym typeface="+mn-ea"/>
                  </a:rPr>
                  <a:t> </a:t>
                </a:r>
                <a:r>
                  <a:rPr lang="zh-CN" altLang="en-US" sz="2800" b="1">
                    <a:latin typeface="Times New Roman" panose="02020603050405020304" pitchFamily="18" charset="0"/>
                    <a:ea typeface="黑体" panose="02010609060101010101" charset="-122"/>
                    <a:cs typeface="Times New Roman" panose="02020603050405020304" pitchFamily="18" charset="0"/>
                    <a:sym typeface="+mn-ea"/>
                  </a:rPr>
                  <a:t>已知</a:t>
                </a:r>
                <a:r>
                  <a:rPr lang="en-US" altLang="zh-CN" sz="2800" b="1" i="1">
                    <a:latin typeface="Times New Roman" panose="02020603050405020304" pitchFamily="18" charset="0"/>
                    <a:ea typeface="黑体" panose="02010609060101010101" charset="-122"/>
                    <a:cs typeface="Times New Roman" panose="02020603050405020304" pitchFamily="18" charset="0"/>
                    <a:sym typeface="+mn-ea"/>
                  </a:rPr>
                  <a:t>a</a:t>
                </a:r>
                <a:r>
                  <a:rPr lang="zh-CN" altLang="en-US" sz="2800">
                    <a:latin typeface="Times New Roman" panose="02020603050405020304" pitchFamily="18" charset="0"/>
                    <a:ea typeface="黑体" panose="02010609060101010101" charset="-122"/>
                    <a:cs typeface="Times New Roman" panose="02020603050405020304" pitchFamily="18" charset="0"/>
                    <a:sym typeface="+mn-ea"/>
                  </a:rPr>
                  <a:t>＝</a:t>
                </a:r>
                <a:r>
                  <a:rPr lang="en-US" altLang="zh-CN" sz="2800">
                    <a:latin typeface="Times New Roman" panose="02020603050405020304" pitchFamily="18" charset="0"/>
                    <a:ea typeface="黑体" panose="02010609060101010101" charset="-122"/>
                    <a:cs typeface="Times New Roman" panose="02020603050405020304" pitchFamily="18" charset="0"/>
                    <a:sym typeface="+mn-ea"/>
                  </a:rPr>
                  <a:t>(</a:t>
                </a:r>
                <a:r>
                  <a:rPr lang="en-US" altLang="zh-CN" sz="2800" i="1">
                    <a:latin typeface="Times New Roman" panose="02020603050405020304" pitchFamily="18" charset="0"/>
                    <a:ea typeface="黑体" panose="02010609060101010101" charset="-122"/>
                    <a:cs typeface="Times New Roman" panose="02020603050405020304" pitchFamily="18" charset="0"/>
                    <a:sym typeface="+mn-ea"/>
                  </a:rPr>
                  <a:t>x</a:t>
                </a:r>
                <a:r>
                  <a:rPr lang="en-US" altLang="zh-CN" sz="2800" baseline="-25000">
                    <a:latin typeface="Times New Roman" panose="02020603050405020304" pitchFamily="18" charset="0"/>
                    <a:ea typeface="黑体" panose="02010609060101010101" charset="-122"/>
                    <a:cs typeface="Times New Roman" panose="02020603050405020304" pitchFamily="18" charset="0"/>
                    <a:sym typeface="+mn-ea"/>
                  </a:rPr>
                  <a:t>1</a:t>
                </a:r>
                <a:r>
                  <a:rPr lang="zh-CN" altLang="en-US" sz="2800">
                    <a:latin typeface="Times New Roman" panose="02020603050405020304" pitchFamily="18" charset="0"/>
                    <a:ea typeface="黑体" panose="02010609060101010101" charset="-122"/>
                    <a:cs typeface="Times New Roman" panose="02020603050405020304" pitchFamily="18" charset="0"/>
                    <a:sym typeface="+mn-ea"/>
                  </a:rPr>
                  <a:t>，</a:t>
                </a:r>
                <a:r>
                  <a:rPr lang="en-US" altLang="zh-CN" sz="2800" i="1">
                    <a:latin typeface="Times New Roman" panose="02020603050405020304" pitchFamily="18" charset="0"/>
                    <a:ea typeface="黑体" panose="02010609060101010101" charset="-122"/>
                    <a:cs typeface="Times New Roman" panose="02020603050405020304" pitchFamily="18" charset="0"/>
                    <a:sym typeface="+mn-ea"/>
                  </a:rPr>
                  <a:t>y</a:t>
                </a:r>
                <a:r>
                  <a:rPr lang="en-US" altLang="zh-CN" sz="2800" baseline="-25000">
                    <a:latin typeface="Times New Roman" panose="02020603050405020304" pitchFamily="18" charset="0"/>
                    <a:ea typeface="黑体" panose="02010609060101010101" charset="-122"/>
                    <a:cs typeface="Times New Roman" panose="02020603050405020304" pitchFamily="18" charset="0"/>
                    <a:sym typeface="+mn-ea"/>
                  </a:rPr>
                  <a:t>1</a:t>
                </a:r>
                <a:r>
                  <a:rPr lang="en-US" altLang="zh-CN" sz="2800">
                    <a:latin typeface="Times New Roman" panose="02020603050405020304" pitchFamily="18" charset="0"/>
                    <a:ea typeface="黑体" panose="02010609060101010101" charset="-122"/>
                    <a:cs typeface="Times New Roman" panose="02020603050405020304" pitchFamily="18" charset="0"/>
                    <a:sym typeface="+mn-ea"/>
                  </a:rPr>
                  <a:t>)</a:t>
                </a:r>
                <a:r>
                  <a:rPr lang="zh-CN" altLang="en-US" sz="2800">
                    <a:latin typeface="Times New Roman" panose="02020603050405020304" pitchFamily="18" charset="0"/>
                    <a:ea typeface="黑体" panose="02010609060101010101" charset="-122"/>
                    <a:cs typeface="Times New Roman" panose="02020603050405020304" pitchFamily="18" charset="0"/>
                    <a:sym typeface="+mn-ea"/>
                  </a:rPr>
                  <a:t>，</a:t>
                </a:r>
                <a:r>
                  <a:rPr lang="en-US" altLang="zh-CN" sz="2800" b="1" i="1">
                    <a:latin typeface="Times New Roman" panose="02020603050405020304" pitchFamily="18" charset="0"/>
                    <a:ea typeface="黑体" panose="02010609060101010101" charset="-122"/>
                    <a:cs typeface="Times New Roman" panose="02020603050405020304" pitchFamily="18" charset="0"/>
                    <a:sym typeface="+mn-ea"/>
                  </a:rPr>
                  <a:t>b</a:t>
                </a:r>
                <a:r>
                  <a:rPr lang="zh-CN" altLang="en-US" sz="2800">
                    <a:latin typeface="Times New Roman" panose="02020603050405020304" pitchFamily="18" charset="0"/>
                    <a:ea typeface="黑体" panose="02010609060101010101" charset="-122"/>
                    <a:cs typeface="Times New Roman" panose="02020603050405020304" pitchFamily="18" charset="0"/>
                    <a:sym typeface="+mn-ea"/>
                  </a:rPr>
                  <a:t>＝</a:t>
                </a:r>
                <a:r>
                  <a:rPr lang="en-US" altLang="zh-CN" sz="2800">
                    <a:latin typeface="Times New Roman" panose="02020603050405020304" pitchFamily="18" charset="0"/>
                    <a:ea typeface="黑体" panose="02010609060101010101" charset="-122"/>
                    <a:cs typeface="Times New Roman" panose="02020603050405020304" pitchFamily="18" charset="0"/>
                    <a:sym typeface="+mn-ea"/>
                  </a:rPr>
                  <a:t>(</a:t>
                </a:r>
                <a:r>
                  <a:rPr lang="en-US" altLang="zh-CN" sz="2800" i="1">
                    <a:latin typeface="Times New Roman" panose="02020603050405020304" pitchFamily="18" charset="0"/>
                    <a:ea typeface="黑体" panose="02010609060101010101" charset="-122"/>
                    <a:cs typeface="Times New Roman" panose="02020603050405020304" pitchFamily="18" charset="0"/>
                    <a:sym typeface="+mn-ea"/>
                  </a:rPr>
                  <a:t>x</a:t>
                </a:r>
                <a:r>
                  <a:rPr lang="en-US" altLang="zh-CN" sz="2800" baseline="-25000">
                    <a:latin typeface="Times New Roman" panose="02020603050405020304" pitchFamily="18" charset="0"/>
                    <a:ea typeface="黑体" panose="02010609060101010101" charset="-122"/>
                    <a:cs typeface="Times New Roman" panose="02020603050405020304" pitchFamily="18" charset="0"/>
                    <a:sym typeface="+mn-ea"/>
                  </a:rPr>
                  <a:t>2</a:t>
                </a:r>
                <a:r>
                  <a:rPr lang="zh-CN" altLang="en-US" sz="2800">
                    <a:latin typeface="Times New Roman" panose="02020603050405020304" pitchFamily="18" charset="0"/>
                    <a:ea typeface="黑体" panose="02010609060101010101" charset="-122"/>
                    <a:cs typeface="Times New Roman" panose="02020603050405020304" pitchFamily="18" charset="0"/>
                    <a:sym typeface="+mn-ea"/>
                  </a:rPr>
                  <a:t>，</a:t>
                </a:r>
                <a:r>
                  <a:rPr lang="en-US" altLang="zh-CN" sz="2800" i="1">
                    <a:latin typeface="Times New Roman" panose="02020603050405020304" pitchFamily="18" charset="0"/>
                    <a:ea typeface="黑体" panose="02010609060101010101" charset="-122"/>
                    <a:cs typeface="Times New Roman" panose="02020603050405020304" pitchFamily="18" charset="0"/>
                    <a:sym typeface="+mn-ea"/>
                  </a:rPr>
                  <a:t>y</a:t>
                </a:r>
                <a:r>
                  <a:rPr lang="en-US" altLang="zh-CN" sz="2800" baseline="-25000">
                    <a:latin typeface="Times New Roman" panose="02020603050405020304" pitchFamily="18" charset="0"/>
                    <a:ea typeface="黑体" panose="02010609060101010101" charset="-122"/>
                    <a:cs typeface="Times New Roman" panose="02020603050405020304" pitchFamily="18" charset="0"/>
                    <a:sym typeface="+mn-ea"/>
                  </a:rPr>
                  <a:t>2</a:t>
                </a:r>
                <a:r>
                  <a:rPr lang="en-US" altLang="zh-CN" sz="2800">
                    <a:latin typeface="Times New Roman" panose="02020603050405020304" pitchFamily="18" charset="0"/>
                    <a:ea typeface="黑体" panose="02010609060101010101" charset="-122"/>
                    <a:cs typeface="Times New Roman" panose="02020603050405020304" pitchFamily="18" charset="0"/>
                    <a:sym typeface="+mn-ea"/>
                  </a:rPr>
                  <a:t>)</a:t>
                </a:r>
                <a:r>
                  <a:rPr lang="zh-CN" altLang="en-US" sz="2800">
                    <a:latin typeface="Times New Roman" panose="02020603050405020304" pitchFamily="18" charset="0"/>
                    <a:ea typeface="黑体" panose="02010609060101010101" charset="-122"/>
                    <a:cs typeface="Times New Roman" panose="02020603050405020304" pitchFamily="18" charset="0"/>
                    <a:sym typeface="+mn-ea"/>
                  </a:rPr>
                  <a:t>，</a:t>
                </a:r>
                <a:r>
                  <a:rPr lang="zh-CN" altLang="en-US" sz="2800" b="1">
                    <a:latin typeface="Times New Roman" panose="02020603050405020304" pitchFamily="18" charset="0"/>
                    <a:ea typeface="黑体" panose="02010609060101010101" charset="-122"/>
                    <a:cs typeface="Times New Roman" panose="02020603050405020304" pitchFamily="18" charset="0"/>
                    <a:sym typeface="+mn-ea"/>
                  </a:rPr>
                  <a:t>则</a:t>
                </a:r>
                <a:r>
                  <a:rPr lang="en-US" altLang="zh-CN" sz="2800" b="1">
                    <a:latin typeface="Times New Roman" panose="02020603050405020304" pitchFamily="18" charset="0"/>
                    <a:ea typeface="黑体" panose="02010609060101010101" charset="-122"/>
                    <a:cs typeface="Times New Roman" panose="02020603050405020304" pitchFamily="18" charset="0"/>
                    <a:sym typeface="+mn-ea"/>
                  </a:rPr>
                  <a:t>:</a:t>
                </a:r>
                <a:endParaRPr lang="en-US" altLang="zh-CN" sz="2800" b="1">
                  <a:latin typeface="Times New Roman" panose="02020603050405020304" pitchFamily="18" charset="0"/>
                  <a:ea typeface="黑体" panose="02010609060101010101" charset="-122"/>
                  <a:cs typeface="Times New Roman" panose="02020603050405020304" pitchFamily="18" charset="0"/>
                  <a:sym typeface="+mn-ea"/>
                </a:endParaRPr>
              </a:p>
            </p:txBody>
          </p:sp>
          <p:cxnSp>
            <p:nvCxnSpPr>
              <p:cNvPr id="10" name="直接箭头连接符 9"/>
              <p:cNvCxnSpPr/>
              <p:nvPr>
                <p:custDataLst>
                  <p:tags r:id="rId39"/>
                </p:custDataLst>
              </p:nvPr>
            </p:nvCxnSpPr>
            <p:spPr>
              <a:xfrm flipV="1">
                <a:off x="2000" y="2274"/>
                <a:ext cx="34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custDataLst>
                  <p:tags r:id="rId40"/>
                </p:custDataLst>
              </p:nvPr>
            </p:nvCxnSpPr>
            <p:spPr>
              <a:xfrm flipV="1">
                <a:off x="5193" y="2228"/>
                <a:ext cx="34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02" name="椭圆 101"/>
            <p:cNvSpPr/>
            <p:nvPr>
              <p:custDataLst>
                <p:tags r:id="rId41"/>
              </p:custDataLst>
            </p:nvPr>
          </p:nvSpPr>
          <p:spPr>
            <a:xfrm>
              <a:off x="872" y="2213"/>
              <a:ext cx="294" cy="294"/>
            </a:xfrm>
            <a:prstGeom prst="ellipse">
              <a:avLst/>
            </a:prstGeom>
            <a:solidFill>
              <a:srgbClr val="0F4D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grpSp>
        <p:nvGrpSpPr>
          <p:cNvPr id="105" name="组合 104"/>
          <p:cNvGrpSpPr/>
          <p:nvPr>
            <p:custDataLst>
              <p:tags r:id="rId42"/>
            </p:custDataLst>
          </p:nvPr>
        </p:nvGrpSpPr>
        <p:grpSpPr>
          <a:xfrm>
            <a:off x="873125" y="4418965"/>
            <a:ext cx="7639050" cy="590550"/>
            <a:chOff x="847" y="6959"/>
            <a:chExt cx="12030" cy="930"/>
          </a:xfrm>
        </p:grpSpPr>
        <p:grpSp>
          <p:nvGrpSpPr>
            <p:cNvPr id="13" name="组合 12"/>
            <p:cNvGrpSpPr/>
            <p:nvPr>
              <p:custDataLst>
                <p:tags r:id="rId43"/>
              </p:custDataLst>
            </p:nvPr>
          </p:nvGrpSpPr>
          <p:grpSpPr>
            <a:xfrm>
              <a:off x="1215" y="6959"/>
              <a:ext cx="11662" cy="930"/>
              <a:chOff x="510" y="6374"/>
              <a:chExt cx="11662" cy="930"/>
            </a:xfrm>
          </p:grpSpPr>
          <p:sp>
            <p:nvSpPr>
              <p:cNvPr id="15" name="Text Box 6"/>
              <p:cNvSpPr txBox="1"/>
              <p:nvPr>
                <p:custDataLst>
                  <p:tags r:id="rId44"/>
                </p:custDataLst>
              </p:nvPr>
            </p:nvSpPr>
            <p:spPr>
              <a:xfrm>
                <a:off x="510" y="6420"/>
                <a:ext cx="8618" cy="822"/>
              </a:xfrm>
              <a:prstGeom prst="rect">
                <a:avLst/>
              </a:prstGeom>
              <a:noFill/>
              <a:ln w="9525">
                <a:noFill/>
              </a:ln>
            </p:spPr>
            <p:txBody>
              <a:bodyPr>
                <a:spAutoFit/>
              </a:bodyPr>
              <a:lstStyle/>
              <a:p>
                <a:r>
                  <a:rPr lang="zh-CN" altLang="en-US" sz="2800" b="1">
                    <a:solidFill>
                      <a:schemeClr val="tx1"/>
                    </a:solidFill>
                    <a:latin typeface="Times New Roman" panose="02020603050405020304" pitchFamily="18" charset="0"/>
                    <a:ea typeface="黑体" panose="02010609060101010101" charset="-122"/>
                    <a:cs typeface="Times New Roman" panose="02020603050405020304" pitchFamily="18" charset="0"/>
                  </a:rPr>
                  <a:t>两点间的距离公式</a:t>
                </a:r>
                <a:r>
                  <a:rPr lang="en-US" altLang="zh-CN" sz="2800" b="1">
                    <a:solidFill>
                      <a:schemeClr val="tx1"/>
                    </a:solidFill>
                    <a:latin typeface="Times New Roman" panose="02020603050405020304" pitchFamily="18" charset="0"/>
                    <a:ea typeface="黑体" panose="02010609060101010101" charset="-122"/>
                    <a:cs typeface="Times New Roman" panose="02020603050405020304" pitchFamily="18" charset="0"/>
                  </a:rPr>
                  <a:t>:</a:t>
                </a:r>
                <a:r>
                  <a:rPr lang="zh-CN" altLang="en-US" sz="2800" b="1">
                    <a:solidFill>
                      <a:schemeClr val="tx1"/>
                    </a:solidFill>
                    <a:latin typeface="Times New Roman" panose="02020603050405020304" pitchFamily="18" charset="0"/>
                    <a:ea typeface="黑体" panose="02010609060101010101" charset="-122"/>
                    <a:cs typeface="Times New Roman" panose="02020603050405020304" pitchFamily="18" charset="0"/>
                  </a:rPr>
                  <a:t>已知</a:t>
                </a:r>
                <a:endParaRPr lang="zh-CN" altLang="en-US" sz="2800" b="1">
                  <a:solidFill>
                    <a:schemeClr val="tx1"/>
                  </a:solidFill>
                  <a:latin typeface="Times New Roman" panose="02020603050405020304" pitchFamily="18" charset="0"/>
                  <a:ea typeface="黑体" panose="02010609060101010101" charset="-122"/>
                  <a:cs typeface="Times New Roman" panose="02020603050405020304" pitchFamily="18" charset="0"/>
                </a:endParaRPr>
              </a:p>
            </p:txBody>
          </p:sp>
          <p:graphicFrame>
            <p:nvGraphicFramePr>
              <p:cNvPr id="17" name="对象 16"/>
              <p:cNvGraphicFramePr>
                <a:graphicFrameLocks noChangeAspect="1"/>
              </p:cNvGraphicFramePr>
              <p:nvPr>
                <p:custDataLst>
                  <p:tags r:id="rId45"/>
                </p:custDataLst>
              </p:nvPr>
            </p:nvGraphicFramePr>
            <p:xfrm>
              <a:off x="6505" y="6374"/>
              <a:ext cx="2697" cy="913"/>
            </p:xfrm>
            <a:graphic>
              <a:graphicData uri="http://schemas.openxmlformats.org/presentationml/2006/ole">
                <mc:AlternateContent xmlns:mc="http://schemas.openxmlformats.org/markup-compatibility/2006">
                  <mc:Choice xmlns:v="urn:schemas-microsoft-com:vml" Requires="v">
                    <p:oleObj spid="_x0000_s1060" name="" r:id="rId46" imgW="1410335" imgH="494665" progId="Equation.KSEE3">
                      <p:embed/>
                    </p:oleObj>
                  </mc:Choice>
                  <mc:Fallback>
                    <p:oleObj name="" r:id="rId46" imgW="1410335" imgH="494665" progId="Equation.KSEE3">
                      <p:embed/>
                      <p:pic>
                        <p:nvPicPr>
                          <p:cNvPr id="0" name="OLE substitute image"/>
                          <p:cNvPicPr/>
                          <p:nvPr/>
                        </p:nvPicPr>
                        <p:blipFill>
                          <a:blip r:embed="rId47"/>
                          <a:stretch>
                            <a:fillRect/>
                          </a:stretch>
                        </p:blipFill>
                        <p:spPr>
                          <a:xfrm>
                            <a:off x="6505" y="6374"/>
                            <a:ext cx="2697" cy="913"/>
                          </a:xfrm>
                          <a:prstGeom prst="rect">
                            <a:avLst/>
                          </a:prstGeom>
                        </p:spPr>
                      </p:pic>
                    </p:oleObj>
                  </mc:Fallback>
                </mc:AlternateContent>
              </a:graphicData>
            </a:graphic>
          </p:graphicFrame>
          <p:graphicFrame>
            <p:nvGraphicFramePr>
              <p:cNvPr id="18" name="对象 17"/>
              <p:cNvGraphicFramePr>
                <a:graphicFrameLocks noChangeAspect="1"/>
              </p:cNvGraphicFramePr>
              <p:nvPr>
                <p:custDataLst>
                  <p:tags r:id="rId48"/>
                </p:custDataLst>
              </p:nvPr>
            </p:nvGraphicFramePr>
            <p:xfrm>
              <a:off x="9202" y="6374"/>
              <a:ext cx="2970" cy="930"/>
            </p:xfrm>
            <a:graphic>
              <a:graphicData uri="http://schemas.openxmlformats.org/presentationml/2006/ole">
                <mc:AlternateContent xmlns:mc="http://schemas.openxmlformats.org/markup-compatibility/2006">
                  <mc:Choice xmlns:v="urn:schemas-microsoft-com:vml" Requires="v">
                    <p:oleObj spid="_x0000_s1061" name="" r:id="rId49" imgW="1423670" imgH="464820" progId="Equation.KSEE3">
                      <p:embed/>
                    </p:oleObj>
                  </mc:Choice>
                  <mc:Fallback>
                    <p:oleObj name="" r:id="rId49" imgW="1423670" imgH="464820" progId="Equation.KSEE3">
                      <p:embed/>
                      <p:pic>
                        <p:nvPicPr>
                          <p:cNvPr id="0" name="OLE substitute image"/>
                          <p:cNvPicPr/>
                          <p:nvPr/>
                        </p:nvPicPr>
                        <p:blipFill>
                          <a:blip r:embed="rId50"/>
                          <a:stretch>
                            <a:fillRect/>
                          </a:stretch>
                        </p:blipFill>
                        <p:spPr>
                          <a:xfrm>
                            <a:off x="9202" y="6374"/>
                            <a:ext cx="2970" cy="930"/>
                          </a:xfrm>
                          <a:prstGeom prst="rect">
                            <a:avLst/>
                          </a:prstGeom>
                        </p:spPr>
                      </p:pic>
                    </p:oleObj>
                  </mc:Fallback>
                </mc:AlternateContent>
              </a:graphicData>
            </a:graphic>
          </p:graphicFrame>
        </p:grpSp>
        <p:sp>
          <p:nvSpPr>
            <p:cNvPr id="103" name="椭圆 102"/>
            <p:cNvSpPr/>
            <p:nvPr>
              <p:custDataLst>
                <p:tags r:id="rId51"/>
              </p:custDataLst>
            </p:nvPr>
          </p:nvSpPr>
          <p:spPr>
            <a:xfrm>
              <a:off x="847" y="7268"/>
              <a:ext cx="294" cy="294"/>
            </a:xfrm>
            <a:prstGeom prst="ellipse">
              <a:avLst/>
            </a:prstGeom>
            <a:solidFill>
              <a:srgbClr val="0F4D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srcRect l="26" r="26"/>
          <a:stretch>
            <a:fillRect/>
          </a:stretch>
        </p:blipFill>
        <p:spPr>
          <a:xfrm>
            <a:off x="-635" y="0"/>
            <a:ext cx="12192635"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矩形: 圆顶角 8"/>
          <p:cNvSpPr/>
          <p:nvPr>
            <p:custDataLst>
              <p:tags r:id="rId3"/>
            </p:custDataLst>
          </p:nvPr>
        </p:nvSpPr>
        <p:spPr>
          <a:xfrm>
            <a:off x="0" y="342900"/>
            <a:ext cx="12192000" cy="6515100"/>
          </a:xfrm>
          <a:prstGeom prst="round2SameRect">
            <a:avLst>
              <a:gd name="adj1" fmla="val 7374"/>
              <a:gd name="adj2" fmla="val 0"/>
            </a:avLst>
          </a:prstGeom>
          <a:gradFill flip="none" rotWithShape="1">
            <a:gsLst>
              <a:gs pos="0">
                <a:srgbClr val="FCFDFE"/>
              </a:gs>
              <a:gs pos="100000">
                <a:srgbClr val="FCFDFE">
                  <a:alpha val="78000"/>
                </a:srgbClr>
              </a:gs>
            </a:gsLst>
            <a:lin ang="5400000" scaled="1"/>
          </a:gra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a:latin typeface="黑体" panose="02010609060101010101" charset="-122"/>
                <a:ea typeface="黑体" panose="02010609060101010101" charset="-122"/>
                <a:sym typeface="+mn-ea"/>
              </a:rPr>
              <a:t>下面通过两个具体实例，说明向量方法在平面几何中的应用.</a:t>
            </a:r>
            <a:r>
              <a:rPr lang="zh-CN" altLang="en-US" b="1">
                <a:latin typeface="黑体" panose="02010609060101010101" charset="-122"/>
                <a:ea typeface="黑体" panose="02010609060101010101" charset="-122"/>
                <a:sym typeface="+mn-ea"/>
              </a:rPr>
              <a:t> </a:t>
            </a:r>
            <a:endParaRPr lang="zh-CN" altLang="en-US"/>
          </a:p>
        </p:txBody>
      </p:sp>
      <p:grpSp>
        <p:nvGrpSpPr>
          <p:cNvPr id="20" name="组合 19"/>
          <p:cNvGrpSpPr/>
          <p:nvPr>
            <p:custDataLst>
              <p:tags r:id="rId4"/>
            </p:custDataLst>
          </p:nvPr>
        </p:nvGrpSpPr>
        <p:grpSpPr>
          <a:xfrm>
            <a:off x="584836" y="485031"/>
            <a:ext cx="5197474" cy="521970"/>
            <a:chOff x="330201" y="588536"/>
            <a:chExt cx="5197474" cy="521970"/>
          </a:xfrm>
        </p:grpSpPr>
        <p:sp>
          <p:nvSpPr>
            <p:cNvPr id="14" name="文本框 13"/>
            <p:cNvSpPr txBox="1"/>
            <p:nvPr>
              <p:custDataLst>
                <p:tags r:id="rId5"/>
              </p:custDataLst>
            </p:nvPr>
          </p:nvSpPr>
          <p:spPr>
            <a:xfrm>
              <a:off x="523875" y="588536"/>
              <a:ext cx="5003800" cy="521970"/>
            </a:xfrm>
            <a:prstGeom prst="rect">
              <a:avLst/>
            </a:prstGeom>
            <a:noFill/>
          </p:spPr>
          <p:txBody>
            <a:bodyPr wrap="square" rtlCol="0">
              <a:spAutoFit/>
            </a:bodyPr>
            <a:lstStyle/>
            <a:p>
              <a:r>
                <a:rPr lang="zh-CN" altLang="en-US" sz="2800" b="1">
                  <a:solidFill>
                    <a:schemeClr val="tx1">
                      <a:lumMod val="95000"/>
                      <a:lumOff val="5000"/>
                    </a:schemeClr>
                  </a:solidFill>
                  <a:latin typeface="微软雅黑" panose="020B0503020204020204" charset="-122"/>
                  <a:ea typeface="微软雅黑" panose="020B0503020204020204" charset="-122"/>
                </a:rPr>
                <a:t>学习新知</a:t>
              </a:r>
              <a:endParaRPr lang="zh-CN" altLang="en-US" sz="2800" b="1">
                <a:solidFill>
                  <a:schemeClr val="tx1">
                    <a:lumMod val="95000"/>
                    <a:lumOff val="5000"/>
                  </a:schemeClr>
                </a:solidFill>
                <a:latin typeface="微软雅黑" panose="020B0503020204020204" charset="-122"/>
                <a:ea typeface="微软雅黑" panose="020B0503020204020204" charset="-122"/>
              </a:endParaRPr>
            </a:p>
          </p:txBody>
        </p:sp>
        <p:sp>
          <p:nvSpPr>
            <p:cNvPr id="16" name="矩形: 圆角 15"/>
            <p:cNvSpPr/>
            <p:nvPr>
              <p:custDataLst>
                <p:tags r:id="rId6"/>
              </p:custDataLst>
            </p:nvPr>
          </p:nvSpPr>
          <p:spPr>
            <a:xfrm>
              <a:off x="330201" y="656481"/>
              <a:ext cx="139700" cy="380365"/>
            </a:xfrm>
            <a:prstGeom prst="roundRect">
              <a:avLst>
                <a:gd name="adj" fmla="val 50000"/>
              </a:avLst>
            </a:prstGeom>
            <a:gradFill flip="none" rotWithShape="1">
              <a:gsLst>
                <a:gs pos="0">
                  <a:srgbClr val="D1DE7D"/>
                </a:gs>
                <a:gs pos="70000">
                  <a:srgbClr val="068BD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grpSp>
      <p:sp>
        <p:nvSpPr>
          <p:cNvPr id="13" name="文本框 12"/>
          <p:cNvSpPr txBox="1"/>
          <p:nvPr>
            <p:custDataLst>
              <p:tags r:id="rId7"/>
            </p:custDataLst>
          </p:nvPr>
        </p:nvSpPr>
        <p:spPr>
          <a:xfrm>
            <a:off x="778510" y="1484630"/>
            <a:ext cx="10746740" cy="2499360"/>
          </a:xfrm>
          <a:prstGeom prst="rect">
            <a:avLst/>
          </a:prstGeom>
          <a:noFill/>
        </p:spPr>
        <p:txBody>
          <a:bodyPr wrap="square" rtlCol="0" anchor="t">
            <a:noAutofit/>
          </a:bodyPr>
          <a:lstStyle/>
          <a:p>
            <a:pPr marL="457200" indent="-457200" algn="l" fontAlgn="auto">
              <a:lnSpc>
                <a:spcPct val="130000"/>
              </a:lnSpc>
              <a:buClr>
                <a:srgbClr val="0F4DD9"/>
              </a:buClr>
              <a:buSzPct val="90000"/>
              <a:buFont typeface="Wingdings" panose="05000000000000000000" charset="0"/>
              <a:buChar char="l"/>
            </a:pPr>
            <a:r>
              <a:rPr lang="zh-CN" altLang="en-US" sz="2800">
                <a:latin typeface="黑体" panose="02010609060101010101" charset="-122"/>
                <a:ea typeface="黑体" panose="02010609060101010101" charset="-122"/>
                <a:sym typeface="+mn-ea"/>
              </a:rPr>
              <a:t>由于向量的线性运算和数量积运算具有鲜明的几何背景，平面几何图形的许多性质，如全等、相似、长度、夹角等都可以由向量的线性运算及数量积表示出来，因此平面几何中的许多问题都可用向量运算的方法加以解决.</a:t>
            </a:r>
            <a:endParaRPr lang="zh-CN" altLang="en-US" sz="3200" b="1">
              <a:latin typeface="黑体" panose="02010609060101010101" charset="-122"/>
              <a:ea typeface="黑体" panose="02010609060101010101" charset="-122"/>
              <a:sym typeface="+mn-ea"/>
            </a:endParaRPr>
          </a:p>
        </p:txBody>
      </p:sp>
      <p:sp>
        <p:nvSpPr>
          <p:cNvPr id="32" name="圆角矩形 31"/>
          <p:cNvSpPr/>
          <p:nvPr>
            <p:custDataLst>
              <p:tags r:id="rId8"/>
            </p:custDataLst>
          </p:nvPr>
        </p:nvSpPr>
        <p:spPr>
          <a:xfrm>
            <a:off x="880110" y="4202430"/>
            <a:ext cx="10438130" cy="1121410"/>
          </a:xfrm>
          <a:prstGeom prst="roundRect">
            <a:avLst>
              <a:gd name="adj" fmla="val 50000"/>
            </a:avLst>
          </a:prstGeom>
          <a:solidFill>
            <a:srgbClr val="9FC157">
              <a:alpha val="3000"/>
            </a:srgbClr>
          </a:solidFill>
          <a:ln w="12700">
            <a:solidFill>
              <a:srgbClr val="9FC157"/>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800" b="1">
                <a:solidFill>
                  <a:srgbClr val="0F4DD9"/>
                </a:solidFill>
                <a:latin typeface="黑体" panose="02010609060101010101" charset="-122"/>
                <a:ea typeface="黑体" panose="02010609060101010101" charset="-122"/>
                <a:sym typeface="+mn-ea"/>
              </a:rPr>
              <a:t>下面通过两个具体实例，说明向量方法在平面几何中的应用</a:t>
            </a:r>
            <a:r>
              <a:rPr lang="zh-CN" altLang="en-US" sz="2800">
                <a:latin typeface="黑体" panose="02010609060101010101" charset="-122"/>
                <a:ea typeface="黑体" panose="02010609060101010101" charset="-122"/>
                <a:sym typeface="+mn-ea"/>
              </a:rPr>
              <a:t>.</a:t>
            </a:r>
            <a:endParaRPr lang="zh-CN" altLang="en-US" sz="2800" b="1">
              <a:solidFill>
                <a:srgbClr val="0062DC"/>
              </a:solidFill>
              <a:latin typeface="Times New Roman" panose="02020603050405020304" pitchFamily="18" charset="0"/>
              <a:ea typeface="黑体" panose="0201060906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250" fill="hold">
                                          <p:stCondLst>
                                            <p:cond delay="0"/>
                                          </p:stCondLst>
                                        </p:cTn>
                                        <p:tgtEl>
                                          <p:spTgt spid="32"/>
                                        </p:tgtEl>
                                        <p:attrNameLst>
                                          <p:attrName>style.visibility</p:attrName>
                                        </p:attrNameLst>
                                      </p:cBhvr>
                                      <p:to>
                                        <p:strVal val="visible"/>
                                      </p:to>
                                    </p:set>
                                    <p:animEffect transition="in" filter="fade">
                                      <p:cBhvr>
                                        <p:cTn id="7" dur="2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srcRect l="26" r="26"/>
          <a:stretch>
            <a:fillRect/>
          </a:stretch>
        </p:blipFill>
        <p:spPr>
          <a:xfrm>
            <a:off x="-635" y="0"/>
            <a:ext cx="12192635"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矩形: 圆顶角 8"/>
          <p:cNvSpPr/>
          <p:nvPr>
            <p:custDataLst>
              <p:tags r:id="rId3"/>
            </p:custDataLst>
          </p:nvPr>
        </p:nvSpPr>
        <p:spPr>
          <a:xfrm>
            <a:off x="0" y="342900"/>
            <a:ext cx="12192000" cy="6515100"/>
          </a:xfrm>
          <a:prstGeom prst="round2SameRect">
            <a:avLst>
              <a:gd name="adj1" fmla="val 7374"/>
              <a:gd name="adj2" fmla="val 0"/>
            </a:avLst>
          </a:prstGeom>
          <a:gradFill flip="none" rotWithShape="1">
            <a:gsLst>
              <a:gs pos="0">
                <a:srgbClr val="FCFDFE"/>
              </a:gs>
              <a:gs pos="100000">
                <a:srgbClr val="FCFDFE">
                  <a:alpha val="78000"/>
                </a:srgbClr>
              </a:gs>
            </a:gsLst>
            <a:lin ang="5400000" scaled="1"/>
          </a:gra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a:latin typeface="黑体" panose="02010609060101010101" charset="-122"/>
                <a:ea typeface="黑体" panose="02010609060101010101" charset="-122"/>
                <a:sym typeface="+mn-ea"/>
              </a:rPr>
              <a:t>下面通过两个具体实例，说明向量方法在平面几何中的应用.</a:t>
            </a:r>
            <a:r>
              <a:rPr lang="zh-CN" altLang="en-US" b="1">
                <a:latin typeface="黑体" panose="02010609060101010101" charset="-122"/>
                <a:ea typeface="黑体" panose="02010609060101010101" charset="-122"/>
                <a:sym typeface="+mn-ea"/>
              </a:rPr>
              <a:t> </a:t>
            </a:r>
            <a:endParaRPr lang="zh-CN" altLang="en-US"/>
          </a:p>
        </p:txBody>
      </p:sp>
      <p:grpSp>
        <p:nvGrpSpPr>
          <p:cNvPr id="20" name="组合 19"/>
          <p:cNvGrpSpPr/>
          <p:nvPr>
            <p:custDataLst>
              <p:tags r:id="rId4"/>
            </p:custDataLst>
          </p:nvPr>
        </p:nvGrpSpPr>
        <p:grpSpPr>
          <a:xfrm>
            <a:off x="584836" y="485031"/>
            <a:ext cx="5197474" cy="521970"/>
            <a:chOff x="330201" y="588536"/>
            <a:chExt cx="5197474" cy="521970"/>
          </a:xfrm>
        </p:grpSpPr>
        <p:sp>
          <p:nvSpPr>
            <p:cNvPr id="14" name="文本框 13"/>
            <p:cNvSpPr txBox="1"/>
            <p:nvPr>
              <p:custDataLst>
                <p:tags r:id="rId5"/>
              </p:custDataLst>
            </p:nvPr>
          </p:nvSpPr>
          <p:spPr>
            <a:xfrm>
              <a:off x="523875" y="588536"/>
              <a:ext cx="5003800" cy="521970"/>
            </a:xfrm>
            <a:prstGeom prst="rect">
              <a:avLst/>
            </a:prstGeom>
            <a:noFill/>
          </p:spPr>
          <p:txBody>
            <a:bodyPr wrap="square" rtlCol="0">
              <a:spAutoFit/>
            </a:bodyPr>
            <a:lstStyle/>
            <a:p>
              <a:r>
                <a:rPr lang="zh-CN" altLang="en-US" sz="2800" b="1">
                  <a:solidFill>
                    <a:schemeClr val="tx1">
                      <a:lumMod val="95000"/>
                      <a:lumOff val="5000"/>
                    </a:schemeClr>
                  </a:solidFill>
                  <a:latin typeface="微软雅黑" panose="020B0503020204020204" charset="-122"/>
                  <a:ea typeface="微软雅黑" panose="020B0503020204020204" charset="-122"/>
                </a:rPr>
                <a:t>学习新知</a:t>
              </a:r>
              <a:endParaRPr lang="zh-CN" altLang="en-US" sz="2800" b="1">
                <a:solidFill>
                  <a:schemeClr val="tx1">
                    <a:lumMod val="95000"/>
                    <a:lumOff val="5000"/>
                  </a:schemeClr>
                </a:solidFill>
                <a:latin typeface="微软雅黑" panose="020B0503020204020204" charset="-122"/>
                <a:ea typeface="微软雅黑" panose="020B0503020204020204" charset="-122"/>
              </a:endParaRPr>
            </a:p>
          </p:txBody>
        </p:sp>
        <p:sp>
          <p:nvSpPr>
            <p:cNvPr id="16" name="矩形: 圆角 15"/>
            <p:cNvSpPr/>
            <p:nvPr>
              <p:custDataLst>
                <p:tags r:id="rId6"/>
              </p:custDataLst>
            </p:nvPr>
          </p:nvSpPr>
          <p:spPr>
            <a:xfrm>
              <a:off x="330201" y="656481"/>
              <a:ext cx="139700" cy="380365"/>
            </a:xfrm>
            <a:prstGeom prst="roundRect">
              <a:avLst>
                <a:gd name="adj" fmla="val 50000"/>
              </a:avLst>
            </a:prstGeom>
            <a:gradFill flip="none" rotWithShape="1">
              <a:gsLst>
                <a:gs pos="0">
                  <a:srgbClr val="D1DE7D"/>
                </a:gs>
                <a:gs pos="70000">
                  <a:srgbClr val="068BD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grpSp>
      <p:sp>
        <p:nvSpPr>
          <p:cNvPr id="13" name="文本框 12"/>
          <p:cNvSpPr txBox="1"/>
          <p:nvPr>
            <p:custDataLst>
              <p:tags r:id="rId7"/>
            </p:custDataLst>
          </p:nvPr>
        </p:nvSpPr>
        <p:spPr>
          <a:xfrm>
            <a:off x="778510" y="1243965"/>
            <a:ext cx="10746740" cy="2989580"/>
          </a:xfrm>
          <a:prstGeom prst="rect">
            <a:avLst/>
          </a:prstGeom>
          <a:noFill/>
        </p:spPr>
        <p:txBody>
          <a:bodyPr wrap="square" rtlCol="0" anchor="t">
            <a:noAutofit/>
          </a:bodyPr>
          <a:lstStyle/>
          <a:p>
            <a:pPr marL="457200" indent="-457200" algn="l" fontAlgn="auto">
              <a:lnSpc>
                <a:spcPct val="130000"/>
              </a:lnSpc>
              <a:buClr>
                <a:srgbClr val="0F4DD9"/>
              </a:buClr>
              <a:buSzPct val="90000"/>
              <a:buFont typeface="Wingdings" panose="05000000000000000000" charset="0"/>
              <a:buChar char="l"/>
            </a:pPr>
            <a:r>
              <a:rPr lang="zh-CN" altLang="en-US" sz="2800">
                <a:latin typeface="黑体" panose="02010609060101010101" charset="-122"/>
                <a:ea typeface="黑体" panose="02010609060101010101" charset="-122"/>
                <a:sym typeface="+mn-ea"/>
              </a:rPr>
              <a:t>由于向量的线性运算和数量积运算具有鲜明的几何背景，平面几何图形的许多性质，如全等、相似、长度、夹角等都可以由向量的线性运算及数量积表示出来，因此平面几何中的许多问题都可用向量运算的方法加以解决．下面通过两个具体实例，说明向量方法在平面几何中的应用．</a:t>
            </a:r>
            <a:endParaRPr lang="zh-CN" altLang="en-US" sz="2800">
              <a:latin typeface="黑体" panose="02010609060101010101" charset="-122"/>
              <a:ea typeface="黑体" panose="02010609060101010101" charset="-122"/>
              <a:sym typeface="+mn-ea"/>
            </a:endParaRPr>
          </a:p>
        </p:txBody>
      </p:sp>
      <p:sp>
        <p:nvSpPr>
          <p:cNvPr id="32" name="圆角矩形 31"/>
          <p:cNvSpPr/>
          <p:nvPr>
            <p:custDataLst>
              <p:tags r:id="rId8"/>
            </p:custDataLst>
          </p:nvPr>
        </p:nvSpPr>
        <p:spPr>
          <a:xfrm>
            <a:off x="880110" y="4414520"/>
            <a:ext cx="10438130" cy="1282065"/>
          </a:xfrm>
          <a:prstGeom prst="roundRect">
            <a:avLst>
              <a:gd name="adj" fmla="val 50000"/>
            </a:avLst>
          </a:prstGeom>
          <a:solidFill>
            <a:srgbClr val="9FC157">
              <a:alpha val="3000"/>
            </a:srgbClr>
          </a:solidFill>
          <a:ln w="12700">
            <a:solidFill>
              <a:srgbClr val="9FC157"/>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lnSpc>
                <a:spcPct val="120000"/>
              </a:lnSpc>
            </a:pPr>
            <a:r>
              <a:rPr lang="zh-CN" altLang="en-US" sz="2800" b="1">
                <a:solidFill>
                  <a:schemeClr val="accent2"/>
                </a:solidFill>
                <a:latin typeface="黑体" panose="02010609060101010101" charset="-122"/>
                <a:ea typeface="黑体" panose="02010609060101010101" charset="-122"/>
                <a:sym typeface="+mn-ea"/>
              </a:rPr>
              <a:t>有了运算，向量的力量无限；</a:t>
            </a:r>
            <a:endParaRPr lang="zh-CN" altLang="en-US" sz="2800" b="1">
              <a:solidFill>
                <a:schemeClr val="accent2"/>
              </a:solidFill>
              <a:latin typeface="黑体" panose="02010609060101010101" charset="-122"/>
              <a:ea typeface="黑体" panose="02010609060101010101" charset="-122"/>
              <a:sym typeface="+mn-ea"/>
            </a:endParaRPr>
          </a:p>
          <a:p>
            <a:pPr algn="ctr">
              <a:lnSpc>
                <a:spcPct val="120000"/>
              </a:lnSpc>
            </a:pPr>
            <a:r>
              <a:rPr lang="zh-CN" altLang="en-US" sz="2800" b="1">
                <a:solidFill>
                  <a:schemeClr val="accent2"/>
                </a:solidFill>
                <a:latin typeface="黑体" panose="02010609060101010101" charset="-122"/>
                <a:ea typeface="黑体" panose="02010609060101010101" charset="-122"/>
                <a:sym typeface="+mn-ea"/>
              </a:rPr>
              <a:t>没有运算，向量就只是一个路标．</a:t>
            </a:r>
            <a:r>
              <a:rPr lang="zh-CN" altLang="en-US" sz="2800">
                <a:latin typeface="黑体" panose="02010609060101010101" charset="-122"/>
                <a:ea typeface="黑体" panose="02010609060101010101" charset="-122"/>
                <a:sym typeface="+mn-ea"/>
              </a:rPr>
              <a:t>.</a:t>
            </a:r>
            <a:endParaRPr lang="zh-CN" altLang="en-US" sz="2800" b="1">
              <a:solidFill>
                <a:srgbClr val="0062DC"/>
              </a:solidFill>
              <a:latin typeface="Times New Roman" panose="02020603050405020304" pitchFamily="18" charset="0"/>
              <a:ea typeface="黑体" panose="0201060906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250" fill="hold">
                                          <p:stCondLst>
                                            <p:cond delay="0"/>
                                          </p:stCondLst>
                                        </p:cTn>
                                        <p:tgtEl>
                                          <p:spTgt spid="32"/>
                                        </p:tgtEl>
                                        <p:attrNameLst>
                                          <p:attrName>style.visibility</p:attrName>
                                        </p:attrNameLst>
                                      </p:cBhvr>
                                      <p:to>
                                        <p:strVal val="visible"/>
                                      </p:to>
                                    </p:set>
                                    <p:animEffect transition="in" filter="fade">
                                      <p:cBhvr>
                                        <p:cTn id="7" dur="2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srcRect l="26" r="26"/>
          <a:stretch>
            <a:fillRect/>
          </a:stretch>
        </p:blipFill>
        <p:spPr>
          <a:xfrm>
            <a:off x="-635" y="0"/>
            <a:ext cx="12192635"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矩形: 圆顶角 8"/>
          <p:cNvSpPr/>
          <p:nvPr>
            <p:custDataLst>
              <p:tags r:id="rId3"/>
            </p:custDataLst>
          </p:nvPr>
        </p:nvSpPr>
        <p:spPr>
          <a:xfrm>
            <a:off x="0" y="342900"/>
            <a:ext cx="12192000" cy="6515100"/>
          </a:xfrm>
          <a:prstGeom prst="round2SameRect">
            <a:avLst>
              <a:gd name="adj1" fmla="val 7374"/>
              <a:gd name="adj2" fmla="val 0"/>
            </a:avLst>
          </a:prstGeom>
          <a:gradFill flip="none" rotWithShape="1">
            <a:gsLst>
              <a:gs pos="0">
                <a:srgbClr val="FCFDFE"/>
              </a:gs>
              <a:gs pos="100000">
                <a:srgbClr val="FCFDFE">
                  <a:alpha val="78000"/>
                </a:srgbClr>
              </a:gs>
            </a:gsLst>
            <a:lin ang="5400000" scaled="1"/>
          </a:gra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custDataLst>
              <p:tags r:id="rId4"/>
            </p:custDataLst>
          </p:nvPr>
        </p:nvGrpSpPr>
        <p:grpSpPr>
          <a:xfrm>
            <a:off x="584836" y="472966"/>
            <a:ext cx="5197474" cy="521970"/>
            <a:chOff x="330201" y="576471"/>
            <a:chExt cx="5197474" cy="521970"/>
          </a:xfrm>
        </p:grpSpPr>
        <p:sp>
          <p:nvSpPr>
            <p:cNvPr id="14" name="文本框 13"/>
            <p:cNvSpPr txBox="1"/>
            <p:nvPr>
              <p:custDataLst>
                <p:tags r:id="rId5"/>
              </p:custDataLst>
            </p:nvPr>
          </p:nvSpPr>
          <p:spPr>
            <a:xfrm>
              <a:off x="523875" y="576471"/>
              <a:ext cx="5003800" cy="521970"/>
            </a:xfrm>
            <a:prstGeom prst="rect">
              <a:avLst/>
            </a:prstGeom>
            <a:noFill/>
          </p:spPr>
          <p:txBody>
            <a:bodyPr wrap="square" rtlCol="0">
              <a:spAutoFit/>
            </a:bodyPr>
            <a:lstStyle/>
            <a:p>
              <a:r>
                <a:rPr lang="zh-CN" altLang="en-US" sz="2800" b="1">
                  <a:solidFill>
                    <a:schemeClr val="tx1">
                      <a:lumMod val="95000"/>
                      <a:lumOff val="5000"/>
                    </a:schemeClr>
                  </a:solidFill>
                  <a:latin typeface="微软雅黑" panose="020B0503020204020204" charset="-122"/>
                  <a:ea typeface="微软雅黑" panose="020B0503020204020204" charset="-122"/>
                </a:rPr>
                <a:t>学习新知</a:t>
              </a:r>
              <a:endParaRPr lang="zh-CN" altLang="en-US" sz="2800" b="1">
                <a:solidFill>
                  <a:schemeClr val="tx1">
                    <a:lumMod val="95000"/>
                    <a:lumOff val="5000"/>
                  </a:schemeClr>
                </a:solidFill>
                <a:latin typeface="微软雅黑" panose="020B0503020204020204" charset="-122"/>
                <a:ea typeface="微软雅黑" panose="020B0503020204020204" charset="-122"/>
              </a:endParaRPr>
            </a:p>
          </p:txBody>
        </p:sp>
        <p:sp>
          <p:nvSpPr>
            <p:cNvPr id="16" name="矩形: 圆角 15"/>
            <p:cNvSpPr/>
            <p:nvPr>
              <p:custDataLst>
                <p:tags r:id="rId6"/>
              </p:custDataLst>
            </p:nvPr>
          </p:nvSpPr>
          <p:spPr>
            <a:xfrm>
              <a:off x="330201" y="656481"/>
              <a:ext cx="139700" cy="380365"/>
            </a:xfrm>
            <a:prstGeom prst="roundRect">
              <a:avLst>
                <a:gd name="adj" fmla="val 50000"/>
              </a:avLst>
            </a:prstGeom>
            <a:gradFill flip="none" rotWithShape="1">
              <a:gsLst>
                <a:gs pos="0">
                  <a:srgbClr val="D1DE7D"/>
                </a:gs>
                <a:gs pos="70000">
                  <a:srgbClr val="068BD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grpSp>
      <p:grpSp>
        <p:nvGrpSpPr>
          <p:cNvPr id="9" name="组合 8"/>
          <p:cNvGrpSpPr/>
          <p:nvPr>
            <p:custDataLst>
              <p:tags r:id="rId7"/>
            </p:custDataLst>
          </p:nvPr>
        </p:nvGrpSpPr>
        <p:grpSpPr>
          <a:xfrm>
            <a:off x="778510" y="868680"/>
            <a:ext cx="12328525" cy="1360170"/>
            <a:chOff x="1226" y="2204"/>
            <a:chExt cx="19415" cy="2142"/>
          </a:xfrm>
        </p:grpSpPr>
        <p:sp>
          <p:nvSpPr>
            <p:cNvPr id="3" name="文本框 2"/>
            <p:cNvSpPr txBox="1"/>
            <p:nvPr>
              <p:custDataLst>
                <p:tags r:id="rId8"/>
              </p:custDataLst>
            </p:nvPr>
          </p:nvSpPr>
          <p:spPr>
            <a:xfrm>
              <a:off x="1226" y="2419"/>
              <a:ext cx="2295" cy="822"/>
            </a:xfrm>
            <a:prstGeom prst="rect">
              <a:avLst/>
            </a:prstGeom>
            <a:noFill/>
          </p:spPr>
          <p:txBody>
            <a:bodyPr wrap="square" rtlCol="0">
              <a:spAutoFit/>
            </a:bodyPr>
            <a:lstStyle/>
            <a:p>
              <a:r>
                <a:rPr lang="zh-CN" altLang="en-US" sz="2800" b="1">
                  <a:solidFill>
                    <a:srgbClr val="0F4DD9"/>
                  </a:solidFill>
                  <a:latin typeface="Times New Roman" panose="02020603050405020304" pitchFamily="18" charset="0"/>
                  <a:ea typeface="黑体" panose="02010609060101010101" charset="-122"/>
                  <a:cs typeface="Times New Roman" panose="02020603050405020304" pitchFamily="18" charset="0"/>
                </a:rPr>
                <a:t>例</a:t>
              </a:r>
              <a:r>
                <a:rPr lang="en-US" altLang="zh-CN" sz="2800" b="1">
                  <a:solidFill>
                    <a:srgbClr val="0F4DD9"/>
                  </a:solidFill>
                  <a:latin typeface="Times New Roman" panose="02020603050405020304" pitchFamily="18" charset="0"/>
                  <a:ea typeface="黑体" panose="02010609060101010101" charset="-122"/>
                  <a:cs typeface="Times New Roman" panose="02020603050405020304" pitchFamily="18" charset="0"/>
                </a:rPr>
                <a:t>1</a:t>
              </a:r>
              <a:r>
                <a:rPr lang="zh-CN" altLang="en-US" sz="2800" b="1">
                  <a:solidFill>
                    <a:srgbClr val="0F4DD9"/>
                  </a:solidFill>
                  <a:latin typeface="Times New Roman" panose="02020603050405020304" pitchFamily="18" charset="0"/>
                  <a:ea typeface="黑体" panose="02010609060101010101" charset="-122"/>
                  <a:cs typeface="Times New Roman" panose="02020603050405020304" pitchFamily="18" charset="0"/>
                </a:rPr>
                <a:t>：</a:t>
              </a:r>
              <a:endParaRPr lang="zh-CN" altLang="en-US" sz="2800" b="1">
                <a:solidFill>
                  <a:srgbClr val="0F4DD9"/>
                </a:solidFill>
                <a:latin typeface="Times New Roman" panose="02020603050405020304" pitchFamily="18" charset="0"/>
                <a:ea typeface="黑体" panose="02010609060101010101" charset="-122"/>
                <a:cs typeface="Times New Roman" panose="02020603050405020304" pitchFamily="18" charset="0"/>
              </a:endParaRPr>
            </a:p>
          </p:txBody>
        </p:sp>
        <p:grpSp>
          <p:nvGrpSpPr>
            <p:cNvPr id="8" name="组合 7"/>
            <p:cNvGrpSpPr/>
            <p:nvPr>
              <p:custDataLst>
                <p:tags r:id="rId9"/>
              </p:custDataLst>
            </p:nvPr>
          </p:nvGrpSpPr>
          <p:grpSpPr>
            <a:xfrm>
              <a:off x="2601" y="2204"/>
              <a:ext cx="18041" cy="2142"/>
              <a:chOff x="284" y="1225"/>
              <a:chExt cx="18041" cy="2142"/>
            </a:xfrm>
          </p:grpSpPr>
          <p:sp>
            <p:nvSpPr>
              <p:cNvPr id="5" name="文本框 4"/>
              <p:cNvSpPr txBox="1"/>
              <p:nvPr>
                <p:custDataLst>
                  <p:tags r:id="rId10"/>
                </p:custDataLst>
              </p:nvPr>
            </p:nvSpPr>
            <p:spPr>
              <a:xfrm>
                <a:off x="284" y="1225"/>
                <a:ext cx="18041" cy="2042"/>
              </a:xfrm>
              <a:prstGeom prst="rect">
                <a:avLst/>
              </a:prstGeom>
              <a:noFill/>
              <a:ln w="9525">
                <a:noFill/>
              </a:ln>
            </p:spPr>
            <p:txBody>
              <a:bodyPr wrap="square" anchor="t">
                <a:spAutoFit/>
              </a:bodyPr>
              <a:lstStyle/>
              <a:p>
                <a:pPr marL="0" lvl="0" indent="0" eaLnBrk="1" hangingPunct="1">
                  <a:lnSpc>
                    <a:spcPct val="140000"/>
                  </a:lnSpc>
                  <a:spcBef>
                    <a:spcPct val="0"/>
                  </a:spcBef>
                  <a:buFontTx/>
                  <a:buNone/>
                </a:pPr>
                <a:r>
                  <a:rPr lang="zh-CN" altLang="en-US" sz="2800">
                    <a:latin typeface="Times New Roman" panose="02020603050405020304" pitchFamily="18" charset="0"/>
                    <a:ea typeface="黑体" panose="02010609060101010101" charset="-122"/>
                    <a:cs typeface="Times New Roman" panose="02020603050405020304" pitchFamily="18" charset="0"/>
                    <a:sym typeface="+mn-ea"/>
                  </a:rPr>
                  <a:t>如图</a:t>
                </a:r>
                <a:r>
                  <a:rPr lang="en-US" altLang="zh-CN" sz="2800">
                    <a:latin typeface="Times New Roman" panose="02020603050405020304" pitchFamily="18" charset="0"/>
                    <a:ea typeface="黑体" panose="02010609060101010101" charset="-122"/>
                    <a:cs typeface="Times New Roman" panose="02020603050405020304" pitchFamily="18" charset="0"/>
                    <a:sym typeface="+mn-ea"/>
                  </a:rPr>
                  <a:t>6.4-1</a:t>
                </a:r>
                <a:r>
                  <a:rPr lang="zh-CN" altLang="en-US" sz="2800">
                    <a:latin typeface="Times New Roman" panose="02020603050405020304" pitchFamily="18" charset="0"/>
                    <a:ea typeface="黑体" panose="02010609060101010101" charset="-122"/>
                    <a:cs typeface="Times New Roman" panose="02020603050405020304" pitchFamily="18" charset="0"/>
                    <a:sym typeface="+mn-ea"/>
                  </a:rPr>
                  <a:t>，</a:t>
                </a:r>
                <a:r>
                  <a:rPr lang="en-US" altLang="zh-CN" sz="2800" i="1">
                    <a:latin typeface="Times New Roman" panose="02020603050405020304" pitchFamily="18" charset="0"/>
                    <a:ea typeface="黑体" panose="02010609060101010101" charset="-122"/>
                    <a:cs typeface="Times New Roman" panose="02020603050405020304" pitchFamily="18" charset="0"/>
                    <a:sym typeface="+mn-ea"/>
                  </a:rPr>
                  <a:t>DE</a:t>
                </a:r>
                <a:r>
                  <a:rPr lang="zh-CN" altLang="en-US" sz="2800">
                    <a:latin typeface="Times New Roman" panose="02020603050405020304" pitchFamily="18" charset="0"/>
                    <a:ea typeface="黑体" panose="02010609060101010101" charset="-122"/>
                    <a:cs typeface="Times New Roman" panose="02020603050405020304" pitchFamily="18" charset="0"/>
                    <a:sym typeface="+mn-ea"/>
                  </a:rPr>
                  <a:t>是</a:t>
                </a:r>
                <a:r>
                  <a:rPr lang="zh-CN" altLang="en-US" sz="2800">
                    <a:solidFill>
                      <a:srgbClr val="000000"/>
                    </a:solidFill>
                    <a:latin typeface="Times New Roman" panose="02020603050405020304" pitchFamily="18" charset="0"/>
                    <a:ea typeface="黑体" panose="02010609060101010101" charset="-122"/>
                    <a:cs typeface="Times New Roman" panose="02020603050405020304" pitchFamily="18" charset="0"/>
                    <a:sym typeface="+mn-ea"/>
                  </a:rPr>
                  <a:t>△</a:t>
                </a:r>
                <a:r>
                  <a:rPr lang="en-US" altLang="zh-CN" sz="2800" i="1">
                    <a:solidFill>
                      <a:srgbClr val="000000"/>
                    </a:solidFill>
                    <a:latin typeface="Times New Roman" panose="02020603050405020304" pitchFamily="18" charset="0"/>
                    <a:ea typeface="黑体" panose="02010609060101010101" charset="-122"/>
                    <a:cs typeface="Times New Roman" panose="02020603050405020304" pitchFamily="18" charset="0"/>
                    <a:sym typeface="+mn-ea"/>
                  </a:rPr>
                  <a:t>ABC</a:t>
                </a:r>
                <a:r>
                  <a:rPr lang="zh-CN" altLang="en-US" sz="2800">
                    <a:latin typeface="Times New Roman" panose="02020603050405020304" pitchFamily="18" charset="0"/>
                    <a:ea typeface="黑体" panose="02010609060101010101" charset="-122"/>
                    <a:cs typeface="Times New Roman" panose="02020603050405020304" pitchFamily="18" charset="0"/>
                    <a:sym typeface="+mn-ea"/>
                  </a:rPr>
                  <a:t>的中位线，用向量的方法证明：</a:t>
                </a:r>
                <a:endParaRPr lang="zh-CN" altLang="en-US" sz="2800">
                  <a:latin typeface="Times New Roman" panose="02020603050405020304" pitchFamily="18" charset="0"/>
                  <a:ea typeface="黑体" panose="02010609060101010101" charset="-122"/>
                  <a:cs typeface="Times New Roman" panose="02020603050405020304" pitchFamily="18" charset="0"/>
                  <a:sym typeface="+mn-ea"/>
                </a:endParaRPr>
              </a:p>
              <a:p>
                <a:pPr marL="0" lvl="0" indent="0" eaLnBrk="1" hangingPunct="1">
                  <a:lnSpc>
                    <a:spcPct val="140000"/>
                  </a:lnSpc>
                  <a:spcBef>
                    <a:spcPct val="0"/>
                  </a:spcBef>
                  <a:buFontTx/>
                  <a:buNone/>
                </a:pPr>
                <a:r>
                  <a:rPr lang="en-US" altLang="zh-CN" sz="2800" i="1">
                    <a:solidFill>
                      <a:srgbClr val="000000"/>
                    </a:solidFill>
                    <a:latin typeface="Times New Roman" panose="02020603050405020304" pitchFamily="18" charset="0"/>
                    <a:ea typeface="黑体" panose="02010609060101010101" charset="-122"/>
                    <a:cs typeface="Times New Roman" panose="02020603050405020304" pitchFamily="18" charset="0"/>
                    <a:sym typeface="+mn-ea"/>
                  </a:rPr>
                  <a:t>DE</a:t>
                </a:r>
                <a:r>
                  <a:rPr lang="en-US" altLang="zh-CN" sz="2800">
                    <a:solidFill>
                      <a:srgbClr val="000000"/>
                    </a:solidFill>
                    <a:latin typeface="Times New Roman" panose="02020603050405020304" pitchFamily="18" charset="0"/>
                    <a:ea typeface="黑体" panose="02010609060101010101" charset="-122"/>
                    <a:cs typeface="Times New Roman" panose="02020603050405020304" pitchFamily="18" charset="0"/>
                    <a:sym typeface="+mn-ea"/>
                  </a:rPr>
                  <a:t>∥</a:t>
                </a:r>
                <a:r>
                  <a:rPr lang="en-US" altLang="zh-CN" sz="2800" i="1">
                    <a:solidFill>
                      <a:srgbClr val="000000"/>
                    </a:solidFill>
                    <a:latin typeface="Times New Roman" panose="02020603050405020304" pitchFamily="18" charset="0"/>
                    <a:ea typeface="黑体" panose="02010609060101010101" charset="-122"/>
                    <a:cs typeface="Times New Roman" panose="02020603050405020304" pitchFamily="18" charset="0"/>
                    <a:sym typeface="+mn-ea"/>
                  </a:rPr>
                  <a:t>BC</a:t>
                </a:r>
                <a:r>
                  <a:rPr lang="zh-CN" altLang="en-US" sz="2800">
                    <a:solidFill>
                      <a:srgbClr val="000000"/>
                    </a:solidFill>
                    <a:latin typeface="Times New Roman" panose="02020603050405020304" pitchFamily="18" charset="0"/>
                    <a:ea typeface="黑体" panose="02010609060101010101" charset="-122"/>
                    <a:cs typeface="Times New Roman" panose="02020603050405020304" pitchFamily="18" charset="0"/>
                    <a:sym typeface="+mn-ea"/>
                  </a:rPr>
                  <a:t>，</a:t>
                </a:r>
                <a:r>
                  <a:rPr lang="en-US" altLang="zh-CN" sz="2800">
                    <a:solidFill>
                      <a:srgbClr val="000000"/>
                    </a:solidFill>
                    <a:latin typeface="Times New Roman" panose="02020603050405020304" pitchFamily="18" charset="0"/>
                    <a:ea typeface="黑体" panose="02010609060101010101" charset="-122"/>
                    <a:cs typeface="Times New Roman" panose="02020603050405020304" pitchFamily="18" charset="0"/>
                    <a:sym typeface="+mn-ea"/>
                  </a:rPr>
                  <a:t> </a:t>
                </a:r>
                <a:r>
                  <a:rPr lang="en-US" altLang="zh-CN" sz="2800" i="1">
                    <a:solidFill>
                      <a:srgbClr val="000000"/>
                    </a:solidFill>
                    <a:latin typeface="Times New Roman" panose="02020603050405020304" pitchFamily="18" charset="0"/>
                    <a:ea typeface="黑体" panose="02010609060101010101" charset="-122"/>
                    <a:cs typeface="Times New Roman" panose="02020603050405020304" pitchFamily="18" charset="0"/>
                    <a:sym typeface="+mn-ea"/>
                  </a:rPr>
                  <a:t>DE=   BC</a:t>
                </a:r>
                <a:r>
                  <a:rPr lang="zh-CN" altLang="en-US" sz="2800">
                    <a:solidFill>
                      <a:srgbClr val="000000"/>
                    </a:solidFill>
                    <a:latin typeface="Times New Roman" panose="02020603050405020304" pitchFamily="18" charset="0"/>
                    <a:ea typeface="黑体" panose="02010609060101010101" charset="-122"/>
                    <a:cs typeface="Times New Roman" panose="02020603050405020304" pitchFamily="18" charset="0"/>
                    <a:sym typeface="+mn-ea"/>
                  </a:rPr>
                  <a:t>．</a:t>
                </a:r>
                <a:endParaRPr lang="en-US" altLang="zh-CN" sz="2800">
                  <a:latin typeface="Times New Roman" panose="02020603050405020304" pitchFamily="18" charset="0"/>
                  <a:ea typeface="黑体" panose="02010609060101010101" charset="-122"/>
                  <a:cs typeface="Times New Roman" panose="02020603050405020304" pitchFamily="18" charset="0"/>
                  <a:sym typeface="+mn-ea"/>
                </a:endParaRPr>
              </a:p>
            </p:txBody>
          </p:sp>
          <p:graphicFrame>
            <p:nvGraphicFramePr>
              <p:cNvPr id="16393" name="对象 3"/>
              <p:cNvGraphicFramePr>
                <a:graphicFrameLocks noChangeAspect="1"/>
              </p:cNvGraphicFramePr>
              <p:nvPr>
                <p:custDataLst>
                  <p:tags r:id="rId11"/>
                </p:custDataLst>
              </p:nvPr>
            </p:nvGraphicFramePr>
            <p:xfrm>
              <a:off x="4295" y="2150"/>
              <a:ext cx="460" cy="1217"/>
            </p:xfrm>
            <a:graphic>
              <a:graphicData uri="http://schemas.openxmlformats.org/presentationml/2006/ole">
                <mc:AlternateContent xmlns:mc="http://schemas.openxmlformats.org/markup-compatibility/2006">
                  <mc:Choice xmlns:v="urn:schemas-microsoft-com:vml" Requires="v">
                    <p:oleObj spid="_x0000_s1062" name="Equation" r:id="rId12" imgW="152400" imgH="393700" progId="Equations">
                      <p:embed/>
                    </p:oleObj>
                  </mc:Choice>
                  <mc:Fallback>
                    <p:oleObj name="Equation" r:id="rId12" imgW="152400" imgH="393700" progId="Equations">
                      <p:embed/>
                      <p:pic>
                        <p:nvPicPr>
                          <p:cNvPr id="0" name="OLE substitute image"/>
                          <p:cNvPicPr/>
                          <p:nvPr/>
                        </p:nvPicPr>
                        <p:blipFill>
                          <a:blip r:embed="rId13"/>
                          <a:stretch>
                            <a:fillRect/>
                          </a:stretch>
                        </p:blipFill>
                        <p:spPr>
                          <a:xfrm>
                            <a:off x="4295" y="2150"/>
                            <a:ext cx="460" cy="1217"/>
                          </a:xfrm>
                          <a:prstGeom prst="rect">
                            <a:avLst/>
                          </a:prstGeom>
                          <a:noFill/>
                          <a:ln w="38100">
                            <a:noFill/>
                            <a:miter lim="800000"/>
                            <a:headEnd/>
                            <a:tailEnd/>
                          </a:ln>
                        </p:spPr>
                      </p:pic>
                    </p:oleObj>
                  </mc:Fallback>
                </mc:AlternateContent>
              </a:graphicData>
            </a:graphic>
          </p:graphicFrame>
        </p:grpSp>
      </p:grpSp>
      <p:grpSp>
        <p:nvGrpSpPr>
          <p:cNvPr id="19" name="组合 18"/>
          <p:cNvGrpSpPr/>
          <p:nvPr>
            <p:custDataLst>
              <p:tags r:id="rId14"/>
            </p:custDataLst>
          </p:nvPr>
        </p:nvGrpSpPr>
        <p:grpSpPr>
          <a:xfrm>
            <a:off x="8425180" y="2094230"/>
            <a:ext cx="2775585" cy="4084955"/>
            <a:chOff x="13745" y="3864"/>
            <a:chExt cx="4371" cy="6433"/>
          </a:xfrm>
        </p:grpSpPr>
        <p:grpSp>
          <p:nvGrpSpPr>
            <p:cNvPr id="52" name="组合 51"/>
            <p:cNvGrpSpPr/>
            <p:nvPr>
              <p:custDataLst>
                <p:tags r:id="rId15"/>
              </p:custDataLst>
            </p:nvPr>
          </p:nvGrpSpPr>
          <p:grpSpPr>
            <a:xfrm>
              <a:off x="13745" y="3864"/>
              <a:ext cx="4370" cy="3233"/>
              <a:chOff x="13745" y="3163"/>
              <a:chExt cx="4370" cy="3233"/>
            </a:xfrm>
          </p:grpSpPr>
          <p:grpSp>
            <p:nvGrpSpPr>
              <p:cNvPr id="10" name="组合 9"/>
              <p:cNvGrpSpPr/>
              <p:nvPr>
                <p:custDataLst>
                  <p:tags r:id="rId16"/>
                </p:custDataLst>
              </p:nvPr>
            </p:nvGrpSpPr>
            <p:grpSpPr>
              <a:xfrm>
                <a:off x="14312" y="3458"/>
                <a:ext cx="3168" cy="2618"/>
                <a:chOff x="14312" y="3554"/>
                <a:chExt cx="2994" cy="2219"/>
              </a:xfrm>
            </p:grpSpPr>
            <p:cxnSp>
              <p:nvCxnSpPr>
                <p:cNvPr id="39" name="直接连接符 38"/>
                <p:cNvCxnSpPr/>
                <p:nvPr>
                  <p:custDataLst>
                    <p:tags r:id="rId17"/>
                  </p:custDataLst>
                </p:nvPr>
              </p:nvCxnSpPr>
              <p:spPr>
                <a:xfrm flipV="1">
                  <a:off x="14312" y="5748"/>
                  <a:ext cx="2948" cy="0"/>
                </a:xfrm>
                <a:prstGeom prst="line">
                  <a:avLst/>
                </a:prstGeom>
                <a:ln w="38100">
                  <a:solidFill>
                    <a:srgbClr val="0062DC"/>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custDataLst>
                    <p:tags r:id="rId18"/>
                  </p:custDataLst>
                </p:nvPr>
              </p:nvCxnSpPr>
              <p:spPr>
                <a:xfrm flipV="1">
                  <a:off x="14312" y="3554"/>
                  <a:ext cx="2244" cy="219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custDataLst>
                    <p:tags r:id="rId19"/>
                  </p:custDataLst>
                </p:nvPr>
              </p:nvCxnSpPr>
              <p:spPr>
                <a:xfrm>
                  <a:off x="16533" y="3604"/>
                  <a:ext cx="773" cy="21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custDataLst>
                    <p:tags r:id="rId20"/>
                  </p:custDataLst>
                </p:nvPr>
              </p:nvCxnSpPr>
              <p:spPr>
                <a:xfrm flipV="1">
                  <a:off x="15416" y="4681"/>
                  <a:ext cx="15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1" name="对象 10">
                <a:hlinkClick r:id="" action="ppaction://ole?verb=0"/>
              </p:cNvPr>
              <p:cNvGraphicFramePr>
                <a:graphicFrameLocks noChangeAspect="1"/>
              </p:cNvGraphicFramePr>
              <p:nvPr>
                <p:custDataLst>
                  <p:tags r:id="rId21"/>
                </p:custDataLst>
              </p:nvPr>
            </p:nvGraphicFramePr>
            <p:xfrm>
              <a:off x="16739" y="3163"/>
              <a:ext cx="523" cy="567"/>
            </p:xfrm>
            <a:graphic>
              <a:graphicData uri="http://schemas.openxmlformats.org/presentationml/2006/ole">
                <mc:AlternateContent xmlns:mc="http://schemas.openxmlformats.org/markup-compatibility/2006">
                  <mc:Choice xmlns:v="urn:schemas-microsoft-com:vml" Requires="v">
                    <p:oleObj spid="_x0000_s1063" name="" r:id="rId22" imgW="152400" imgH="165100" progId="Equation.KSEE3">
                      <p:embed/>
                    </p:oleObj>
                  </mc:Choice>
                  <mc:Fallback>
                    <p:oleObj name="" r:id="rId22" imgW="152400" imgH="165100" progId="Equation.KSEE3">
                      <p:embed/>
                      <p:pic>
                        <p:nvPicPr>
                          <p:cNvPr id="0" name="OLE substitute image"/>
                          <p:cNvPicPr/>
                          <p:nvPr/>
                        </p:nvPicPr>
                        <p:blipFill>
                          <a:blip r:embed="rId23"/>
                          <a:stretch>
                            <a:fillRect/>
                          </a:stretch>
                        </p:blipFill>
                        <p:spPr>
                          <a:xfrm>
                            <a:off x="16739" y="3163"/>
                            <a:ext cx="523" cy="567"/>
                          </a:xfrm>
                          <a:prstGeom prst="rect">
                            <a:avLst/>
                          </a:prstGeom>
                        </p:spPr>
                      </p:pic>
                    </p:oleObj>
                  </mc:Fallback>
                </mc:AlternateContent>
              </a:graphicData>
            </a:graphic>
          </p:graphicFrame>
          <p:graphicFrame>
            <p:nvGraphicFramePr>
              <p:cNvPr id="13" name="对象 12">
                <a:hlinkClick r:id="" action="ppaction://ole?verb=0"/>
              </p:cNvPr>
              <p:cNvGraphicFramePr>
                <a:graphicFrameLocks noChangeAspect="1"/>
              </p:cNvGraphicFramePr>
              <p:nvPr>
                <p:custDataLst>
                  <p:tags r:id="rId24"/>
                </p:custDataLst>
              </p:nvPr>
            </p:nvGraphicFramePr>
            <p:xfrm>
              <a:off x="17114" y="4242"/>
              <a:ext cx="524" cy="567"/>
            </p:xfrm>
            <a:graphic>
              <a:graphicData uri="http://schemas.openxmlformats.org/presentationml/2006/ole">
                <mc:AlternateContent xmlns:mc="http://schemas.openxmlformats.org/markup-compatibility/2006">
                  <mc:Choice xmlns:v="urn:schemas-microsoft-com:vml" Requires="v">
                    <p:oleObj spid="_x0000_s1064" name="" r:id="rId25" imgW="152400" imgH="165100" progId="Equation.KSEE3">
                      <p:embed/>
                    </p:oleObj>
                  </mc:Choice>
                  <mc:Fallback>
                    <p:oleObj name="" r:id="rId25" imgW="152400" imgH="165100" progId="Equation.KSEE3">
                      <p:embed/>
                      <p:pic>
                        <p:nvPicPr>
                          <p:cNvPr id="0" name="OLE substitute image"/>
                          <p:cNvPicPr/>
                          <p:nvPr/>
                        </p:nvPicPr>
                        <p:blipFill>
                          <a:blip r:embed="rId26"/>
                          <a:stretch>
                            <a:fillRect/>
                          </a:stretch>
                        </p:blipFill>
                        <p:spPr>
                          <a:xfrm>
                            <a:off x="17114" y="4242"/>
                            <a:ext cx="524" cy="567"/>
                          </a:xfrm>
                          <a:prstGeom prst="rect">
                            <a:avLst/>
                          </a:prstGeom>
                        </p:spPr>
                      </p:pic>
                    </p:oleObj>
                  </mc:Fallback>
                </mc:AlternateContent>
              </a:graphicData>
            </a:graphic>
          </p:graphicFrame>
          <p:graphicFrame>
            <p:nvGraphicFramePr>
              <p:cNvPr id="46" name="对象 45">
                <a:hlinkClick r:id="" action="ppaction://ole?verb=0"/>
              </p:cNvPr>
              <p:cNvGraphicFramePr>
                <a:graphicFrameLocks noChangeAspect="1"/>
              </p:cNvGraphicFramePr>
              <p:nvPr>
                <p:custDataLst>
                  <p:tags r:id="rId27"/>
                </p:custDataLst>
              </p:nvPr>
            </p:nvGraphicFramePr>
            <p:xfrm>
              <a:off x="14961" y="4231"/>
              <a:ext cx="568" cy="567"/>
            </p:xfrm>
            <a:graphic>
              <a:graphicData uri="http://schemas.openxmlformats.org/presentationml/2006/ole">
                <mc:AlternateContent xmlns:mc="http://schemas.openxmlformats.org/markup-compatibility/2006">
                  <mc:Choice xmlns:v="urn:schemas-microsoft-com:vml" Requires="v">
                    <p:oleObj spid="_x0000_s1065" name="" r:id="rId28" imgW="165100" imgH="165100" progId="Equation.KSEE3">
                      <p:embed/>
                    </p:oleObj>
                  </mc:Choice>
                  <mc:Fallback>
                    <p:oleObj name="" r:id="rId28" imgW="165100" imgH="165100" progId="Equation.KSEE3">
                      <p:embed/>
                      <p:pic>
                        <p:nvPicPr>
                          <p:cNvPr id="0" name="OLE substitute image"/>
                          <p:cNvPicPr/>
                          <p:nvPr/>
                        </p:nvPicPr>
                        <p:blipFill>
                          <a:blip r:embed="rId29"/>
                          <a:stretch>
                            <a:fillRect/>
                          </a:stretch>
                        </p:blipFill>
                        <p:spPr>
                          <a:xfrm>
                            <a:off x="14961" y="4231"/>
                            <a:ext cx="568" cy="567"/>
                          </a:xfrm>
                          <a:prstGeom prst="rect">
                            <a:avLst/>
                          </a:prstGeom>
                        </p:spPr>
                      </p:pic>
                    </p:oleObj>
                  </mc:Fallback>
                </mc:AlternateContent>
              </a:graphicData>
            </a:graphic>
          </p:graphicFrame>
          <p:graphicFrame>
            <p:nvGraphicFramePr>
              <p:cNvPr id="48" name="对象 47">
                <a:hlinkClick r:id="" action="ppaction://ole?verb=0"/>
              </p:cNvPr>
              <p:cNvGraphicFramePr>
                <a:graphicFrameLocks noChangeAspect="1"/>
              </p:cNvGraphicFramePr>
              <p:nvPr>
                <p:custDataLst>
                  <p:tags r:id="rId30"/>
                </p:custDataLst>
              </p:nvPr>
            </p:nvGraphicFramePr>
            <p:xfrm>
              <a:off x="17578" y="5717"/>
              <a:ext cx="537" cy="624"/>
            </p:xfrm>
            <a:graphic>
              <a:graphicData uri="http://schemas.openxmlformats.org/presentationml/2006/ole">
                <mc:AlternateContent xmlns:mc="http://schemas.openxmlformats.org/markup-compatibility/2006">
                  <mc:Choice xmlns:v="urn:schemas-microsoft-com:vml" Requires="v">
                    <p:oleObj spid="_x0000_s1066" name="" r:id="rId31" imgW="152400" imgH="177165" progId="Equation.KSEE3">
                      <p:embed/>
                    </p:oleObj>
                  </mc:Choice>
                  <mc:Fallback>
                    <p:oleObj name="" r:id="rId31" imgW="152400" imgH="177165" progId="Equation.KSEE3">
                      <p:embed/>
                      <p:pic>
                        <p:nvPicPr>
                          <p:cNvPr id="0" name="OLE substitute image"/>
                          <p:cNvPicPr/>
                          <p:nvPr/>
                        </p:nvPicPr>
                        <p:blipFill>
                          <a:blip r:embed="rId32"/>
                          <a:stretch>
                            <a:fillRect/>
                          </a:stretch>
                        </p:blipFill>
                        <p:spPr>
                          <a:xfrm>
                            <a:off x="17578" y="5717"/>
                            <a:ext cx="537" cy="624"/>
                          </a:xfrm>
                          <a:prstGeom prst="rect">
                            <a:avLst/>
                          </a:prstGeom>
                        </p:spPr>
                      </p:pic>
                    </p:oleObj>
                  </mc:Fallback>
                </mc:AlternateContent>
              </a:graphicData>
            </a:graphic>
          </p:graphicFrame>
          <p:graphicFrame>
            <p:nvGraphicFramePr>
              <p:cNvPr id="50" name="对象 49">
                <a:hlinkClick r:id="" action="ppaction://ole?verb=0"/>
              </p:cNvPr>
              <p:cNvGraphicFramePr>
                <a:graphicFrameLocks noChangeAspect="1"/>
              </p:cNvGraphicFramePr>
              <p:nvPr>
                <p:custDataLst>
                  <p:tags r:id="rId33"/>
                </p:custDataLst>
              </p:nvPr>
            </p:nvGraphicFramePr>
            <p:xfrm>
              <a:off x="13745" y="5829"/>
              <a:ext cx="524" cy="567"/>
            </p:xfrm>
            <a:graphic>
              <a:graphicData uri="http://schemas.openxmlformats.org/presentationml/2006/ole">
                <mc:AlternateContent xmlns:mc="http://schemas.openxmlformats.org/markup-compatibility/2006">
                  <mc:Choice xmlns:v="urn:schemas-microsoft-com:vml" Requires="v">
                    <p:oleObj spid="_x0000_s1067" name="" r:id="rId34" imgW="152400" imgH="165100" progId="Equation.KSEE3">
                      <p:embed/>
                    </p:oleObj>
                  </mc:Choice>
                  <mc:Fallback>
                    <p:oleObj name="" r:id="rId34" imgW="152400" imgH="165100" progId="Equation.KSEE3">
                      <p:embed/>
                      <p:pic>
                        <p:nvPicPr>
                          <p:cNvPr id="0" name="OLE substitute image"/>
                          <p:cNvPicPr/>
                          <p:nvPr/>
                        </p:nvPicPr>
                        <p:blipFill>
                          <a:blip r:embed="rId35"/>
                          <a:stretch>
                            <a:fillRect/>
                          </a:stretch>
                        </p:blipFill>
                        <p:spPr>
                          <a:xfrm>
                            <a:off x="13745" y="5829"/>
                            <a:ext cx="524" cy="567"/>
                          </a:xfrm>
                          <a:prstGeom prst="rect">
                            <a:avLst/>
                          </a:prstGeom>
                        </p:spPr>
                      </p:pic>
                    </p:oleObj>
                  </mc:Fallback>
                </mc:AlternateContent>
              </a:graphicData>
            </a:graphic>
          </p:graphicFrame>
        </p:grpSp>
        <p:grpSp>
          <p:nvGrpSpPr>
            <p:cNvPr id="79" name="组合 78"/>
            <p:cNvGrpSpPr/>
            <p:nvPr>
              <p:custDataLst>
                <p:tags r:id="rId36"/>
              </p:custDataLst>
            </p:nvPr>
          </p:nvGrpSpPr>
          <p:grpSpPr>
            <a:xfrm>
              <a:off x="13746" y="7017"/>
              <a:ext cx="4370" cy="3280"/>
              <a:chOff x="13746" y="6316"/>
              <a:chExt cx="4370" cy="3280"/>
            </a:xfrm>
          </p:grpSpPr>
          <p:grpSp>
            <p:nvGrpSpPr>
              <p:cNvPr id="15" name="组合 14"/>
              <p:cNvGrpSpPr/>
              <p:nvPr>
                <p:custDataLst>
                  <p:tags r:id="rId37"/>
                </p:custDataLst>
              </p:nvPr>
            </p:nvGrpSpPr>
            <p:grpSpPr>
              <a:xfrm>
                <a:off x="13746" y="6316"/>
                <a:ext cx="4370" cy="3281"/>
                <a:chOff x="13745" y="3115"/>
                <a:chExt cx="4370" cy="3281"/>
              </a:xfrm>
            </p:grpSpPr>
            <p:graphicFrame>
              <p:nvGraphicFramePr>
                <p:cNvPr id="17" name="对象 16">
                  <a:hlinkClick r:id="" action="ppaction://ole?verb=0"/>
                </p:cNvPr>
                <p:cNvGraphicFramePr>
                  <a:graphicFrameLocks noChangeAspect="1"/>
                </p:cNvGraphicFramePr>
                <p:nvPr>
                  <p:custDataLst>
                    <p:tags r:id="rId38"/>
                  </p:custDataLst>
                </p:nvPr>
              </p:nvGraphicFramePr>
              <p:xfrm>
                <a:off x="16811" y="3115"/>
                <a:ext cx="523" cy="567"/>
              </p:xfrm>
              <a:graphic>
                <a:graphicData uri="http://schemas.openxmlformats.org/presentationml/2006/ole">
                  <mc:AlternateContent xmlns:mc="http://schemas.openxmlformats.org/markup-compatibility/2006">
                    <mc:Choice xmlns:v="urn:schemas-microsoft-com:vml" Requires="v">
                      <p:oleObj spid="_x0000_s1068" name="" r:id="rId39" imgW="152400" imgH="165100" progId="Equation.KSEE3">
                        <p:embed/>
                      </p:oleObj>
                    </mc:Choice>
                    <mc:Fallback>
                      <p:oleObj name="" r:id="rId39" imgW="152400" imgH="165100" progId="Equation.KSEE3">
                        <p:embed/>
                        <p:pic>
                          <p:nvPicPr>
                            <p:cNvPr id="0" name="OLE substitute image"/>
                            <p:cNvPicPr/>
                            <p:nvPr/>
                          </p:nvPicPr>
                          <p:blipFill>
                            <a:blip r:embed="rId23"/>
                            <a:stretch>
                              <a:fillRect/>
                            </a:stretch>
                          </p:blipFill>
                          <p:spPr>
                            <a:xfrm>
                              <a:off x="16811" y="3115"/>
                              <a:ext cx="523" cy="567"/>
                            </a:xfrm>
                            <a:prstGeom prst="rect">
                              <a:avLst/>
                            </a:prstGeom>
                          </p:spPr>
                        </p:pic>
                      </p:oleObj>
                    </mc:Fallback>
                  </mc:AlternateContent>
                </a:graphicData>
              </a:graphic>
            </p:graphicFrame>
            <p:graphicFrame>
              <p:nvGraphicFramePr>
                <p:cNvPr id="18" name="对象 17">
                  <a:hlinkClick r:id="" action="ppaction://ole?verb=0"/>
                </p:cNvPr>
                <p:cNvGraphicFramePr>
                  <a:graphicFrameLocks noChangeAspect="1"/>
                </p:cNvGraphicFramePr>
                <p:nvPr>
                  <p:custDataLst>
                    <p:tags r:id="rId40"/>
                  </p:custDataLst>
                </p:nvPr>
              </p:nvGraphicFramePr>
              <p:xfrm>
                <a:off x="17114" y="4242"/>
                <a:ext cx="524" cy="567"/>
              </p:xfrm>
              <a:graphic>
                <a:graphicData uri="http://schemas.openxmlformats.org/presentationml/2006/ole">
                  <mc:AlternateContent xmlns:mc="http://schemas.openxmlformats.org/markup-compatibility/2006">
                    <mc:Choice xmlns:v="urn:schemas-microsoft-com:vml" Requires="v">
                      <p:oleObj spid="_x0000_s1069" name="" r:id="rId41" imgW="152400" imgH="165100" progId="Equation.KSEE3">
                        <p:embed/>
                      </p:oleObj>
                    </mc:Choice>
                    <mc:Fallback>
                      <p:oleObj name="" r:id="rId41" imgW="152400" imgH="165100" progId="Equation.KSEE3">
                        <p:embed/>
                        <p:pic>
                          <p:nvPicPr>
                            <p:cNvPr id="0" name="OLE substitute image"/>
                            <p:cNvPicPr/>
                            <p:nvPr/>
                          </p:nvPicPr>
                          <p:blipFill>
                            <a:blip r:embed="rId26"/>
                            <a:stretch>
                              <a:fillRect/>
                            </a:stretch>
                          </p:blipFill>
                          <p:spPr>
                            <a:xfrm>
                              <a:off x="17114" y="4242"/>
                              <a:ext cx="524" cy="567"/>
                            </a:xfrm>
                            <a:prstGeom prst="rect">
                              <a:avLst/>
                            </a:prstGeom>
                          </p:spPr>
                        </p:pic>
                      </p:oleObj>
                    </mc:Fallback>
                  </mc:AlternateContent>
                </a:graphicData>
              </a:graphic>
            </p:graphicFrame>
            <p:graphicFrame>
              <p:nvGraphicFramePr>
                <p:cNvPr id="67" name="对象 66">
                  <a:hlinkClick r:id="" action="ppaction://ole?verb=0"/>
                </p:cNvPr>
                <p:cNvGraphicFramePr>
                  <a:graphicFrameLocks noChangeAspect="1"/>
                </p:cNvGraphicFramePr>
                <p:nvPr>
                  <p:custDataLst>
                    <p:tags r:id="rId42"/>
                  </p:custDataLst>
                </p:nvPr>
              </p:nvGraphicFramePr>
              <p:xfrm>
                <a:off x="14937" y="4231"/>
                <a:ext cx="568" cy="567"/>
              </p:xfrm>
              <a:graphic>
                <a:graphicData uri="http://schemas.openxmlformats.org/presentationml/2006/ole">
                  <mc:AlternateContent xmlns:mc="http://schemas.openxmlformats.org/markup-compatibility/2006">
                    <mc:Choice xmlns:v="urn:schemas-microsoft-com:vml" Requires="v">
                      <p:oleObj spid="_x0000_s1070" name="" r:id="rId43" imgW="165100" imgH="165100" progId="Equation.KSEE3">
                        <p:embed/>
                      </p:oleObj>
                    </mc:Choice>
                    <mc:Fallback>
                      <p:oleObj name="" r:id="rId43" imgW="165100" imgH="165100" progId="Equation.KSEE3">
                        <p:embed/>
                        <p:pic>
                          <p:nvPicPr>
                            <p:cNvPr id="0" name="OLE substitute image"/>
                            <p:cNvPicPr/>
                            <p:nvPr/>
                          </p:nvPicPr>
                          <p:blipFill>
                            <a:blip r:embed="rId29"/>
                            <a:stretch>
                              <a:fillRect/>
                            </a:stretch>
                          </p:blipFill>
                          <p:spPr>
                            <a:xfrm>
                              <a:off x="14937" y="4231"/>
                              <a:ext cx="568" cy="567"/>
                            </a:xfrm>
                            <a:prstGeom prst="rect">
                              <a:avLst/>
                            </a:prstGeom>
                          </p:spPr>
                        </p:pic>
                      </p:oleObj>
                    </mc:Fallback>
                  </mc:AlternateContent>
                </a:graphicData>
              </a:graphic>
            </p:graphicFrame>
            <p:graphicFrame>
              <p:nvGraphicFramePr>
                <p:cNvPr id="69" name="对象 68">
                  <a:hlinkClick r:id="" action="ppaction://ole?verb=0"/>
                </p:cNvPr>
                <p:cNvGraphicFramePr>
                  <a:graphicFrameLocks noChangeAspect="1"/>
                </p:cNvGraphicFramePr>
                <p:nvPr>
                  <p:custDataLst>
                    <p:tags r:id="rId44"/>
                  </p:custDataLst>
                </p:nvPr>
              </p:nvGraphicFramePr>
              <p:xfrm>
                <a:off x="17578" y="5717"/>
                <a:ext cx="537" cy="624"/>
              </p:xfrm>
              <a:graphic>
                <a:graphicData uri="http://schemas.openxmlformats.org/presentationml/2006/ole">
                  <mc:AlternateContent xmlns:mc="http://schemas.openxmlformats.org/markup-compatibility/2006">
                    <mc:Choice xmlns:v="urn:schemas-microsoft-com:vml" Requires="v">
                      <p:oleObj spid="_x0000_s1071" name="" r:id="rId45" imgW="152400" imgH="177165" progId="Equation.KSEE3">
                        <p:embed/>
                      </p:oleObj>
                    </mc:Choice>
                    <mc:Fallback>
                      <p:oleObj name="" r:id="rId45" imgW="152400" imgH="177165" progId="Equation.KSEE3">
                        <p:embed/>
                        <p:pic>
                          <p:nvPicPr>
                            <p:cNvPr id="0" name="OLE substitute image"/>
                            <p:cNvPicPr/>
                            <p:nvPr/>
                          </p:nvPicPr>
                          <p:blipFill>
                            <a:blip r:embed="rId32"/>
                            <a:stretch>
                              <a:fillRect/>
                            </a:stretch>
                          </p:blipFill>
                          <p:spPr>
                            <a:xfrm>
                              <a:off x="17578" y="5717"/>
                              <a:ext cx="537" cy="624"/>
                            </a:xfrm>
                            <a:prstGeom prst="rect">
                              <a:avLst/>
                            </a:prstGeom>
                          </p:spPr>
                        </p:pic>
                      </p:oleObj>
                    </mc:Fallback>
                  </mc:AlternateContent>
                </a:graphicData>
              </a:graphic>
            </p:graphicFrame>
            <p:graphicFrame>
              <p:nvGraphicFramePr>
                <p:cNvPr id="71" name="对象 70">
                  <a:hlinkClick r:id="" action="ppaction://ole?verb=0"/>
                </p:cNvPr>
                <p:cNvGraphicFramePr>
                  <a:graphicFrameLocks noChangeAspect="1"/>
                </p:cNvGraphicFramePr>
                <p:nvPr>
                  <p:custDataLst>
                    <p:tags r:id="rId46"/>
                  </p:custDataLst>
                </p:nvPr>
              </p:nvGraphicFramePr>
              <p:xfrm>
                <a:off x="13745" y="5829"/>
                <a:ext cx="524" cy="567"/>
              </p:xfrm>
              <a:graphic>
                <a:graphicData uri="http://schemas.openxmlformats.org/presentationml/2006/ole">
                  <mc:AlternateContent xmlns:mc="http://schemas.openxmlformats.org/markup-compatibility/2006">
                    <mc:Choice xmlns:v="urn:schemas-microsoft-com:vml" Requires="v">
                      <p:oleObj spid="_x0000_s1072" name="" r:id="rId47" imgW="152400" imgH="165100" progId="Equation.KSEE3">
                        <p:embed/>
                      </p:oleObj>
                    </mc:Choice>
                    <mc:Fallback>
                      <p:oleObj name="" r:id="rId47" imgW="152400" imgH="165100" progId="Equation.KSEE3">
                        <p:embed/>
                        <p:pic>
                          <p:nvPicPr>
                            <p:cNvPr id="0" name="OLE substitute image"/>
                            <p:cNvPicPr/>
                            <p:nvPr/>
                          </p:nvPicPr>
                          <p:blipFill>
                            <a:blip r:embed="rId35"/>
                            <a:stretch>
                              <a:fillRect/>
                            </a:stretch>
                          </p:blipFill>
                          <p:spPr>
                            <a:xfrm>
                              <a:off x="13745" y="5829"/>
                              <a:ext cx="524" cy="567"/>
                            </a:xfrm>
                            <a:prstGeom prst="rect">
                              <a:avLst/>
                            </a:prstGeom>
                          </p:spPr>
                        </p:pic>
                      </p:oleObj>
                    </mc:Fallback>
                  </mc:AlternateContent>
                </a:graphicData>
              </a:graphic>
            </p:graphicFrame>
          </p:grpSp>
          <p:cxnSp>
            <p:nvCxnSpPr>
              <p:cNvPr id="73" name="直接箭头连接符 72"/>
              <p:cNvCxnSpPr/>
              <p:nvPr>
                <p:custDataLst>
                  <p:tags r:id="rId48"/>
                </p:custDataLst>
              </p:nvPr>
            </p:nvCxnSpPr>
            <p:spPr>
              <a:xfrm>
                <a:off x="14413" y="9190"/>
                <a:ext cx="3175" cy="0"/>
              </a:xfrm>
              <a:prstGeom prst="straightConnector1">
                <a:avLst/>
              </a:prstGeom>
              <a:ln w="40640">
                <a:solidFill>
                  <a:srgbClr val="0062DC"/>
                </a:solidFill>
                <a:tailEnd type="arrow"/>
              </a:ln>
            </p:spPr>
            <p:style>
              <a:lnRef idx="1">
                <a:schemeClr val="accent1"/>
              </a:lnRef>
              <a:fillRef idx="0">
                <a:schemeClr val="accent1"/>
              </a:fillRef>
              <a:effectRef idx="0">
                <a:schemeClr val="accent1"/>
              </a:effectRef>
              <a:fontRef idx="minor">
                <a:schemeClr val="tx1"/>
              </a:fontRef>
            </p:style>
          </p:cxnSp>
          <p:cxnSp>
            <p:nvCxnSpPr>
              <p:cNvPr id="74" name="直接箭头连接符 73"/>
              <p:cNvCxnSpPr/>
              <p:nvPr>
                <p:custDataLst>
                  <p:tags r:id="rId49"/>
                </p:custDataLst>
              </p:nvPr>
            </p:nvCxnSpPr>
            <p:spPr>
              <a:xfrm flipV="1">
                <a:off x="15560" y="7894"/>
                <a:ext cx="1531" cy="0"/>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75" name="直接箭头连接符 74"/>
              <p:cNvCxnSpPr/>
              <p:nvPr>
                <p:custDataLst>
                  <p:tags r:id="rId50"/>
                </p:custDataLst>
              </p:nvPr>
            </p:nvCxnSpPr>
            <p:spPr>
              <a:xfrm flipH="1">
                <a:off x="14413" y="6745"/>
                <a:ext cx="2270" cy="241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6" name="直接箭头连接符 75"/>
              <p:cNvCxnSpPr>
                <a:endCxn id="69" idx="1"/>
              </p:cNvCxnSpPr>
              <p:nvPr>
                <p:custDataLst>
                  <p:tags r:id="rId51"/>
                </p:custDataLst>
              </p:nvPr>
            </p:nvCxnSpPr>
            <p:spPr>
              <a:xfrm>
                <a:off x="16686" y="6721"/>
                <a:ext cx="893" cy="250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7" name="直接箭头连接符 76"/>
              <p:cNvCxnSpPr/>
              <p:nvPr>
                <p:custDataLst>
                  <p:tags r:id="rId52"/>
                </p:custDataLst>
              </p:nvPr>
            </p:nvCxnSpPr>
            <p:spPr>
              <a:xfrm flipH="1">
                <a:off x="15535" y="6744"/>
                <a:ext cx="1172" cy="1172"/>
              </a:xfrm>
              <a:prstGeom prst="straightConnector1">
                <a:avLst/>
              </a:prstGeom>
              <a:ln w="3492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8" name="直接箭头连接符 77"/>
              <p:cNvCxnSpPr/>
              <p:nvPr>
                <p:custDataLst>
                  <p:tags r:id="rId53"/>
                </p:custDataLst>
              </p:nvPr>
            </p:nvCxnSpPr>
            <p:spPr>
              <a:xfrm>
                <a:off x="16715" y="6735"/>
                <a:ext cx="416" cy="1207"/>
              </a:xfrm>
              <a:prstGeom prst="straightConnector1">
                <a:avLst/>
              </a:prstGeom>
              <a:ln w="34925">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24" name="组合 23"/>
          <p:cNvGrpSpPr/>
          <p:nvPr>
            <p:custDataLst>
              <p:tags r:id="rId54"/>
            </p:custDataLst>
          </p:nvPr>
        </p:nvGrpSpPr>
        <p:grpSpPr>
          <a:xfrm>
            <a:off x="779145" y="2319020"/>
            <a:ext cx="7555230" cy="3735070"/>
            <a:chOff x="1227" y="3652"/>
            <a:chExt cx="11898" cy="5882"/>
          </a:xfrm>
        </p:grpSpPr>
        <p:sp>
          <p:nvSpPr>
            <p:cNvPr id="7" name="圆角矩形 6"/>
            <p:cNvSpPr/>
            <p:nvPr>
              <p:custDataLst>
                <p:tags r:id="rId55"/>
              </p:custDataLst>
            </p:nvPr>
          </p:nvSpPr>
          <p:spPr>
            <a:xfrm>
              <a:off x="1227" y="3652"/>
              <a:ext cx="11899" cy="5882"/>
            </a:xfrm>
            <a:prstGeom prst="roundRect">
              <a:avLst>
                <a:gd name="adj" fmla="val 6919"/>
              </a:avLst>
            </a:prstGeom>
            <a:solidFill>
              <a:srgbClr val="D5E69E">
                <a:alpha val="9000"/>
              </a:srgbClr>
            </a:solidFill>
            <a:ln w="22225">
              <a:solidFill>
                <a:srgbClr val="9FC157"/>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fontAlgn="auto">
                <a:lnSpc>
                  <a:spcPct val="130000"/>
                </a:lnSpc>
              </a:pPr>
              <a:endParaRPr lang="zh-CN" altLang="en-US" sz="2400" smtClean="0">
                <a:solidFill>
                  <a:schemeClr val="tx1"/>
                </a:solidFill>
                <a:latin typeface="Times New Roman" panose="02020603050405020304" pitchFamily="18" charset="0"/>
                <a:ea typeface="黑体" panose="02010609060101010101" charset="-122"/>
                <a:cs typeface="Times New Roman" panose="02020603050405020304" pitchFamily="18" charset="0"/>
                <a:sym typeface="+mn-ea"/>
              </a:endParaRPr>
            </a:p>
          </p:txBody>
        </p:sp>
        <p:sp>
          <p:nvSpPr>
            <p:cNvPr id="21" name="文本框 20"/>
            <p:cNvSpPr txBox="1"/>
            <p:nvPr>
              <p:custDataLst>
                <p:tags r:id="rId56"/>
              </p:custDataLst>
            </p:nvPr>
          </p:nvSpPr>
          <p:spPr>
            <a:xfrm>
              <a:off x="1338" y="3794"/>
              <a:ext cx="9270" cy="822"/>
            </a:xfrm>
            <a:prstGeom prst="rect">
              <a:avLst/>
            </a:prstGeom>
            <a:noFill/>
          </p:spPr>
          <p:txBody>
            <a:bodyPr wrap="none" rtlCol="0">
              <a:spAutoFit/>
            </a:bodyPr>
            <a:lstStyle/>
            <a:p>
              <a:pPr algn="l" fontAlgn="auto"/>
              <a:r>
                <a:rPr lang="zh-CN" altLang="en-US" sz="2800" b="1">
                  <a:solidFill>
                    <a:srgbClr val="0F4DD9"/>
                  </a:solidFill>
                  <a:latin typeface="Times New Roman" panose="02020603050405020304" pitchFamily="18" charset="0"/>
                  <a:ea typeface="黑体" panose="02010609060101010101" charset="-122"/>
                  <a:cs typeface="Times New Roman" panose="02020603050405020304" pitchFamily="18" charset="0"/>
                </a:rPr>
                <a:t>解</a:t>
              </a:r>
              <a:r>
                <a:rPr lang="en-US" altLang="zh-CN" sz="2800" b="1">
                  <a:solidFill>
                    <a:srgbClr val="0F4DD9"/>
                  </a:solidFill>
                  <a:latin typeface="Times New Roman" panose="02020603050405020304" pitchFamily="18" charset="0"/>
                  <a:ea typeface="黑体" panose="02010609060101010101" charset="-122"/>
                  <a:cs typeface="Times New Roman" panose="02020603050405020304" pitchFamily="18" charset="0"/>
                </a:rPr>
                <a:t>: </a:t>
              </a:r>
              <a:r>
                <a:rPr lang="zh-CN" altLang="en-US" sz="2800" b="1">
                  <a:solidFill>
                    <a:srgbClr val="0F4DD9"/>
                  </a:solidFill>
                  <a:latin typeface="Times New Roman" panose="02020603050405020304" pitchFamily="18" charset="0"/>
                  <a:ea typeface="黑体" panose="02010609060101010101" charset="-122"/>
                  <a:cs typeface="Times New Roman" panose="02020603050405020304" pitchFamily="18" charset="0"/>
                </a:rPr>
                <a:t>因为</a:t>
              </a:r>
              <a:r>
                <a:rPr lang="en-US" altLang="zh-CN" sz="2800" b="1" i="1">
                  <a:solidFill>
                    <a:srgbClr val="0F4DD9"/>
                  </a:solidFill>
                  <a:latin typeface="Times New Roman" panose="02020603050405020304" pitchFamily="18" charset="0"/>
                  <a:ea typeface="黑体" panose="02010609060101010101" charset="-122"/>
                  <a:cs typeface="Times New Roman" panose="02020603050405020304" pitchFamily="18" charset="0"/>
                  <a:sym typeface="+mn-ea"/>
                </a:rPr>
                <a:t>DE</a:t>
              </a:r>
              <a:r>
                <a:rPr lang="zh-CN" altLang="en-US" sz="2800" b="1">
                  <a:solidFill>
                    <a:srgbClr val="0F4DD9"/>
                  </a:solidFill>
                  <a:latin typeface="Times New Roman" panose="02020603050405020304" pitchFamily="18" charset="0"/>
                  <a:ea typeface="黑体" panose="02010609060101010101" charset="-122"/>
                  <a:cs typeface="Times New Roman" panose="02020603050405020304" pitchFamily="18" charset="0"/>
                  <a:sym typeface="+mn-ea"/>
                </a:rPr>
                <a:t>是△</a:t>
              </a:r>
              <a:r>
                <a:rPr lang="en-US" altLang="zh-CN" sz="2800" b="1" i="1">
                  <a:solidFill>
                    <a:srgbClr val="0F4DD9"/>
                  </a:solidFill>
                  <a:latin typeface="Times New Roman" panose="02020603050405020304" pitchFamily="18" charset="0"/>
                  <a:ea typeface="黑体" panose="02010609060101010101" charset="-122"/>
                  <a:cs typeface="Times New Roman" panose="02020603050405020304" pitchFamily="18" charset="0"/>
                  <a:sym typeface="+mn-ea"/>
                </a:rPr>
                <a:t>ABC</a:t>
              </a:r>
              <a:r>
                <a:rPr lang="zh-CN" altLang="en-US" sz="2800" b="1">
                  <a:solidFill>
                    <a:srgbClr val="0F4DD9"/>
                  </a:solidFill>
                  <a:latin typeface="Times New Roman" panose="02020603050405020304" pitchFamily="18" charset="0"/>
                  <a:ea typeface="黑体" panose="02010609060101010101" charset="-122"/>
                  <a:cs typeface="Times New Roman" panose="02020603050405020304" pitchFamily="18" charset="0"/>
                  <a:sym typeface="+mn-ea"/>
                </a:rPr>
                <a:t>的中位线，所以</a:t>
              </a:r>
              <a:endParaRPr lang="zh-CN" altLang="en-US" sz="2800" b="1">
                <a:solidFill>
                  <a:srgbClr val="0F4DD9"/>
                </a:solidFill>
                <a:latin typeface="Times New Roman" panose="02020603050405020304" pitchFamily="18" charset="0"/>
                <a:ea typeface="黑体" panose="02010609060101010101" charset="-122"/>
                <a:cs typeface="Times New Roman" panose="02020603050405020304" pitchFamily="18" charset="0"/>
                <a:sym typeface="+mn-ea"/>
              </a:endParaRPr>
            </a:p>
          </p:txBody>
        </p:sp>
      </p:grpSp>
      <p:graphicFrame>
        <p:nvGraphicFramePr>
          <p:cNvPr id="22" name="对象 21"/>
          <p:cNvGraphicFramePr>
            <a:graphicFrameLocks noChangeAspect="1"/>
          </p:cNvGraphicFramePr>
          <p:nvPr>
            <p:custDataLst>
              <p:tags r:id="rId57"/>
            </p:custDataLst>
          </p:nvPr>
        </p:nvGraphicFramePr>
        <p:xfrm>
          <a:off x="919480" y="2891155"/>
          <a:ext cx="3608070" cy="925830"/>
        </p:xfrm>
        <a:graphic>
          <a:graphicData uri="http://schemas.openxmlformats.org/presentationml/2006/ole">
            <mc:AlternateContent xmlns:mc="http://schemas.openxmlformats.org/markup-compatibility/2006">
              <mc:Choice xmlns:v="urn:schemas-microsoft-com:vml" Requires="v">
                <p:oleObj spid="_x0000_s1073" name="" r:id="rId58" imgW="1600200" imgH="405765" progId="Equation.DSMT4">
                  <p:embed/>
                </p:oleObj>
              </mc:Choice>
              <mc:Fallback>
                <p:oleObj name="" r:id="rId58" imgW="1600200" imgH="405765" progId="Equation.DSMT4">
                  <p:embed/>
                  <p:pic>
                    <p:nvPicPr>
                      <p:cNvPr id="0" name="OLE substitute image"/>
                      <p:cNvPicPr/>
                      <p:nvPr/>
                    </p:nvPicPr>
                    <p:blipFill>
                      <a:blip r:embed="rId59"/>
                      <a:stretch>
                        <a:fillRect/>
                      </a:stretch>
                    </p:blipFill>
                    <p:spPr>
                      <a:xfrm>
                        <a:off x="919480" y="2891155"/>
                        <a:ext cx="3608070" cy="925830"/>
                      </a:xfrm>
                      <a:prstGeom prst="rect">
                        <a:avLst/>
                      </a:prstGeom>
                    </p:spPr>
                  </p:pic>
                </p:oleObj>
              </mc:Fallback>
            </mc:AlternateContent>
          </a:graphicData>
        </a:graphic>
      </p:graphicFrame>
      <p:graphicFrame>
        <p:nvGraphicFramePr>
          <p:cNvPr id="23" name="对象 22"/>
          <p:cNvGraphicFramePr>
            <a:graphicFrameLocks noChangeAspect="1"/>
          </p:cNvGraphicFramePr>
          <p:nvPr>
            <p:custDataLst>
              <p:tags r:id="rId60"/>
            </p:custDataLst>
          </p:nvPr>
        </p:nvGraphicFramePr>
        <p:xfrm>
          <a:off x="870585" y="3613785"/>
          <a:ext cx="7463155" cy="941705"/>
        </p:xfrm>
        <a:graphic>
          <a:graphicData uri="http://schemas.openxmlformats.org/presentationml/2006/ole">
            <mc:AlternateContent xmlns:mc="http://schemas.openxmlformats.org/markup-compatibility/2006">
              <mc:Choice xmlns:v="urn:schemas-microsoft-com:vml" Requires="v">
                <p:oleObj spid="_x0000_s1074" name="" r:id="rId61" imgW="3327400" imgH="405765" progId="Equation.DSMT4">
                  <p:embed/>
                </p:oleObj>
              </mc:Choice>
              <mc:Fallback>
                <p:oleObj name="" r:id="rId61" imgW="3327400" imgH="405765" progId="Equation.DSMT4">
                  <p:embed/>
                  <p:pic>
                    <p:nvPicPr>
                      <p:cNvPr id="0" name="OLE substitute image"/>
                      <p:cNvPicPr/>
                      <p:nvPr/>
                    </p:nvPicPr>
                    <p:blipFill>
                      <a:blip r:embed="rId62"/>
                      <a:stretch>
                        <a:fillRect/>
                      </a:stretch>
                    </p:blipFill>
                    <p:spPr>
                      <a:xfrm>
                        <a:off x="870585" y="3613785"/>
                        <a:ext cx="7463155" cy="941705"/>
                      </a:xfrm>
                      <a:prstGeom prst="rect">
                        <a:avLst/>
                      </a:prstGeom>
                    </p:spPr>
                  </p:pic>
                </p:oleObj>
              </mc:Fallback>
            </mc:AlternateContent>
          </a:graphicData>
        </a:graphic>
      </p:graphicFrame>
      <p:graphicFrame>
        <p:nvGraphicFramePr>
          <p:cNvPr id="29" name="对象 28"/>
          <p:cNvGraphicFramePr>
            <a:graphicFrameLocks noChangeAspect="1"/>
          </p:cNvGraphicFramePr>
          <p:nvPr>
            <p:custDataLst>
              <p:tags r:id="rId63"/>
            </p:custDataLst>
          </p:nvPr>
        </p:nvGraphicFramePr>
        <p:xfrm>
          <a:off x="882650" y="4610735"/>
          <a:ext cx="2632075" cy="555625"/>
        </p:xfrm>
        <a:graphic>
          <a:graphicData uri="http://schemas.openxmlformats.org/presentationml/2006/ole">
            <mc:AlternateContent xmlns:mc="http://schemas.openxmlformats.org/markup-compatibility/2006">
              <mc:Choice xmlns:v="urn:schemas-microsoft-com:vml" Requires="v">
                <p:oleObj spid="_x0000_s1075" name="" r:id="rId64" imgW="1206500" imgH="241300" progId="Equation.DSMT4">
                  <p:embed/>
                </p:oleObj>
              </mc:Choice>
              <mc:Fallback>
                <p:oleObj name="" r:id="rId64" imgW="1206500" imgH="241300" progId="Equation.DSMT4">
                  <p:embed/>
                  <p:pic>
                    <p:nvPicPr>
                      <p:cNvPr id="0" name="OLE substitute image"/>
                      <p:cNvPicPr/>
                      <p:nvPr/>
                    </p:nvPicPr>
                    <p:blipFill>
                      <a:blip r:embed="rId65"/>
                      <a:stretch>
                        <a:fillRect/>
                      </a:stretch>
                    </p:blipFill>
                    <p:spPr>
                      <a:xfrm>
                        <a:off x="882650" y="4610735"/>
                        <a:ext cx="2632075" cy="555625"/>
                      </a:xfrm>
                      <a:prstGeom prst="rect">
                        <a:avLst/>
                      </a:prstGeom>
                    </p:spPr>
                  </p:pic>
                </p:oleObj>
              </mc:Fallback>
            </mc:AlternateContent>
          </a:graphicData>
        </a:graphic>
      </p:graphicFrame>
      <p:graphicFrame>
        <p:nvGraphicFramePr>
          <p:cNvPr id="31" name="对象 30"/>
          <p:cNvGraphicFramePr>
            <a:graphicFrameLocks noChangeAspect="1"/>
          </p:cNvGraphicFramePr>
          <p:nvPr>
            <p:custDataLst>
              <p:tags r:id="rId66"/>
            </p:custDataLst>
          </p:nvPr>
        </p:nvGraphicFramePr>
        <p:xfrm>
          <a:off x="3528695" y="4401820"/>
          <a:ext cx="2934335" cy="999490"/>
        </p:xfrm>
        <a:graphic>
          <a:graphicData uri="http://schemas.openxmlformats.org/presentationml/2006/ole">
            <mc:AlternateContent xmlns:mc="http://schemas.openxmlformats.org/markup-compatibility/2006">
              <mc:Choice xmlns:v="urn:schemas-microsoft-com:vml" Requires="v">
                <p:oleObj spid="_x0000_s1076" name="" r:id="rId67" imgW="1117600" imgH="405765" progId="Equation.DSMT4">
                  <p:embed/>
                </p:oleObj>
              </mc:Choice>
              <mc:Fallback>
                <p:oleObj name="" r:id="rId67" imgW="1117600" imgH="405765" progId="Equation.DSMT4">
                  <p:embed/>
                  <p:pic>
                    <p:nvPicPr>
                      <p:cNvPr id="0" name="OLE substitute image"/>
                      <p:cNvPicPr/>
                      <p:nvPr/>
                    </p:nvPicPr>
                    <p:blipFill>
                      <a:blip r:embed="rId68"/>
                      <a:stretch>
                        <a:fillRect/>
                      </a:stretch>
                    </p:blipFill>
                    <p:spPr>
                      <a:xfrm>
                        <a:off x="3528695" y="4401820"/>
                        <a:ext cx="2934335" cy="999490"/>
                      </a:xfrm>
                      <a:prstGeom prst="rect">
                        <a:avLst/>
                      </a:prstGeom>
                    </p:spPr>
                  </p:pic>
                </p:oleObj>
              </mc:Fallback>
            </mc:AlternateContent>
          </a:graphicData>
        </a:graphic>
      </p:graphicFrame>
      <p:graphicFrame>
        <p:nvGraphicFramePr>
          <p:cNvPr id="37" name="对象 36"/>
          <p:cNvGraphicFramePr>
            <a:graphicFrameLocks noChangeAspect="1"/>
          </p:cNvGraphicFramePr>
          <p:nvPr>
            <p:custDataLst>
              <p:tags r:id="rId69"/>
            </p:custDataLst>
          </p:nvPr>
        </p:nvGraphicFramePr>
        <p:xfrm>
          <a:off x="870585" y="5098415"/>
          <a:ext cx="4442460" cy="953770"/>
        </p:xfrm>
        <a:graphic>
          <a:graphicData uri="http://schemas.openxmlformats.org/presentationml/2006/ole">
            <mc:AlternateContent xmlns:mc="http://schemas.openxmlformats.org/markup-compatibility/2006">
              <mc:Choice xmlns:v="urn:schemas-microsoft-com:vml" Requires="v">
                <p:oleObj spid="_x0000_s1077" name="" r:id="rId70" imgW="1841500" imgH="405765" progId="Equation.DSMT4">
                  <p:embed/>
                </p:oleObj>
              </mc:Choice>
              <mc:Fallback>
                <p:oleObj name="" r:id="rId70" imgW="1841500" imgH="405765" progId="Equation.DSMT4">
                  <p:embed/>
                  <p:pic>
                    <p:nvPicPr>
                      <p:cNvPr id="0" name="OLE substitute image"/>
                      <p:cNvPicPr/>
                      <p:nvPr/>
                    </p:nvPicPr>
                    <p:blipFill>
                      <a:blip r:embed="rId71"/>
                      <a:stretch>
                        <a:fillRect/>
                      </a:stretch>
                    </p:blipFill>
                    <p:spPr>
                      <a:xfrm>
                        <a:off x="870585" y="5098415"/>
                        <a:ext cx="4442460" cy="953770"/>
                      </a:xfrm>
                      <a:prstGeom prst="rect">
                        <a:avLst/>
                      </a:prstGeom>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250" fill="hold">
                                          <p:stCondLst>
                                            <p:cond delay="0"/>
                                          </p:stCondLst>
                                        </p:cTn>
                                        <p:tgtEl>
                                          <p:spTgt spid="24"/>
                                        </p:tgtEl>
                                        <p:attrNameLst>
                                          <p:attrName>style.visibility</p:attrName>
                                        </p:attrNameLst>
                                      </p:cBhvr>
                                      <p:to>
                                        <p:strVal val="visible"/>
                                      </p:to>
                                    </p:set>
                                    <p:animEffect transition="in" filter="fade">
                                      <p:cBhvr>
                                        <p:cTn id="7" dur="25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250" fill="hold">
                                          <p:stCondLst>
                                            <p:cond delay="0"/>
                                          </p:stCondLst>
                                        </p:cTn>
                                        <p:tgtEl>
                                          <p:spTgt spid="22"/>
                                        </p:tgtEl>
                                        <p:attrNameLst>
                                          <p:attrName>style.visibility</p:attrName>
                                        </p:attrNameLst>
                                      </p:cBhvr>
                                      <p:to>
                                        <p:strVal val="visible"/>
                                      </p:to>
                                    </p:set>
                                    <p:animEffect transition="in" filter="fade">
                                      <p:cBhvr>
                                        <p:cTn id="12" dur="25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250" fill="hold">
                                          <p:stCondLst>
                                            <p:cond delay="0"/>
                                          </p:stCondLst>
                                        </p:cTn>
                                        <p:tgtEl>
                                          <p:spTgt spid="23"/>
                                        </p:tgtEl>
                                        <p:attrNameLst>
                                          <p:attrName>style.visibility</p:attrName>
                                        </p:attrNameLst>
                                      </p:cBhvr>
                                      <p:to>
                                        <p:strVal val="visible"/>
                                      </p:to>
                                    </p:set>
                                    <p:animEffect transition="in" filter="fade">
                                      <p:cBhvr>
                                        <p:cTn id="17" dur="25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250" fill="hold">
                                          <p:stCondLst>
                                            <p:cond delay="0"/>
                                          </p:stCondLst>
                                        </p:cTn>
                                        <p:tgtEl>
                                          <p:spTgt spid="29"/>
                                        </p:tgtEl>
                                        <p:attrNameLst>
                                          <p:attrName>style.visibility</p:attrName>
                                        </p:attrNameLst>
                                      </p:cBhvr>
                                      <p:to>
                                        <p:strVal val="visible"/>
                                      </p:to>
                                    </p:set>
                                    <p:animEffect transition="in" filter="fade">
                                      <p:cBhvr>
                                        <p:cTn id="22" dur="25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250" fill="hold">
                                          <p:stCondLst>
                                            <p:cond delay="0"/>
                                          </p:stCondLst>
                                        </p:cTn>
                                        <p:tgtEl>
                                          <p:spTgt spid="31"/>
                                        </p:tgtEl>
                                        <p:attrNameLst>
                                          <p:attrName>style.visibility</p:attrName>
                                        </p:attrNameLst>
                                      </p:cBhvr>
                                      <p:to>
                                        <p:strVal val="visible"/>
                                      </p:to>
                                    </p:set>
                                    <p:animEffect transition="in" filter="fade">
                                      <p:cBhvr>
                                        <p:cTn id="27" dur="25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250" fill="hold">
                                          <p:stCondLst>
                                            <p:cond delay="0"/>
                                          </p:stCondLst>
                                        </p:cTn>
                                        <p:tgtEl>
                                          <p:spTgt spid="37"/>
                                        </p:tgtEl>
                                        <p:attrNameLst>
                                          <p:attrName>style.visibility</p:attrName>
                                        </p:attrNameLst>
                                      </p:cBhvr>
                                      <p:to>
                                        <p:strVal val="visible"/>
                                      </p:to>
                                    </p:set>
                                    <p:animEffect transition="in" filter="fade">
                                      <p:cBhvr>
                                        <p:cTn id="32" dur="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AS_UNIQUEID" val="2370"/>
</p:tagLst>
</file>

<file path=ppt/tags/tag10.xml><?xml version="1.0" encoding="utf-8"?>
<p:tagLst xmlns:p="http://schemas.openxmlformats.org/presentationml/2006/main">
  <p:tag name="AS_UNIQUEID" val="2381"/>
</p:tagLst>
</file>

<file path=ppt/tags/tag100.xml><?xml version="1.0" encoding="utf-8"?>
<p:tagLst xmlns:p="http://schemas.openxmlformats.org/presentationml/2006/main">
  <p:tag name="AS_UNIQUEID" val="2500"/>
</p:tagLst>
</file>

<file path=ppt/tags/tag101.xml><?xml version="1.0" encoding="utf-8"?>
<p:tagLst xmlns:p="http://schemas.openxmlformats.org/presentationml/2006/main">
  <p:tag name="AS_UNIQUEID" val="2501"/>
</p:tagLst>
</file>

<file path=ppt/tags/tag102.xml><?xml version="1.0" encoding="utf-8"?>
<p:tagLst xmlns:p="http://schemas.openxmlformats.org/presentationml/2006/main">
  <p:tag name="AS_UNIQUEID" val="2502"/>
  <p:tag name="KSO_WM_BEAUTIFY_FLAG" val=""/>
</p:tagLst>
</file>

<file path=ppt/tags/tag103.xml><?xml version="1.0" encoding="utf-8"?>
<p:tagLst xmlns:p="http://schemas.openxmlformats.org/presentationml/2006/main">
  <p:tag name="AS_UNIQUEID" val="2503"/>
</p:tagLst>
</file>

<file path=ppt/tags/tag104.xml><?xml version="1.0" encoding="utf-8"?>
<p:tagLst xmlns:p="http://schemas.openxmlformats.org/presentationml/2006/main">
  <p:tag name="AS_UNIQUEID" val="2504"/>
  <p:tag name="KSO_WM_BEAUTIFY_FLAG" val=""/>
</p:tagLst>
</file>

<file path=ppt/tags/tag105.xml><?xml version="1.0" encoding="utf-8"?>
<p:tagLst xmlns:p="http://schemas.openxmlformats.org/presentationml/2006/main">
  <p:tag name="AS_UNIQUEID" val="2505"/>
  <p:tag name="KSO_WM_BEAUTIFY_FLAG" val=""/>
</p:tagLst>
</file>

<file path=ppt/tags/tag106.xml><?xml version="1.0" encoding="utf-8"?>
<p:tagLst xmlns:p="http://schemas.openxmlformats.org/presentationml/2006/main">
  <p:tag name="AS_UNIQUEID" val="2506"/>
  <p:tag name="KSO_WM_BEAUTIFY_FLAG" val=""/>
</p:tagLst>
</file>

<file path=ppt/tags/tag107.xml><?xml version="1.0" encoding="utf-8"?>
<p:tagLst xmlns:p="http://schemas.openxmlformats.org/presentationml/2006/main">
  <p:tag name="AS_UNIQUEID" val="2507"/>
</p:tagLst>
</file>

<file path=ppt/tags/tag108.xml><?xml version="1.0" encoding="utf-8"?>
<p:tagLst xmlns:p="http://schemas.openxmlformats.org/presentationml/2006/main">
  <p:tag name="AS_UNIQUEID" val="2508"/>
  <p:tag name="KSO_WM_BEAUTIFY_FLAG" val=""/>
</p:tagLst>
</file>

<file path=ppt/tags/tag109.xml><?xml version="1.0" encoding="utf-8"?>
<p:tagLst xmlns:p="http://schemas.openxmlformats.org/presentationml/2006/main">
  <p:tag name="AS_UNIQUEID" val="2509"/>
</p:tagLst>
</file>

<file path=ppt/tags/tag11.xml><?xml version="1.0" encoding="utf-8"?>
<p:tagLst xmlns:p="http://schemas.openxmlformats.org/presentationml/2006/main">
  <p:tag name="AS_UNIQUEID" val="2390"/>
</p:tagLst>
</file>

<file path=ppt/tags/tag110.xml><?xml version="1.0" encoding="utf-8"?>
<p:tagLst xmlns:p="http://schemas.openxmlformats.org/presentationml/2006/main">
  <p:tag name="AS_UNIQUEID" val="2510"/>
  <p:tag name="KSO_WM_BEAUTIFY_FLAG" val=""/>
</p:tagLst>
</file>

<file path=ppt/tags/tag111.xml><?xml version="1.0" encoding="utf-8"?>
<p:tagLst xmlns:p="http://schemas.openxmlformats.org/presentationml/2006/main">
  <p:tag name="AS_UNIQUEID" val="2511"/>
  <p:tag name="KSO_WM_BEAUTIFY_FLAG" val=""/>
</p:tagLst>
</file>

<file path=ppt/tags/tag112.xml><?xml version="1.0" encoding="utf-8"?>
<p:tagLst xmlns:p="http://schemas.openxmlformats.org/presentationml/2006/main">
  <p:tag name="AS_UNIQUEID" val="2512"/>
  <p:tag name="KSO_WM_BEAUTIFY_FLAG" val=""/>
</p:tagLst>
</file>

<file path=ppt/tags/tag113.xml><?xml version="1.0" encoding="utf-8"?>
<p:tagLst xmlns:p="http://schemas.openxmlformats.org/presentationml/2006/main">
  <p:tag name="AS_UNIQUEID" val="2513"/>
  <p:tag name="KSO_WM_BEAUTIFY_FLAG" val=""/>
</p:tagLst>
</file>

<file path=ppt/tags/tag114.xml><?xml version="1.0" encoding="utf-8"?>
<p:tagLst xmlns:p="http://schemas.openxmlformats.org/presentationml/2006/main">
  <p:tag name="AS_UNIQUEID" val="2515"/>
  <p:tag name="KSO_WM_BEAUTIFY_FLAG" val=""/>
</p:tagLst>
</file>

<file path=ppt/tags/tag115.xml><?xml version="1.0" encoding="utf-8"?>
<p:tagLst xmlns:p="http://schemas.openxmlformats.org/presentationml/2006/main">
  <p:tag name="AS_UNIQUEID" val="2516"/>
  <p:tag name="KSO_WM_BEAUTIFY_FLAG" val=""/>
</p:tagLst>
</file>

<file path=ppt/tags/tag116.xml><?xml version="1.0" encoding="utf-8"?>
<p:tagLst xmlns:p="http://schemas.openxmlformats.org/presentationml/2006/main">
  <p:tag name="AS_UNIQUEID" val="2517"/>
</p:tagLst>
</file>

<file path=ppt/tags/tag117.xml><?xml version="1.0" encoding="utf-8"?>
<p:tagLst xmlns:p="http://schemas.openxmlformats.org/presentationml/2006/main">
  <p:tag name="AS_UNIQUEID" val="2518"/>
  <p:tag name="KSO_WM_BEAUTIFY_FLAG" val=""/>
</p:tagLst>
</file>

<file path=ppt/tags/tag118.xml><?xml version="1.0" encoding="utf-8"?>
<p:tagLst xmlns:p="http://schemas.openxmlformats.org/presentationml/2006/main">
  <p:tag name="AS_UNIQUEID" val="2519"/>
  <p:tag name="KSO_WM_BEAUTIFY_FLAG" val=""/>
</p:tagLst>
</file>

<file path=ppt/tags/tag119.xml><?xml version="1.0" encoding="utf-8"?>
<p:tagLst xmlns:p="http://schemas.openxmlformats.org/presentationml/2006/main">
  <p:tag name="AS_UNIQUEID" val="2520"/>
  <p:tag name="KSO_WM_BEAUTIFY_FLAG" val=""/>
</p:tagLst>
</file>

<file path=ppt/tags/tag12.xml><?xml version="1.0" encoding="utf-8"?>
<p:tagLst xmlns:p="http://schemas.openxmlformats.org/presentationml/2006/main">
  <p:tag name="AS_UNIQUEID" val="2391"/>
</p:tagLst>
</file>

<file path=ppt/tags/tag120.xml><?xml version="1.0" encoding="utf-8"?>
<p:tagLst xmlns:p="http://schemas.openxmlformats.org/presentationml/2006/main">
  <p:tag name="AS_UNIQUEID" val="2521"/>
</p:tagLst>
</file>

<file path=ppt/tags/tag121.xml><?xml version="1.0" encoding="utf-8"?>
<p:tagLst xmlns:p="http://schemas.openxmlformats.org/presentationml/2006/main">
  <p:tag name="AS_UNIQUEID" val="2522"/>
  <p:tag name="KSO_WM_BEAUTIFY_FLAG" val=""/>
</p:tagLst>
</file>

<file path=ppt/tags/tag122.xml><?xml version="1.0" encoding="utf-8"?>
<p:tagLst xmlns:p="http://schemas.openxmlformats.org/presentationml/2006/main">
  <p:tag name="AS_UNIQUEID" val="2523"/>
  <p:tag name="KSO_WM_BEAUTIFY_FLAG" val=""/>
</p:tagLst>
</file>

<file path=ppt/tags/tag123.xml><?xml version="1.0" encoding="utf-8"?>
<p:tagLst xmlns:p="http://schemas.openxmlformats.org/presentationml/2006/main">
  <p:tag name="AS_UNIQUEID" val="2524"/>
</p:tagLst>
</file>

<file path=ppt/tags/tag124.xml><?xml version="1.0" encoding="utf-8"?>
<p:tagLst xmlns:p="http://schemas.openxmlformats.org/presentationml/2006/main">
  <p:tag name="AS_UNIQUEID" val="2525"/>
  <p:tag name="KSO_WM_BEAUTIFY_FLAG" val=""/>
</p:tagLst>
</file>

<file path=ppt/tags/tag125.xml><?xml version="1.0" encoding="utf-8"?>
<p:tagLst xmlns:p="http://schemas.openxmlformats.org/presentationml/2006/main">
  <p:tag name="AS_UNIQUEID" val="2125"/>
  <p:tag name="KSO_WM_BEAUTIFY_FLAG" val=""/>
</p:tagLst>
</file>

<file path=ppt/tags/tag126.xml><?xml version="1.0" encoding="utf-8"?>
<p:tagLst xmlns:p="http://schemas.openxmlformats.org/presentationml/2006/main">
  <p:tag name="AS_UNIQUEID" val="2526"/>
</p:tagLst>
</file>

<file path=ppt/tags/tag127.xml><?xml version="1.0" encoding="utf-8"?>
<p:tagLst xmlns:p="http://schemas.openxmlformats.org/presentationml/2006/main">
  <p:tag name="AS_UNIQUEID" val="2527"/>
  <p:tag name="KSO_WM_BEAUTIFY_FLAG" val=""/>
</p:tagLst>
</file>

<file path=ppt/tags/tag128.xml><?xml version="1.0" encoding="utf-8"?>
<p:tagLst xmlns:p="http://schemas.openxmlformats.org/presentationml/2006/main">
  <p:tag name="AS_UNIQUEID" val="2126"/>
  <p:tag name="KSO_WM_BEAUTIFY_FLAG" val=""/>
</p:tagLst>
</file>

<file path=ppt/tags/tag129.xml><?xml version="1.0" encoding="utf-8"?>
<p:tagLst xmlns:p="http://schemas.openxmlformats.org/presentationml/2006/main">
  <p:tag name="AS_UNIQUEID" val="2528"/>
</p:tagLst>
</file>

<file path=ppt/tags/tag13.xml><?xml version="1.0" encoding="utf-8"?>
<p:tagLst xmlns:p="http://schemas.openxmlformats.org/presentationml/2006/main">
  <p:tag name="AS_UNIQUEID" val="2392"/>
</p:tagLst>
</file>

<file path=ppt/tags/tag130.xml><?xml version="1.0" encoding="utf-8"?>
<p:tagLst xmlns:p="http://schemas.openxmlformats.org/presentationml/2006/main">
  <p:tag name="AS_UNIQUEID" val="2529"/>
  <p:tag name="KSO_WM_BEAUTIFY_FLAG" val=""/>
</p:tagLst>
</file>

<file path=ppt/tags/tag131.xml><?xml version="1.0" encoding="utf-8"?>
<p:tagLst xmlns:p="http://schemas.openxmlformats.org/presentationml/2006/main">
  <p:tag name="AS_UNIQUEID" val="1754"/>
  <p:tag name="KSO_WM_BEAUTIFY_FLAG" val=""/>
</p:tagLst>
</file>

<file path=ppt/tags/tag132.xml><?xml version="1.0" encoding="utf-8"?>
<p:tagLst xmlns:p="http://schemas.openxmlformats.org/presentationml/2006/main">
  <p:tag name="AS_UNIQUEID" val="2530"/>
</p:tagLst>
</file>

<file path=ppt/tags/tag133.xml><?xml version="1.0" encoding="utf-8"?>
<p:tagLst xmlns:p="http://schemas.openxmlformats.org/presentationml/2006/main">
  <p:tag name="AS_UNIQUEID" val="2531"/>
  <p:tag name="KSO_WM_BEAUTIFY_FLAG" val=""/>
</p:tagLst>
</file>

<file path=ppt/tags/tag134.xml><?xml version="1.0" encoding="utf-8"?>
<p:tagLst xmlns:p="http://schemas.openxmlformats.org/presentationml/2006/main">
  <p:tag name="AS_UNIQUEID" val="1746"/>
  <p:tag name="KSO_WM_BEAUTIFY_FLAG" val=""/>
</p:tagLst>
</file>

<file path=ppt/tags/tag135.xml><?xml version="1.0" encoding="utf-8"?>
<p:tagLst xmlns:p="http://schemas.openxmlformats.org/presentationml/2006/main">
  <p:tag name="AS_UNIQUEID" val="2532"/>
</p:tagLst>
</file>

<file path=ppt/tags/tag136.xml><?xml version="1.0" encoding="utf-8"?>
<p:tagLst xmlns:p="http://schemas.openxmlformats.org/presentationml/2006/main">
  <p:tag name="AS_UNIQUEID" val="2533"/>
  <p:tag name="KSO_WM_BEAUTIFY_FLAG" val=""/>
</p:tagLst>
</file>

<file path=ppt/tags/tag137.xml><?xml version="1.0" encoding="utf-8"?>
<p:tagLst xmlns:p="http://schemas.openxmlformats.org/presentationml/2006/main">
  <p:tag name="AS_UNIQUEID" val="1764"/>
  <p:tag name="KSO_WM_BEAUTIFY_FLAG" val=""/>
</p:tagLst>
</file>

<file path=ppt/tags/tag138.xml><?xml version="1.0" encoding="utf-8"?>
<p:tagLst xmlns:p="http://schemas.openxmlformats.org/presentationml/2006/main">
  <p:tag name="AS_UNIQUEID" val="2534"/>
</p:tagLst>
</file>

<file path=ppt/tags/tag139.xml><?xml version="1.0" encoding="utf-8"?>
<p:tagLst xmlns:p="http://schemas.openxmlformats.org/presentationml/2006/main">
  <p:tag name="AS_UNIQUEID" val="2535"/>
  <p:tag name="KSO_WM_BEAUTIFY_FLAG" val=""/>
</p:tagLst>
</file>

<file path=ppt/tags/tag14.xml><?xml version="1.0" encoding="utf-8"?>
<p:tagLst xmlns:p="http://schemas.openxmlformats.org/presentationml/2006/main">
  <p:tag name="AS_UNIQUEID" val="2393"/>
</p:tagLst>
</file>

<file path=ppt/tags/tag140.xml><?xml version="1.0" encoding="utf-8"?>
<p:tagLst xmlns:p="http://schemas.openxmlformats.org/presentationml/2006/main">
  <p:tag name="AS_UNIQUEID" val="2127"/>
</p:tagLst>
</file>

<file path=ppt/tags/tag141.xml><?xml version="1.0" encoding="utf-8"?>
<p:tagLst xmlns:p="http://schemas.openxmlformats.org/presentationml/2006/main">
  <p:tag name="AS_UNIQUEID" val="2128"/>
  <p:tag name="KSO_WM_BEAUTIFY_FLAG" val=""/>
</p:tagLst>
</file>

<file path=ppt/tags/tag142.xml><?xml version="1.0" encoding="utf-8"?>
<p:tagLst xmlns:p="http://schemas.openxmlformats.org/presentationml/2006/main">
  <p:tag name="AS_UNIQUEID" val="2129"/>
  <p:tag name="KSO_WM_BEAUTIFY_FLAG" val=""/>
</p:tagLst>
</file>

<file path=ppt/tags/tag143.xml><?xml version="1.0" encoding="utf-8"?>
<p:tagLst xmlns:p="http://schemas.openxmlformats.org/presentationml/2006/main">
  <p:tag name="AS_UNIQUEID" val="1954"/>
</p:tagLst>
</file>

<file path=ppt/tags/tag144.xml><?xml version="1.0" encoding="utf-8"?>
<p:tagLst xmlns:p="http://schemas.openxmlformats.org/presentationml/2006/main">
  <p:tag name="AS_UNIQUEID" val="1955"/>
  <p:tag name="KSO_WM_BEAUTIFY_FLAG" val=""/>
</p:tagLst>
</file>

<file path=ppt/tags/tag145.xml><?xml version="1.0" encoding="utf-8"?>
<p:tagLst xmlns:p="http://schemas.openxmlformats.org/presentationml/2006/main">
  <p:tag name="AS_UNIQUEID" val="1956"/>
  <p:tag name="KSO_WM_BEAUTIFY_FLAG" val=""/>
</p:tagLst>
</file>

<file path=ppt/tags/tag146.xml><?xml version="1.0" encoding="utf-8"?>
<p:tagLst xmlns:p="http://schemas.openxmlformats.org/presentationml/2006/main">
  <p:tag name="AS_UNIQUEID" val="1957"/>
  <p:tag name="KSO_WM_BEAUTIFY_FLAG" val=""/>
</p:tagLst>
</file>

<file path=ppt/tags/tag147.xml><?xml version="1.0" encoding="utf-8"?>
<p:tagLst xmlns:p="http://schemas.openxmlformats.org/presentationml/2006/main">
  <p:tag name="AS_UNIQUEID" val="2536"/>
</p:tagLst>
</file>

<file path=ppt/tags/tag148.xml><?xml version="1.0" encoding="utf-8"?>
<p:tagLst xmlns:p="http://schemas.openxmlformats.org/presentationml/2006/main">
  <p:tag name="AS_UNIQUEID" val="2537"/>
  <p:tag name="KSO_WM_BEAUTIFY_FLAG" val=""/>
</p:tagLst>
</file>

<file path=ppt/tags/tag149.xml><?xml version="1.0" encoding="utf-8"?>
<p:tagLst xmlns:p="http://schemas.openxmlformats.org/presentationml/2006/main">
  <p:tag name="AS_UNIQUEID" val="1958"/>
  <p:tag name="KSO_WM_BEAUTIFY_FLAG" val=""/>
</p:tagLst>
</file>

<file path=ppt/tags/tag15.xml><?xml version="1.0" encoding="utf-8"?>
<p:tagLst xmlns:p="http://schemas.openxmlformats.org/presentationml/2006/main">
  <p:tag name="AS_UNIQUEID" val="2394"/>
</p:tagLst>
</file>

<file path=ppt/tags/tag150.xml><?xml version="1.0" encoding="utf-8"?>
<p:tagLst xmlns:p="http://schemas.openxmlformats.org/presentationml/2006/main">
  <p:tag name="AS_UNIQUEID" val="2538"/>
</p:tagLst>
</file>

<file path=ppt/tags/tag151.xml><?xml version="1.0" encoding="utf-8"?>
<p:tagLst xmlns:p="http://schemas.openxmlformats.org/presentationml/2006/main">
  <p:tag name="AS_UNIQUEID" val="2539"/>
</p:tagLst>
</file>

<file path=ppt/tags/tag152.xml><?xml version="1.0" encoding="utf-8"?>
<p:tagLst xmlns:p="http://schemas.openxmlformats.org/presentationml/2006/main">
  <p:tag name="AS_UNIQUEID" val="2540"/>
  <p:tag name="KSO_WM_BEAUTIFY_FLAG" val=""/>
</p:tagLst>
</file>

<file path=ppt/tags/tag153.xml><?xml version="1.0" encoding="utf-8"?>
<p:tagLst xmlns:p="http://schemas.openxmlformats.org/presentationml/2006/main">
  <p:tag name="AS_UNIQUEID" val="2541"/>
  <p:tag name="KSO_WM_BEAUTIFY_FLAG" val=""/>
</p:tagLst>
</file>

<file path=ppt/tags/tag154.xml><?xml version="1.0" encoding="utf-8"?>
<p:tagLst xmlns:p="http://schemas.openxmlformats.org/presentationml/2006/main">
  <p:tag name="AS_UNIQUEID" val="2542"/>
  <p:tag name="KSO_WM_BEAUTIFY_FLAG" val=""/>
</p:tagLst>
</file>

<file path=ppt/tags/tag155.xml><?xml version="1.0" encoding="utf-8"?>
<p:tagLst xmlns:p="http://schemas.openxmlformats.org/presentationml/2006/main">
  <p:tag name="AS_UNIQUEID" val="2543"/>
</p:tagLst>
</file>

<file path=ppt/tags/tag156.xml><?xml version="1.0" encoding="utf-8"?>
<p:tagLst xmlns:p="http://schemas.openxmlformats.org/presentationml/2006/main">
  <p:tag name="AS_UNIQUEID" val="2545"/>
  <p:tag name="KSO_WM_BEAUTIFY_FLAG" val=""/>
</p:tagLst>
</file>

<file path=ppt/tags/tag157.xml><?xml version="1.0" encoding="utf-8"?>
<p:tagLst xmlns:p="http://schemas.openxmlformats.org/presentationml/2006/main">
  <p:tag name="AS_UNIQUEID" val="2546"/>
  <p:tag name="KSO_WM_BEAUTIFY_FLAG" val=""/>
</p:tagLst>
</file>

<file path=ppt/tags/tag158.xml><?xml version="1.0" encoding="utf-8"?>
<p:tagLst xmlns:p="http://schemas.openxmlformats.org/presentationml/2006/main">
  <p:tag name="AS_UNIQUEID" val="2547"/>
</p:tagLst>
</file>

<file path=ppt/tags/tag159.xml><?xml version="1.0" encoding="utf-8"?>
<p:tagLst xmlns:p="http://schemas.openxmlformats.org/presentationml/2006/main">
  <p:tag name="AS_UNIQUEID" val="2548"/>
  <p:tag name="KSO_WM_BEAUTIFY_FLAG" val=""/>
</p:tagLst>
</file>

<file path=ppt/tags/tag16.xml><?xml version="1.0" encoding="utf-8"?>
<p:tagLst xmlns:p="http://schemas.openxmlformats.org/presentationml/2006/main">
  <p:tag name="AS_UNIQUEID" val="2395"/>
</p:tagLst>
</file>

<file path=ppt/tags/tag160.xml><?xml version="1.0" encoding="utf-8"?>
<p:tagLst xmlns:p="http://schemas.openxmlformats.org/presentationml/2006/main">
  <p:tag name="AS_UNIQUEID" val="2549"/>
  <p:tag name="KSO_WM_BEAUTIFY_FLAG" val=""/>
</p:tagLst>
</file>

<file path=ppt/tags/tag161.xml><?xml version="1.0" encoding="utf-8"?>
<p:tagLst xmlns:p="http://schemas.openxmlformats.org/presentationml/2006/main">
  <p:tag name="AS_UNIQUEID" val="2550"/>
</p:tagLst>
</file>

<file path=ppt/tags/tag162.xml><?xml version="1.0" encoding="utf-8"?>
<p:tagLst xmlns:p="http://schemas.openxmlformats.org/presentationml/2006/main">
  <p:tag name="AS_UNIQUEID" val="2551"/>
  <p:tag name="KSO_WM_BEAUTIFY_FLAG" val=""/>
</p:tagLst>
</file>

<file path=ppt/tags/tag163.xml><?xml version="1.0" encoding="utf-8"?>
<p:tagLst xmlns:p="http://schemas.openxmlformats.org/presentationml/2006/main">
  <p:tag name="AS_UNIQUEID" val="1958"/>
  <p:tag name="KSO_WM_BEAUTIFY_FLAG" val=""/>
</p:tagLst>
</file>

<file path=ppt/tags/tag164.xml><?xml version="1.0" encoding="utf-8"?>
<p:tagLst xmlns:p="http://schemas.openxmlformats.org/presentationml/2006/main">
  <p:tag name="AS_UNIQUEID" val="2552"/>
</p:tagLst>
</file>

<file path=ppt/tags/tag165.xml><?xml version="1.0" encoding="utf-8"?>
<p:tagLst xmlns:p="http://schemas.openxmlformats.org/presentationml/2006/main">
  <p:tag name="AS_UNIQUEID" val="2553"/>
  <p:tag name="KSO_WM_BEAUTIFY_FLAG" val=""/>
</p:tagLst>
</file>

<file path=ppt/tags/tag166.xml><?xml version="1.0" encoding="utf-8"?>
<p:tagLst xmlns:p="http://schemas.openxmlformats.org/presentationml/2006/main">
  <p:tag name="AS_UNIQUEID" val="1764"/>
  <p:tag name="KSO_WM_BEAUTIFY_FLAG" val=""/>
</p:tagLst>
</file>

<file path=ppt/tags/tag167.xml><?xml version="1.0" encoding="utf-8"?>
<p:tagLst xmlns:p="http://schemas.openxmlformats.org/presentationml/2006/main">
  <p:tag name="AS_UNIQUEID" val="2554"/>
</p:tagLst>
</file>

<file path=ppt/tags/tag168.xml><?xml version="1.0" encoding="utf-8"?>
<p:tagLst xmlns:p="http://schemas.openxmlformats.org/presentationml/2006/main">
  <p:tag name="AS_UNIQUEID" val="2555"/>
  <p:tag name="KSO_WM_BEAUTIFY_FLAG" val=""/>
</p:tagLst>
</file>

<file path=ppt/tags/tag169.xml><?xml version="1.0" encoding="utf-8"?>
<p:tagLst xmlns:p="http://schemas.openxmlformats.org/presentationml/2006/main">
  <p:tag name="AS_UNIQUEID" val="2366"/>
</p:tagLst>
</file>

<file path=ppt/tags/tag17.xml><?xml version="1.0" encoding="utf-8"?>
<p:tagLst xmlns:p="http://schemas.openxmlformats.org/presentationml/2006/main">
  <p:tag name="AS_UNIQUEID" val="2396"/>
</p:tagLst>
</file>

<file path=ppt/tags/tag170.xml><?xml version="1.0" encoding="utf-8"?>
<p:tagLst xmlns:p="http://schemas.openxmlformats.org/presentationml/2006/main">
  <p:tag name="AS_UNIQUEID" val="2367"/>
  <p:tag name="KSO_WM_BEAUTIFY_FLAG" val=""/>
</p:tagLst>
</file>

<file path=ppt/tags/tag171.xml><?xml version="1.0" encoding="utf-8"?>
<p:tagLst xmlns:p="http://schemas.openxmlformats.org/presentationml/2006/main">
  <p:tag name="AS_UNIQUEID" val="2368"/>
  <p:tag name="KSO_WM_BEAUTIFY_FLAG" val=""/>
</p:tagLst>
</file>

<file path=ppt/tags/tag172.xml><?xml version="1.0" encoding="utf-8"?>
<p:tagLst xmlns:p="http://schemas.openxmlformats.org/presentationml/2006/main">
  <p:tag name="AS_UNIQUEID" val="2556"/>
</p:tagLst>
</file>

<file path=ppt/tags/tag173.xml><?xml version="1.0" encoding="utf-8"?>
<p:tagLst xmlns:p="http://schemas.openxmlformats.org/presentationml/2006/main">
  <p:tag name="AS_UNIQUEID" val="2557"/>
  <p:tag name="KSO_WM_BEAUTIFY_FLAG" val=""/>
</p:tagLst>
</file>

<file path=ppt/tags/tag174.xml><?xml version="1.0" encoding="utf-8"?>
<p:tagLst xmlns:p="http://schemas.openxmlformats.org/presentationml/2006/main">
  <p:tag name="AS_UNIQUEID" val="1754"/>
  <p:tag name="KSO_WM_BEAUTIFY_FLAG" val=""/>
</p:tagLst>
</file>

<file path=ppt/tags/tag175.xml><?xml version="1.0" encoding="utf-8"?>
<p:tagLst xmlns:p="http://schemas.openxmlformats.org/presentationml/2006/main">
  <p:tag name="AS_UNIQUEID" val="2558"/>
</p:tagLst>
</file>

<file path=ppt/tags/tag176.xml><?xml version="1.0" encoding="utf-8"?>
<p:tagLst xmlns:p="http://schemas.openxmlformats.org/presentationml/2006/main">
  <p:tag name="AS_UNIQUEID" val="2559"/>
  <p:tag name="KSO_WM_BEAUTIFY_FLAG" val=""/>
</p:tagLst>
</file>

<file path=ppt/tags/tag177.xml><?xml version="1.0" encoding="utf-8"?>
<p:tagLst xmlns:p="http://schemas.openxmlformats.org/presentationml/2006/main">
  <p:tag name="AS_UNIQUEID" val="1746"/>
  <p:tag name="KSO_WM_BEAUTIFY_FLAG" val=""/>
</p:tagLst>
</file>

<file path=ppt/tags/tag178.xml><?xml version="1.0" encoding="utf-8"?>
<p:tagLst xmlns:p="http://schemas.openxmlformats.org/presentationml/2006/main">
  <p:tag name="AS_UNIQUEID" val="2560"/>
</p:tagLst>
</file>

<file path=ppt/tags/tag179.xml><?xml version="1.0" encoding="utf-8"?>
<p:tagLst xmlns:p="http://schemas.openxmlformats.org/presentationml/2006/main">
  <p:tag name="AS_UNIQUEID" val="2362"/>
</p:tagLst>
</file>

<file path=ppt/tags/tag18.xml><?xml version="1.0" encoding="utf-8"?>
<p:tagLst xmlns:p="http://schemas.openxmlformats.org/presentationml/2006/main">
  <p:tag name="AS_UNIQUEID" val="2397"/>
</p:tagLst>
</file>

<file path=ppt/tags/tag180.xml><?xml version="1.0" encoding="utf-8"?>
<p:tagLst xmlns:p="http://schemas.openxmlformats.org/presentationml/2006/main">
  <p:tag name="AS_UNIQUEID" val="2363"/>
  <p:tag name="KSO_WM_BEAUTIFY_FLAG" val=""/>
</p:tagLst>
</file>

<file path=ppt/tags/tag181.xml><?xml version="1.0" encoding="utf-8"?>
<p:tagLst xmlns:p="http://schemas.openxmlformats.org/presentationml/2006/main">
  <p:tag name="AS_UNIQUEID" val="2364"/>
  <p:tag name="KSO_WM_BEAUTIFY_FLAG" val=""/>
</p:tagLst>
</file>

<file path=ppt/tags/tag182.xml><?xml version="1.0" encoding="utf-8"?>
<p:tagLst xmlns:p="http://schemas.openxmlformats.org/presentationml/2006/main">
  <p:tag name="AS_UNIQUEID" val="2365"/>
  <p:tag name="KSO_WM_BEAUTIFY_FLAG" val=""/>
</p:tagLst>
</file>

<file path=ppt/tags/tag183.xml><?xml version="1.0" encoding="utf-8"?>
<p:tagLst xmlns:p="http://schemas.openxmlformats.org/presentationml/2006/main">
  <p:tag name="AS_UNIQUEID" val="2561"/>
  <p:tag name="KSO_WM_BEAUTIFY_FLAG" val=""/>
</p:tagLst>
</file>

<file path=ppt/tags/tag184.xml><?xml version="1.0" encoding="utf-8"?>
<p:tagLst xmlns:p="http://schemas.openxmlformats.org/presentationml/2006/main">
  <p:tag name="AS_UNIQUEID" val="2562"/>
</p:tagLst>
</file>

<file path=ppt/tags/tag185.xml><?xml version="1.0" encoding="utf-8"?>
<p:tagLst xmlns:p="http://schemas.openxmlformats.org/presentationml/2006/main">
  <p:tag name="AS_UNIQUEID" val="1954"/>
</p:tagLst>
</file>

<file path=ppt/tags/tag186.xml><?xml version="1.0" encoding="utf-8"?>
<p:tagLst xmlns:p="http://schemas.openxmlformats.org/presentationml/2006/main">
  <p:tag name="AS_UNIQUEID" val="1955"/>
  <p:tag name="KSO_WM_BEAUTIFY_FLAG" val=""/>
</p:tagLst>
</file>

<file path=ppt/tags/tag187.xml><?xml version="1.0" encoding="utf-8"?>
<p:tagLst xmlns:p="http://schemas.openxmlformats.org/presentationml/2006/main">
  <p:tag name="AS_UNIQUEID" val="1956"/>
  <p:tag name="KSO_WM_BEAUTIFY_FLAG" val=""/>
</p:tagLst>
</file>

<file path=ppt/tags/tag188.xml><?xml version="1.0" encoding="utf-8"?>
<p:tagLst xmlns:p="http://schemas.openxmlformats.org/presentationml/2006/main">
  <p:tag name="AS_UNIQUEID" val="1957"/>
  <p:tag name="KSO_WM_BEAUTIFY_FLAG" val=""/>
</p:tagLst>
</file>

<file path=ppt/tags/tag189.xml><?xml version="1.0" encoding="utf-8"?>
<p:tagLst xmlns:p="http://schemas.openxmlformats.org/presentationml/2006/main">
  <p:tag name="AS_UNIQUEID" val="2563"/>
  <p:tag name="KSO_WM_BEAUTIFY_FLAG" val=""/>
</p:tagLst>
</file>

<file path=ppt/tags/tag19.xml><?xml version="1.0" encoding="utf-8"?>
<p:tagLst xmlns:p="http://schemas.openxmlformats.org/presentationml/2006/main">
  <p:tag name="AS_UNIQUEID" val="2398"/>
</p:tagLst>
</file>

<file path=ppt/tags/tag190.xml><?xml version="1.0" encoding="utf-8"?>
<p:tagLst xmlns:p="http://schemas.openxmlformats.org/presentationml/2006/main">
  <p:tag name="AS_UNIQUEID" val="2565"/>
  <p:tag name="KSO_WM_BEAUTIFY_FLAG" val=""/>
</p:tagLst>
</file>

<file path=ppt/tags/tag191.xml><?xml version="1.0" encoding="utf-8"?>
<p:tagLst xmlns:p="http://schemas.openxmlformats.org/presentationml/2006/main">
  <p:tag name="AS_UNIQUEID" val="2566"/>
  <p:tag name="KSO_WM_BEAUTIFY_FLAG" val=""/>
</p:tagLst>
</file>

<file path=ppt/tags/tag192.xml><?xml version="1.0" encoding="utf-8"?>
<p:tagLst xmlns:p="http://schemas.openxmlformats.org/presentationml/2006/main">
  <p:tag name="AS_UNIQUEID" val="2567"/>
</p:tagLst>
</file>

<file path=ppt/tags/tag193.xml><?xml version="1.0" encoding="utf-8"?>
<p:tagLst xmlns:p="http://schemas.openxmlformats.org/presentationml/2006/main">
  <p:tag name="AS_UNIQUEID" val="2568"/>
  <p:tag name="KSO_WM_BEAUTIFY_FLAG" val=""/>
</p:tagLst>
</file>

<file path=ppt/tags/tag194.xml><?xml version="1.0" encoding="utf-8"?>
<p:tagLst xmlns:p="http://schemas.openxmlformats.org/presentationml/2006/main">
  <p:tag name="AS_UNIQUEID" val="2569"/>
  <p:tag name="KSO_WM_BEAUTIFY_FLAG" val=""/>
</p:tagLst>
</file>

<file path=ppt/tags/tag195.xml><?xml version="1.0" encoding="utf-8"?>
<p:tagLst xmlns:p="http://schemas.openxmlformats.org/presentationml/2006/main">
  <p:tag name="AS_UNIQUEID" val="2570"/>
  <p:tag name="KSO_WM_BEAUTIFY_FLAG" val=""/>
</p:tagLst>
</file>

<file path=ppt/tags/tag196.xml><?xml version="1.0" encoding="utf-8"?>
<p:tagLst xmlns:p="http://schemas.openxmlformats.org/presentationml/2006/main">
  <p:tag name="AS_UNIQUEID" val="2571"/>
</p:tagLst>
</file>

<file path=ppt/tags/tag197.xml><?xml version="1.0" encoding="utf-8"?>
<p:tagLst xmlns:p="http://schemas.openxmlformats.org/presentationml/2006/main">
  <p:tag name="AS_UNIQUEID" val="2573"/>
  <p:tag name="KSO_WM_BEAUTIFY_FLAG" val=""/>
</p:tagLst>
</file>

<file path=ppt/tags/tag198.xml><?xml version="1.0" encoding="utf-8"?>
<p:tagLst xmlns:p="http://schemas.openxmlformats.org/presentationml/2006/main">
  <p:tag name="AS_UNIQUEID" val="2574"/>
  <p:tag name="KSO_WM_BEAUTIFY_FLAG" val=""/>
</p:tagLst>
</file>

<file path=ppt/tags/tag199.xml><?xml version="1.0" encoding="utf-8"?>
<p:tagLst xmlns:p="http://schemas.openxmlformats.org/presentationml/2006/main">
  <p:tag name="AS_UNIQUEID" val="2575"/>
</p:tagLst>
</file>

<file path=ppt/tags/tag2.xml><?xml version="1.0" encoding="utf-8"?>
<p:tagLst xmlns:p="http://schemas.openxmlformats.org/presentationml/2006/main">
  <p:tag name="AS_UNIQUEID" val="2371"/>
</p:tagLst>
</file>

<file path=ppt/tags/tag20.xml><?xml version="1.0" encoding="utf-8"?>
<p:tagLst xmlns:p="http://schemas.openxmlformats.org/presentationml/2006/main">
  <p:tag name="AS_UNIQUEID" val="2399"/>
</p:tagLst>
</file>

<file path=ppt/tags/tag200.xml><?xml version="1.0" encoding="utf-8"?>
<p:tagLst xmlns:p="http://schemas.openxmlformats.org/presentationml/2006/main">
  <p:tag name="AS_UNIQUEID" val="2576"/>
  <p:tag name="KSO_WM_BEAUTIFY_FLAG" val=""/>
</p:tagLst>
</file>

<file path=ppt/tags/tag201.xml><?xml version="1.0" encoding="utf-8"?>
<p:tagLst xmlns:p="http://schemas.openxmlformats.org/presentationml/2006/main">
  <p:tag name="AS_UNIQUEID" val="2577"/>
  <p:tag name="KSO_WM_BEAUTIFY_FLAG" val=""/>
</p:tagLst>
</file>

<file path=ppt/tags/tag202.xml><?xml version="1.0" encoding="utf-8"?>
<p:tagLst xmlns:p="http://schemas.openxmlformats.org/presentationml/2006/main">
  <p:tag name="AS_UNIQUEID" val="2578"/>
  <p:tag name="KSO_WM_BEAUTIFY_FLAG" val=""/>
</p:tagLst>
</file>

<file path=ppt/tags/tag203.xml><?xml version="1.0" encoding="utf-8"?>
<p:tagLst xmlns:p="http://schemas.openxmlformats.org/presentationml/2006/main">
  <p:tag name="AS_UNIQUEID" val="2579"/>
</p:tagLst>
</file>

<file path=ppt/tags/tag204.xml><?xml version="1.0" encoding="utf-8"?>
<p:tagLst xmlns:p="http://schemas.openxmlformats.org/presentationml/2006/main">
  <p:tag name="AS_UNIQUEID" val="2581"/>
  <p:tag name="KSO_WM_BEAUTIFY_FLAG" val=""/>
</p:tagLst>
</file>

<file path=ppt/tags/tag205.xml><?xml version="1.0" encoding="utf-8"?>
<p:tagLst xmlns:p="http://schemas.openxmlformats.org/presentationml/2006/main">
  <p:tag name="AS_UNIQUEID" val="2582"/>
  <p:tag name="KSO_WM_BEAUTIFY_FLAG" val=""/>
</p:tagLst>
</file>

<file path=ppt/tags/tag206.xml><?xml version="1.0" encoding="utf-8"?>
<p:tagLst xmlns:p="http://schemas.openxmlformats.org/presentationml/2006/main">
  <p:tag name="AS_UNIQUEID" val="2583"/>
</p:tagLst>
</file>

<file path=ppt/tags/tag207.xml><?xml version="1.0" encoding="utf-8"?>
<p:tagLst xmlns:p="http://schemas.openxmlformats.org/presentationml/2006/main">
  <p:tag name="AS_UNIQUEID" val="2584"/>
  <p:tag name="KSO_WM_BEAUTIFY_FLAG" val=""/>
</p:tagLst>
</file>

<file path=ppt/tags/tag208.xml><?xml version="1.0" encoding="utf-8"?>
<p:tagLst xmlns:p="http://schemas.openxmlformats.org/presentationml/2006/main">
  <p:tag name="AS_UNIQUEID" val="2585"/>
  <p:tag name="KSO_WM_BEAUTIFY_FLAG" val=""/>
</p:tagLst>
</file>

<file path=ppt/tags/tag209.xml><?xml version="1.0" encoding="utf-8"?>
<p:tagLst xmlns:p="http://schemas.openxmlformats.org/presentationml/2006/main">
  <p:tag name="AS_UNIQUEID" val="2586"/>
</p:tagLst>
</file>

<file path=ppt/tags/tag21.xml><?xml version="1.0" encoding="utf-8"?>
<p:tagLst xmlns:p="http://schemas.openxmlformats.org/presentationml/2006/main">
  <p:tag name="AS_UNIQUEID" val="2400"/>
</p:tagLst>
</file>

<file path=ppt/tags/tag210.xml><?xml version="1.0" encoding="utf-8"?>
<p:tagLst xmlns:p="http://schemas.openxmlformats.org/presentationml/2006/main">
  <p:tag name="AS_UNIQUEID" val="2587"/>
</p:tagLst>
</file>

<file path=ppt/tags/tag211.xml><?xml version="1.0" encoding="utf-8"?>
<p:tagLst xmlns:p="http://schemas.openxmlformats.org/presentationml/2006/main">
  <p:tag name="AS_UNIQUEID" val="2179"/>
</p:tagLst>
</file>

<file path=ppt/tags/tag212.xml><?xml version="1.0" encoding="utf-8"?>
<p:tagLst xmlns:p="http://schemas.openxmlformats.org/presentationml/2006/main">
  <p:tag name="AS_UNIQUEID" val="2180"/>
  <p:tag name="KSO_WM_BEAUTIFY_FLAG" val=""/>
</p:tagLst>
</file>

<file path=ppt/tags/tag213.xml><?xml version="1.0" encoding="utf-8"?>
<p:tagLst xmlns:p="http://schemas.openxmlformats.org/presentationml/2006/main">
  <p:tag name="AS_UNIQUEID" val="2181"/>
  <p:tag name="KSO_WM_BEAUTIFY_FLAG" val=""/>
</p:tagLst>
</file>

<file path=ppt/tags/tag214.xml><?xml version="1.0" encoding="utf-8"?>
<p:tagLst xmlns:p="http://schemas.openxmlformats.org/presentationml/2006/main">
  <p:tag name="AS_UNIQUEID" val="2588"/>
</p:tagLst>
</file>

<file path=ppt/tags/tag215.xml><?xml version="1.0" encoding="utf-8"?>
<p:tagLst xmlns:p="http://schemas.openxmlformats.org/presentationml/2006/main">
  <p:tag name="AS_UNIQUEID" val="2182"/>
</p:tagLst>
</file>

<file path=ppt/tags/tag216.xml><?xml version="1.0" encoding="utf-8"?>
<p:tagLst xmlns:p="http://schemas.openxmlformats.org/presentationml/2006/main">
  <p:tag name="AS_UNIQUEID" val="2183"/>
</p:tagLst>
</file>

<file path=ppt/tags/tag217.xml><?xml version="1.0" encoding="utf-8"?>
<p:tagLst xmlns:p="http://schemas.openxmlformats.org/presentationml/2006/main">
  <p:tag name="AS_UNIQUEID" val="2184"/>
  <p:tag name="KSO_WM_BEAUTIFY_FLAG" val=""/>
</p:tagLst>
</file>

<file path=ppt/tags/tag218.xml><?xml version="1.0" encoding="utf-8"?>
<p:tagLst xmlns:p="http://schemas.openxmlformats.org/presentationml/2006/main">
  <p:tag name="AS_UNIQUEID" val="2185"/>
  <p:tag name="KSO_WM_BEAUTIFY_FLAG" val=""/>
</p:tagLst>
</file>

<file path=ppt/tags/tag219.xml><?xml version="1.0" encoding="utf-8"?>
<p:tagLst xmlns:p="http://schemas.openxmlformats.org/presentationml/2006/main">
  <p:tag name="AS_UNIQUEID" val="2186"/>
  <p:tag name="KSO_WM_BEAUTIFY_FLAG" val=""/>
</p:tagLst>
</file>

<file path=ppt/tags/tag22.xml><?xml version="1.0" encoding="utf-8"?>
<p:tagLst xmlns:p="http://schemas.openxmlformats.org/presentationml/2006/main">
  <p:tag name="AS_UNIQUEID" val="2401"/>
</p:tagLst>
</file>

<file path=ppt/tags/tag220.xml><?xml version="1.0" encoding="utf-8"?>
<p:tagLst xmlns:p="http://schemas.openxmlformats.org/presentationml/2006/main">
  <p:tag name="AS_UNIQUEID" val="2187"/>
  <p:tag name="KSO_WM_BEAUTIFY_FLAG" val=""/>
</p:tagLst>
</file>

<file path=ppt/tags/tag221.xml><?xml version="1.0" encoding="utf-8"?>
<p:tagLst xmlns:p="http://schemas.openxmlformats.org/presentationml/2006/main">
  <p:tag name="AS_UNIQUEID" val="2188"/>
  <p:tag name="KSO_WM_BEAUTIFY_FLAG" val=""/>
</p:tagLst>
</file>

<file path=ppt/tags/tag222.xml><?xml version="1.0" encoding="utf-8"?>
<p:tagLst xmlns:p="http://schemas.openxmlformats.org/presentationml/2006/main">
  <p:tag name="AS_UNIQUEID" val="2189"/>
  <p:tag name="KSO_WM_BEAUTIFY_FLAG" val=""/>
</p:tagLst>
</file>

<file path=ppt/tags/tag223.xml><?xml version="1.0" encoding="utf-8"?>
<p:tagLst xmlns:p="http://schemas.openxmlformats.org/presentationml/2006/main">
  <p:tag name="AS_UNIQUEID" val="2190"/>
  <p:tag name="KSO_WM_BEAUTIFY_FLAG" val=""/>
</p:tagLst>
</file>

<file path=ppt/tags/tag224.xml><?xml version="1.0" encoding="utf-8"?>
<p:tagLst xmlns:p="http://schemas.openxmlformats.org/presentationml/2006/main">
  <p:tag name="AS_UNIQUEID" val="2191"/>
  <p:tag name="KSO_WM_BEAUTIFY_FLAG" val=""/>
</p:tagLst>
</file>

<file path=ppt/tags/tag225.xml><?xml version="1.0" encoding="utf-8"?>
<p:tagLst xmlns:p="http://schemas.openxmlformats.org/presentationml/2006/main">
  <p:tag name="AS_UNIQUEID" val="2192"/>
  <p:tag name="KSO_WM_BEAUTIFY_FLAG" val=""/>
</p:tagLst>
</file>

<file path=ppt/tags/tag226.xml><?xml version="1.0" encoding="utf-8"?>
<p:tagLst xmlns:p="http://schemas.openxmlformats.org/presentationml/2006/main">
  <p:tag name="AS_UNIQUEID" val="2193"/>
</p:tagLst>
</file>

<file path=ppt/tags/tag227.xml><?xml version="1.0" encoding="utf-8"?>
<p:tagLst xmlns:p="http://schemas.openxmlformats.org/presentationml/2006/main">
  <p:tag name="AS_UNIQUEID" val="2194"/>
</p:tagLst>
</file>

<file path=ppt/tags/tag228.xml><?xml version="1.0" encoding="utf-8"?>
<p:tagLst xmlns:p="http://schemas.openxmlformats.org/presentationml/2006/main">
  <p:tag name="AS_UNIQUEID" val="2195"/>
  <p:tag name="KSO_WM_BEAUTIFY_FLAG" val=""/>
</p:tagLst>
</file>

<file path=ppt/tags/tag229.xml><?xml version="1.0" encoding="utf-8"?>
<p:tagLst xmlns:p="http://schemas.openxmlformats.org/presentationml/2006/main">
  <p:tag name="AS_UNIQUEID" val="2196"/>
  <p:tag name="KSO_WM_BEAUTIFY_FLAG" val=""/>
</p:tagLst>
</file>

<file path=ppt/tags/tag23.xml><?xml version="1.0" encoding="utf-8"?>
<p:tagLst xmlns:p="http://schemas.openxmlformats.org/presentationml/2006/main">
  <p:tag name="AS_UNIQUEID" val="2402"/>
</p:tagLst>
</file>

<file path=ppt/tags/tag230.xml><?xml version="1.0" encoding="utf-8"?>
<p:tagLst xmlns:p="http://schemas.openxmlformats.org/presentationml/2006/main">
  <p:tag name="AS_UNIQUEID" val="2197"/>
  <p:tag name="KSO_WM_BEAUTIFY_FLAG" val=""/>
</p:tagLst>
</file>

<file path=ppt/tags/tag231.xml><?xml version="1.0" encoding="utf-8"?>
<p:tagLst xmlns:p="http://schemas.openxmlformats.org/presentationml/2006/main">
  <p:tag name="AS_UNIQUEID" val="2198"/>
  <p:tag name="KSO_WM_BEAUTIFY_FLAG" val=""/>
</p:tagLst>
</file>

<file path=ppt/tags/tag232.xml><?xml version="1.0" encoding="utf-8"?>
<p:tagLst xmlns:p="http://schemas.openxmlformats.org/presentationml/2006/main">
  <p:tag name="AS_UNIQUEID" val="2199"/>
  <p:tag name="KSO_WM_BEAUTIFY_FLAG" val=""/>
</p:tagLst>
</file>

<file path=ppt/tags/tag233.xml><?xml version="1.0" encoding="utf-8"?>
<p:tagLst xmlns:p="http://schemas.openxmlformats.org/presentationml/2006/main">
  <p:tag name="AS_UNIQUEID" val="2200"/>
  <p:tag name="KSO_WM_BEAUTIFY_FLAG" val=""/>
</p:tagLst>
</file>

<file path=ppt/tags/tag234.xml><?xml version="1.0" encoding="utf-8"?>
<p:tagLst xmlns:p="http://schemas.openxmlformats.org/presentationml/2006/main">
  <p:tag name="AS_UNIQUEID" val="2201"/>
  <p:tag name="KSO_WM_BEAUTIFY_FLAG" val=""/>
</p:tagLst>
</file>

<file path=ppt/tags/tag235.xml><?xml version="1.0" encoding="utf-8"?>
<p:tagLst xmlns:p="http://schemas.openxmlformats.org/presentationml/2006/main">
  <p:tag name="AS_UNIQUEID" val="2202"/>
  <p:tag name="KSO_WM_BEAUTIFY_FLAG" val=""/>
</p:tagLst>
</file>

<file path=ppt/tags/tag236.xml><?xml version="1.0" encoding="utf-8"?>
<p:tagLst xmlns:p="http://schemas.openxmlformats.org/presentationml/2006/main">
  <p:tag name="AS_UNIQUEID" val="2203"/>
  <p:tag name="KSO_WM_BEAUTIFY_FLAG" val=""/>
</p:tagLst>
</file>

<file path=ppt/tags/tag237.xml><?xml version="1.0" encoding="utf-8"?>
<p:tagLst xmlns:p="http://schemas.openxmlformats.org/presentationml/2006/main">
  <p:tag name="AS_UNIQUEID" val="2204"/>
  <p:tag name="KSO_WM_BEAUTIFY_FLAG" val=""/>
</p:tagLst>
</file>

<file path=ppt/tags/tag238.xml><?xml version="1.0" encoding="utf-8"?>
<p:tagLst xmlns:p="http://schemas.openxmlformats.org/presentationml/2006/main">
  <p:tag name="AS_UNIQUEID" val="2205"/>
  <p:tag name="KSO_WM_BEAUTIFY_FLAG" val=""/>
</p:tagLst>
</file>

<file path=ppt/tags/tag239.xml><?xml version="1.0" encoding="utf-8"?>
<p:tagLst xmlns:p="http://schemas.openxmlformats.org/presentationml/2006/main">
  <p:tag name="AS_UNIQUEID" val="2589"/>
</p:tagLst>
</file>

<file path=ppt/tags/tag24.xml><?xml version="1.0" encoding="utf-8"?>
<p:tagLst xmlns:p="http://schemas.openxmlformats.org/presentationml/2006/main">
  <p:tag name="AS_UNIQUEID" val="2403"/>
</p:tagLst>
</file>

<file path=ppt/tags/tag240.xml><?xml version="1.0" encoding="utf-8"?>
<p:tagLst xmlns:p="http://schemas.openxmlformats.org/presentationml/2006/main">
  <p:tag name="AS_UNIQUEID" val="2590"/>
  <p:tag name="KSO_WM_BEAUTIFY_FLAG" val=""/>
</p:tagLst>
</file>

<file path=ppt/tags/tag241.xml><?xml version="1.0" encoding="utf-8"?>
<p:tagLst xmlns:p="http://schemas.openxmlformats.org/presentationml/2006/main">
  <p:tag name="AS_UNIQUEID" val="2178"/>
  <p:tag name="KSO_WM_BEAUTIFY_FLAG" val=""/>
</p:tagLst>
</file>

<file path=ppt/tags/tag242.xml><?xml version="1.0" encoding="utf-8"?>
<p:tagLst xmlns:p="http://schemas.openxmlformats.org/presentationml/2006/main">
  <p:tag name="AS_UNIQUEID" val="1554"/>
</p:tagLst>
</file>

<file path=ppt/tags/tag243.xml><?xml version="1.0" encoding="utf-8"?>
<p:tagLst xmlns:p="http://schemas.openxmlformats.org/presentationml/2006/main">
  <p:tag name="AS_UNIQUEID" val="1561"/>
</p:tagLst>
</file>

<file path=ppt/tags/tag244.xml><?xml version="1.0" encoding="utf-8"?>
<p:tagLst xmlns:p="http://schemas.openxmlformats.org/presentationml/2006/main">
  <p:tag name="AS_UNIQUEID" val="1564"/>
</p:tagLst>
</file>

<file path=ppt/tags/tag245.xml><?xml version="1.0" encoding="utf-8"?>
<p:tagLst xmlns:p="http://schemas.openxmlformats.org/presentationml/2006/main">
  <p:tag name="AS_UNIQUEID" val="1567"/>
</p:tagLst>
</file>

<file path=ppt/tags/tag246.xml><?xml version="1.0" encoding="utf-8"?>
<p:tagLst xmlns:p="http://schemas.openxmlformats.org/presentationml/2006/main">
  <p:tag name="AS_UNIQUEID" val="1574"/>
</p:tagLst>
</file>

<file path=ppt/tags/tag247.xml><?xml version="1.0" encoding="utf-8"?>
<p:tagLst xmlns:p="http://schemas.openxmlformats.org/presentationml/2006/main">
  <p:tag name="AS_UNIQUEID" val="2592"/>
  <p:tag name="KSO_WM_BEAUTIFY_FLAG" val=""/>
</p:tagLst>
</file>

<file path=ppt/tags/tag248.xml><?xml version="1.0" encoding="utf-8"?>
<p:tagLst xmlns:p="http://schemas.openxmlformats.org/presentationml/2006/main">
  <p:tag name="AS_UNIQUEID" val="2593"/>
  <p:tag name="KSO_WM_BEAUTIFY_FLAG" val=""/>
</p:tagLst>
</file>

<file path=ppt/tags/tag249.xml><?xml version="1.0" encoding="utf-8"?>
<p:tagLst xmlns:p="http://schemas.openxmlformats.org/presentationml/2006/main">
  <p:tag name="AS_UNIQUEID" val="2594"/>
</p:tagLst>
</file>

<file path=ppt/tags/tag25.xml><?xml version="1.0" encoding="utf-8"?>
<p:tagLst xmlns:p="http://schemas.openxmlformats.org/presentationml/2006/main">
  <p:tag name="AS_UNIQUEID" val="2404"/>
</p:tagLst>
</file>

<file path=ppt/tags/tag250.xml><?xml version="1.0" encoding="utf-8"?>
<p:tagLst xmlns:p="http://schemas.openxmlformats.org/presentationml/2006/main">
  <p:tag name="AS_UNIQUEID" val="2595"/>
  <p:tag name="KSO_WM_BEAUTIFY_FLAG" val=""/>
</p:tagLst>
</file>

<file path=ppt/tags/tag251.xml><?xml version="1.0" encoding="utf-8"?>
<p:tagLst xmlns:p="http://schemas.openxmlformats.org/presentationml/2006/main">
  <p:tag name="AS_UNIQUEID" val="2596"/>
  <p:tag name="KSO_WM_BEAUTIFY_FLAG" val=""/>
</p:tagLst>
</file>

<file path=ppt/tags/tag252.xml><?xml version="1.0" encoding="utf-8"?>
<p:tagLst xmlns:p="http://schemas.openxmlformats.org/presentationml/2006/main">
  <p:tag name="AS_UNIQUEID" val="2597"/>
  <p:tag name="KSO_WM_BEAUTIFY_FLAG" val=""/>
</p:tagLst>
</file>

<file path=ppt/tags/tag253.xml><?xml version="1.0" encoding="utf-8"?>
<p:tagLst xmlns:p="http://schemas.openxmlformats.org/presentationml/2006/main">
  <p:tag name="AS_UNIQUEID" val="2598"/>
</p:tagLst>
</file>

<file path=ppt/tags/tag254.xml><?xml version="1.0" encoding="utf-8"?>
<p:tagLst xmlns:p="http://schemas.openxmlformats.org/presentationml/2006/main">
  <p:tag name="AS_UNIQUEID" val="2600"/>
  <p:tag name="KSO_WM_BEAUTIFY_FLAG" val=""/>
</p:tagLst>
</file>

<file path=ppt/tags/tag255.xml><?xml version="1.0" encoding="utf-8"?>
<p:tagLst xmlns:p="http://schemas.openxmlformats.org/presentationml/2006/main">
  <p:tag name="AS_UNIQUEID" val="2601"/>
  <p:tag name="KSO_WM_BEAUTIFY_FLAG" val=""/>
</p:tagLst>
</file>

<file path=ppt/tags/tag256.xml><?xml version="1.0" encoding="utf-8"?>
<p:tagLst xmlns:p="http://schemas.openxmlformats.org/presentationml/2006/main">
  <p:tag name="AS_UNIQUEID" val="2602"/>
</p:tagLst>
</file>

<file path=ppt/tags/tag257.xml><?xml version="1.0" encoding="utf-8"?>
<p:tagLst xmlns:p="http://schemas.openxmlformats.org/presentationml/2006/main">
  <p:tag name="AS_UNIQUEID" val="2603"/>
  <p:tag name="KSO_WM_BEAUTIFY_FLAG" val=""/>
</p:tagLst>
</file>

<file path=ppt/tags/tag258.xml><?xml version="1.0" encoding="utf-8"?>
<p:tagLst xmlns:p="http://schemas.openxmlformats.org/presentationml/2006/main">
  <p:tag name="AS_UNIQUEID" val="2604"/>
  <p:tag name="KSO_WM_BEAUTIFY_FLAG" val=""/>
</p:tagLst>
</file>

<file path=ppt/tags/tag259.xml><?xml version="1.0" encoding="utf-8"?>
<p:tagLst xmlns:p="http://schemas.openxmlformats.org/presentationml/2006/main">
  <p:tag name="AS_UNIQUEID" val="2605"/>
  <p:tag name="KSO_WM_BEAUTIFY_FLAG" val=""/>
</p:tagLst>
</file>

<file path=ppt/tags/tag26.xml><?xml version="1.0" encoding="utf-8"?>
<p:tagLst xmlns:p="http://schemas.openxmlformats.org/presentationml/2006/main">
  <p:tag name="AS_UNIQUEID" val="2405"/>
</p:tagLst>
</file>

<file path=ppt/tags/tag260.xml><?xml version="1.0" encoding="utf-8"?>
<p:tagLst xmlns:p="http://schemas.openxmlformats.org/presentationml/2006/main">
  <p:tag name="AS_UNIQUEID" val="2606"/>
</p:tagLst>
</file>

<file path=ppt/tags/tag261.xml><?xml version="1.0" encoding="utf-8"?>
<p:tagLst xmlns:p="http://schemas.openxmlformats.org/presentationml/2006/main">
  <p:tag name="AS_UNIQUEID" val="2230"/>
  <p:tag name="KSO_WM_BEAUTIFY_FLAG" val=""/>
</p:tagLst>
</file>

<file path=ppt/tags/tag262.xml><?xml version="1.0" encoding="utf-8"?>
<p:tagLst xmlns:p="http://schemas.openxmlformats.org/presentationml/2006/main">
  <p:tag name="AS_UNIQUEID" val="2607"/>
  <p:tag name="KSO_WM_BEAUTIFY_FLAG" val=""/>
</p:tagLst>
</file>

<file path=ppt/tags/tag263.xml><?xml version="1.0" encoding="utf-8"?>
<p:tagLst xmlns:p="http://schemas.openxmlformats.org/presentationml/2006/main">
  <p:tag name="AS_UNIQUEID" val="2608"/>
</p:tagLst>
</file>

<file path=ppt/tags/tag264.xml><?xml version="1.0" encoding="utf-8"?>
<p:tagLst xmlns:p="http://schemas.openxmlformats.org/presentationml/2006/main">
  <p:tag name="AS_UNIQUEID" val="2233"/>
  <p:tag name="KSO_WM_BEAUTIFY_FLAG" val=""/>
</p:tagLst>
</file>

<file path=ppt/tags/tag265.xml><?xml version="1.0" encoding="utf-8"?>
<p:tagLst xmlns:p="http://schemas.openxmlformats.org/presentationml/2006/main">
  <p:tag name="AS_UNIQUEID" val="2609"/>
  <p:tag name="KSO_WM_BEAUTIFY_FLAG" val=""/>
</p:tagLst>
</file>

<file path=ppt/tags/tag266.xml><?xml version="1.0" encoding="utf-8"?>
<p:tagLst xmlns:p="http://schemas.openxmlformats.org/presentationml/2006/main">
  <p:tag name="AS_UNIQUEID" val="2610"/>
</p:tagLst>
</file>

<file path=ppt/tags/tag267.xml><?xml version="1.0" encoding="utf-8"?>
<p:tagLst xmlns:p="http://schemas.openxmlformats.org/presentationml/2006/main">
  <p:tag name="AS_UNIQUEID" val="2236"/>
  <p:tag name="KSO_WM_BEAUTIFY_FLAG" val=""/>
</p:tagLst>
</file>

<file path=ppt/tags/tag268.xml><?xml version="1.0" encoding="utf-8"?>
<p:tagLst xmlns:p="http://schemas.openxmlformats.org/presentationml/2006/main">
  <p:tag name="AS_UNIQUEID" val="2611"/>
  <p:tag name="KSO_WM_BEAUTIFY_FLAG" val=""/>
</p:tagLst>
</file>

<file path=ppt/tags/tag269.xml><?xml version="1.0" encoding="utf-8"?>
<p:tagLst xmlns:p="http://schemas.openxmlformats.org/presentationml/2006/main">
  <p:tag name="AS_UNIQUEID" val="2613"/>
  <p:tag name="KSO_WM_BEAUTIFY_FLAG" val=""/>
</p:tagLst>
</file>

<file path=ppt/tags/tag27.xml><?xml version="1.0" encoding="utf-8"?>
<p:tagLst xmlns:p="http://schemas.openxmlformats.org/presentationml/2006/main">
  <p:tag name="AS_UNIQUEID" val="2406"/>
</p:tagLst>
</file>

<file path=ppt/tags/tag270.xml><?xml version="1.0" encoding="utf-8"?>
<p:tagLst xmlns:p="http://schemas.openxmlformats.org/presentationml/2006/main">
  <p:tag name="AS_UNIQUEID" val="2614"/>
  <p:tag name="KSO_WM_BEAUTIFY_FLAG" val=""/>
</p:tagLst>
</file>

<file path=ppt/tags/tag271.xml><?xml version="1.0" encoding="utf-8"?>
<p:tagLst xmlns:p="http://schemas.openxmlformats.org/presentationml/2006/main">
  <p:tag name="AS_UNIQUEID" val="2615"/>
</p:tagLst>
</file>

<file path=ppt/tags/tag272.xml><?xml version="1.0" encoding="utf-8"?>
<p:tagLst xmlns:p="http://schemas.openxmlformats.org/presentationml/2006/main">
  <p:tag name="AS_UNIQUEID" val="2616"/>
  <p:tag name="KSO_WM_BEAUTIFY_FLAG" val=""/>
</p:tagLst>
</file>

<file path=ppt/tags/tag273.xml><?xml version="1.0" encoding="utf-8"?>
<p:tagLst xmlns:p="http://schemas.openxmlformats.org/presentationml/2006/main">
  <p:tag name="AS_UNIQUEID" val="2617"/>
  <p:tag name="KSO_WM_BEAUTIFY_FLAG" val=""/>
</p:tagLst>
</file>

<file path=ppt/tags/tag274.xml><?xml version="1.0" encoding="utf-8"?>
<p:tagLst xmlns:p="http://schemas.openxmlformats.org/presentationml/2006/main">
  <p:tag name="AS_UNIQUEID" val="2618"/>
</p:tagLst>
</file>

<file path=ppt/tags/tag275.xml><?xml version="1.0" encoding="utf-8"?>
<p:tagLst xmlns:p="http://schemas.openxmlformats.org/presentationml/2006/main">
  <p:tag name="AS_UNIQUEID" val="2619"/>
  <p:tag name="KSO_WM_BEAUTIFY_FLAG" val=""/>
</p:tagLst>
</file>

<file path=ppt/tags/tag276.xml><?xml version="1.0" encoding="utf-8"?>
<p:tagLst xmlns:p="http://schemas.openxmlformats.org/presentationml/2006/main">
  <p:tag name="AS_UNIQUEID" val="2251"/>
  <p:tag name="KSO_WM_BEAUTIFY_FLAG" val=""/>
</p:tagLst>
</file>

<file path=ppt/tags/tag277.xml><?xml version="1.0" encoding="utf-8"?>
<p:tagLst xmlns:p="http://schemas.openxmlformats.org/presentationml/2006/main">
  <p:tag name="AS_UNIQUEID" val="2252"/>
</p:tagLst>
</file>

<file path=ppt/tags/tag278.xml><?xml version="1.0" encoding="utf-8"?>
<p:tagLst xmlns:p="http://schemas.openxmlformats.org/presentationml/2006/main">
  <p:tag name="AS_UNIQUEID" val="2253"/>
  <p:tag name="KSO_WM_BEAUTIFY_FLAG" val=""/>
</p:tagLst>
</file>

<file path=ppt/tags/tag279.xml><?xml version="1.0" encoding="utf-8"?>
<p:tagLst xmlns:p="http://schemas.openxmlformats.org/presentationml/2006/main">
  <p:tag name="AS_UNIQUEID" val="2254"/>
  <p:tag name="KSO_WM_BEAUTIFY_FLAG" val=""/>
</p:tagLst>
</file>

<file path=ppt/tags/tag28.xml><?xml version="1.0" encoding="utf-8"?>
<p:tagLst xmlns:p="http://schemas.openxmlformats.org/presentationml/2006/main">
  <p:tag name="AS_UNIQUEID" val="2407"/>
</p:tagLst>
</file>

<file path=ppt/tags/tag280.xml><?xml version="1.0" encoding="utf-8"?>
<p:tagLst xmlns:p="http://schemas.openxmlformats.org/presentationml/2006/main">
  <p:tag name="AS_UNIQUEID" val="2255"/>
  <p:tag name="KSO_WM_BEAUTIFY_FLAG" val=""/>
</p:tagLst>
</file>

<file path=ppt/tags/tag281.xml><?xml version="1.0" encoding="utf-8"?>
<p:tagLst xmlns:p="http://schemas.openxmlformats.org/presentationml/2006/main">
  <p:tag name="AS_UNIQUEID" val="2256"/>
  <p:tag name="KSO_WM_BEAUTIFY_FLAG" val=""/>
</p:tagLst>
</file>

<file path=ppt/tags/tag282.xml><?xml version="1.0" encoding="utf-8"?>
<p:tagLst xmlns:p="http://schemas.openxmlformats.org/presentationml/2006/main">
  <p:tag name="AS_UNIQUEID" val="2257"/>
  <p:tag name="KSO_WM_BEAUTIFY_FLAG" val=""/>
</p:tagLst>
</file>

<file path=ppt/tags/tag283.xml><?xml version="1.0" encoding="utf-8"?>
<p:tagLst xmlns:p="http://schemas.openxmlformats.org/presentationml/2006/main">
  <p:tag name="AS_UNIQUEID" val="2258"/>
  <p:tag name="KSO_WM_BEAUTIFY_FLAG" val=""/>
</p:tagLst>
</file>

<file path=ppt/tags/tag284.xml><?xml version="1.0" encoding="utf-8"?>
<p:tagLst xmlns:p="http://schemas.openxmlformats.org/presentationml/2006/main">
  <p:tag name="AS_UNIQUEID" val="2259"/>
  <p:tag name="KSO_WM_BEAUTIFY_FLAG" val=""/>
</p:tagLst>
</file>

<file path=ppt/tags/tag285.xml><?xml version="1.0" encoding="utf-8"?>
<p:tagLst xmlns:p="http://schemas.openxmlformats.org/presentationml/2006/main">
  <p:tag name="AS_UNIQUEID" val="2260"/>
  <p:tag name="KSO_WM_BEAUTIFY_FLAG" val=""/>
</p:tagLst>
</file>

<file path=ppt/tags/tag286.xml><?xml version="1.0" encoding="utf-8"?>
<p:tagLst xmlns:p="http://schemas.openxmlformats.org/presentationml/2006/main">
  <p:tag name="AS_UNIQUEID" val="2261"/>
  <p:tag name="KSO_WM_BEAUTIFY_FLAG" val=""/>
</p:tagLst>
</file>

<file path=ppt/tags/tag287.xml><?xml version="1.0" encoding="utf-8"?>
<p:tagLst xmlns:p="http://schemas.openxmlformats.org/presentationml/2006/main">
  <p:tag name="AS_UNIQUEID" val="2262"/>
  <p:tag name="KSO_WM_BEAUTIFY_FLAG" val=""/>
</p:tagLst>
</file>

<file path=ppt/tags/tag288.xml><?xml version="1.0" encoding="utf-8"?>
<p:tagLst xmlns:p="http://schemas.openxmlformats.org/presentationml/2006/main">
  <p:tag name="AS_UNIQUEID" val="2263"/>
  <p:tag name="KSO_WM_BEAUTIFY_FLAG" val=""/>
</p:tagLst>
</file>

<file path=ppt/tags/tag289.xml><?xml version="1.0" encoding="utf-8"?>
<p:tagLst xmlns:p="http://schemas.openxmlformats.org/presentationml/2006/main">
  <p:tag name="AS_UNIQUEID" val="2264"/>
  <p:tag name="KSO_WM_BEAUTIFY_FLAG" val=""/>
</p:tagLst>
</file>

<file path=ppt/tags/tag29.xml><?xml version="1.0" encoding="utf-8"?>
<p:tagLst xmlns:p="http://schemas.openxmlformats.org/presentationml/2006/main">
  <p:tag name="AS_UNIQUEID" val="2408"/>
</p:tagLst>
</file>

<file path=ppt/tags/tag290.xml><?xml version="1.0" encoding="utf-8"?>
<p:tagLst xmlns:p="http://schemas.openxmlformats.org/presentationml/2006/main">
  <p:tag name="AS_UNIQUEID" val="2620"/>
</p:tagLst>
</file>

<file path=ppt/tags/tag291.xml><?xml version="1.0" encoding="utf-8"?>
<p:tagLst xmlns:p="http://schemas.openxmlformats.org/presentationml/2006/main">
  <p:tag name="AS_UNIQUEID" val="2621"/>
  <p:tag name="KSO_WM_BEAUTIFY_FLAG" val=""/>
</p:tagLst>
</file>

<file path=ppt/tags/tag292.xml><?xml version="1.0" encoding="utf-8"?>
<p:tagLst xmlns:p="http://schemas.openxmlformats.org/presentationml/2006/main">
  <p:tag name="AS_UNIQUEID" val="2250"/>
  <p:tag name="KSO_WM_BEAUTIFY_FLAG" val=""/>
</p:tagLst>
</file>

<file path=ppt/tags/tag293.xml><?xml version="1.0" encoding="utf-8"?>
<p:tagLst xmlns:p="http://schemas.openxmlformats.org/presentationml/2006/main">
  <p:tag name="AS_UNIQUEID" val="1554"/>
</p:tagLst>
</file>

<file path=ppt/tags/tag294.xml><?xml version="1.0" encoding="utf-8"?>
<p:tagLst xmlns:p="http://schemas.openxmlformats.org/presentationml/2006/main">
  <p:tag name="AS_UNIQUEID" val="1554"/>
</p:tagLst>
</file>

<file path=ppt/tags/tag295.xml><?xml version="1.0" encoding="utf-8"?>
<p:tagLst xmlns:p="http://schemas.openxmlformats.org/presentationml/2006/main">
  <p:tag name="AS_UNIQUEID" val="1554"/>
</p:tagLst>
</file>

<file path=ppt/tags/tag296.xml><?xml version="1.0" encoding="utf-8"?>
<p:tagLst xmlns:p="http://schemas.openxmlformats.org/presentationml/2006/main">
  <p:tag name="AS_UNIQUEID" val="1554"/>
</p:tagLst>
</file>

<file path=ppt/tags/tag297.xml><?xml version="1.0" encoding="utf-8"?>
<p:tagLst xmlns:p="http://schemas.openxmlformats.org/presentationml/2006/main">
  <p:tag name="AS_UNIQUEID" val="1554"/>
</p:tagLst>
</file>

<file path=ppt/tags/tag298.xml><?xml version="1.0" encoding="utf-8"?>
<p:tagLst xmlns:p="http://schemas.openxmlformats.org/presentationml/2006/main">
  <p:tag name="AS_UNIQUEID" val="1554"/>
</p:tagLst>
</file>

<file path=ppt/tags/tag299.xml><?xml version="1.0" encoding="utf-8"?>
<p:tagLst xmlns:p="http://schemas.openxmlformats.org/presentationml/2006/main">
  <p:tag name="AS_UNIQUEID" val="1554"/>
</p:tagLst>
</file>

<file path=ppt/tags/tag3.xml><?xml version="1.0" encoding="utf-8"?>
<p:tagLst xmlns:p="http://schemas.openxmlformats.org/presentationml/2006/main">
  <p:tag name="AS_UNIQUEID" val="2372"/>
</p:tagLst>
</file>

<file path=ppt/tags/tag30.xml><?xml version="1.0" encoding="utf-8"?>
<p:tagLst xmlns:p="http://schemas.openxmlformats.org/presentationml/2006/main">
  <p:tag name="AS_UNIQUEID" val="2409"/>
</p:tagLst>
</file>

<file path=ppt/tags/tag300.xml><?xml version="1.0" encoding="utf-8"?>
<p:tagLst xmlns:p="http://schemas.openxmlformats.org/presentationml/2006/main">
  <p:tag name="AS_UNIQUEID" val="2623"/>
  <p:tag name="KSO_WM_BEAUTIFY_FLAG" val=""/>
</p:tagLst>
</file>

<file path=ppt/tags/tag301.xml><?xml version="1.0" encoding="utf-8"?>
<p:tagLst xmlns:p="http://schemas.openxmlformats.org/presentationml/2006/main">
  <p:tag name="AS_UNIQUEID" val="2624"/>
  <p:tag name="KSO_WM_BEAUTIFY_FLAG" val=""/>
</p:tagLst>
</file>

<file path=ppt/tags/tag302.xml><?xml version="1.0" encoding="utf-8"?>
<p:tagLst xmlns:p="http://schemas.openxmlformats.org/presentationml/2006/main">
  <p:tag name="AS_UNIQUEID" val="2625"/>
</p:tagLst>
</file>

<file path=ppt/tags/tag303.xml><?xml version="1.0" encoding="utf-8"?>
<p:tagLst xmlns:p="http://schemas.openxmlformats.org/presentationml/2006/main">
  <p:tag name="AS_UNIQUEID" val="2626"/>
  <p:tag name="KSO_WM_BEAUTIFY_FLAG" val=""/>
</p:tagLst>
</file>

<file path=ppt/tags/tag304.xml><?xml version="1.0" encoding="utf-8"?>
<p:tagLst xmlns:p="http://schemas.openxmlformats.org/presentationml/2006/main">
  <p:tag name="AS_UNIQUEID" val="2627"/>
  <p:tag name="KSO_WM_BEAUTIFY_FLAG" val=""/>
</p:tagLst>
</file>

<file path=ppt/tags/tag305.xml><?xml version="1.0" encoding="utf-8"?>
<p:tagLst xmlns:p="http://schemas.openxmlformats.org/presentationml/2006/main">
  <p:tag name="AS_UNIQUEID" val="2628"/>
</p:tagLst>
</file>

<file path=ppt/tags/tag306.xml><?xml version="1.0" encoding="utf-8"?>
<p:tagLst xmlns:p="http://schemas.openxmlformats.org/presentationml/2006/main">
  <p:tag name="AS_UNIQUEID" val="2629"/>
  <p:tag name="KSO_WM_BEAUTIFY_FLAG" val=""/>
</p:tagLst>
</file>

<file path=ppt/tags/tag307.xml><?xml version="1.0" encoding="utf-8"?>
<p:tagLst xmlns:p="http://schemas.openxmlformats.org/presentationml/2006/main">
  <p:tag name="AS_UNIQUEID" val="2251"/>
  <p:tag name="KSO_WM_BEAUTIFY_FLAG" val=""/>
</p:tagLst>
</file>

<file path=ppt/tags/tag308.xml><?xml version="1.0" encoding="utf-8"?>
<p:tagLst xmlns:p="http://schemas.openxmlformats.org/presentationml/2006/main">
  <p:tag name="AS_UNIQUEID" val="2630"/>
</p:tagLst>
</file>

<file path=ppt/tags/tag309.xml><?xml version="1.0" encoding="utf-8"?>
<p:tagLst xmlns:p="http://schemas.openxmlformats.org/presentationml/2006/main">
  <p:tag name="AS_UNIQUEID" val="2252"/>
</p:tagLst>
</file>

<file path=ppt/tags/tag31.xml><?xml version="1.0" encoding="utf-8"?>
<p:tagLst xmlns:p="http://schemas.openxmlformats.org/presentationml/2006/main">
  <p:tag name="AS_UNIQUEID" val="2410"/>
</p:tagLst>
</file>

<file path=ppt/tags/tag310.xml><?xml version="1.0" encoding="utf-8"?>
<p:tagLst xmlns:p="http://schemas.openxmlformats.org/presentationml/2006/main">
  <p:tag name="AS_UNIQUEID" val="2253"/>
  <p:tag name="KSO_WM_BEAUTIFY_FLAG" val=""/>
</p:tagLst>
</file>

<file path=ppt/tags/tag311.xml><?xml version="1.0" encoding="utf-8"?>
<p:tagLst xmlns:p="http://schemas.openxmlformats.org/presentationml/2006/main">
  <p:tag name="AS_UNIQUEID" val="2254"/>
  <p:tag name="KSO_WM_BEAUTIFY_FLAG" val=""/>
</p:tagLst>
</file>

<file path=ppt/tags/tag312.xml><?xml version="1.0" encoding="utf-8"?>
<p:tagLst xmlns:p="http://schemas.openxmlformats.org/presentationml/2006/main">
  <p:tag name="AS_UNIQUEID" val="2255"/>
  <p:tag name="KSO_WM_BEAUTIFY_FLAG" val=""/>
</p:tagLst>
</file>

<file path=ppt/tags/tag313.xml><?xml version="1.0" encoding="utf-8"?>
<p:tagLst xmlns:p="http://schemas.openxmlformats.org/presentationml/2006/main">
  <p:tag name="AS_UNIQUEID" val="2256"/>
  <p:tag name="KSO_WM_BEAUTIFY_FLAG" val=""/>
</p:tagLst>
</file>

<file path=ppt/tags/tag314.xml><?xml version="1.0" encoding="utf-8"?>
<p:tagLst xmlns:p="http://schemas.openxmlformats.org/presentationml/2006/main">
  <p:tag name="AS_UNIQUEID" val="2257"/>
  <p:tag name="KSO_WM_BEAUTIFY_FLAG" val=""/>
</p:tagLst>
</file>

<file path=ppt/tags/tag315.xml><?xml version="1.0" encoding="utf-8"?>
<p:tagLst xmlns:p="http://schemas.openxmlformats.org/presentationml/2006/main">
  <p:tag name="AS_UNIQUEID" val="2258"/>
  <p:tag name="KSO_WM_BEAUTIFY_FLAG" val=""/>
</p:tagLst>
</file>

<file path=ppt/tags/tag316.xml><?xml version="1.0" encoding="utf-8"?>
<p:tagLst xmlns:p="http://schemas.openxmlformats.org/presentationml/2006/main">
  <p:tag name="AS_UNIQUEID" val="2259"/>
  <p:tag name="KSO_WM_BEAUTIFY_FLAG" val=""/>
</p:tagLst>
</file>

<file path=ppt/tags/tag317.xml><?xml version="1.0" encoding="utf-8"?>
<p:tagLst xmlns:p="http://schemas.openxmlformats.org/presentationml/2006/main">
  <p:tag name="AS_UNIQUEID" val="2260"/>
  <p:tag name="KSO_WM_BEAUTIFY_FLAG" val=""/>
</p:tagLst>
</file>

<file path=ppt/tags/tag318.xml><?xml version="1.0" encoding="utf-8"?>
<p:tagLst xmlns:p="http://schemas.openxmlformats.org/presentationml/2006/main">
  <p:tag name="AS_UNIQUEID" val="2261"/>
  <p:tag name="KSO_WM_BEAUTIFY_FLAG" val=""/>
</p:tagLst>
</file>

<file path=ppt/tags/tag319.xml><?xml version="1.0" encoding="utf-8"?>
<p:tagLst xmlns:p="http://schemas.openxmlformats.org/presentationml/2006/main">
  <p:tag name="AS_UNIQUEID" val="2262"/>
  <p:tag name="KSO_WM_BEAUTIFY_FLAG" val=""/>
</p:tagLst>
</file>

<file path=ppt/tags/tag32.xml><?xml version="1.0" encoding="utf-8"?>
<p:tagLst xmlns:p="http://schemas.openxmlformats.org/presentationml/2006/main">
  <p:tag name="AS_UNIQUEID" val="2411"/>
</p:tagLst>
</file>

<file path=ppt/tags/tag320.xml><?xml version="1.0" encoding="utf-8"?>
<p:tagLst xmlns:p="http://schemas.openxmlformats.org/presentationml/2006/main">
  <p:tag name="AS_UNIQUEID" val="2263"/>
  <p:tag name="KSO_WM_BEAUTIFY_FLAG" val=""/>
</p:tagLst>
</file>

<file path=ppt/tags/tag321.xml><?xml version="1.0" encoding="utf-8"?>
<p:tagLst xmlns:p="http://schemas.openxmlformats.org/presentationml/2006/main">
  <p:tag name="AS_UNIQUEID" val="2264"/>
  <p:tag name="KSO_WM_BEAUTIFY_FLAG" val=""/>
</p:tagLst>
</file>

<file path=ppt/tags/tag322.xml><?xml version="1.0" encoding="utf-8"?>
<p:tagLst xmlns:p="http://schemas.openxmlformats.org/presentationml/2006/main">
  <p:tag name="AS_UNIQUEID" val="2631"/>
</p:tagLst>
</file>

<file path=ppt/tags/tag323.xml><?xml version="1.0" encoding="utf-8"?>
<p:tagLst xmlns:p="http://schemas.openxmlformats.org/presentationml/2006/main">
  <p:tag name="AS_UNIQUEID" val="2294"/>
  <p:tag name="KSO_WM_BEAUTIFY_FLAG" val=""/>
</p:tagLst>
</file>

<file path=ppt/tags/tag324.xml><?xml version="1.0" encoding="utf-8"?>
<p:tagLst xmlns:p="http://schemas.openxmlformats.org/presentationml/2006/main">
  <p:tag name="AS_UNIQUEID" val="2295"/>
  <p:tag name="KSO_WM_BEAUTIFY_FLAG" val=""/>
</p:tagLst>
</file>

<file path=ppt/tags/tag325.xml><?xml version="1.0" encoding="utf-8"?>
<p:tagLst xmlns:p="http://schemas.openxmlformats.org/presentationml/2006/main">
  <p:tag name="AS_UNIQUEID" val="2296"/>
  <p:tag name="KSO_WM_BEAUTIFY_FLAG" val=""/>
</p:tagLst>
</file>

<file path=ppt/tags/tag326.xml><?xml version="1.0" encoding="utf-8"?>
<p:tagLst xmlns:p="http://schemas.openxmlformats.org/presentationml/2006/main">
  <p:tag name="AS_UNIQUEID" val="2297"/>
  <p:tag name="KSO_WM_BEAUTIFY_FLAG" val=""/>
</p:tagLst>
</file>

<file path=ppt/tags/tag327.xml><?xml version="1.0" encoding="utf-8"?>
<p:tagLst xmlns:p="http://schemas.openxmlformats.org/presentationml/2006/main">
  <p:tag name="AS_UNIQUEID" val="2632"/>
</p:tagLst>
</file>

<file path=ppt/tags/tag328.xml><?xml version="1.0" encoding="utf-8"?>
<p:tagLst xmlns:p="http://schemas.openxmlformats.org/presentationml/2006/main">
  <p:tag name="AS_UNIQUEID" val="2633"/>
  <p:tag name="KSO_WM_BEAUTIFY_FLAG" val=""/>
</p:tagLst>
</file>

<file path=ppt/tags/tag329.xml><?xml version="1.0" encoding="utf-8"?>
<p:tagLst xmlns:p="http://schemas.openxmlformats.org/presentationml/2006/main">
  <p:tag name="AS_UNIQUEID" val="2277"/>
  <p:tag name="KSO_WM_BEAUTIFY_FLAG" val=""/>
</p:tagLst>
</file>

<file path=ppt/tags/tag33.xml><?xml version="1.0" encoding="utf-8"?>
<p:tagLst xmlns:p="http://schemas.openxmlformats.org/presentationml/2006/main">
  <p:tag name="AS_UNIQUEID" val="2412"/>
  <p:tag name="KSO_WM_BEAUTIFY_FLAG" val=""/>
</p:tagLst>
</file>

<file path=ppt/tags/tag330.xml><?xml version="1.0" encoding="utf-8"?>
<p:tagLst xmlns:p="http://schemas.openxmlformats.org/presentationml/2006/main">
  <p:tag name="AS_UNIQUEID" val="1554"/>
</p:tagLst>
</file>

<file path=ppt/tags/tag331.xml><?xml version="1.0" encoding="utf-8"?>
<p:tagLst xmlns:p="http://schemas.openxmlformats.org/presentationml/2006/main">
  <p:tag name="AS_UNIQUEID" val="1554"/>
</p:tagLst>
</file>

<file path=ppt/tags/tag332.xml><?xml version="1.0" encoding="utf-8"?>
<p:tagLst xmlns:p="http://schemas.openxmlformats.org/presentationml/2006/main">
  <p:tag name="AS_UNIQUEID" val="1554"/>
</p:tagLst>
</file>

<file path=ppt/tags/tag333.xml><?xml version="1.0" encoding="utf-8"?>
<p:tagLst xmlns:p="http://schemas.openxmlformats.org/presentationml/2006/main">
  <p:tag name="AS_UNIQUEID" val="2298"/>
</p:tagLst>
</file>

<file path=ppt/tags/tag334.xml><?xml version="1.0" encoding="utf-8"?>
<p:tagLst xmlns:p="http://schemas.openxmlformats.org/presentationml/2006/main">
  <p:tag name="AS_UNIQUEID" val="2635"/>
  <p:tag name="KSO_WM_BEAUTIFY_FLAG" val=""/>
</p:tagLst>
</file>

<file path=ppt/tags/tag335.xml><?xml version="1.0" encoding="utf-8"?>
<p:tagLst xmlns:p="http://schemas.openxmlformats.org/presentationml/2006/main">
  <p:tag name="AS_UNIQUEID" val="2636"/>
  <p:tag name="KSO_WM_BEAUTIFY_FLAG" val=""/>
</p:tagLst>
</file>

<file path=ppt/tags/tag336.xml><?xml version="1.0" encoding="utf-8"?>
<p:tagLst xmlns:p="http://schemas.openxmlformats.org/presentationml/2006/main">
  <p:tag name="AS_UNIQUEID" val="2637"/>
</p:tagLst>
</file>

<file path=ppt/tags/tag337.xml><?xml version="1.0" encoding="utf-8"?>
<p:tagLst xmlns:p="http://schemas.openxmlformats.org/presentationml/2006/main">
  <p:tag name="AS_UNIQUEID" val="2638"/>
  <p:tag name="KSO_WM_BEAUTIFY_FLAG" val=""/>
</p:tagLst>
</file>

<file path=ppt/tags/tag338.xml><?xml version="1.0" encoding="utf-8"?>
<p:tagLst xmlns:p="http://schemas.openxmlformats.org/presentationml/2006/main">
  <p:tag name="AS_UNIQUEID" val="2639"/>
  <p:tag name="KSO_WM_BEAUTIFY_FLAG" val=""/>
</p:tagLst>
</file>

<file path=ppt/tags/tag339.xml><?xml version="1.0" encoding="utf-8"?>
<p:tagLst xmlns:p="http://schemas.openxmlformats.org/presentationml/2006/main">
  <p:tag name="AS_UNIQUEID" val="2640"/>
  <p:tag name="KSO_WM_BEAUTIFY_FLAG" val=""/>
</p:tagLst>
</file>

<file path=ppt/tags/tag34.xml><?xml version="1.0" encoding="utf-8"?>
<p:tagLst xmlns:p="http://schemas.openxmlformats.org/presentationml/2006/main">
  <p:tag name="AS_UNIQUEID" val="2413"/>
  <p:tag name="KSO_WM_BEAUTIFY_FLAG" val=""/>
</p:tagLst>
</file>

<file path=ppt/tags/tag340.xml><?xml version="1.0" encoding="utf-8"?>
<p:tagLst xmlns:p="http://schemas.openxmlformats.org/presentationml/2006/main">
  <p:tag name="AS_UNIQUEID" val="2310"/>
</p:tagLst>
</file>

<file path=ppt/tags/tag341.xml><?xml version="1.0" encoding="utf-8"?>
<p:tagLst xmlns:p="http://schemas.openxmlformats.org/presentationml/2006/main">
  <p:tag name="AS_UNIQUEID" val="2311"/>
</p:tagLst>
</file>

<file path=ppt/tags/tag342.xml><?xml version="1.0" encoding="utf-8"?>
<p:tagLst xmlns:p="http://schemas.openxmlformats.org/presentationml/2006/main">
  <p:tag name="AS_UNIQUEID" val="2642"/>
</p:tagLst>
</file>

<file path=ppt/tags/tag343.xml><?xml version="1.0" encoding="utf-8"?>
<p:tagLst xmlns:p="http://schemas.openxmlformats.org/presentationml/2006/main">
  <p:tag name="AS_UNIQUEID" val="2643"/>
</p:tagLst>
</file>

<file path=ppt/tags/tag344.xml><?xml version="1.0" encoding="utf-8"?>
<p:tagLst xmlns:p="http://schemas.openxmlformats.org/presentationml/2006/main">
  <p:tag name="AS_UNIQUEID" val="2644"/>
</p:tagLst>
</file>

<file path=ppt/tags/tag345.xml><?xml version="1.0" encoding="utf-8"?>
<p:tagLst xmlns:p="http://schemas.openxmlformats.org/presentationml/2006/main">
  <p:tag name="AS_UNIQUEID" val="2645"/>
</p:tagLst>
</file>

<file path=ppt/tags/tag346.xml><?xml version="1.0" encoding="utf-8"?>
<p:tagLst xmlns:p="http://schemas.openxmlformats.org/presentationml/2006/main">
  <p:tag name="AS_UNIQUEID" val="2646"/>
</p:tagLst>
</file>

<file path=ppt/tags/tag347.xml><?xml version="1.0" encoding="utf-8"?>
<p:tagLst xmlns:p="http://schemas.openxmlformats.org/presentationml/2006/main">
  <p:tag name="AS_UNIQUEID" val="2647"/>
</p:tagLst>
</file>

<file path=ppt/tags/tag348.xml><?xml version="1.0" encoding="utf-8"?>
<p:tagLst xmlns:p="http://schemas.openxmlformats.org/presentationml/2006/main">
  <p:tag name="AS_UNIQUEID" val="2648"/>
</p:tagLst>
</file>

<file path=ppt/tags/tag349.xml><?xml version="1.0" encoding="utf-8"?>
<p:tagLst xmlns:p="http://schemas.openxmlformats.org/presentationml/2006/main">
  <p:tag name="AS_UNIQUEID" val="2649"/>
</p:tagLst>
</file>

<file path=ppt/tags/tag35.xml><?xml version="1.0" encoding="utf-8"?>
<p:tagLst xmlns:p="http://schemas.openxmlformats.org/presentationml/2006/main">
  <p:tag name="AS_UNIQUEID" val="2414"/>
  <p:tag name="KSO_WM_BEAUTIFY_FLAG" val=""/>
</p:tagLst>
</file>

<file path=ppt/tags/tag350.xml><?xml version="1.0" encoding="utf-8"?>
<p:tagLst xmlns:p="http://schemas.openxmlformats.org/presentationml/2006/main">
  <p:tag name="AS_UNIQUEID" val="2650"/>
</p:tagLst>
</file>

<file path=ppt/tags/tag351.xml><?xml version="1.0" encoding="utf-8"?>
<p:tagLst xmlns:p="http://schemas.openxmlformats.org/presentationml/2006/main">
  <p:tag name="AS_UNIQUEID" val="2651"/>
</p:tagLst>
</file>

<file path=ppt/tags/tag352.xml><?xml version="1.0" encoding="utf-8"?>
<p:tagLst xmlns:p="http://schemas.openxmlformats.org/presentationml/2006/main">
  <p:tag name="AS_UNIQUEID" val="2652"/>
</p:tagLst>
</file>

<file path=ppt/tags/tag353.xml><?xml version="1.0" encoding="utf-8"?>
<p:tagLst xmlns:p="http://schemas.openxmlformats.org/presentationml/2006/main">
  <p:tag name="AS_UNIQUEID" val="2653"/>
</p:tagLst>
</file>

<file path=ppt/tags/tag354.xml><?xml version="1.0" encoding="utf-8"?>
<p:tagLst xmlns:p="http://schemas.openxmlformats.org/presentationml/2006/main">
  <p:tag name="AS_UNIQUEID" val="2654"/>
</p:tagLst>
</file>

<file path=ppt/tags/tag355.xml><?xml version="1.0" encoding="utf-8"?>
<p:tagLst xmlns:p="http://schemas.openxmlformats.org/presentationml/2006/main">
  <p:tag name="AS_UNIQUEID" val="2655"/>
</p:tagLst>
</file>

<file path=ppt/tags/tag356.xml><?xml version="1.0" encoding="utf-8"?>
<p:tagLst xmlns:p="http://schemas.openxmlformats.org/presentationml/2006/main">
  <p:tag name="AS_UNIQUEID" val="2656"/>
</p:tagLst>
</file>

<file path=ppt/tags/tag357.xml><?xml version="1.0" encoding="utf-8"?>
<p:tagLst xmlns:p="http://schemas.openxmlformats.org/presentationml/2006/main">
  <p:tag name="AS_UNIQUEID" val="2657"/>
</p:tagLst>
</file>

<file path=ppt/tags/tag358.xml><?xml version="1.0" encoding="utf-8"?>
<p:tagLst xmlns:p="http://schemas.openxmlformats.org/presentationml/2006/main">
  <p:tag name="AS_UNIQUEID" val="2658"/>
</p:tagLst>
</file>

<file path=ppt/tags/tag359.xml><?xml version="1.0" encoding="utf-8"?>
<p:tagLst xmlns:p="http://schemas.openxmlformats.org/presentationml/2006/main">
  <p:tag name="AS_UNIQUEID" val="2659"/>
</p:tagLst>
</file>

<file path=ppt/tags/tag36.xml><?xml version="1.0" encoding="utf-8"?>
<p:tagLst xmlns:p="http://schemas.openxmlformats.org/presentationml/2006/main">
  <p:tag name="AS_UNIQUEID" val="2417"/>
</p:tagLst>
</file>

<file path=ppt/tags/tag360.xml><?xml version="1.0" encoding="utf-8"?>
<p:tagLst xmlns:p="http://schemas.openxmlformats.org/presentationml/2006/main">
  <p:tag name="AS_UNIQUEID" val="2660"/>
</p:tagLst>
</file>

<file path=ppt/tags/tag361.xml><?xml version="1.0" encoding="utf-8"?>
<p:tagLst xmlns:p="http://schemas.openxmlformats.org/presentationml/2006/main">
  <p:tag name="AS_UNIQUEID" val="2661"/>
</p:tagLst>
</file>

<file path=ppt/tags/tag362.xml><?xml version="1.0" encoding="utf-8"?>
<p:tagLst xmlns:p="http://schemas.openxmlformats.org/presentationml/2006/main">
  <p:tag name="AS_UNIQUEID" val="2662"/>
</p:tagLst>
</file>

<file path=ppt/tags/tag363.xml><?xml version="1.0" encoding="utf-8"?>
<p:tagLst xmlns:p="http://schemas.openxmlformats.org/presentationml/2006/main">
  <p:tag name="AS_UNIQUEID" val="2663"/>
</p:tagLst>
</file>

<file path=ppt/tags/tag364.xml><?xml version="1.0" encoding="utf-8"?>
<p:tagLst xmlns:p="http://schemas.openxmlformats.org/presentationml/2006/main">
  <p:tag name="AS_UNIQUEID" val="2664"/>
</p:tagLst>
</file>

<file path=ppt/tags/tag365.xml><?xml version="1.0" encoding="utf-8"?>
<p:tagLst xmlns:p="http://schemas.openxmlformats.org/presentationml/2006/main">
  <p:tag name="AS_UNIQUEID" val="2665"/>
</p:tagLst>
</file>

<file path=ppt/tags/tag366.xml><?xml version="1.0" encoding="utf-8"?>
<p:tagLst xmlns:p="http://schemas.openxmlformats.org/presentationml/2006/main">
  <p:tag name="AS_UNIQUEID" val="2666"/>
</p:tagLst>
</file>

<file path=ppt/tags/tag367.xml><?xml version="1.0" encoding="utf-8"?>
<p:tagLst xmlns:p="http://schemas.openxmlformats.org/presentationml/2006/main">
  <p:tag name="AS_UNIQUEID" val="2667"/>
</p:tagLst>
</file>

<file path=ppt/tags/tag368.xml><?xml version="1.0" encoding="utf-8"?>
<p:tagLst xmlns:p="http://schemas.openxmlformats.org/presentationml/2006/main">
  <p:tag name="AS_UNIQUEID" val="2668"/>
</p:tagLst>
</file>

<file path=ppt/tags/tag369.xml><?xml version="1.0" encoding="utf-8"?>
<p:tagLst xmlns:p="http://schemas.openxmlformats.org/presentationml/2006/main">
  <p:tag name="AS_UNIQUEID" val="2669"/>
</p:tagLst>
</file>

<file path=ppt/tags/tag37.xml><?xml version="1.0" encoding="utf-8"?>
<p:tagLst xmlns:p="http://schemas.openxmlformats.org/presentationml/2006/main">
  <p:tag name="AS_UNIQUEID" val="2418"/>
</p:tagLst>
</file>

<file path=ppt/tags/tag370.xml><?xml version="1.0" encoding="utf-8"?>
<p:tagLst xmlns:p="http://schemas.openxmlformats.org/presentationml/2006/main">
  <p:tag name="AS_UNIQUEID" val="2670"/>
</p:tagLst>
</file>

<file path=ppt/tags/tag371.xml><?xml version="1.0" encoding="utf-8"?>
<p:tagLst xmlns:p="http://schemas.openxmlformats.org/presentationml/2006/main">
  <p:tag name="AS_UNIQUEID" val="2671"/>
</p:tagLst>
</file>

<file path=ppt/tags/tag372.xml><?xml version="1.0" encoding="utf-8"?>
<p:tagLst xmlns:p="http://schemas.openxmlformats.org/presentationml/2006/main">
  <p:tag name="AS_UNIQUEID" val="2672"/>
  <p:tag name="KSO_WM_BEAUTIFY_FLAG" val=""/>
</p:tagLst>
</file>

<file path=ppt/tags/tag373.xml><?xml version="1.0" encoding="utf-8"?>
<p:tagLst xmlns:p="http://schemas.openxmlformats.org/presentationml/2006/main">
  <p:tag name="AS_UNIQUEID" val="2673"/>
</p:tagLst>
</file>

<file path=ppt/tags/tag374.xml><?xml version="1.0" encoding="utf-8"?>
<p:tagLst xmlns:p="http://schemas.openxmlformats.org/presentationml/2006/main">
  <p:tag name="AS_UNIQUEID" val="2674"/>
  <p:tag name="KSO_WM_BEAUTIFY_FLAG" val=""/>
</p:tagLst>
</file>

<file path=ppt/tags/tag375.xml><?xml version="1.0" encoding="utf-8"?>
<p:tagLst xmlns:p="http://schemas.openxmlformats.org/presentationml/2006/main">
  <p:tag name="AS_UNIQUEID" val="2676"/>
  <p:tag name="KSO_WM_BEAUTIFY_FLAG" val=""/>
</p:tagLst>
</file>

<file path=ppt/tags/tag376.xml><?xml version="1.0" encoding="utf-8"?>
<p:tagLst xmlns:p="http://schemas.openxmlformats.org/presentationml/2006/main">
  <p:tag name="AS_UNIQUEID" val="2677"/>
  <p:tag name="KSO_WM_BEAUTIFY_FLAG" val=""/>
</p:tagLst>
</file>

<file path=ppt/tags/tag377.xml><?xml version="1.0" encoding="utf-8"?>
<p:tagLst xmlns:p="http://schemas.openxmlformats.org/presentationml/2006/main">
  <p:tag name="AS_UNIQUEID" val="2678"/>
</p:tagLst>
</file>

<file path=ppt/tags/tag378.xml><?xml version="1.0" encoding="utf-8"?>
<p:tagLst xmlns:p="http://schemas.openxmlformats.org/presentationml/2006/main">
  <p:tag name="AS_UNIQUEID" val="2679"/>
  <p:tag name="KSO_WM_BEAUTIFY_FLAG" val=""/>
</p:tagLst>
</file>

<file path=ppt/tags/tag379.xml><?xml version="1.0" encoding="utf-8"?>
<p:tagLst xmlns:p="http://schemas.openxmlformats.org/presentationml/2006/main">
  <p:tag name="AS_UNIQUEID" val="2680"/>
  <p:tag name="KSO_WM_BEAUTIFY_FLAG" val=""/>
</p:tagLst>
</file>

<file path=ppt/tags/tag38.xml><?xml version="1.0" encoding="utf-8"?>
<p:tagLst xmlns:p="http://schemas.openxmlformats.org/presentationml/2006/main">
  <p:tag name="AS_UNIQUEID" val="2419"/>
</p:tagLst>
</file>

<file path=ppt/tags/tag380.xml><?xml version="1.0" encoding="utf-8"?>
<p:tagLst xmlns:p="http://schemas.openxmlformats.org/presentationml/2006/main">
  <p:tag name="AS_UNIQUEID" val="2681"/>
</p:tagLst>
</file>

<file path=ppt/tags/tag381.xml><?xml version="1.0" encoding="utf-8"?>
<p:tagLst xmlns:p="http://schemas.openxmlformats.org/presentationml/2006/main">
  <p:tag name="AS_UNIQUEID" val="2682"/>
</p:tagLst>
</file>

<file path=ppt/tags/tag382.xml><?xml version="1.0" encoding="utf-8"?>
<p:tagLst xmlns:p="http://schemas.openxmlformats.org/presentationml/2006/main">
  <p:tag name="AS_UNIQUEID" val="2683"/>
  <p:tag name="KSO_WM_BEAUTIFY_FLAG" val=""/>
</p:tagLst>
</file>

<file path=ppt/tags/tag383.xml><?xml version="1.0" encoding="utf-8"?>
<p:tagLst xmlns:p="http://schemas.openxmlformats.org/presentationml/2006/main">
  <p:tag name="AS_UNIQUEID" val="2684"/>
</p:tagLst>
</file>

<file path=ppt/tags/tag384.xml><?xml version="1.0" encoding="utf-8"?>
<p:tagLst xmlns:p="http://schemas.openxmlformats.org/presentationml/2006/main">
  <p:tag name="AS_UNIQUEID" val="2685"/>
  <p:tag name="KSO_WM_BEAUTIFY_FLAG" val=""/>
</p:tagLst>
</file>

<file path=ppt/tags/tag385.xml><?xml version="1.0" encoding="utf-8"?>
<p:tagLst xmlns:p="http://schemas.openxmlformats.org/presentationml/2006/main">
  <p:tag name="AS_UNIQUEID" val="2686"/>
  <p:tag name="KSO_WM_BEAUTIFY_FLAG" val=""/>
</p:tagLst>
</file>

<file path=ppt/tags/tag386.xml><?xml version="1.0" encoding="utf-8"?>
<p:tagLst xmlns:p="http://schemas.openxmlformats.org/presentationml/2006/main">
  <p:tag name="AS_UNIQUEID" val="2687"/>
  <p:tag name="KSO_WM_BEAUTIFY_FLAG" val=""/>
</p:tagLst>
</file>

<file path=ppt/tags/tag387.xml><?xml version="1.0" encoding="utf-8"?>
<p:tagLst xmlns:p="http://schemas.openxmlformats.org/presentationml/2006/main">
  <p:tag name="AS_UNIQUEID" val="2688"/>
  <p:tag name="KSO_WM_BEAUTIFY_FLAG" val=""/>
</p:tagLst>
</file>

<file path=ppt/tags/tag388.xml><?xml version="1.0" encoding="utf-8"?>
<p:tagLst xmlns:p="http://schemas.openxmlformats.org/presentationml/2006/main">
  <p:tag name="AS_UNIQUEID" val="2689"/>
  <p:tag name="KSO_WM_BEAUTIFY_FLAG" val=""/>
</p:tagLst>
</file>

<file path=ppt/tags/tag389.xml><?xml version="1.0" encoding="utf-8"?>
<p:tagLst xmlns:p="http://schemas.openxmlformats.org/presentationml/2006/main">
  <p:tag name="AS_UNIQUEID" val="2690"/>
  <p:tag name="KSO_WM_BEAUTIFY_FLAG" val=""/>
</p:tagLst>
</file>

<file path=ppt/tags/tag39.xml><?xml version="1.0" encoding="utf-8"?>
<p:tagLst xmlns:p="http://schemas.openxmlformats.org/presentationml/2006/main">
  <p:tag name="AS_UNIQUEID" val="2420"/>
</p:tagLst>
</file>

<file path=ppt/tags/tag390.xml><?xml version="1.0" encoding="utf-8"?>
<p:tagLst xmlns:p="http://schemas.openxmlformats.org/presentationml/2006/main">
  <p:tag name="AS_UNIQUEID" val="2691"/>
  <p:tag name="KSO_WM_BEAUTIFY_FLAG" val=""/>
</p:tagLst>
</file>

<file path=ppt/tags/tag391.xml><?xml version="1.0" encoding="utf-8"?>
<p:tagLst xmlns:p="http://schemas.openxmlformats.org/presentationml/2006/main">
  <p:tag name="AS_UNIQUEID" val="2692"/>
  <p:tag name="KSO_WM_BEAUTIFY_FLAG" val=""/>
</p:tagLst>
</file>

<file path=ppt/tags/tag392.xml><?xml version="1.0" encoding="utf-8"?>
<p:tagLst xmlns:p="http://schemas.openxmlformats.org/presentationml/2006/main">
  <p:tag name="AS_UNIQUEID" val="2693"/>
  <p:tag name="KSO_WM_BEAUTIFY_FLAG" val=""/>
</p:tagLst>
</file>

<file path=ppt/tags/tag393.xml><?xml version="1.0" encoding="utf-8"?>
<p:tagLst xmlns:p="http://schemas.openxmlformats.org/presentationml/2006/main">
  <p:tag name="AS_UNIQUEID" val="2694"/>
  <p:tag name="KSO_WM_BEAUTIFY_FLAG" val=""/>
</p:tagLst>
</file>

<file path=ppt/tags/tag394.xml><?xml version="1.0" encoding="utf-8"?>
<p:tagLst xmlns:p="http://schemas.openxmlformats.org/presentationml/2006/main">
  <p:tag name="AS_UNIQUEID" val="2695"/>
</p:tagLst>
</file>

<file path=ppt/tags/tag395.xml><?xml version="1.0" encoding="utf-8"?>
<p:tagLst xmlns:p="http://schemas.openxmlformats.org/presentationml/2006/main">
  <p:tag name="AS_UNIQUEID" val="2696"/>
  <p:tag name="KSO_WM_BEAUTIFY_FLAG" val=""/>
</p:tagLst>
</file>

<file path=ppt/tags/tag396.xml><?xml version="1.0" encoding="utf-8"?>
<p:tagLst xmlns:p="http://schemas.openxmlformats.org/presentationml/2006/main">
  <p:tag name="AS_UNIQUEID" val="2697"/>
  <p:tag name="KSO_WM_BEAUTIFY_FLAG" val=""/>
</p:tagLst>
</file>

<file path=ppt/tags/tag397.xml><?xml version="1.0" encoding="utf-8"?>
<p:tagLst xmlns:p="http://schemas.openxmlformats.org/presentationml/2006/main">
  <p:tag name="AS_UNIQUEID" val="2698"/>
  <p:tag name="KSO_WM_BEAUTIFY_FLAG" val=""/>
</p:tagLst>
</file>

<file path=ppt/tags/tag398.xml><?xml version="1.0" encoding="utf-8"?>
<p:tagLst xmlns:p="http://schemas.openxmlformats.org/presentationml/2006/main">
  <p:tag name="AS_UNIQUEID" val="2699"/>
  <p:tag name="KSO_WM_BEAUTIFY_FLAG" val=""/>
</p:tagLst>
</file>

<file path=ppt/tags/tag399.xml><?xml version="1.0" encoding="utf-8"?>
<p:tagLst xmlns:p="http://schemas.openxmlformats.org/presentationml/2006/main">
  <p:tag name="AS_UNIQUEID" val="2700"/>
</p:tagLst>
</file>

<file path=ppt/tags/tag4.xml><?xml version="1.0" encoding="utf-8"?>
<p:tagLst xmlns:p="http://schemas.openxmlformats.org/presentationml/2006/main">
  <p:tag name="AS_UNIQUEID" val="2374"/>
</p:tagLst>
</file>

<file path=ppt/tags/tag40.xml><?xml version="1.0" encoding="utf-8"?>
<p:tagLst xmlns:p="http://schemas.openxmlformats.org/presentationml/2006/main">
  <p:tag name="AS_UNIQUEID" val="2421"/>
</p:tagLst>
</file>

<file path=ppt/tags/tag400.xml><?xml version="1.0" encoding="utf-8"?>
<p:tagLst xmlns:p="http://schemas.openxmlformats.org/presentationml/2006/main">
  <p:tag name="AS_UNIQUEID" val="2701"/>
  <p:tag name="KSO_WM_BEAUTIFY_FLAG" val=""/>
</p:tagLst>
</file>

<file path=ppt/tags/tag401.xml><?xml version="1.0" encoding="utf-8"?>
<p:tagLst xmlns:p="http://schemas.openxmlformats.org/presentationml/2006/main">
  <p:tag name="AS_UNIQUEID" val="2702"/>
  <p:tag name="KSO_WM_BEAUTIFY_FLAG" val=""/>
</p:tagLst>
</file>

<file path=ppt/tags/tag402.xml><?xml version="1.0" encoding="utf-8"?>
<p:tagLst xmlns:p="http://schemas.openxmlformats.org/presentationml/2006/main">
  <p:tag name="AS_UNIQUEID" val="2703"/>
</p:tagLst>
</file>

<file path=ppt/tags/tag403.xml><?xml version="1.0" encoding="utf-8"?>
<p:tagLst xmlns:p="http://schemas.openxmlformats.org/presentationml/2006/main">
  <p:tag name="AS_UNIQUEID" val="2704"/>
  <p:tag name="KSO_WM_BEAUTIFY_FLAG" val=""/>
</p:tagLst>
</file>

<file path=ppt/tags/tag404.xml><?xml version="1.0" encoding="utf-8"?>
<p:tagLst xmlns:p="http://schemas.openxmlformats.org/presentationml/2006/main">
  <p:tag name="AS_UNIQUEID" val="2705"/>
  <p:tag name="KSO_WM_BEAUTIFY_FLAG" val=""/>
</p:tagLst>
</file>

<file path=ppt/tags/tag405.xml><?xml version="1.0" encoding="utf-8"?>
<p:tagLst xmlns:p="http://schemas.openxmlformats.org/presentationml/2006/main">
  <p:tag name="AS_UNIQUEID" val="2706"/>
</p:tagLst>
</file>

<file path=ppt/tags/tag406.xml><?xml version="1.0" encoding="utf-8"?>
<p:tagLst xmlns:p="http://schemas.openxmlformats.org/presentationml/2006/main">
  <p:tag name="AS_UNIQUEID" val="2708"/>
  <p:tag name="KSO_WM_BEAUTIFY_FLAG" val=""/>
</p:tagLst>
</file>

<file path=ppt/tags/tag407.xml><?xml version="1.0" encoding="utf-8"?>
<p:tagLst xmlns:p="http://schemas.openxmlformats.org/presentationml/2006/main">
  <p:tag name="AS_UNIQUEID" val="2709"/>
  <p:tag name="KSO_WM_BEAUTIFY_FLAG" val=""/>
</p:tagLst>
</file>

<file path=ppt/tags/tag408.xml><?xml version="1.0" encoding="utf-8"?>
<p:tagLst xmlns:p="http://schemas.openxmlformats.org/presentationml/2006/main">
  <p:tag name="AS_UNIQUEID" val="2710"/>
</p:tagLst>
</file>

<file path=ppt/tags/tag409.xml><?xml version="1.0" encoding="utf-8"?>
<p:tagLst xmlns:p="http://schemas.openxmlformats.org/presentationml/2006/main">
  <p:tag name="AS_UNIQUEID" val="2711"/>
  <p:tag name="KSO_WM_BEAUTIFY_FLAG" val=""/>
</p:tagLst>
</file>

<file path=ppt/tags/tag41.xml><?xml version="1.0" encoding="utf-8"?>
<p:tagLst xmlns:p="http://schemas.openxmlformats.org/presentationml/2006/main">
  <p:tag name="AS_UNIQUEID" val="2422"/>
</p:tagLst>
</file>

<file path=ppt/tags/tag410.xml><?xml version="1.0" encoding="utf-8"?>
<p:tagLst xmlns:p="http://schemas.openxmlformats.org/presentationml/2006/main">
  <p:tag name="AS_UNIQUEID" val="2712"/>
  <p:tag name="KSO_WM_BEAUTIFY_FLAG" val=""/>
</p:tagLst>
</file>

<file path=ppt/tags/tag411.xml><?xml version="1.0" encoding="utf-8"?>
<p:tagLst xmlns:p="http://schemas.openxmlformats.org/presentationml/2006/main">
  <p:tag name="AS_UNIQUEID" val="2713"/>
</p:tagLst>
</file>

<file path=ppt/tags/tag412.xml><?xml version="1.0" encoding="utf-8"?>
<p:tagLst xmlns:p="http://schemas.openxmlformats.org/presentationml/2006/main">
  <p:tag name="AS_UNIQUEID" val="2714"/>
</p:tagLst>
</file>

<file path=ppt/tags/tag413.xml><?xml version="1.0" encoding="utf-8"?>
<p:tagLst xmlns:p="http://schemas.openxmlformats.org/presentationml/2006/main">
  <p:tag name="AS_UNIQUEID" val="2715"/>
  <p:tag name="KSO_WM_BEAUTIFY_FLAG" val=""/>
</p:tagLst>
</file>

<file path=ppt/tags/tag414.xml><?xml version="1.0" encoding="utf-8"?>
<p:tagLst xmlns:p="http://schemas.openxmlformats.org/presentationml/2006/main">
  <p:tag name="AS_UNIQUEID" val="2716"/>
</p:tagLst>
</file>

<file path=ppt/tags/tag415.xml><?xml version="1.0" encoding="utf-8"?>
<p:tagLst xmlns:p="http://schemas.openxmlformats.org/presentationml/2006/main">
  <p:tag name="AS_UNIQUEID" val="2717"/>
</p:tagLst>
</file>

<file path=ppt/tags/tag416.xml><?xml version="1.0" encoding="utf-8"?>
<p:tagLst xmlns:p="http://schemas.openxmlformats.org/presentationml/2006/main">
  <p:tag name="AS_UNIQUEID" val="2718"/>
  <p:tag name="KSO_WM_BEAUTIFY_FLAG" val=""/>
</p:tagLst>
</file>

<file path=ppt/tags/tag417.xml><?xml version="1.0" encoding="utf-8"?>
<p:tagLst xmlns:p="http://schemas.openxmlformats.org/presentationml/2006/main">
  <p:tag name="AS_UNIQUEID" val="2719"/>
  <p:tag name="KSO_WM_BEAUTIFY_FLAG" val=""/>
</p:tagLst>
</file>

<file path=ppt/tags/tag418.xml><?xml version="1.0" encoding="utf-8"?>
<p:tagLst xmlns:p="http://schemas.openxmlformats.org/presentationml/2006/main">
  <p:tag name="AS_UNIQUEID" val="2720"/>
  <p:tag name="KSO_WM_BEAUTIFY_FLAG" val=""/>
</p:tagLst>
</file>

<file path=ppt/tags/tag419.xml><?xml version="1.0" encoding="utf-8"?>
<p:tagLst xmlns:p="http://schemas.openxmlformats.org/presentationml/2006/main">
  <p:tag name="AS_UNIQUEID" val="2721"/>
  <p:tag name="KSO_WM_BEAUTIFY_FLAG" val=""/>
</p:tagLst>
</file>

<file path=ppt/tags/tag42.xml><?xml version="1.0" encoding="utf-8"?>
<p:tagLst xmlns:p="http://schemas.openxmlformats.org/presentationml/2006/main">
  <p:tag name="AS_UNIQUEID" val="2423"/>
</p:tagLst>
</file>

<file path=ppt/tags/tag420.xml><?xml version="1.0" encoding="utf-8"?>
<p:tagLst xmlns:p="http://schemas.openxmlformats.org/presentationml/2006/main">
  <p:tag name="AS_UNIQUEID" val="2722"/>
  <p:tag name="KSO_WM_BEAUTIFY_FLAG" val=""/>
</p:tagLst>
</file>

<file path=ppt/tags/tag421.xml><?xml version="1.0" encoding="utf-8"?>
<p:tagLst xmlns:p="http://schemas.openxmlformats.org/presentationml/2006/main">
  <p:tag name="AS_UNIQUEID" val="2723"/>
  <p:tag name="KSO_WM_BEAUTIFY_FLAG" val=""/>
</p:tagLst>
</file>

<file path=ppt/tags/tag422.xml><?xml version="1.0" encoding="utf-8"?>
<p:tagLst xmlns:p="http://schemas.openxmlformats.org/presentationml/2006/main">
  <p:tag name="AS_UNIQUEID" val="2724"/>
  <p:tag name="KSO_WM_BEAUTIFY_FLAG" val=""/>
</p:tagLst>
</file>

<file path=ppt/tags/tag423.xml><?xml version="1.0" encoding="utf-8"?>
<p:tagLst xmlns:p="http://schemas.openxmlformats.org/presentationml/2006/main">
  <p:tag name="AS_UNIQUEID" val="2725"/>
  <p:tag name="KSO_WM_BEAUTIFY_FLAG" val=""/>
</p:tagLst>
</file>

<file path=ppt/tags/tag424.xml><?xml version="1.0" encoding="utf-8"?>
<p:tagLst xmlns:p="http://schemas.openxmlformats.org/presentationml/2006/main">
  <p:tag name="AS_UNIQUEID" val="2726"/>
  <p:tag name="KSO_WM_BEAUTIFY_FLAG" val=""/>
</p:tagLst>
</file>

<file path=ppt/tags/tag425.xml><?xml version="1.0" encoding="utf-8"?>
<p:tagLst xmlns:p="http://schemas.openxmlformats.org/presentationml/2006/main">
  <p:tag name="AS_UNIQUEID" val="2727"/>
  <p:tag name="KSO_WM_BEAUTIFY_FLAG" val=""/>
</p:tagLst>
</file>

<file path=ppt/tags/tag426.xml><?xml version="1.0" encoding="utf-8"?>
<p:tagLst xmlns:p="http://schemas.openxmlformats.org/presentationml/2006/main">
  <p:tag name="AS_UNIQUEID" val="2728"/>
</p:tagLst>
</file>

<file path=ppt/tags/tag427.xml><?xml version="1.0" encoding="utf-8"?>
<p:tagLst xmlns:p="http://schemas.openxmlformats.org/presentationml/2006/main">
  <p:tag name="AS_UNIQUEID" val="2729"/>
  <p:tag name="KSO_WM_BEAUTIFY_FLAG" val=""/>
</p:tagLst>
</file>

<file path=ppt/tags/tag428.xml><?xml version="1.0" encoding="utf-8"?>
<p:tagLst xmlns:p="http://schemas.openxmlformats.org/presentationml/2006/main">
  <p:tag name="AS_UNIQUEID" val="2730"/>
  <p:tag name="KSO_WM_BEAUTIFY_FLAG" val=""/>
</p:tagLst>
</file>

<file path=ppt/tags/tag429.xml><?xml version="1.0" encoding="utf-8"?>
<p:tagLst xmlns:p="http://schemas.openxmlformats.org/presentationml/2006/main">
  <p:tag name="AS_UNIQUEID" val="2731"/>
  <p:tag name="KSO_WM_BEAUTIFY_FLAG" val=""/>
</p:tagLst>
</file>

<file path=ppt/tags/tag43.xml><?xml version="1.0" encoding="utf-8"?>
<p:tagLst xmlns:p="http://schemas.openxmlformats.org/presentationml/2006/main">
  <p:tag name="AS_UNIQUEID" val="2424"/>
</p:tagLst>
</file>

<file path=ppt/tags/tag430.xml><?xml version="1.0" encoding="utf-8"?>
<p:tagLst xmlns:p="http://schemas.openxmlformats.org/presentationml/2006/main">
  <p:tag name="AS_UNIQUEID" val="2732"/>
  <p:tag name="KSO_WM_BEAUTIFY_FLAG" val=""/>
</p:tagLst>
</file>

<file path=ppt/tags/tag431.xml><?xml version="1.0" encoding="utf-8"?>
<p:tagLst xmlns:p="http://schemas.openxmlformats.org/presentationml/2006/main">
  <p:tag name="AS_UNIQUEID" val="2733"/>
</p:tagLst>
</file>

<file path=ppt/tags/tag432.xml><?xml version="1.0" encoding="utf-8"?>
<p:tagLst xmlns:p="http://schemas.openxmlformats.org/presentationml/2006/main">
  <p:tag name="AS_UNIQUEID" val="2734"/>
  <p:tag name="KSO_WM_BEAUTIFY_FLAG" val=""/>
</p:tagLst>
</file>

<file path=ppt/tags/tag433.xml><?xml version="1.0" encoding="utf-8"?>
<p:tagLst xmlns:p="http://schemas.openxmlformats.org/presentationml/2006/main">
  <p:tag name="AS_UNIQUEID" val="2735"/>
  <p:tag name="KSO_WM_BEAUTIFY_FLAG" val=""/>
</p:tagLst>
</file>

<file path=ppt/tags/tag434.xml><?xml version="1.0" encoding="utf-8"?>
<p:tagLst xmlns:p="http://schemas.openxmlformats.org/presentationml/2006/main">
  <p:tag name="AS_UNIQUEID" val="2736"/>
</p:tagLst>
</file>

<file path=ppt/tags/tag435.xml><?xml version="1.0" encoding="utf-8"?>
<p:tagLst xmlns:p="http://schemas.openxmlformats.org/presentationml/2006/main">
  <p:tag name="AS_UNIQUEID" val="2737"/>
  <p:tag name="KSO_WM_BEAUTIFY_FLAG" val=""/>
</p:tagLst>
</file>

<file path=ppt/tags/tag436.xml><?xml version="1.0" encoding="utf-8"?>
<p:tagLst xmlns:p="http://schemas.openxmlformats.org/presentationml/2006/main">
  <p:tag name="AS_UNIQUEID" val="2738"/>
  <p:tag name="KSO_WM_BEAUTIFY_FLAG" val=""/>
</p:tagLst>
</file>

<file path=ppt/tags/tag437.xml><?xml version="1.0" encoding="utf-8"?>
<p:tagLst xmlns:p="http://schemas.openxmlformats.org/presentationml/2006/main">
  <p:tag name="AS_UNIQUEID" val="2739"/>
</p:tagLst>
</file>

<file path=ppt/tags/tag438.xml><?xml version="1.0" encoding="utf-8"?>
<p:tagLst xmlns:p="http://schemas.openxmlformats.org/presentationml/2006/main">
  <p:tag name="AS_UNIQUEID" val="2740"/>
</p:tagLst>
</file>

<file path=ppt/tags/tag439.xml><?xml version="1.0" encoding="utf-8"?>
<p:tagLst xmlns:p="http://schemas.openxmlformats.org/presentationml/2006/main">
  <p:tag name="AS_UNIQUEID" val="2742"/>
  <p:tag name="KSO_WM_BEAUTIFY_FLAG" val=""/>
</p:tagLst>
</file>

<file path=ppt/tags/tag44.xml><?xml version="1.0" encoding="utf-8"?>
<p:tagLst xmlns:p="http://schemas.openxmlformats.org/presentationml/2006/main">
  <p:tag name="AS_UNIQUEID" val="2425"/>
</p:tagLst>
</file>

<file path=ppt/tags/tag440.xml><?xml version="1.0" encoding="utf-8"?>
<p:tagLst xmlns:p="http://schemas.openxmlformats.org/presentationml/2006/main">
  <p:tag name="AS_UNIQUEID" val="2743"/>
  <p:tag name="KSO_WM_BEAUTIFY_FLAG" val=""/>
</p:tagLst>
</file>

<file path=ppt/tags/tag441.xml><?xml version="1.0" encoding="utf-8"?>
<p:tagLst xmlns:p="http://schemas.openxmlformats.org/presentationml/2006/main">
  <p:tag name="AS_UNIQUEID" val="2744"/>
</p:tagLst>
</file>

<file path=ppt/tags/tag442.xml><?xml version="1.0" encoding="utf-8"?>
<p:tagLst xmlns:p="http://schemas.openxmlformats.org/presentationml/2006/main">
  <p:tag name="AS_UNIQUEID" val="2745"/>
  <p:tag name="KSO_WM_BEAUTIFY_FLAG" val=""/>
</p:tagLst>
</file>

<file path=ppt/tags/tag443.xml><?xml version="1.0" encoding="utf-8"?>
<p:tagLst xmlns:p="http://schemas.openxmlformats.org/presentationml/2006/main">
  <p:tag name="AS_UNIQUEID" val="2746"/>
  <p:tag name="KSO_WM_BEAUTIFY_FLAG" val=""/>
</p:tagLst>
</file>

<file path=ppt/tags/tag444.xml><?xml version="1.0" encoding="utf-8"?>
<p:tagLst xmlns:p="http://schemas.openxmlformats.org/presentationml/2006/main">
  <p:tag name="AS_UNIQUEID" val="2747"/>
</p:tagLst>
</file>

<file path=ppt/tags/tag445.xml><?xml version="1.0" encoding="utf-8"?>
<p:tagLst xmlns:p="http://schemas.openxmlformats.org/presentationml/2006/main">
  <p:tag name="AS_UNIQUEID" val="2748"/>
</p:tagLst>
</file>

<file path=ppt/tags/tag446.xml><?xml version="1.0" encoding="utf-8"?>
<p:tagLst xmlns:p="http://schemas.openxmlformats.org/presentationml/2006/main">
  <p:tag name="AS_UNIQUEID" val="2749"/>
  <p:tag name="KSO_WM_BEAUTIFY_FLAG" val=""/>
</p:tagLst>
</file>

<file path=ppt/tags/tag447.xml><?xml version="1.0" encoding="utf-8"?>
<p:tagLst xmlns:p="http://schemas.openxmlformats.org/presentationml/2006/main">
  <p:tag name="AS_UNIQUEID" val="2750"/>
</p:tagLst>
</file>

<file path=ppt/tags/tag448.xml><?xml version="1.0" encoding="utf-8"?>
<p:tagLst xmlns:p="http://schemas.openxmlformats.org/presentationml/2006/main">
  <p:tag name="AS_UNIQUEID" val="2751"/>
</p:tagLst>
</file>

<file path=ppt/tags/tag449.xml><?xml version="1.0" encoding="utf-8"?>
<p:tagLst xmlns:p="http://schemas.openxmlformats.org/presentationml/2006/main">
  <p:tag name="AS_UNIQUEID" val="2752"/>
  <p:tag name="KSO_WM_BEAUTIFY_FLAG" val=""/>
</p:tagLst>
</file>

<file path=ppt/tags/tag45.xml><?xml version="1.0" encoding="utf-8"?>
<p:tagLst xmlns:p="http://schemas.openxmlformats.org/presentationml/2006/main">
  <p:tag name="AS_UNIQUEID" val="2426"/>
  <p:tag name="KSO_WM_BEAUTIFY_FLAG" val=""/>
</p:tagLst>
</file>

<file path=ppt/tags/tag450.xml><?xml version="1.0" encoding="utf-8"?>
<p:tagLst xmlns:p="http://schemas.openxmlformats.org/presentationml/2006/main">
  <p:tag name="AS_UNIQUEID" val="2753"/>
  <p:tag name="KSO_WM_BEAUTIFY_FLAG" val=""/>
</p:tagLst>
</file>

<file path=ppt/tags/tag451.xml><?xml version="1.0" encoding="utf-8"?>
<p:tagLst xmlns:p="http://schemas.openxmlformats.org/presentationml/2006/main">
  <p:tag name="AS_UNIQUEID" val="2754"/>
  <p:tag name="KSO_WM_BEAUTIFY_FLAG" val=""/>
</p:tagLst>
</file>

<file path=ppt/tags/tag452.xml><?xml version="1.0" encoding="utf-8"?>
<p:tagLst xmlns:p="http://schemas.openxmlformats.org/presentationml/2006/main">
  <p:tag name="AS_UNIQUEID" val="2755"/>
  <p:tag name="KSO_WM_BEAUTIFY_FLAG" val=""/>
</p:tagLst>
</file>

<file path=ppt/tags/tag453.xml><?xml version="1.0" encoding="utf-8"?>
<p:tagLst xmlns:p="http://schemas.openxmlformats.org/presentationml/2006/main">
  <p:tag name="AS_UNIQUEID" val="2756"/>
  <p:tag name="KSO_WM_BEAUTIFY_FLAG" val=""/>
</p:tagLst>
</file>

<file path=ppt/tags/tag454.xml><?xml version="1.0" encoding="utf-8"?>
<p:tagLst xmlns:p="http://schemas.openxmlformats.org/presentationml/2006/main">
  <p:tag name="AS_UNIQUEID" val="2757"/>
  <p:tag name="KSO_WM_BEAUTIFY_FLAG" val=""/>
</p:tagLst>
</file>

<file path=ppt/tags/tag455.xml><?xml version="1.0" encoding="utf-8"?>
<p:tagLst xmlns:p="http://schemas.openxmlformats.org/presentationml/2006/main">
  <p:tag name="AS_UNIQUEID" val="2758"/>
  <p:tag name="KSO_WM_BEAUTIFY_FLAG" val=""/>
</p:tagLst>
</file>

<file path=ppt/tags/tag456.xml><?xml version="1.0" encoding="utf-8"?>
<p:tagLst xmlns:p="http://schemas.openxmlformats.org/presentationml/2006/main">
  <p:tag name="AS_UNIQUEID" val="2759"/>
  <p:tag name="KSO_WM_BEAUTIFY_FLAG" val=""/>
</p:tagLst>
</file>

<file path=ppt/tags/tag457.xml><?xml version="1.0" encoding="utf-8"?>
<p:tagLst xmlns:p="http://schemas.openxmlformats.org/presentationml/2006/main">
  <p:tag name="AS_UNIQUEID" val="2760"/>
  <p:tag name="KSO_WM_BEAUTIFY_FLAG" val=""/>
</p:tagLst>
</file>

<file path=ppt/tags/tag458.xml><?xml version="1.0" encoding="utf-8"?>
<p:tagLst xmlns:p="http://schemas.openxmlformats.org/presentationml/2006/main">
  <p:tag name="AS_UNIQUEID" val="2761"/>
  <p:tag name="KSO_WM_BEAUTIFY_FLAG" val=""/>
</p:tagLst>
</file>

<file path=ppt/tags/tag459.xml><?xml version="1.0" encoding="utf-8"?>
<p:tagLst xmlns:p="http://schemas.openxmlformats.org/presentationml/2006/main">
  <p:tag name="AS_UNIQUEID" val="2762"/>
</p:tagLst>
</file>

<file path=ppt/tags/tag46.xml><?xml version="1.0" encoding="utf-8"?>
<p:tagLst xmlns:p="http://schemas.openxmlformats.org/presentationml/2006/main">
  <p:tag name="AS_UNIQUEID" val="2427"/>
  <p:tag name="KSO_WM_BEAUTIFY_FLAG" val=""/>
</p:tagLst>
</file>

<file path=ppt/tags/tag460.xml><?xml version="1.0" encoding="utf-8"?>
<p:tagLst xmlns:p="http://schemas.openxmlformats.org/presentationml/2006/main">
  <p:tag name="AS_UNIQUEID" val="2763"/>
  <p:tag name="KSO_WM_BEAUTIFY_FLAG" val=""/>
</p:tagLst>
</file>

<file path=ppt/tags/tag461.xml><?xml version="1.0" encoding="utf-8"?>
<p:tagLst xmlns:p="http://schemas.openxmlformats.org/presentationml/2006/main">
  <p:tag name="AS_UNIQUEID" val="2764"/>
  <p:tag name="KSO_WM_BEAUTIFY_FLAG" val=""/>
</p:tagLst>
</file>

<file path=ppt/tags/tag462.xml><?xml version="1.0" encoding="utf-8"?>
<p:tagLst xmlns:p="http://schemas.openxmlformats.org/presentationml/2006/main">
  <p:tag name="AS_UNIQUEID" val="2765"/>
  <p:tag name="KSO_WM_BEAUTIFY_FLAG" val=""/>
</p:tagLst>
</file>

<file path=ppt/tags/tag463.xml><?xml version="1.0" encoding="utf-8"?>
<p:tagLst xmlns:p="http://schemas.openxmlformats.org/presentationml/2006/main">
  <p:tag name="AS_UNIQUEID" val="2766"/>
  <p:tag name="KSO_WM_BEAUTIFY_FLAG" val=""/>
</p:tagLst>
</file>

<file path=ppt/tags/tag464.xml><?xml version="1.0" encoding="utf-8"?>
<p:tagLst xmlns:p="http://schemas.openxmlformats.org/presentationml/2006/main">
  <p:tag name="AS_UNIQUEID" val="2767"/>
</p:tagLst>
</file>

<file path=ppt/tags/tag465.xml><?xml version="1.0" encoding="utf-8"?>
<p:tagLst xmlns:p="http://schemas.openxmlformats.org/presentationml/2006/main">
  <p:tag name="AS_UNIQUEID" val="2768"/>
  <p:tag name="KSO_WM_BEAUTIFY_FLAG" val=""/>
</p:tagLst>
</file>

<file path=ppt/tags/tag466.xml><?xml version="1.0" encoding="utf-8"?>
<p:tagLst xmlns:p="http://schemas.openxmlformats.org/presentationml/2006/main">
  <p:tag name="AS_UNIQUEID" val="2769"/>
  <p:tag name="KSO_WM_BEAUTIFY_FLAG" val=""/>
</p:tagLst>
</file>

<file path=ppt/tags/tag467.xml><?xml version="1.0" encoding="utf-8"?>
<p:tagLst xmlns:p="http://schemas.openxmlformats.org/presentationml/2006/main">
  <p:tag name="AS_UNIQUEID" val="2770"/>
</p:tagLst>
</file>

<file path=ppt/tags/tag468.xml><?xml version="1.0" encoding="utf-8"?>
<p:tagLst xmlns:p="http://schemas.openxmlformats.org/presentationml/2006/main">
  <p:tag name="AS_UNIQUEID" val="2771"/>
  <p:tag name="KSO_WM_BEAUTIFY_FLAG" val=""/>
</p:tagLst>
</file>

<file path=ppt/tags/tag469.xml><?xml version="1.0" encoding="utf-8"?>
<p:tagLst xmlns:p="http://schemas.openxmlformats.org/presentationml/2006/main">
  <p:tag name="AS_UNIQUEID" val="2772"/>
  <p:tag name="KSO_WM_BEAUTIFY_FLAG" val=""/>
</p:tagLst>
</file>

<file path=ppt/tags/tag47.xml><?xml version="1.0" encoding="utf-8"?>
<p:tagLst xmlns:p="http://schemas.openxmlformats.org/presentationml/2006/main">
  <p:tag name="AS_UNIQUEID" val="2428"/>
  <p:tag name="KSO_WM_BEAUTIFY_FLAG" val=""/>
</p:tagLst>
</file>

<file path=ppt/tags/tag470.xml><?xml version="1.0" encoding="utf-8"?>
<p:tagLst xmlns:p="http://schemas.openxmlformats.org/presentationml/2006/main">
  <p:tag name="AS_UNIQUEID" val="2773"/>
</p:tagLst>
</file>

<file path=ppt/tags/tag471.xml><?xml version="1.0" encoding="utf-8"?>
<p:tagLst xmlns:p="http://schemas.openxmlformats.org/presentationml/2006/main">
  <p:tag name="AS_UNIQUEID" val="2774"/>
</p:tagLst>
</file>

<file path=ppt/tags/tag472.xml><?xml version="1.0" encoding="utf-8"?>
<p:tagLst xmlns:p="http://schemas.openxmlformats.org/presentationml/2006/main">
  <p:tag name="AS_UNIQUEID" val="2775"/>
</p:tagLst>
</file>

<file path=ppt/tags/tag473.xml><?xml version="1.0" encoding="utf-8"?>
<p:tagLst xmlns:p="http://schemas.openxmlformats.org/presentationml/2006/main">
  <p:tag name="AS_UNIQUEID" val="2777"/>
  <p:tag name="KSO_WM_BEAUTIFY_FLAG" val=""/>
</p:tagLst>
</file>

<file path=ppt/tags/tag474.xml><?xml version="1.0" encoding="utf-8"?>
<p:tagLst xmlns:p="http://schemas.openxmlformats.org/presentationml/2006/main">
  <p:tag name="AS_UNIQUEID" val="2778"/>
  <p:tag name="KSO_WM_BEAUTIFY_FLAG" val=""/>
</p:tagLst>
</file>

<file path=ppt/tags/tag475.xml><?xml version="1.0" encoding="utf-8"?>
<p:tagLst xmlns:p="http://schemas.openxmlformats.org/presentationml/2006/main">
  <p:tag name="AS_UNIQUEID" val="2779"/>
</p:tagLst>
</file>

<file path=ppt/tags/tag476.xml><?xml version="1.0" encoding="utf-8"?>
<p:tagLst xmlns:p="http://schemas.openxmlformats.org/presentationml/2006/main">
  <p:tag name="AS_UNIQUEID" val="2780"/>
  <p:tag name="KSO_WM_BEAUTIFY_FLAG" val=""/>
</p:tagLst>
</file>

<file path=ppt/tags/tag477.xml><?xml version="1.0" encoding="utf-8"?>
<p:tagLst xmlns:p="http://schemas.openxmlformats.org/presentationml/2006/main">
  <p:tag name="AS_UNIQUEID" val="2781"/>
  <p:tag name="KSO_WM_BEAUTIFY_FLAG" val=""/>
</p:tagLst>
</file>

<file path=ppt/tags/tag478.xml><?xml version="1.0" encoding="utf-8"?>
<p:tagLst xmlns:p="http://schemas.openxmlformats.org/presentationml/2006/main">
  <p:tag name="AS_UNIQUEID" val="2782"/>
</p:tagLst>
</file>

<file path=ppt/tags/tag479.xml><?xml version="1.0" encoding="utf-8"?>
<p:tagLst xmlns:p="http://schemas.openxmlformats.org/presentationml/2006/main">
  <p:tag name="AS_UNIQUEID" val="2783"/>
  <p:tag name="KSO_WM_BEAUTIFY_FLAG" val=""/>
</p:tagLst>
</file>

<file path=ppt/tags/tag48.xml><?xml version="1.0" encoding="utf-8"?>
<p:tagLst xmlns:p="http://schemas.openxmlformats.org/presentationml/2006/main">
  <p:tag name="AS_UNIQUEID" val="2429"/>
  <p:tag name="KSO_WM_BEAUTIFY_FLAG" val=""/>
</p:tagLst>
</file>

<file path=ppt/tags/tag480.xml><?xml version="1.0" encoding="utf-8"?>
<p:tagLst xmlns:p="http://schemas.openxmlformats.org/presentationml/2006/main">
  <p:tag name="AS_UNIQUEID" val="2784"/>
  <p:tag name="KSO_WM_BEAUTIFY_FLAG" val=""/>
</p:tagLst>
</file>

<file path=ppt/tags/tag481.xml><?xml version="1.0" encoding="utf-8"?>
<p:tagLst xmlns:p="http://schemas.openxmlformats.org/presentationml/2006/main">
  <p:tag name="AS_UNIQUEID" val="2785"/>
</p:tagLst>
</file>

<file path=ppt/tags/tag482.xml><?xml version="1.0" encoding="utf-8"?>
<p:tagLst xmlns:p="http://schemas.openxmlformats.org/presentationml/2006/main">
  <p:tag name="AS_UNIQUEID" val="2786"/>
  <p:tag name="KSO_WM_BEAUTIFY_FLAG" val=""/>
</p:tagLst>
</file>

<file path=ppt/tags/tag483.xml><?xml version="1.0" encoding="utf-8"?>
<p:tagLst xmlns:p="http://schemas.openxmlformats.org/presentationml/2006/main">
  <p:tag name="AS_UNIQUEID" val="2787"/>
  <p:tag name="KSO_WM_BEAUTIFY_FLAG" val=""/>
</p:tagLst>
</file>

<file path=ppt/tags/tag484.xml><?xml version="1.0" encoding="utf-8"?>
<p:tagLst xmlns:p="http://schemas.openxmlformats.org/presentationml/2006/main">
  <p:tag name="AS_UNIQUEID" val="2789"/>
  <p:tag name="KSO_WM_BEAUTIFY_FLAG" val=""/>
</p:tagLst>
</file>

<file path=ppt/tags/tag485.xml><?xml version="1.0" encoding="utf-8"?>
<p:tagLst xmlns:p="http://schemas.openxmlformats.org/presentationml/2006/main">
  <p:tag name="AS_UNIQUEID" val="2790"/>
  <p:tag name="KSO_WM_BEAUTIFY_FLAG" val=""/>
</p:tagLst>
</file>

<file path=ppt/tags/tag486.xml><?xml version="1.0" encoding="utf-8"?>
<p:tagLst xmlns:p="http://schemas.openxmlformats.org/presentationml/2006/main">
  <p:tag name="AS_UNIQUEID" val="2791"/>
</p:tagLst>
</file>

<file path=ppt/tags/tag487.xml><?xml version="1.0" encoding="utf-8"?>
<p:tagLst xmlns:p="http://schemas.openxmlformats.org/presentationml/2006/main">
  <p:tag name="AS_UNIQUEID" val="2792"/>
  <p:tag name="KSO_WM_BEAUTIFY_FLAG" val=""/>
</p:tagLst>
</file>

<file path=ppt/tags/tag488.xml><?xml version="1.0" encoding="utf-8"?>
<p:tagLst xmlns:p="http://schemas.openxmlformats.org/presentationml/2006/main">
  <p:tag name="AS_UNIQUEID" val="2793"/>
  <p:tag name="KSO_WM_BEAUTIFY_FLAG" val=""/>
</p:tagLst>
</file>

<file path=ppt/tags/tag489.xml><?xml version="1.0" encoding="utf-8"?>
<p:tagLst xmlns:p="http://schemas.openxmlformats.org/presentationml/2006/main">
  <p:tag name="AS_UNIQUEID" val="2794"/>
</p:tagLst>
</file>

<file path=ppt/tags/tag49.xml><?xml version="1.0" encoding="utf-8"?>
<p:tagLst xmlns:p="http://schemas.openxmlformats.org/presentationml/2006/main">
  <p:tag name="AS_UNIQUEID" val="2430"/>
  <p:tag name="KSO_WM_BEAUTIFY_FLAG" val=""/>
</p:tagLst>
</file>

<file path=ppt/tags/tag490.xml><?xml version="1.0" encoding="utf-8"?>
<p:tagLst xmlns:p="http://schemas.openxmlformats.org/presentationml/2006/main">
  <p:tag name="AS_UNIQUEID" val="2795"/>
  <p:tag name="KSO_WM_BEAUTIFY_FLAG" val=""/>
</p:tagLst>
</file>

<file path=ppt/tags/tag491.xml><?xml version="1.0" encoding="utf-8"?>
<p:tagLst xmlns:p="http://schemas.openxmlformats.org/presentationml/2006/main">
  <p:tag name="AS_UNIQUEID" val="2796"/>
  <p:tag name="KSO_WM_BEAUTIFY_FLAG" val=""/>
</p:tagLst>
</file>

<file path=ppt/tags/tag492.xml><?xml version="1.0" encoding="utf-8"?>
<p:tagLst xmlns:p="http://schemas.openxmlformats.org/presentationml/2006/main">
  <p:tag name="AS_UNIQUEID" val="2797"/>
</p:tagLst>
</file>

<file path=ppt/tags/tag493.xml><?xml version="1.0" encoding="utf-8"?>
<p:tagLst xmlns:p="http://schemas.openxmlformats.org/presentationml/2006/main">
  <p:tag name="AS_UNIQUEID" val="2798"/>
</p:tagLst>
</file>

<file path=ppt/tags/tag494.xml><?xml version="1.0" encoding="utf-8"?>
<p:tagLst xmlns:p="http://schemas.openxmlformats.org/presentationml/2006/main">
  <p:tag name="AS_UNIQUEID" val="2799"/>
  <p:tag name="KSO_WM_BEAUTIFY_FLAG" val=""/>
</p:tagLst>
</file>

<file path=ppt/tags/tag495.xml><?xml version="1.0" encoding="utf-8"?>
<p:tagLst xmlns:p="http://schemas.openxmlformats.org/presentationml/2006/main">
  <p:tag name="AS_UNIQUEID" val="2800"/>
  <p:tag name="KSO_WM_BEAUTIFY_FLAG" val=""/>
</p:tagLst>
</file>

<file path=ppt/tags/tag496.xml><?xml version="1.0" encoding="utf-8"?>
<p:tagLst xmlns:p="http://schemas.openxmlformats.org/presentationml/2006/main">
  <p:tag name="AS_UNIQUEID" val="2801"/>
  <p:tag name="KSO_WM_BEAUTIFY_FLAG" val=""/>
</p:tagLst>
</file>

<file path=ppt/tags/tag497.xml><?xml version="1.0" encoding="utf-8"?>
<p:tagLst xmlns:p="http://schemas.openxmlformats.org/presentationml/2006/main">
  <p:tag name="AS_UNIQUEID" val="2803"/>
  <p:tag name="KSO_WM_BEAUTIFY_FLAG" val=""/>
</p:tagLst>
</file>

<file path=ppt/tags/tag498.xml><?xml version="1.0" encoding="utf-8"?>
<p:tagLst xmlns:p="http://schemas.openxmlformats.org/presentationml/2006/main">
  <p:tag name="AS_UNIQUEID" val="2804"/>
  <p:tag name="KSO_WM_BEAUTIFY_FLAG" val=""/>
</p:tagLst>
</file>

<file path=ppt/tags/tag499.xml><?xml version="1.0" encoding="utf-8"?>
<p:tagLst xmlns:p="http://schemas.openxmlformats.org/presentationml/2006/main">
  <p:tag name="AS_UNIQUEID" val="2805"/>
</p:tagLst>
</file>

<file path=ppt/tags/tag5.xml><?xml version="1.0" encoding="utf-8"?>
<p:tagLst xmlns:p="http://schemas.openxmlformats.org/presentationml/2006/main">
  <p:tag name="AS_UNIQUEID" val="2376"/>
</p:tagLst>
</file>

<file path=ppt/tags/tag50.xml><?xml version="1.0" encoding="utf-8"?>
<p:tagLst xmlns:p="http://schemas.openxmlformats.org/presentationml/2006/main">
  <p:tag name="AS_UNIQUEID" val="2431"/>
</p:tagLst>
</file>

<file path=ppt/tags/tag500.xml><?xml version="1.0" encoding="utf-8"?>
<p:tagLst xmlns:p="http://schemas.openxmlformats.org/presentationml/2006/main">
  <p:tag name="AS_UNIQUEID" val="2806"/>
  <p:tag name="KSO_WM_BEAUTIFY_FLAG" val=""/>
</p:tagLst>
</file>

<file path=ppt/tags/tag501.xml><?xml version="1.0" encoding="utf-8"?>
<p:tagLst xmlns:p="http://schemas.openxmlformats.org/presentationml/2006/main">
  <p:tag name="AS_UNIQUEID" val="2807"/>
  <p:tag name="KSO_WM_BEAUTIFY_FLAG" val=""/>
</p:tagLst>
</file>

<file path=ppt/tags/tag502.xml><?xml version="1.0" encoding="utf-8"?>
<p:tagLst xmlns:p="http://schemas.openxmlformats.org/presentationml/2006/main">
  <p:tag name="AS_UNIQUEID" val="2808"/>
</p:tagLst>
</file>

<file path=ppt/tags/tag503.xml><?xml version="1.0" encoding="utf-8"?>
<p:tagLst xmlns:p="http://schemas.openxmlformats.org/presentationml/2006/main">
  <p:tag name="AS_UNIQUEID" val="2809"/>
  <p:tag name="KSO_WM_BEAUTIFY_FLAG" val=""/>
</p:tagLst>
</file>

<file path=ppt/tags/tag504.xml><?xml version="1.0" encoding="utf-8"?>
<p:tagLst xmlns:p="http://schemas.openxmlformats.org/presentationml/2006/main">
  <p:tag name="AS_UNIQUEID" val="2810"/>
  <p:tag name="KSO_WM_BEAUTIFY_FLAG" val=""/>
</p:tagLst>
</file>

<file path=ppt/tags/tag505.xml><?xml version="1.0" encoding="utf-8"?>
<p:tagLst xmlns:p="http://schemas.openxmlformats.org/presentationml/2006/main">
  <p:tag name="AS_UNIQUEID" val="2811"/>
  <p:tag name="KSO_WM_BEAUTIFY_FLAG" val=""/>
</p:tagLst>
</file>

<file path=ppt/tags/tag506.xml><?xml version="1.0" encoding="utf-8"?>
<p:tagLst xmlns:p="http://schemas.openxmlformats.org/presentationml/2006/main">
  <p:tag name="AS_UNIQUEID" val="2812"/>
  <p:tag name="KSO_WM_BEAUTIFY_FLAG" val=""/>
</p:tagLst>
</file>

<file path=ppt/tags/tag507.xml><?xml version="1.0" encoding="utf-8"?>
<p:tagLst xmlns:p="http://schemas.openxmlformats.org/presentationml/2006/main">
  <p:tag name="AS_UNIQUEID" val="2814"/>
  <p:tag name="KSO_WM_BEAUTIFY_FLAG" val=""/>
</p:tagLst>
</file>

<file path=ppt/tags/tag508.xml><?xml version="1.0" encoding="utf-8"?>
<p:tagLst xmlns:p="http://schemas.openxmlformats.org/presentationml/2006/main">
  <p:tag name="AS_UNIQUEID" val="2815"/>
  <p:tag name="KSO_WM_BEAUTIFY_FLAG" val=""/>
</p:tagLst>
</file>

<file path=ppt/tags/tag509.xml><?xml version="1.0" encoding="utf-8"?>
<p:tagLst xmlns:p="http://schemas.openxmlformats.org/presentationml/2006/main">
  <p:tag name="AS_UNIQUEID" val="2816"/>
</p:tagLst>
</file>

<file path=ppt/tags/tag51.xml><?xml version="1.0" encoding="utf-8"?>
<p:tagLst xmlns:p="http://schemas.openxmlformats.org/presentationml/2006/main">
  <p:tag name="AS_UNIQUEID" val="2432"/>
  <p:tag name="KSO_WM_BEAUTIFY_FLAG" val=""/>
</p:tagLst>
</file>

<file path=ppt/tags/tag510.xml><?xml version="1.0" encoding="utf-8"?>
<p:tagLst xmlns:p="http://schemas.openxmlformats.org/presentationml/2006/main">
  <p:tag name="AS_UNIQUEID" val="2817"/>
  <p:tag name="KSO_WM_BEAUTIFY_FLAG" val=""/>
</p:tagLst>
</file>

<file path=ppt/tags/tag511.xml><?xml version="1.0" encoding="utf-8"?>
<p:tagLst xmlns:p="http://schemas.openxmlformats.org/presentationml/2006/main">
  <p:tag name="AS_UNIQUEID" val="2818"/>
  <p:tag name="KSO_WM_BEAUTIFY_FLAG" val=""/>
</p:tagLst>
</file>

<file path=ppt/tags/tag512.xml><?xml version="1.0" encoding="utf-8"?>
<p:tagLst xmlns:p="http://schemas.openxmlformats.org/presentationml/2006/main">
  <p:tag name="AS_UNIQUEID" val="2819"/>
</p:tagLst>
</file>

<file path=ppt/tags/tag513.xml><?xml version="1.0" encoding="utf-8"?>
<p:tagLst xmlns:p="http://schemas.openxmlformats.org/presentationml/2006/main">
  <p:tag name="AS_UNIQUEID" val="2820"/>
  <p:tag name="KSO_WM_BEAUTIFY_FLAG" val=""/>
</p:tagLst>
</file>

<file path=ppt/tags/tag514.xml><?xml version="1.0" encoding="utf-8"?>
<p:tagLst xmlns:p="http://schemas.openxmlformats.org/presentationml/2006/main">
  <p:tag name="AS_UNIQUEID" val="2821"/>
  <p:tag name="KSO_WM_BEAUTIFY_FLAG" val=""/>
</p:tagLst>
</file>

<file path=ppt/tags/tag515.xml><?xml version="1.0" encoding="utf-8"?>
<p:tagLst xmlns:p="http://schemas.openxmlformats.org/presentationml/2006/main">
  <p:tag name="AS_UNIQUEID" val="2822"/>
  <p:tag name="KSO_WM_BEAUTIFY_FLAG" val=""/>
</p:tagLst>
</file>

<file path=ppt/tags/tag516.xml><?xml version="1.0" encoding="utf-8"?>
<p:tagLst xmlns:p="http://schemas.openxmlformats.org/presentationml/2006/main">
  <p:tag name="AS_UNIQUEID" val="2823"/>
  <p:tag name="KSO_WM_BEAUTIFY_FLAG" val=""/>
</p:tagLst>
</file>

<file path=ppt/tags/tag517.xml><?xml version="1.0" encoding="utf-8"?>
<p:tagLst xmlns:p="http://schemas.openxmlformats.org/presentationml/2006/main">
  <p:tag name="AS_UNIQUEID" val="3243"/>
</p:tagLst>
</file>

<file path=ppt/tags/tag518.xml><?xml version="1.0" encoding="utf-8"?>
<p:tagLst xmlns:p="http://schemas.openxmlformats.org/presentationml/2006/main">
  <p:tag name="AS_UNIQUEID" val="2825"/>
  <p:tag name="KSO_WM_BEAUTIFY_FLAG" val=""/>
</p:tagLst>
</file>

<file path=ppt/tags/tag519.xml><?xml version="1.0" encoding="utf-8"?>
<p:tagLst xmlns:p="http://schemas.openxmlformats.org/presentationml/2006/main">
  <p:tag name="AS_UNIQUEID" val="2826"/>
  <p:tag name="KSO_WM_BEAUTIFY_FLAG" val=""/>
</p:tagLst>
</file>

<file path=ppt/tags/tag52.xml><?xml version="1.0" encoding="utf-8"?>
<p:tagLst xmlns:p="http://schemas.openxmlformats.org/presentationml/2006/main">
  <p:tag name="AS_UNIQUEID" val="2433"/>
  <p:tag name="KSO_WM_BEAUTIFY_FLAG" val=""/>
</p:tagLst>
</file>

<file path=ppt/tags/tag520.xml><?xml version="1.0" encoding="utf-8"?>
<p:tagLst xmlns:p="http://schemas.openxmlformats.org/presentationml/2006/main">
  <p:tag name="AS_UNIQUEID" val="2827"/>
</p:tagLst>
</file>

<file path=ppt/tags/tag521.xml><?xml version="1.0" encoding="utf-8"?>
<p:tagLst xmlns:p="http://schemas.openxmlformats.org/presentationml/2006/main">
  <p:tag name="AS_UNIQUEID" val="2828"/>
  <p:tag name="KSO_WM_BEAUTIFY_FLAG" val=""/>
</p:tagLst>
</file>

<file path=ppt/tags/tag522.xml><?xml version="1.0" encoding="utf-8"?>
<p:tagLst xmlns:p="http://schemas.openxmlformats.org/presentationml/2006/main">
  <p:tag name="AS_UNIQUEID" val="2829"/>
  <p:tag name="KSO_WM_BEAUTIFY_FLAG" val=""/>
</p:tagLst>
</file>

<file path=ppt/tags/tag523.xml><?xml version="1.0" encoding="utf-8"?>
<p:tagLst xmlns:p="http://schemas.openxmlformats.org/presentationml/2006/main">
  <p:tag name="AS_UNIQUEID" val="2830"/>
  <p:tag name="KSO_WM_BEAUTIFY_FLAG" val=""/>
</p:tagLst>
</file>

<file path=ppt/tags/tag524.xml><?xml version="1.0" encoding="utf-8"?>
<p:tagLst xmlns:p="http://schemas.openxmlformats.org/presentationml/2006/main">
  <p:tag name="AS_UNIQUEID" val="2831"/>
  <p:tag name="KSO_WM_BEAUTIFY_FLAG" val=""/>
</p:tagLst>
</file>

<file path=ppt/tags/tag525.xml><?xml version="1.0" encoding="utf-8"?>
<p:tagLst xmlns:p="http://schemas.openxmlformats.org/presentationml/2006/main">
  <p:tag name="AS_UNIQUEID" val="2832"/>
</p:tagLst>
</file>

<file path=ppt/tags/tag526.xml><?xml version="1.0" encoding="utf-8"?>
<p:tagLst xmlns:p="http://schemas.openxmlformats.org/presentationml/2006/main">
  <p:tag name="AS_UNIQUEID" val="2834"/>
</p:tagLst>
</file>

<file path=ppt/tags/tag527.xml><?xml version="1.0" encoding="utf-8"?>
<p:tagLst xmlns:p="http://schemas.openxmlformats.org/presentationml/2006/main">
  <p:tag name="AS_UNIQUEID" val="2835"/>
</p:tagLst>
</file>

<file path=ppt/tags/tag528.xml><?xml version="1.0" encoding="utf-8"?>
<p:tagLst xmlns:p="http://schemas.openxmlformats.org/presentationml/2006/main">
  <p:tag name="AS_UNIQUEID" val="2836"/>
</p:tagLst>
</file>

<file path=ppt/tags/tag529.xml><?xml version="1.0" encoding="utf-8"?>
<p:tagLst xmlns:p="http://schemas.openxmlformats.org/presentationml/2006/main">
  <p:tag name="AS_UNIQUEID" val="2837"/>
</p:tagLst>
</file>

<file path=ppt/tags/tag53.xml><?xml version="1.0" encoding="utf-8"?>
<p:tagLst xmlns:p="http://schemas.openxmlformats.org/presentationml/2006/main">
  <p:tag name="AS_UNIQUEID" val="2434"/>
  <p:tag name="KSO_WM_BEAUTIFY_FLAG" val=""/>
</p:tagLst>
</file>

<file path=ppt/tags/tag530.xml><?xml version="1.0" encoding="utf-8"?>
<p:tagLst xmlns:p="http://schemas.openxmlformats.org/presentationml/2006/main">
  <p:tag name="AS_UNIQUEID" val="2838"/>
</p:tagLst>
</file>

<file path=ppt/tags/tag531.xml><?xml version="1.0" encoding="utf-8"?>
<p:tagLst xmlns:p="http://schemas.openxmlformats.org/presentationml/2006/main">
  <p:tag name="AS_UNIQUEID" val="2839"/>
</p:tagLst>
</file>

<file path=ppt/tags/tag532.xml><?xml version="1.0" encoding="utf-8"?>
<p:tagLst xmlns:p="http://schemas.openxmlformats.org/presentationml/2006/main">
  <p:tag name="AS_UNIQUEID" val="2840"/>
</p:tagLst>
</file>

<file path=ppt/tags/tag533.xml><?xml version="1.0" encoding="utf-8"?>
<p:tagLst xmlns:p="http://schemas.openxmlformats.org/presentationml/2006/main">
  <p:tag name="AS_UNIQUEID" val="2841"/>
</p:tagLst>
</file>

<file path=ppt/tags/tag534.xml><?xml version="1.0" encoding="utf-8"?>
<p:tagLst xmlns:p="http://schemas.openxmlformats.org/presentationml/2006/main">
  <p:tag name="AS_UNIQUEID" val="2842"/>
</p:tagLst>
</file>

<file path=ppt/tags/tag535.xml><?xml version="1.0" encoding="utf-8"?>
<p:tagLst xmlns:p="http://schemas.openxmlformats.org/presentationml/2006/main">
  <p:tag name="AS_UNIQUEID" val="2843"/>
</p:tagLst>
</file>

<file path=ppt/tags/tag536.xml><?xml version="1.0" encoding="utf-8"?>
<p:tagLst xmlns:p="http://schemas.openxmlformats.org/presentationml/2006/main">
  <p:tag name="AS_UNIQUEID" val="2844"/>
</p:tagLst>
</file>

<file path=ppt/tags/tag537.xml><?xml version="1.0" encoding="utf-8"?>
<p:tagLst xmlns:p="http://schemas.openxmlformats.org/presentationml/2006/main">
  <p:tag name="AS_UNIQUEID" val="2845"/>
</p:tagLst>
</file>

<file path=ppt/tags/tag538.xml><?xml version="1.0" encoding="utf-8"?>
<p:tagLst xmlns:p="http://schemas.openxmlformats.org/presentationml/2006/main">
  <p:tag name="AS_UNIQUEID" val="2846"/>
</p:tagLst>
</file>

<file path=ppt/tags/tag539.xml><?xml version="1.0" encoding="utf-8"?>
<p:tagLst xmlns:p="http://schemas.openxmlformats.org/presentationml/2006/main">
  <p:tag name="AS_UNIQUEID" val="2847"/>
</p:tagLst>
</file>

<file path=ppt/tags/tag54.xml><?xml version="1.0" encoding="utf-8"?>
<p:tagLst xmlns:p="http://schemas.openxmlformats.org/presentationml/2006/main">
  <p:tag name="AS_UNIQUEID" val="2435"/>
  <p:tag name="KSO_WM_BEAUTIFY_FLAG" val=""/>
</p:tagLst>
</file>

<file path=ppt/tags/tag540.xml><?xml version="1.0" encoding="utf-8"?>
<p:tagLst xmlns:p="http://schemas.openxmlformats.org/presentationml/2006/main">
  <p:tag name="AS_UNIQUEID" val="2848"/>
</p:tagLst>
</file>

<file path=ppt/tags/tag541.xml><?xml version="1.0" encoding="utf-8"?>
<p:tagLst xmlns:p="http://schemas.openxmlformats.org/presentationml/2006/main">
  <p:tag name="AS_UNIQUEID" val="2849"/>
</p:tagLst>
</file>

<file path=ppt/tags/tag542.xml><?xml version="1.0" encoding="utf-8"?>
<p:tagLst xmlns:p="http://schemas.openxmlformats.org/presentationml/2006/main">
  <p:tag name="AS_UNIQUEID" val="2850"/>
</p:tagLst>
</file>

<file path=ppt/tags/tag543.xml><?xml version="1.0" encoding="utf-8"?>
<p:tagLst xmlns:p="http://schemas.openxmlformats.org/presentationml/2006/main">
  <p:tag name="AS_UNIQUEID" val="2851"/>
</p:tagLst>
</file>

<file path=ppt/tags/tag544.xml><?xml version="1.0" encoding="utf-8"?>
<p:tagLst xmlns:p="http://schemas.openxmlformats.org/presentationml/2006/main">
  <p:tag name="AS_UNIQUEID" val="2852"/>
</p:tagLst>
</file>

<file path=ppt/tags/tag545.xml><?xml version="1.0" encoding="utf-8"?>
<p:tagLst xmlns:p="http://schemas.openxmlformats.org/presentationml/2006/main">
  <p:tag name="AS_UNIQUEID" val="2853"/>
</p:tagLst>
</file>

<file path=ppt/tags/tag546.xml><?xml version="1.0" encoding="utf-8"?>
<p:tagLst xmlns:p="http://schemas.openxmlformats.org/presentationml/2006/main">
  <p:tag name="AS_UNIQUEID" val="2854"/>
</p:tagLst>
</file>

<file path=ppt/tags/tag547.xml><?xml version="1.0" encoding="utf-8"?>
<p:tagLst xmlns:p="http://schemas.openxmlformats.org/presentationml/2006/main">
  <p:tag name="AS_UNIQUEID" val="2855"/>
</p:tagLst>
</file>

<file path=ppt/tags/tag548.xml><?xml version="1.0" encoding="utf-8"?>
<p:tagLst xmlns:p="http://schemas.openxmlformats.org/presentationml/2006/main">
  <p:tag name="AS_UNIQUEID" val="2856"/>
</p:tagLst>
</file>

<file path=ppt/tags/tag549.xml><?xml version="1.0" encoding="utf-8"?>
<p:tagLst xmlns:p="http://schemas.openxmlformats.org/presentationml/2006/main">
  <p:tag name="AS_UNIQUEID" val="2857"/>
</p:tagLst>
</file>

<file path=ppt/tags/tag55.xml><?xml version="1.0" encoding="utf-8"?>
<p:tagLst xmlns:p="http://schemas.openxmlformats.org/presentationml/2006/main">
  <p:tag name="AS_UNIQUEID" val="2436"/>
  <p:tag name="KSO_WM_BEAUTIFY_FLAG" val=""/>
</p:tagLst>
</file>

<file path=ppt/tags/tag550.xml><?xml version="1.0" encoding="utf-8"?>
<p:tagLst xmlns:p="http://schemas.openxmlformats.org/presentationml/2006/main">
  <p:tag name="AS_UNIQUEID" val="2858"/>
</p:tagLst>
</file>

<file path=ppt/tags/tag551.xml><?xml version="1.0" encoding="utf-8"?>
<p:tagLst xmlns:p="http://schemas.openxmlformats.org/presentationml/2006/main">
  <p:tag name="AS_UNIQUEID" val="2859"/>
</p:tagLst>
</file>

<file path=ppt/tags/tag552.xml><?xml version="1.0" encoding="utf-8"?>
<p:tagLst xmlns:p="http://schemas.openxmlformats.org/presentationml/2006/main">
  <p:tag name="AS_UNIQUEID" val="2860"/>
</p:tagLst>
</file>

<file path=ppt/tags/tag553.xml><?xml version="1.0" encoding="utf-8"?>
<p:tagLst xmlns:p="http://schemas.openxmlformats.org/presentationml/2006/main">
  <p:tag name="AS_UNIQUEID" val="2861"/>
</p:tagLst>
</file>

<file path=ppt/tags/tag554.xml><?xml version="1.0" encoding="utf-8"?>
<p:tagLst xmlns:p="http://schemas.openxmlformats.org/presentationml/2006/main">
  <p:tag name="AS_UNIQUEID" val="2862"/>
</p:tagLst>
</file>

<file path=ppt/tags/tag555.xml><?xml version="1.0" encoding="utf-8"?>
<p:tagLst xmlns:p="http://schemas.openxmlformats.org/presentationml/2006/main">
  <p:tag name="AS_UNIQUEID" val="2863"/>
</p:tagLst>
</file>

<file path=ppt/tags/tag556.xml><?xml version="1.0" encoding="utf-8"?>
<p:tagLst xmlns:p="http://schemas.openxmlformats.org/presentationml/2006/main">
  <p:tag name="AS_UNIQUEID" val="2864"/>
</p:tagLst>
</file>

<file path=ppt/tags/tag557.xml><?xml version="1.0" encoding="utf-8"?>
<p:tagLst xmlns:p="http://schemas.openxmlformats.org/presentationml/2006/main">
  <p:tag name="AS_UNIQUEID" val="2865"/>
</p:tagLst>
</file>

<file path=ppt/tags/tag558.xml><?xml version="1.0" encoding="utf-8"?>
<p:tagLst xmlns:p="http://schemas.openxmlformats.org/presentationml/2006/main">
  <p:tag name="AS_UNIQUEID" val="2866"/>
  <p:tag name="KSO_WM_BEAUTIFY_FLAG" val=""/>
</p:tagLst>
</file>

<file path=ppt/tags/tag559.xml><?xml version="1.0" encoding="utf-8"?>
<p:tagLst xmlns:p="http://schemas.openxmlformats.org/presentationml/2006/main">
  <p:tag name="AS_UNIQUEID" val="2871"/>
  <p:tag name="KSO_WM_BEAUTIFY_FLAG" val=""/>
</p:tagLst>
</file>

<file path=ppt/tags/tag56.xml><?xml version="1.0" encoding="utf-8"?>
<p:tagLst xmlns:p="http://schemas.openxmlformats.org/presentationml/2006/main">
  <p:tag name="AS_UNIQUEID" val="2437"/>
  <p:tag name="KSO_WM_BEAUTIFY_FLAG" val=""/>
</p:tagLst>
</file>

<file path=ppt/tags/tag560.xml><?xml version="1.0" encoding="utf-8"?>
<p:tagLst xmlns:p="http://schemas.openxmlformats.org/presentationml/2006/main">
  <p:tag name="AS_UNIQUEID" val="2872"/>
  <p:tag name="KSO_WM_BEAUTIFY_FLAG" val=""/>
</p:tagLst>
</file>

<file path=ppt/tags/tag561.xml><?xml version="1.0" encoding="utf-8"?>
<p:tagLst xmlns:p="http://schemas.openxmlformats.org/presentationml/2006/main">
  <p:tag name="AS_UNIQUEID" val="2873"/>
</p:tagLst>
</file>

<file path=ppt/tags/tag562.xml><?xml version="1.0" encoding="utf-8"?>
<p:tagLst xmlns:p="http://schemas.openxmlformats.org/presentationml/2006/main">
  <p:tag name="AS_UNIQUEID" val="2874"/>
  <p:tag name="KSO_WM_BEAUTIFY_FLAG" val=""/>
</p:tagLst>
</file>

<file path=ppt/tags/tag563.xml><?xml version="1.0" encoding="utf-8"?>
<p:tagLst xmlns:p="http://schemas.openxmlformats.org/presentationml/2006/main">
  <p:tag name="AS_UNIQUEID" val="2875"/>
  <p:tag name="KSO_WM_BEAUTIFY_FLAG" val=""/>
</p:tagLst>
</file>

<file path=ppt/tags/tag564.xml><?xml version="1.0" encoding="utf-8"?>
<p:tagLst xmlns:p="http://schemas.openxmlformats.org/presentationml/2006/main">
  <p:tag name="AS_UNIQUEID" val="2876"/>
  <p:tag name="KSO_WM_BEAUTIFY_FLAG" val=""/>
</p:tagLst>
</file>

<file path=ppt/tags/tag565.xml><?xml version="1.0" encoding="utf-8"?>
<p:tagLst xmlns:p="http://schemas.openxmlformats.org/presentationml/2006/main">
  <p:tag name="AS_UNIQUEID" val="2877"/>
  <p:tag name="KSO_WM_BEAUTIFY_FLAG" val=""/>
</p:tagLst>
</file>

<file path=ppt/tags/tag566.xml><?xml version="1.0" encoding="utf-8"?>
<p:tagLst xmlns:p="http://schemas.openxmlformats.org/presentationml/2006/main">
  <p:tag name="AS_UNIQUEID" val="2878"/>
</p:tagLst>
</file>

<file path=ppt/tags/tag567.xml><?xml version="1.0" encoding="utf-8"?>
<p:tagLst xmlns:p="http://schemas.openxmlformats.org/presentationml/2006/main">
  <p:tag name="AS_UNIQUEID" val="2879"/>
</p:tagLst>
</file>

<file path=ppt/tags/tag568.xml><?xml version="1.0" encoding="utf-8"?>
<p:tagLst xmlns:p="http://schemas.openxmlformats.org/presentationml/2006/main">
  <p:tag name="AS_UNIQUEID" val="2868"/>
</p:tagLst>
</file>

<file path=ppt/tags/tag569.xml><?xml version="1.0" encoding="utf-8"?>
<p:tagLst xmlns:p="http://schemas.openxmlformats.org/presentationml/2006/main">
  <p:tag name="AS_UNIQUEID" val="2869"/>
</p:tagLst>
</file>

<file path=ppt/tags/tag57.xml><?xml version="1.0" encoding="utf-8"?>
<p:tagLst xmlns:p="http://schemas.openxmlformats.org/presentationml/2006/main">
  <p:tag name="AS_UNIQUEID" val="2456"/>
</p:tagLst>
</file>

<file path=ppt/tags/tag570.xml><?xml version="1.0" encoding="utf-8"?>
<p:tagLst xmlns:p="http://schemas.openxmlformats.org/presentationml/2006/main">
  <p:tag name="AS_UNIQUEID" val="2884"/>
  <p:tag name="KSO_WM_BEAUTIFY_FLAG" val=""/>
</p:tagLst>
</file>

<file path=ppt/tags/tag571.xml><?xml version="1.0" encoding="utf-8"?>
<p:tagLst xmlns:p="http://schemas.openxmlformats.org/presentationml/2006/main">
  <p:tag name="AS_UNIQUEID" val="2885"/>
  <p:tag name="KSO_WM_BEAUTIFY_FLAG" val=""/>
</p:tagLst>
</file>

<file path=ppt/tags/tag572.xml><?xml version="1.0" encoding="utf-8"?>
<p:tagLst xmlns:p="http://schemas.openxmlformats.org/presentationml/2006/main">
  <p:tag name="AS_UNIQUEID" val="2886"/>
</p:tagLst>
</file>

<file path=ppt/tags/tag573.xml><?xml version="1.0" encoding="utf-8"?>
<p:tagLst xmlns:p="http://schemas.openxmlformats.org/presentationml/2006/main">
  <p:tag name="AS_UNIQUEID" val="2887"/>
  <p:tag name="KSO_WM_BEAUTIFY_FLAG" val=""/>
</p:tagLst>
</file>

<file path=ppt/tags/tag574.xml><?xml version="1.0" encoding="utf-8"?>
<p:tagLst xmlns:p="http://schemas.openxmlformats.org/presentationml/2006/main">
  <p:tag name="AS_UNIQUEID" val="2888"/>
  <p:tag name="KSO_WM_BEAUTIFY_FLAG" val=""/>
</p:tagLst>
</file>

<file path=ppt/tags/tag575.xml><?xml version="1.0" encoding="utf-8"?>
<p:tagLst xmlns:p="http://schemas.openxmlformats.org/presentationml/2006/main">
  <p:tag name="AS_UNIQUEID" val="2889"/>
  <p:tag name="KSO_WM_BEAUTIFY_FLAG" val=""/>
</p:tagLst>
</file>

<file path=ppt/tags/tag576.xml><?xml version="1.0" encoding="utf-8"?>
<p:tagLst xmlns:p="http://schemas.openxmlformats.org/presentationml/2006/main">
  <p:tag name="AS_UNIQUEID" val="2890"/>
  <p:tag name="KSO_WM_BEAUTIFY_FLAG" val=""/>
</p:tagLst>
</file>

<file path=ppt/tags/tag577.xml><?xml version="1.0" encoding="utf-8"?>
<p:tagLst xmlns:p="http://schemas.openxmlformats.org/presentationml/2006/main">
  <p:tag name="AS_UNIQUEID" val="2891"/>
</p:tagLst>
</file>

<file path=ppt/tags/tag578.xml><?xml version="1.0" encoding="utf-8"?>
<p:tagLst xmlns:p="http://schemas.openxmlformats.org/presentationml/2006/main">
  <p:tag name="AS_UNIQUEID" val="2892"/>
</p:tagLst>
</file>

<file path=ppt/tags/tag579.xml><?xml version="1.0" encoding="utf-8"?>
<p:tagLst xmlns:p="http://schemas.openxmlformats.org/presentationml/2006/main">
  <p:tag name="AS_UNIQUEID" val="2881"/>
</p:tagLst>
</file>

<file path=ppt/tags/tag58.xml><?xml version="1.0" encoding="utf-8"?>
<p:tagLst xmlns:p="http://schemas.openxmlformats.org/presentationml/2006/main">
  <p:tag name="AS_UNIQUEID" val="2457"/>
</p:tagLst>
</file>

<file path=ppt/tags/tag580.xml><?xml version="1.0" encoding="utf-8"?>
<p:tagLst xmlns:p="http://schemas.openxmlformats.org/presentationml/2006/main">
  <p:tag name="AS_UNIQUEID" val="2882"/>
</p:tagLst>
</file>

<file path=ppt/tags/tag581.xml><?xml version="1.0" encoding="utf-8"?>
<p:tagLst xmlns:p="http://schemas.openxmlformats.org/presentationml/2006/main">
  <p:tag name="AS_UNIQUEID" val="2897"/>
  <p:tag name="KSO_WM_BEAUTIFY_FLAG" val=""/>
</p:tagLst>
</file>

<file path=ppt/tags/tag582.xml><?xml version="1.0" encoding="utf-8"?>
<p:tagLst xmlns:p="http://schemas.openxmlformats.org/presentationml/2006/main">
  <p:tag name="AS_UNIQUEID" val="2898"/>
  <p:tag name="KSO_WM_BEAUTIFY_FLAG" val=""/>
</p:tagLst>
</file>

<file path=ppt/tags/tag583.xml><?xml version="1.0" encoding="utf-8"?>
<p:tagLst xmlns:p="http://schemas.openxmlformats.org/presentationml/2006/main">
  <p:tag name="AS_UNIQUEID" val="2899"/>
</p:tagLst>
</file>

<file path=ppt/tags/tag584.xml><?xml version="1.0" encoding="utf-8"?>
<p:tagLst xmlns:p="http://schemas.openxmlformats.org/presentationml/2006/main">
  <p:tag name="AS_UNIQUEID" val="2900"/>
  <p:tag name="KSO_WM_BEAUTIFY_FLAG" val=""/>
</p:tagLst>
</file>

<file path=ppt/tags/tag585.xml><?xml version="1.0" encoding="utf-8"?>
<p:tagLst xmlns:p="http://schemas.openxmlformats.org/presentationml/2006/main">
  <p:tag name="AS_UNIQUEID" val="2901"/>
  <p:tag name="KSO_WM_BEAUTIFY_FLAG" val=""/>
</p:tagLst>
</file>

<file path=ppt/tags/tag586.xml><?xml version="1.0" encoding="utf-8"?>
<p:tagLst xmlns:p="http://schemas.openxmlformats.org/presentationml/2006/main">
  <p:tag name="AS_UNIQUEID" val="2902"/>
  <p:tag name="KSO_WM_BEAUTIFY_FLAG" val=""/>
</p:tagLst>
</file>

<file path=ppt/tags/tag587.xml><?xml version="1.0" encoding="utf-8"?>
<p:tagLst xmlns:p="http://schemas.openxmlformats.org/presentationml/2006/main">
  <p:tag name="AS_UNIQUEID" val="2903"/>
  <p:tag name="KSO_WM_BEAUTIFY_FLAG" val=""/>
</p:tagLst>
</file>

<file path=ppt/tags/tag588.xml><?xml version="1.0" encoding="utf-8"?>
<p:tagLst xmlns:p="http://schemas.openxmlformats.org/presentationml/2006/main">
  <p:tag name="AS_UNIQUEID" val="2904"/>
</p:tagLst>
</file>

<file path=ppt/tags/tag589.xml><?xml version="1.0" encoding="utf-8"?>
<p:tagLst xmlns:p="http://schemas.openxmlformats.org/presentationml/2006/main">
  <p:tag name="AS_UNIQUEID" val="2894"/>
</p:tagLst>
</file>

<file path=ppt/tags/tag59.xml><?xml version="1.0" encoding="utf-8"?>
<p:tagLst xmlns:p="http://schemas.openxmlformats.org/presentationml/2006/main">
  <p:tag name="AS_UNIQUEID" val="2458"/>
</p:tagLst>
</file>

<file path=ppt/tags/tag590.xml><?xml version="1.0" encoding="utf-8"?>
<p:tagLst xmlns:p="http://schemas.openxmlformats.org/presentationml/2006/main">
  <p:tag name="AS_UNIQUEID" val="2895"/>
</p:tagLst>
</file>

<file path=ppt/tags/tag591.xml><?xml version="1.0" encoding="utf-8"?>
<p:tagLst xmlns:p="http://schemas.openxmlformats.org/presentationml/2006/main">
  <p:tag name="AS_UNIQUEID" val="2909"/>
  <p:tag name="KSO_WM_BEAUTIFY_FLAG" val=""/>
</p:tagLst>
</file>

<file path=ppt/tags/tag592.xml><?xml version="1.0" encoding="utf-8"?>
<p:tagLst xmlns:p="http://schemas.openxmlformats.org/presentationml/2006/main">
  <p:tag name="AS_UNIQUEID" val="2910"/>
  <p:tag name="KSO_WM_BEAUTIFY_FLAG" val=""/>
</p:tagLst>
</file>

<file path=ppt/tags/tag593.xml><?xml version="1.0" encoding="utf-8"?>
<p:tagLst xmlns:p="http://schemas.openxmlformats.org/presentationml/2006/main">
  <p:tag name="AS_UNIQUEID" val="2911"/>
</p:tagLst>
</file>

<file path=ppt/tags/tag594.xml><?xml version="1.0" encoding="utf-8"?>
<p:tagLst xmlns:p="http://schemas.openxmlformats.org/presentationml/2006/main">
  <p:tag name="AS_UNIQUEID" val="2912"/>
  <p:tag name="KSO_WM_BEAUTIFY_FLAG" val=""/>
</p:tagLst>
</file>

<file path=ppt/tags/tag595.xml><?xml version="1.0" encoding="utf-8"?>
<p:tagLst xmlns:p="http://schemas.openxmlformats.org/presentationml/2006/main">
  <p:tag name="AS_UNIQUEID" val="2913"/>
  <p:tag name="KSO_WM_BEAUTIFY_FLAG" val=""/>
</p:tagLst>
</file>

<file path=ppt/tags/tag596.xml><?xml version="1.0" encoding="utf-8"?>
<p:tagLst xmlns:p="http://schemas.openxmlformats.org/presentationml/2006/main">
  <p:tag name="AS_UNIQUEID" val="2914"/>
  <p:tag name="KSO_WM_BEAUTIFY_FLAG" val=""/>
</p:tagLst>
</file>

<file path=ppt/tags/tag597.xml><?xml version="1.0" encoding="utf-8"?>
<p:tagLst xmlns:p="http://schemas.openxmlformats.org/presentationml/2006/main">
  <p:tag name="AS_UNIQUEID" val="2915"/>
  <p:tag name="KSO_WM_BEAUTIFY_FLAG" val=""/>
</p:tagLst>
</file>

<file path=ppt/tags/tag598.xml><?xml version="1.0" encoding="utf-8"?>
<p:tagLst xmlns:p="http://schemas.openxmlformats.org/presentationml/2006/main">
  <p:tag name="AS_UNIQUEID" val="2916"/>
</p:tagLst>
</file>

<file path=ppt/tags/tag599.xml><?xml version="1.0" encoding="utf-8"?>
<p:tagLst xmlns:p="http://schemas.openxmlformats.org/presentationml/2006/main">
  <p:tag name="AS_UNIQUEID" val="2917"/>
</p:tagLst>
</file>

<file path=ppt/tags/tag6.xml><?xml version="1.0" encoding="utf-8"?>
<p:tagLst xmlns:p="http://schemas.openxmlformats.org/presentationml/2006/main">
  <p:tag name="AS_UNIQUEID" val="2377"/>
</p:tagLst>
</file>

<file path=ppt/tags/tag60.xml><?xml version="1.0" encoding="utf-8"?>
<p:tagLst xmlns:p="http://schemas.openxmlformats.org/presentationml/2006/main">
  <p:tag name="AS_UNIQUEID" val="2459"/>
</p:tagLst>
</file>

<file path=ppt/tags/tag600.xml><?xml version="1.0" encoding="utf-8"?>
<p:tagLst xmlns:p="http://schemas.openxmlformats.org/presentationml/2006/main">
  <p:tag name="AS_UNIQUEID" val="2918"/>
</p:tagLst>
</file>

<file path=ppt/tags/tag601.xml><?xml version="1.0" encoding="utf-8"?>
<p:tagLst xmlns:p="http://schemas.openxmlformats.org/presentationml/2006/main">
  <p:tag name="AS_UNIQUEID" val="2919"/>
</p:tagLst>
</file>

<file path=ppt/tags/tag602.xml><?xml version="1.0" encoding="utf-8"?>
<p:tagLst xmlns:p="http://schemas.openxmlformats.org/presentationml/2006/main">
  <p:tag name="AS_UNIQUEID" val="2906"/>
</p:tagLst>
</file>

<file path=ppt/tags/tag603.xml><?xml version="1.0" encoding="utf-8"?>
<p:tagLst xmlns:p="http://schemas.openxmlformats.org/presentationml/2006/main">
  <p:tag name="AS_UNIQUEID" val="2907"/>
</p:tagLst>
</file>

<file path=ppt/tags/tag604.xml><?xml version="1.0" encoding="utf-8"?>
<p:tagLst xmlns:p="http://schemas.openxmlformats.org/presentationml/2006/main">
  <p:tag name="AS_UNIQUEID" val="2924"/>
  <p:tag name="KSO_WM_BEAUTIFY_FLAG" val=""/>
</p:tagLst>
</file>

<file path=ppt/tags/tag605.xml><?xml version="1.0" encoding="utf-8"?>
<p:tagLst xmlns:p="http://schemas.openxmlformats.org/presentationml/2006/main">
  <p:tag name="AS_UNIQUEID" val="2925"/>
  <p:tag name="KSO_WM_BEAUTIFY_FLAG" val=""/>
</p:tagLst>
</file>

<file path=ppt/tags/tag606.xml><?xml version="1.0" encoding="utf-8"?>
<p:tagLst xmlns:p="http://schemas.openxmlformats.org/presentationml/2006/main">
  <p:tag name="AS_UNIQUEID" val="2926"/>
</p:tagLst>
</file>

<file path=ppt/tags/tag607.xml><?xml version="1.0" encoding="utf-8"?>
<p:tagLst xmlns:p="http://schemas.openxmlformats.org/presentationml/2006/main">
  <p:tag name="AS_UNIQUEID" val="2927"/>
  <p:tag name="KSO_WM_BEAUTIFY_FLAG" val=""/>
</p:tagLst>
</file>

<file path=ppt/tags/tag608.xml><?xml version="1.0" encoding="utf-8"?>
<p:tagLst xmlns:p="http://schemas.openxmlformats.org/presentationml/2006/main">
  <p:tag name="AS_UNIQUEID" val="2928"/>
  <p:tag name="KSO_WM_BEAUTIFY_FLAG" val=""/>
</p:tagLst>
</file>

<file path=ppt/tags/tag609.xml><?xml version="1.0" encoding="utf-8"?>
<p:tagLst xmlns:p="http://schemas.openxmlformats.org/presentationml/2006/main">
  <p:tag name="AS_UNIQUEID" val="2929"/>
  <p:tag name="KSO_WM_BEAUTIFY_FLAG" val=""/>
</p:tagLst>
</file>

<file path=ppt/tags/tag61.xml><?xml version="1.0" encoding="utf-8"?>
<p:tagLst xmlns:p="http://schemas.openxmlformats.org/presentationml/2006/main">
  <p:tag name="AS_UNIQUEID" val="2460"/>
</p:tagLst>
</file>

<file path=ppt/tags/tag610.xml><?xml version="1.0" encoding="utf-8"?>
<p:tagLst xmlns:p="http://schemas.openxmlformats.org/presentationml/2006/main">
  <p:tag name="AS_UNIQUEID" val="2930"/>
  <p:tag name="KSO_WM_BEAUTIFY_FLAG" val=""/>
</p:tagLst>
</file>

<file path=ppt/tags/tag611.xml><?xml version="1.0" encoding="utf-8"?>
<p:tagLst xmlns:p="http://schemas.openxmlformats.org/presentationml/2006/main">
  <p:tag name="AS_UNIQUEID" val="2931"/>
</p:tagLst>
</file>

<file path=ppt/tags/tag612.xml><?xml version="1.0" encoding="utf-8"?>
<p:tagLst xmlns:p="http://schemas.openxmlformats.org/presentationml/2006/main">
  <p:tag name="AS_UNIQUEID" val="2921"/>
</p:tagLst>
</file>

<file path=ppt/tags/tag613.xml><?xml version="1.0" encoding="utf-8"?>
<p:tagLst xmlns:p="http://schemas.openxmlformats.org/presentationml/2006/main">
  <p:tag name="AS_UNIQUEID" val="2922"/>
</p:tagLst>
</file>

<file path=ppt/tags/tag614.xml><?xml version="1.0" encoding="utf-8"?>
<p:tagLst xmlns:p="http://schemas.openxmlformats.org/presentationml/2006/main">
  <p:tag name="AS_UNIQUEID" val="2936"/>
  <p:tag name="KSO_WM_BEAUTIFY_FLAG" val=""/>
</p:tagLst>
</file>

<file path=ppt/tags/tag615.xml><?xml version="1.0" encoding="utf-8"?>
<p:tagLst xmlns:p="http://schemas.openxmlformats.org/presentationml/2006/main">
  <p:tag name="AS_UNIQUEID" val="2937"/>
  <p:tag name="KSO_WM_BEAUTIFY_FLAG" val=""/>
</p:tagLst>
</file>

<file path=ppt/tags/tag616.xml><?xml version="1.0" encoding="utf-8"?>
<p:tagLst xmlns:p="http://schemas.openxmlformats.org/presentationml/2006/main">
  <p:tag name="AS_UNIQUEID" val="2938"/>
</p:tagLst>
</file>

<file path=ppt/tags/tag617.xml><?xml version="1.0" encoding="utf-8"?>
<p:tagLst xmlns:p="http://schemas.openxmlformats.org/presentationml/2006/main">
  <p:tag name="AS_UNIQUEID" val="2939"/>
  <p:tag name="KSO_WM_BEAUTIFY_FLAG" val=""/>
</p:tagLst>
</file>

<file path=ppt/tags/tag618.xml><?xml version="1.0" encoding="utf-8"?>
<p:tagLst xmlns:p="http://schemas.openxmlformats.org/presentationml/2006/main">
  <p:tag name="AS_UNIQUEID" val="2940"/>
  <p:tag name="KSO_WM_BEAUTIFY_FLAG" val=""/>
</p:tagLst>
</file>

<file path=ppt/tags/tag619.xml><?xml version="1.0" encoding="utf-8"?>
<p:tagLst xmlns:p="http://schemas.openxmlformats.org/presentationml/2006/main">
  <p:tag name="AS_UNIQUEID" val="2941"/>
  <p:tag name="KSO_WM_BEAUTIFY_FLAG" val=""/>
</p:tagLst>
</file>

<file path=ppt/tags/tag62.xml><?xml version="1.0" encoding="utf-8"?>
<p:tagLst xmlns:p="http://schemas.openxmlformats.org/presentationml/2006/main">
  <p:tag name="AS_UNIQUEID" val="2461"/>
</p:tagLst>
</file>

<file path=ppt/tags/tag620.xml><?xml version="1.0" encoding="utf-8"?>
<p:tagLst xmlns:p="http://schemas.openxmlformats.org/presentationml/2006/main">
  <p:tag name="AS_UNIQUEID" val="2942"/>
  <p:tag name="KSO_WM_BEAUTIFY_FLAG" val=""/>
</p:tagLst>
</file>

<file path=ppt/tags/tag621.xml><?xml version="1.0" encoding="utf-8"?>
<p:tagLst xmlns:p="http://schemas.openxmlformats.org/presentationml/2006/main">
  <p:tag name="AS_UNIQUEID" val="2943"/>
</p:tagLst>
</file>

<file path=ppt/tags/tag622.xml><?xml version="1.0" encoding="utf-8"?>
<p:tagLst xmlns:p="http://schemas.openxmlformats.org/presentationml/2006/main">
  <p:tag name="AS_UNIQUEID" val="2944"/>
</p:tagLst>
</file>

<file path=ppt/tags/tag623.xml><?xml version="1.0" encoding="utf-8"?>
<p:tagLst xmlns:p="http://schemas.openxmlformats.org/presentationml/2006/main">
  <p:tag name="AS_UNIQUEID" val="2945"/>
</p:tagLst>
</file>

<file path=ppt/tags/tag624.xml><?xml version="1.0" encoding="utf-8"?>
<p:tagLst xmlns:p="http://schemas.openxmlformats.org/presentationml/2006/main">
  <p:tag name="AS_UNIQUEID" val="2946"/>
</p:tagLst>
</file>

<file path=ppt/tags/tag625.xml><?xml version="1.0" encoding="utf-8"?>
<p:tagLst xmlns:p="http://schemas.openxmlformats.org/presentationml/2006/main">
  <p:tag name="AS_UNIQUEID" val="2947"/>
</p:tagLst>
</file>

<file path=ppt/tags/tag626.xml><?xml version="1.0" encoding="utf-8"?>
<p:tagLst xmlns:p="http://schemas.openxmlformats.org/presentationml/2006/main">
  <p:tag name="AS_UNIQUEID" val="2933"/>
</p:tagLst>
</file>

<file path=ppt/tags/tag627.xml><?xml version="1.0" encoding="utf-8"?>
<p:tagLst xmlns:p="http://schemas.openxmlformats.org/presentationml/2006/main">
  <p:tag name="AS_UNIQUEID" val="2934"/>
</p:tagLst>
</file>

<file path=ppt/tags/tag628.xml><?xml version="1.0" encoding="utf-8"?>
<p:tagLst xmlns:p="http://schemas.openxmlformats.org/presentationml/2006/main">
  <p:tag name="AS_UNIQUEID" val="2952"/>
  <p:tag name="KSO_WM_BEAUTIFY_FLAG" val=""/>
</p:tagLst>
</file>

<file path=ppt/tags/tag629.xml><?xml version="1.0" encoding="utf-8"?>
<p:tagLst xmlns:p="http://schemas.openxmlformats.org/presentationml/2006/main">
  <p:tag name="AS_UNIQUEID" val="2953"/>
  <p:tag name="KSO_WM_BEAUTIFY_FLAG" val=""/>
</p:tagLst>
</file>

<file path=ppt/tags/tag63.xml><?xml version="1.0" encoding="utf-8"?>
<p:tagLst xmlns:p="http://schemas.openxmlformats.org/presentationml/2006/main">
  <p:tag name="AS_UNIQUEID" val="2462"/>
</p:tagLst>
</file>

<file path=ppt/tags/tag630.xml><?xml version="1.0" encoding="utf-8"?>
<p:tagLst xmlns:p="http://schemas.openxmlformats.org/presentationml/2006/main">
  <p:tag name="AS_UNIQUEID" val="2954"/>
</p:tagLst>
</file>

<file path=ppt/tags/tag631.xml><?xml version="1.0" encoding="utf-8"?>
<p:tagLst xmlns:p="http://schemas.openxmlformats.org/presentationml/2006/main">
  <p:tag name="AS_UNIQUEID" val="2955"/>
  <p:tag name="KSO_WM_BEAUTIFY_FLAG" val=""/>
</p:tagLst>
</file>

<file path=ppt/tags/tag632.xml><?xml version="1.0" encoding="utf-8"?>
<p:tagLst xmlns:p="http://schemas.openxmlformats.org/presentationml/2006/main">
  <p:tag name="AS_UNIQUEID" val="2956"/>
  <p:tag name="KSO_WM_BEAUTIFY_FLAG" val=""/>
</p:tagLst>
</file>

<file path=ppt/tags/tag633.xml><?xml version="1.0" encoding="utf-8"?>
<p:tagLst xmlns:p="http://schemas.openxmlformats.org/presentationml/2006/main">
  <p:tag name="AS_UNIQUEID" val="2957"/>
  <p:tag name="KSO_WM_BEAUTIFY_FLAG" val=""/>
</p:tagLst>
</file>

<file path=ppt/tags/tag634.xml><?xml version="1.0" encoding="utf-8"?>
<p:tagLst xmlns:p="http://schemas.openxmlformats.org/presentationml/2006/main">
  <p:tag name="AS_UNIQUEID" val="2958"/>
  <p:tag name="KSO_WM_BEAUTIFY_FLAG" val=""/>
</p:tagLst>
</file>

<file path=ppt/tags/tag635.xml><?xml version="1.0" encoding="utf-8"?>
<p:tagLst xmlns:p="http://schemas.openxmlformats.org/presentationml/2006/main">
  <p:tag name="AS_UNIQUEID" val="2959"/>
</p:tagLst>
</file>

<file path=ppt/tags/tag636.xml><?xml version="1.0" encoding="utf-8"?>
<p:tagLst xmlns:p="http://schemas.openxmlformats.org/presentationml/2006/main">
  <p:tag name="AS_UNIQUEID" val="2949"/>
</p:tagLst>
</file>

<file path=ppt/tags/tag637.xml><?xml version="1.0" encoding="utf-8"?>
<p:tagLst xmlns:p="http://schemas.openxmlformats.org/presentationml/2006/main">
  <p:tag name="AS_UNIQUEID" val="2950"/>
</p:tagLst>
</file>

<file path=ppt/tags/tag638.xml><?xml version="1.0" encoding="utf-8"?>
<p:tagLst xmlns:p="http://schemas.openxmlformats.org/presentationml/2006/main">
  <p:tag name="AS_UNIQUEID" val="2964"/>
  <p:tag name="KSO_WM_BEAUTIFY_FLAG" val=""/>
</p:tagLst>
</file>

<file path=ppt/tags/tag639.xml><?xml version="1.0" encoding="utf-8"?>
<p:tagLst xmlns:p="http://schemas.openxmlformats.org/presentationml/2006/main">
  <p:tag name="AS_UNIQUEID" val="2965"/>
  <p:tag name="KSO_WM_BEAUTIFY_FLAG" val=""/>
</p:tagLst>
</file>

<file path=ppt/tags/tag64.xml><?xml version="1.0" encoding="utf-8"?>
<p:tagLst xmlns:p="http://schemas.openxmlformats.org/presentationml/2006/main">
  <p:tag name="AS_UNIQUEID" val="2463"/>
</p:tagLst>
</file>

<file path=ppt/tags/tag640.xml><?xml version="1.0" encoding="utf-8"?>
<p:tagLst xmlns:p="http://schemas.openxmlformats.org/presentationml/2006/main">
  <p:tag name="AS_UNIQUEID" val="2966"/>
</p:tagLst>
</file>

<file path=ppt/tags/tag641.xml><?xml version="1.0" encoding="utf-8"?>
<p:tagLst xmlns:p="http://schemas.openxmlformats.org/presentationml/2006/main">
  <p:tag name="AS_UNIQUEID" val="2967"/>
  <p:tag name="KSO_WM_BEAUTIFY_FLAG" val=""/>
</p:tagLst>
</file>

<file path=ppt/tags/tag642.xml><?xml version="1.0" encoding="utf-8"?>
<p:tagLst xmlns:p="http://schemas.openxmlformats.org/presentationml/2006/main">
  <p:tag name="AS_UNIQUEID" val="2968"/>
  <p:tag name="KSO_WM_BEAUTIFY_FLAG" val=""/>
</p:tagLst>
</file>

<file path=ppt/tags/tag643.xml><?xml version="1.0" encoding="utf-8"?>
<p:tagLst xmlns:p="http://schemas.openxmlformats.org/presentationml/2006/main">
  <p:tag name="AS_UNIQUEID" val="2969"/>
  <p:tag name="KSO_WM_BEAUTIFY_FLAG" val=""/>
</p:tagLst>
</file>

<file path=ppt/tags/tag644.xml><?xml version="1.0" encoding="utf-8"?>
<p:tagLst xmlns:p="http://schemas.openxmlformats.org/presentationml/2006/main">
  <p:tag name="AS_UNIQUEID" val="2970"/>
  <p:tag name="KSO_WM_BEAUTIFY_FLAG" val=""/>
</p:tagLst>
</file>

<file path=ppt/tags/tag645.xml><?xml version="1.0" encoding="utf-8"?>
<p:tagLst xmlns:p="http://schemas.openxmlformats.org/presentationml/2006/main">
  <p:tag name="AS_UNIQUEID" val="2971"/>
</p:tagLst>
</file>

<file path=ppt/tags/tag646.xml><?xml version="1.0" encoding="utf-8"?>
<p:tagLst xmlns:p="http://schemas.openxmlformats.org/presentationml/2006/main">
  <p:tag name="AS_UNIQUEID" val="2961"/>
</p:tagLst>
</file>

<file path=ppt/tags/tag647.xml><?xml version="1.0" encoding="utf-8"?>
<p:tagLst xmlns:p="http://schemas.openxmlformats.org/presentationml/2006/main">
  <p:tag name="AS_UNIQUEID" val="2962"/>
</p:tagLst>
</file>

<file path=ppt/tags/tag648.xml><?xml version="1.0" encoding="utf-8"?>
<p:tagLst xmlns:p="http://schemas.openxmlformats.org/presentationml/2006/main">
  <p:tag name="AS_UNIQUEID" val="3010"/>
  <p:tag name="KSO_WM_BEAUTIFY_FLAG" val=""/>
</p:tagLst>
</file>

<file path=ppt/tags/tag649.xml><?xml version="1.0" encoding="utf-8"?>
<p:tagLst xmlns:p="http://schemas.openxmlformats.org/presentationml/2006/main">
  <p:tag name="AS_UNIQUEID" val="3011"/>
  <p:tag name="KSO_WM_BEAUTIFY_FLAG" val=""/>
</p:tagLst>
</file>

<file path=ppt/tags/tag65.xml><?xml version="1.0" encoding="utf-8"?>
<p:tagLst xmlns:p="http://schemas.openxmlformats.org/presentationml/2006/main">
  <p:tag name="AS_UNIQUEID" val="2464"/>
</p:tagLst>
</file>

<file path=ppt/tags/tag650.xml><?xml version="1.0" encoding="utf-8"?>
<p:tagLst xmlns:p="http://schemas.openxmlformats.org/presentationml/2006/main">
  <p:tag name="AS_UNIQUEID" val="3012"/>
</p:tagLst>
</file>

<file path=ppt/tags/tag651.xml><?xml version="1.0" encoding="utf-8"?>
<p:tagLst xmlns:p="http://schemas.openxmlformats.org/presentationml/2006/main">
  <p:tag name="AS_UNIQUEID" val="3013"/>
  <p:tag name="KSO_WM_BEAUTIFY_FLAG" val=""/>
</p:tagLst>
</file>

<file path=ppt/tags/tag652.xml><?xml version="1.0" encoding="utf-8"?>
<p:tagLst xmlns:p="http://schemas.openxmlformats.org/presentationml/2006/main">
  <p:tag name="AS_UNIQUEID" val="3014"/>
  <p:tag name="KSO_WM_BEAUTIFY_FLAG" val=""/>
</p:tagLst>
</file>

<file path=ppt/tags/tag653.xml><?xml version="1.0" encoding="utf-8"?>
<p:tagLst xmlns:p="http://schemas.openxmlformats.org/presentationml/2006/main">
  <p:tag name="AS_UNIQUEID" val="3015"/>
</p:tagLst>
</file>

<file path=ppt/tags/tag654.xml><?xml version="1.0" encoding="utf-8"?>
<p:tagLst xmlns:p="http://schemas.openxmlformats.org/presentationml/2006/main">
  <p:tag name="AS_UNIQUEID" val="3007"/>
</p:tagLst>
</file>

<file path=ppt/tags/tag655.xml><?xml version="1.0" encoding="utf-8"?>
<p:tagLst xmlns:p="http://schemas.openxmlformats.org/presentationml/2006/main">
  <p:tag name="AS_UNIQUEID" val="3008"/>
</p:tagLst>
</file>

<file path=ppt/tags/tag656.xml><?xml version="1.0" encoding="utf-8"?>
<p:tagLst xmlns:p="http://schemas.openxmlformats.org/presentationml/2006/main">
  <p:tag name="AS_UNIQUEID" val="3020"/>
  <p:tag name="KSO_WM_BEAUTIFY_FLAG" val=""/>
</p:tagLst>
</file>

<file path=ppt/tags/tag657.xml><?xml version="1.0" encoding="utf-8"?>
<p:tagLst xmlns:p="http://schemas.openxmlformats.org/presentationml/2006/main">
  <p:tag name="AS_UNIQUEID" val="3021"/>
  <p:tag name="KSO_WM_BEAUTIFY_FLAG" val=""/>
</p:tagLst>
</file>

<file path=ppt/tags/tag658.xml><?xml version="1.0" encoding="utf-8"?>
<p:tagLst xmlns:p="http://schemas.openxmlformats.org/presentationml/2006/main">
  <p:tag name="AS_UNIQUEID" val="3022"/>
</p:tagLst>
</file>

<file path=ppt/tags/tag659.xml><?xml version="1.0" encoding="utf-8"?>
<p:tagLst xmlns:p="http://schemas.openxmlformats.org/presentationml/2006/main">
  <p:tag name="AS_UNIQUEID" val="3023"/>
  <p:tag name="KSO_WM_BEAUTIFY_FLAG" val=""/>
</p:tagLst>
</file>

<file path=ppt/tags/tag66.xml><?xml version="1.0" encoding="utf-8"?>
<p:tagLst xmlns:p="http://schemas.openxmlformats.org/presentationml/2006/main">
  <p:tag name="AS_UNIQUEID" val="2465"/>
</p:tagLst>
</file>

<file path=ppt/tags/tag660.xml><?xml version="1.0" encoding="utf-8"?>
<p:tagLst xmlns:p="http://schemas.openxmlformats.org/presentationml/2006/main">
  <p:tag name="AS_UNIQUEID" val="3024"/>
  <p:tag name="KSO_WM_BEAUTIFY_FLAG" val=""/>
</p:tagLst>
</file>

<file path=ppt/tags/tag661.xml><?xml version="1.0" encoding="utf-8"?>
<p:tagLst xmlns:p="http://schemas.openxmlformats.org/presentationml/2006/main">
  <p:tag name="AS_UNIQUEID" val="3025"/>
  <p:tag name="KSO_WM_BEAUTIFY_FLAG" val=""/>
</p:tagLst>
</file>

<file path=ppt/tags/tag662.xml><?xml version="1.0" encoding="utf-8"?>
<p:tagLst xmlns:p="http://schemas.openxmlformats.org/presentationml/2006/main">
  <p:tag name="AS_UNIQUEID" val="3026"/>
</p:tagLst>
</file>

<file path=ppt/tags/tag663.xml><?xml version="1.0" encoding="utf-8"?>
<p:tagLst xmlns:p="http://schemas.openxmlformats.org/presentationml/2006/main">
  <p:tag name="AS_UNIQUEID" val="2230"/>
  <p:tag name="KSO_WM_BEAUTIFY_FLAG" val=""/>
</p:tagLst>
</file>

<file path=ppt/tags/tag664.xml><?xml version="1.0" encoding="utf-8"?>
<p:tagLst xmlns:p="http://schemas.openxmlformats.org/presentationml/2006/main">
  <p:tag name="AS_UNIQUEID" val="3027"/>
  <p:tag name="KSO_WM_BEAUTIFY_FLAG" val=""/>
</p:tagLst>
</file>

<file path=ppt/tags/tag665.xml><?xml version="1.0" encoding="utf-8"?>
<p:tagLst xmlns:p="http://schemas.openxmlformats.org/presentationml/2006/main">
  <p:tag name="AS_UNIQUEID" val="3028"/>
</p:tagLst>
</file>

<file path=ppt/tags/tag666.xml><?xml version="1.0" encoding="utf-8"?>
<p:tagLst xmlns:p="http://schemas.openxmlformats.org/presentationml/2006/main">
  <p:tag name="AS_UNIQUEID" val="2233"/>
  <p:tag name="KSO_WM_BEAUTIFY_FLAG" val=""/>
</p:tagLst>
</file>

<file path=ppt/tags/tag667.xml><?xml version="1.0" encoding="utf-8"?>
<p:tagLst xmlns:p="http://schemas.openxmlformats.org/presentationml/2006/main">
  <p:tag name="AS_UNIQUEID" val="3029"/>
  <p:tag name="KSO_WM_BEAUTIFY_FLAG" val=""/>
</p:tagLst>
</file>

<file path=ppt/tags/tag668.xml><?xml version="1.0" encoding="utf-8"?>
<p:tagLst xmlns:p="http://schemas.openxmlformats.org/presentationml/2006/main">
  <p:tag name="AS_UNIQUEID" val="3030"/>
</p:tagLst>
</file>

<file path=ppt/tags/tag669.xml><?xml version="1.0" encoding="utf-8"?>
<p:tagLst xmlns:p="http://schemas.openxmlformats.org/presentationml/2006/main">
  <p:tag name="AS_UNIQUEID" val="2236"/>
  <p:tag name="KSO_WM_BEAUTIFY_FLAG" val=""/>
</p:tagLst>
</file>

<file path=ppt/tags/tag67.xml><?xml version="1.0" encoding="utf-8"?>
<p:tagLst xmlns:p="http://schemas.openxmlformats.org/presentationml/2006/main">
  <p:tag name="AS_UNIQUEID" val="2466"/>
</p:tagLst>
</file>

<file path=ppt/tags/tag670.xml><?xml version="1.0" encoding="utf-8"?>
<p:tagLst xmlns:p="http://schemas.openxmlformats.org/presentationml/2006/main">
  <p:tag name="AS_UNIQUEID" val="3031"/>
  <p:tag name="KSO_WM_BEAUTIFY_FLAG" val=""/>
</p:tagLst>
</file>

<file path=ppt/tags/tag671.xml><?xml version="1.0" encoding="utf-8"?>
<p:tagLst xmlns:p="http://schemas.openxmlformats.org/presentationml/2006/main">
  <p:tag name="AS_UNIQUEID" val="3017"/>
</p:tagLst>
</file>

<file path=ppt/tags/tag672.xml><?xml version="1.0" encoding="utf-8"?>
<p:tagLst xmlns:p="http://schemas.openxmlformats.org/presentationml/2006/main">
  <p:tag name="AS_UNIQUEID" val="3018"/>
</p:tagLst>
</file>

<file path=ppt/tags/tag673.xml><?xml version="1.0" encoding="utf-8"?>
<p:tagLst xmlns:p="http://schemas.openxmlformats.org/presentationml/2006/main">
  <p:tag name="AS_UNIQUEID" val="3036"/>
  <p:tag name="KSO_WM_BEAUTIFY_FLAG" val=""/>
</p:tagLst>
</file>

<file path=ppt/tags/tag674.xml><?xml version="1.0" encoding="utf-8"?>
<p:tagLst xmlns:p="http://schemas.openxmlformats.org/presentationml/2006/main">
  <p:tag name="AS_UNIQUEID" val="3037"/>
  <p:tag name="KSO_WM_BEAUTIFY_FLAG" val=""/>
</p:tagLst>
</file>

<file path=ppt/tags/tag675.xml><?xml version="1.0" encoding="utf-8"?>
<p:tagLst xmlns:p="http://schemas.openxmlformats.org/presentationml/2006/main">
  <p:tag name="AS_UNIQUEID" val="3038"/>
</p:tagLst>
</file>

<file path=ppt/tags/tag676.xml><?xml version="1.0" encoding="utf-8"?>
<p:tagLst xmlns:p="http://schemas.openxmlformats.org/presentationml/2006/main">
  <p:tag name="AS_UNIQUEID" val="3039"/>
  <p:tag name="KSO_WM_BEAUTIFY_FLAG" val=""/>
</p:tagLst>
</file>

<file path=ppt/tags/tag677.xml><?xml version="1.0" encoding="utf-8"?>
<p:tagLst xmlns:p="http://schemas.openxmlformats.org/presentationml/2006/main">
  <p:tag name="AS_UNIQUEID" val="3040"/>
  <p:tag name="KSO_WM_BEAUTIFY_FLAG" val=""/>
</p:tagLst>
</file>

<file path=ppt/tags/tag678.xml><?xml version="1.0" encoding="utf-8"?>
<p:tagLst xmlns:p="http://schemas.openxmlformats.org/presentationml/2006/main">
  <p:tag name="AS_UNIQUEID" val="3041"/>
  <p:tag name="KSO_WM_BEAUTIFY_FLAG" val=""/>
</p:tagLst>
</file>

<file path=ppt/tags/tag679.xml><?xml version="1.0" encoding="utf-8"?>
<p:tagLst xmlns:p="http://schemas.openxmlformats.org/presentationml/2006/main">
  <p:tag name="AS_UNIQUEID" val="2310"/>
</p:tagLst>
</file>

<file path=ppt/tags/tag68.xml><?xml version="1.0" encoding="utf-8"?>
<p:tagLst xmlns:p="http://schemas.openxmlformats.org/presentationml/2006/main">
  <p:tag name="AS_UNIQUEID" val="2467"/>
</p:tagLst>
</file>

<file path=ppt/tags/tag680.xml><?xml version="1.0" encoding="utf-8"?>
<p:tagLst xmlns:p="http://schemas.openxmlformats.org/presentationml/2006/main">
  <p:tag name="AS_UNIQUEID" val="2311"/>
</p:tagLst>
</file>

<file path=ppt/tags/tag681.xml><?xml version="1.0" encoding="utf-8"?>
<p:tagLst xmlns:p="http://schemas.openxmlformats.org/presentationml/2006/main">
  <p:tag name="AS_UNIQUEID" val="3033"/>
</p:tagLst>
</file>

<file path=ppt/tags/tag682.xml><?xml version="1.0" encoding="utf-8"?>
<p:tagLst xmlns:p="http://schemas.openxmlformats.org/presentationml/2006/main">
  <p:tag name="AS_UNIQUEID" val="3034"/>
</p:tagLst>
</file>

<file path=ppt/tags/tag683.xml><?xml version="1.0" encoding="utf-8"?>
<p:tagLst xmlns:p="http://schemas.openxmlformats.org/presentationml/2006/main">
  <p:tag name="AS_UNIQUEID" val="3046"/>
  <p:tag name="KSO_WM_BEAUTIFY_FLAG" val=""/>
</p:tagLst>
</file>

<file path=ppt/tags/tag684.xml><?xml version="1.0" encoding="utf-8"?>
<p:tagLst xmlns:p="http://schemas.openxmlformats.org/presentationml/2006/main">
  <p:tag name="AS_UNIQUEID" val="3047"/>
  <p:tag name="KSO_WM_BEAUTIFY_FLAG" val=""/>
</p:tagLst>
</file>

<file path=ppt/tags/tag685.xml><?xml version="1.0" encoding="utf-8"?>
<p:tagLst xmlns:p="http://schemas.openxmlformats.org/presentationml/2006/main">
  <p:tag name="AS_UNIQUEID" val="3048"/>
</p:tagLst>
</file>

<file path=ppt/tags/tag686.xml><?xml version="1.0" encoding="utf-8"?>
<p:tagLst xmlns:p="http://schemas.openxmlformats.org/presentationml/2006/main">
  <p:tag name="AS_UNIQUEID" val="3049"/>
  <p:tag name="KSO_WM_BEAUTIFY_FLAG" val=""/>
</p:tagLst>
</file>

<file path=ppt/tags/tag687.xml><?xml version="1.0" encoding="utf-8"?>
<p:tagLst xmlns:p="http://schemas.openxmlformats.org/presentationml/2006/main">
  <p:tag name="AS_UNIQUEID" val="3050"/>
  <p:tag name="KSO_WM_BEAUTIFY_FLAG" val=""/>
</p:tagLst>
</file>

<file path=ppt/tags/tag688.xml><?xml version="1.0" encoding="utf-8"?>
<p:tagLst xmlns:p="http://schemas.openxmlformats.org/presentationml/2006/main">
  <p:tag name="AS_UNIQUEID" val="3051"/>
</p:tagLst>
</file>

<file path=ppt/tags/tag689.xml><?xml version="1.0" encoding="utf-8"?>
<p:tagLst xmlns:p="http://schemas.openxmlformats.org/presentationml/2006/main">
  <p:tag name="AS_UNIQUEID" val="3043"/>
</p:tagLst>
</file>

<file path=ppt/tags/tag69.xml><?xml version="1.0" encoding="utf-8"?>
<p:tagLst xmlns:p="http://schemas.openxmlformats.org/presentationml/2006/main">
  <p:tag name="AS_UNIQUEID" val="2468"/>
</p:tagLst>
</file>

<file path=ppt/tags/tag690.xml><?xml version="1.0" encoding="utf-8"?>
<p:tagLst xmlns:p="http://schemas.openxmlformats.org/presentationml/2006/main">
  <p:tag name="AS_UNIQUEID" val="3044"/>
</p:tagLst>
</file>

<file path=ppt/tags/tag691.xml><?xml version="1.0" encoding="utf-8"?>
<p:tagLst xmlns:p="http://schemas.openxmlformats.org/presentationml/2006/main">
  <p:tag name="AS_UNIQUEID" val="3053"/>
</p:tagLst>
</file>

<file path=ppt/tags/tag692.xml><?xml version="1.0" encoding="utf-8"?>
<p:tagLst xmlns:p="http://schemas.openxmlformats.org/presentationml/2006/main">
  <p:tag name="AS_UNIQUEID" val="3054"/>
</p:tagLst>
</file>

<file path=ppt/tags/tag693.xml><?xml version="1.0" encoding="utf-8"?>
<p:tagLst xmlns:p="http://schemas.openxmlformats.org/presentationml/2006/main">
  <p:tag name="AS_UNIQUEID" val="3055"/>
</p:tagLst>
</file>

<file path=ppt/tags/tag694.xml><?xml version="1.0" encoding="utf-8"?>
<p:tagLst xmlns:p="http://schemas.openxmlformats.org/presentationml/2006/main">
  <p:tag name="AS_UNIQUEID" val="3056"/>
</p:tagLst>
</file>

<file path=ppt/tags/tag695.xml><?xml version="1.0" encoding="utf-8"?>
<p:tagLst xmlns:p="http://schemas.openxmlformats.org/presentationml/2006/main">
  <p:tag name="AS_UNIQUEID" val="3057"/>
</p:tagLst>
</file>

<file path=ppt/tags/tag696.xml><?xml version="1.0" encoding="utf-8"?>
<p:tagLst xmlns:p="http://schemas.openxmlformats.org/presentationml/2006/main">
  <p:tag name="AS_UNIQUEID" val="3058"/>
</p:tagLst>
</file>

<file path=ppt/tags/tag697.xml><?xml version="1.0" encoding="utf-8"?>
<p:tagLst xmlns:p="http://schemas.openxmlformats.org/presentationml/2006/main">
  <p:tag name="AS_UNIQUEID" val="3059"/>
</p:tagLst>
</file>

<file path=ppt/tags/tag698.xml><?xml version="1.0" encoding="utf-8"?>
<p:tagLst xmlns:p="http://schemas.openxmlformats.org/presentationml/2006/main">
  <p:tag name="AS_UNIQUEID" val="3060"/>
</p:tagLst>
</file>

<file path=ppt/tags/tag699.xml><?xml version="1.0" encoding="utf-8"?>
<p:tagLst xmlns:p="http://schemas.openxmlformats.org/presentationml/2006/main">
  <p:tag name="AS_UNIQUEID" val="3061"/>
</p:tagLst>
</file>

<file path=ppt/tags/tag7.xml><?xml version="1.0" encoding="utf-8"?>
<p:tagLst xmlns:p="http://schemas.openxmlformats.org/presentationml/2006/main">
  <p:tag name="AS_UNIQUEID" val="2378"/>
</p:tagLst>
</file>

<file path=ppt/tags/tag70.xml><?xml version="1.0" encoding="utf-8"?>
<p:tagLst xmlns:p="http://schemas.openxmlformats.org/presentationml/2006/main">
  <p:tag name="AS_UNIQUEID" val="2469"/>
</p:tagLst>
</file>

<file path=ppt/tags/tag700.xml><?xml version="1.0" encoding="utf-8"?>
<p:tagLst xmlns:p="http://schemas.openxmlformats.org/presentationml/2006/main">
  <p:tag name="AS_UNIQUEID" val="3062"/>
</p:tagLst>
</file>

<file path=ppt/tags/tag701.xml><?xml version="1.0" encoding="utf-8"?>
<p:tagLst xmlns:p="http://schemas.openxmlformats.org/presentationml/2006/main">
  <p:tag name="AS_UNIQUEID" val="3063"/>
</p:tagLst>
</file>

<file path=ppt/tags/tag702.xml><?xml version="1.0" encoding="utf-8"?>
<p:tagLst xmlns:p="http://schemas.openxmlformats.org/presentationml/2006/main">
  <p:tag name="AS_UNIQUEID" val="3064"/>
</p:tagLst>
</file>

<file path=ppt/tags/tag703.xml><?xml version="1.0" encoding="utf-8"?>
<p:tagLst xmlns:p="http://schemas.openxmlformats.org/presentationml/2006/main">
  <p:tag name="AS_UNIQUEID" val="3065"/>
</p:tagLst>
</file>

<file path=ppt/tags/tag704.xml><?xml version="1.0" encoding="utf-8"?>
<p:tagLst xmlns:p="http://schemas.openxmlformats.org/presentationml/2006/main">
  <p:tag name="AS_UNIQUEID" val="3066"/>
</p:tagLst>
</file>

<file path=ppt/tags/tag705.xml><?xml version="1.0" encoding="utf-8"?>
<p:tagLst xmlns:p="http://schemas.openxmlformats.org/presentationml/2006/main">
  <p:tag name="AS_UNIQUEID" val="3067"/>
</p:tagLst>
</file>

<file path=ppt/tags/tag706.xml><?xml version="1.0" encoding="utf-8"?>
<p:tagLst xmlns:p="http://schemas.openxmlformats.org/presentationml/2006/main">
  <p:tag name="AS_UNIQUEID" val="3068"/>
</p:tagLst>
</file>

<file path=ppt/tags/tag707.xml><?xml version="1.0" encoding="utf-8"?>
<p:tagLst xmlns:p="http://schemas.openxmlformats.org/presentationml/2006/main">
  <p:tag name="AS_UNIQUEID" val="3069"/>
</p:tagLst>
</file>

<file path=ppt/tags/tag708.xml><?xml version="1.0" encoding="utf-8"?>
<p:tagLst xmlns:p="http://schemas.openxmlformats.org/presentationml/2006/main">
  <p:tag name="AS_UNIQUEID" val="3070"/>
</p:tagLst>
</file>

<file path=ppt/tags/tag709.xml><?xml version="1.0" encoding="utf-8"?>
<p:tagLst xmlns:p="http://schemas.openxmlformats.org/presentationml/2006/main">
  <p:tag name="AS_UNIQUEID" val="3071"/>
</p:tagLst>
</file>

<file path=ppt/tags/tag71.xml><?xml version="1.0" encoding="utf-8"?>
<p:tagLst xmlns:p="http://schemas.openxmlformats.org/presentationml/2006/main">
  <p:tag name="AS_UNIQUEID" val="2470"/>
</p:tagLst>
</file>

<file path=ppt/tags/tag710.xml><?xml version="1.0" encoding="utf-8"?>
<p:tagLst xmlns:p="http://schemas.openxmlformats.org/presentationml/2006/main">
  <p:tag name="AS_UNIQUEID" val="3072"/>
</p:tagLst>
</file>

<file path=ppt/tags/tag711.xml><?xml version="1.0" encoding="utf-8"?>
<p:tagLst xmlns:p="http://schemas.openxmlformats.org/presentationml/2006/main">
  <p:tag name="AS_UNIQUEID" val="3073"/>
</p:tagLst>
</file>

<file path=ppt/tags/tag712.xml><?xml version="1.0" encoding="utf-8"?>
<p:tagLst xmlns:p="http://schemas.openxmlformats.org/presentationml/2006/main">
  <p:tag name="AS_UNIQUEID" val="3074"/>
</p:tagLst>
</file>

<file path=ppt/tags/tag713.xml><?xml version="1.0" encoding="utf-8"?>
<p:tagLst xmlns:p="http://schemas.openxmlformats.org/presentationml/2006/main">
  <p:tag name="AS_UNIQUEID" val="3075"/>
</p:tagLst>
</file>

<file path=ppt/tags/tag714.xml><?xml version="1.0" encoding="utf-8"?>
<p:tagLst xmlns:p="http://schemas.openxmlformats.org/presentationml/2006/main">
  <p:tag name="AS_UNIQUEID" val="3076"/>
</p:tagLst>
</file>

<file path=ppt/tags/tag715.xml><?xml version="1.0" encoding="utf-8"?>
<p:tagLst xmlns:p="http://schemas.openxmlformats.org/presentationml/2006/main">
  <p:tag name="AS_UNIQUEID" val="3077"/>
</p:tagLst>
</file>

<file path=ppt/tags/tag716.xml><?xml version="1.0" encoding="utf-8"?>
<p:tagLst xmlns:p="http://schemas.openxmlformats.org/presentationml/2006/main">
  <p:tag name="AS_UNIQUEID" val="3078"/>
</p:tagLst>
</file>

<file path=ppt/tags/tag717.xml><?xml version="1.0" encoding="utf-8"?>
<p:tagLst xmlns:p="http://schemas.openxmlformats.org/presentationml/2006/main">
  <p:tag name="AS_UNIQUEID" val="3079"/>
</p:tagLst>
</file>

<file path=ppt/tags/tag718.xml><?xml version="1.0" encoding="utf-8"?>
<p:tagLst xmlns:p="http://schemas.openxmlformats.org/presentationml/2006/main">
  <p:tag name="AS_UNIQUEID" val="3080"/>
</p:tagLst>
</file>

<file path=ppt/tags/tag719.xml><?xml version="1.0" encoding="utf-8"?>
<p:tagLst xmlns:p="http://schemas.openxmlformats.org/presentationml/2006/main">
  <p:tag name="AS_UNIQUEID" val="3081"/>
</p:tagLst>
</file>

<file path=ppt/tags/tag72.xml><?xml version="1.0" encoding="utf-8"?>
<p:tagLst xmlns:p="http://schemas.openxmlformats.org/presentationml/2006/main">
  <p:tag name="AS_UNIQUEID" val="2471"/>
</p:tagLst>
</file>

<file path=ppt/tags/tag720.xml><?xml version="1.0" encoding="utf-8"?>
<p:tagLst xmlns:p="http://schemas.openxmlformats.org/presentationml/2006/main">
  <p:tag name="AS_UNIQUEID" val="3082"/>
</p:tagLst>
</file>

<file path=ppt/tags/tag721.xml><?xml version="1.0" encoding="utf-8"?>
<p:tagLst xmlns:p="http://schemas.openxmlformats.org/presentationml/2006/main">
  <p:tag name="AS_UNIQUEID" val="3083"/>
  <p:tag name="KSO_WM_BEAUTIFY_FLAG" val=""/>
</p:tagLst>
</file>

<file path=ppt/tags/tag722.xml><?xml version="1.0" encoding="utf-8"?>
<p:tagLst xmlns:p="http://schemas.openxmlformats.org/presentationml/2006/main">
  <p:tag name="AS_UNIQUEID" val="3084"/>
  <p:tag name="KSO_WM_BEAUTIFY_FLAG" val=""/>
</p:tagLst>
</file>

<file path=ppt/tags/tag723.xml><?xml version="1.0" encoding="utf-8"?>
<p:tagLst xmlns:p="http://schemas.openxmlformats.org/presentationml/2006/main">
  <p:tag name="AS_UNIQUEID" val="3085"/>
  <p:tag name="KSO_WM_BEAUTIFY_FLAG" val=""/>
</p:tagLst>
</file>

<file path=ppt/tags/tag724.xml><?xml version="1.0" encoding="utf-8"?>
<p:tagLst xmlns:p="http://schemas.openxmlformats.org/presentationml/2006/main">
  <p:tag name="AS_UNIQUEID" val="2383"/>
</p:tagLst>
</file>

<file path=ppt/tags/tag725.xml><?xml version="1.0" encoding="utf-8"?>
<p:tagLst xmlns:p="http://schemas.openxmlformats.org/presentationml/2006/main">
  <p:tag name="AS_UNIQUEID" val="2384"/>
</p:tagLst>
</file>

<file path=ppt/tags/tag726.xml><?xml version="1.0" encoding="utf-8"?>
<p:tagLst xmlns:p="http://schemas.openxmlformats.org/presentationml/2006/main">
  <p:tag name="AS_UNIQUEID" val="2385"/>
</p:tagLst>
</file>

<file path=ppt/tags/tag727.xml><?xml version="1.0" encoding="utf-8"?>
<p:tagLst xmlns:p="http://schemas.openxmlformats.org/presentationml/2006/main">
  <p:tag name="AS_UNIQUEID" val="2386"/>
</p:tagLst>
</file>

<file path=ppt/tags/tag728.xml><?xml version="1.0" encoding="utf-8"?>
<p:tagLst xmlns:p="http://schemas.openxmlformats.org/presentationml/2006/main">
  <p:tag name="AS_UNIQUEID" val="2387"/>
</p:tagLst>
</file>

<file path=ppt/tags/tag729.xml><?xml version="1.0" encoding="utf-8"?>
<p:tagLst xmlns:p="http://schemas.openxmlformats.org/presentationml/2006/main">
  <p:tag name="AS_UNIQUEID" val="2388"/>
</p:tagLst>
</file>

<file path=ppt/tags/tag73.xml><?xml version="1.0" encoding="utf-8"?>
<p:tagLst xmlns:p="http://schemas.openxmlformats.org/presentationml/2006/main">
  <p:tag name="AS_UNIQUEID" val="2472"/>
</p:tagLst>
</file>

<file path=ppt/tags/tag730.xml><?xml version="1.0" encoding="utf-8"?>
<p:tagLst xmlns:p="http://schemas.openxmlformats.org/presentationml/2006/main">
  <p:tag name="AS_OS" val="Unix 3.10 unknown"/>
  <p:tag name="AS_RELEASE_DATE" val="2023.03.31"/>
  <p:tag name="AS_TITLE" val="Aspose.Slides for Java"/>
  <p:tag name="AS_VERSION" val="23.3"/>
  <p:tag name="COMMONDATA" val="eyJoZGlkIjoiN2MzMDRkYTE0ZWUxN2RhMDU0YmY2NzFjODA4MmU4YjcifQ=="/>
</p:tagLst>
</file>

<file path=ppt/tags/tag74.xml><?xml version="1.0" encoding="utf-8"?>
<p:tagLst xmlns:p="http://schemas.openxmlformats.org/presentationml/2006/main">
  <p:tag name="AS_UNIQUEID" val="2473"/>
</p:tagLst>
</file>

<file path=ppt/tags/tag75.xml><?xml version="1.0" encoding="utf-8"?>
<p:tagLst xmlns:p="http://schemas.openxmlformats.org/presentationml/2006/main">
  <p:tag name="AS_UNIQUEID" val="2474"/>
</p:tagLst>
</file>

<file path=ppt/tags/tag76.xml><?xml version="1.0" encoding="utf-8"?>
<p:tagLst xmlns:p="http://schemas.openxmlformats.org/presentationml/2006/main">
  <p:tag name="AS_UNIQUEID" val="2475"/>
</p:tagLst>
</file>

<file path=ppt/tags/tag77.xml><?xml version="1.0" encoding="utf-8"?>
<p:tagLst xmlns:p="http://schemas.openxmlformats.org/presentationml/2006/main">
  <p:tag name="AS_UNIQUEID" val="2476"/>
</p:tagLst>
</file>

<file path=ppt/tags/tag78.xml><?xml version="1.0" encoding="utf-8"?>
<p:tagLst xmlns:p="http://schemas.openxmlformats.org/presentationml/2006/main">
  <p:tag name="AS_UNIQUEID" val="2477"/>
</p:tagLst>
</file>

<file path=ppt/tags/tag79.xml><?xml version="1.0" encoding="utf-8"?>
<p:tagLst xmlns:p="http://schemas.openxmlformats.org/presentationml/2006/main">
  <p:tag name="AS_UNIQUEID" val="2478"/>
</p:tagLst>
</file>

<file path=ppt/tags/tag8.xml><?xml version="1.0" encoding="utf-8"?>
<p:tagLst xmlns:p="http://schemas.openxmlformats.org/presentationml/2006/main">
  <p:tag name="AS_UNIQUEID" val="2379"/>
</p:tagLst>
</file>

<file path=ppt/tags/tag80.xml><?xml version="1.0" encoding="utf-8"?>
<p:tagLst xmlns:p="http://schemas.openxmlformats.org/presentationml/2006/main">
  <p:tag name="AS_UNIQUEID" val="2479"/>
</p:tagLst>
</file>

<file path=ppt/tags/tag81.xml><?xml version="1.0" encoding="utf-8"?>
<p:tagLst xmlns:p="http://schemas.openxmlformats.org/presentationml/2006/main">
  <p:tag name="AS_UNIQUEID" val="2480"/>
</p:tagLst>
</file>

<file path=ppt/tags/tag82.xml><?xml version="1.0" encoding="utf-8"?>
<p:tagLst xmlns:p="http://schemas.openxmlformats.org/presentationml/2006/main">
  <p:tag name="AS_UNIQUEID" val="2481"/>
</p:tagLst>
</file>

<file path=ppt/tags/tag83.xml><?xml version="1.0" encoding="utf-8"?>
<p:tagLst xmlns:p="http://schemas.openxmlformats.org/presentationml/2006/main">
  <p:tag name="AS_UNIQUEID" val="2482"/>
</p:tagLst>
</file>

<file path=ppt/tags/tag84.xml><?xml version="1.0" encoding="utf-8"?>
<p:tagLst xmlns:p="http://schemas.openxmlformats.org/presentationml/2006/main">
  <p:tag name="AS_UNIQUEID" val="2483"/>
</p:tagLst>
</file>

<file path=ppt/tags/tag85.xml><?xml version="1.0" encoding="utf-8"?>
<p:tagLst xmlns:p="http://schemas.openxmlformats.org/presentationml/2006/main">
  <p:tag name="AS_UNIQUEID" val="2484"/>
</p:tagLst>
</file>

<file path=ppt/tags/tag86.xml><?xml version="1.0" encoding="utf-8"?>
<p:tagLst xmlns:p="http://schemas.openxmlformats.org/presentationml/2006/main">
  <p:tag name="AS_UNIQUEID" val="2485"/>
</p:tagLst>
</file>

<file path=ppt/tags/tag87.xml><?xml version="1.0" encoding="utf-8"?>
<p:tagLst xmlns:p="http://schemas.openxmlformats.org/presentationml/2006/main">
  <p:tag name="AS_UNIQUEID" val="2486"/>
</p:tagLst>
</file>

<file path=ppt/tags/tag88.xml><?xml version="1.0" encoding="utf-8"?>
<p:tagLst xmlns:p="http://schemas.openxmlformats.org/presentationml/2006/main">
  <p:tag name="AS_UNIQUEID" val="2487"/>
</p:tagLst>
</file>

<file path=ppt/tags/tag89.xml><?xml version="1.0" encoding="utf-8"?>
<p:tagLst xmlns:p="http://schemas.openxmlformats.org/presentationml/2006/main">
  <p:tag name="AS_UNIQUEID" val="2488"/>
</p:tagLst>
</file>

<file path=ppt/tags/tag9.xml><?xml version="1.0" encoding="utf-8"?>
<p:tagLst xmlns:p="http://schemas.openxmlformats.org/presentationml/2006/main">
  <p:tag name="AS_UNIQUEID" val="2380"/>
</p:tagLst>
</file>

<file path=ppt/tags/tag90.xml><?xml version="1.0" encoding="utf-8"?>
<p:tagLst xmlns:p="http://schemas.openxmlformats.org/presentationml/2006/main">
  <p:tag name="AS_UNIQUEID" val="2490"/>
  <p:tag name="KSO_WM_BEAUTIFY_FLAG" val=""/>
</p:tagLst>
</file>

<file path=ppt/tags/tag91.xml><?xml version="1.0" encoding="utf-8"?>
<p:tagLst xmlns:p="http://schemas.openxmlformats.org/presentationml/2006/main">
  <p:tag name="AS_UNIQUEID" val="2491"/>
  <p:tag name="KSO_WM_BEAUTIFY_FLAG" val=""/>
</p:tagLst>
</file>

<file path=ppt/tags/tag92.xml><?xml version="1.0" encoding="utf-8"?>
<p:tagLst xmlns:p="http://schemas.openxmlformats.org/presentationml/2006/main">
  <p:tag name="AS_UNIQUEID" val="2492"/>
</p:tagLst>
</file>

<file path=ppt/tags/tag93.xml><?xml version="1.0" encoding="utf-8"?>
<p:tagLst xmlns:p="http://schemas.openxmlformats.org/presentationml/2006/main">
  <p:tag name="AS_UNIQUEID" val="2493"/>
  <p:tag name="KSO_WM_BEAUTIFY_FLAG" val=""/>
</p:tagLst>
</file>

<file path=ppt/tags/tag94.xml><?xml version="1.0" encoding="utf-8"?>
<p:tagLst xmlns:p="http://schemas.openxmlformats.org/presentationml/2006/main">
  <p:tag name="AS_UNIQUEID" val="2494"/>
  <p:tag name="KSO_WM_BEAUTIFY_FLAG" val=""/>
</p:tagLst>
</file>

<file path=ppt/tags/tag95.xml><?xml version="1.0" encoding="utf-8"?>
<p:tagLst xmlns:p="http://schemas.openxmlformats.org/presentationml/2006/main">
  <p:tag name="AS_UNIQUEID" val="2495"/>
  <p:tag name="KSO_WM_BEAUTIFY_FLAG" val=""/>
</p:tagLst>
</file>

<file path=ppt/tags/tag96.xml><?xml version="1.0" encoding="utf-8"?>
<p:tagLst xmlns:p="http://schemas.openxmlformats.org/presentationml/2006/main">
  <p:tag name="AS_UNIQUEID" val="2496"/>
</p:tagLst>
</file>

<file path=ppt/tags/tag97.xml><?xml version="1.0" encoding="utf-8"?>
<p:tagLst xmlns:p="http://schemas.openxmlformats.org/presentationml/2006/main">
  <p:tag name="AS_UNIQUEID" val="2497"/>
</p:tagLst>
</file>

<file path=ppt/tags/tag98.xml><?xml version="1.0" encoding="utf-8"?>
<p:tagLst xmlns:p="http://schemas.openxmlformats.org/presentationml/2006/main">
  <p:tag name="AS_UNIQUEID" val="2498"/>
  <p:tag name="KSO_WM_BEAUTIFY_FLAG" val=""/>
</p:tagLst>
</file>

<file path=ppt/tags/tag99.xml><?xml version="1.0" encoding="utf-8"?>
<p:tagLst xmlns:p="http://schemas.openxmlformats.org/presentationml/2006/main">
  <p:tag name="AS_UNIQUEID" val="2499"/>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思源黑体 CN Bold"/>
        <a:ea typeface="思源黑体 CN Bold"/>
        <a:cs typeface="Arial"/>
      </a:majorFont>
      <a:minorFont>
        <a:latin typeface="思源黑体 CN Normal"/>
        <a:ea typeface="思源黑体 CN Norm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2481</Words>
  <Application>WPS 演示</Application>
  <PresentationFormat/>
  <Paragraphs>293</Paragraphs>
  <Slides>37</Slides>
  <Notes>15</Notes>
  <HiddenSlides>0</HiddenSlides>
  <MMClips>0</MMClips>
  <ScaleCrop>false</ScaleCrop>
  <HeadingPairs>
    <vt:vector size="8" baseType="variant">
      <vt:variant>
        <vt:lpstr>已用的字体</vt:lpstr>
      </vt:variant>
      <vt:variant>
        <vt:i4>14</vt:i4>
      </vt:variant>
      <vt:variant>
        <vt:lpstr>主题</vt:lpstr>
      </vt:variant>
      <vt:variant>
        <vt:i4>1</vt:i4>
      </vt:variant>
      <vt:variant>
        <vt:lpstr>嵌入 OLE 服务器</vt:lpstr>
      </vt:variant>
      <vt:variant>
        <vt:i4>93</vt:i4>
      </vt:variant>
      <vt:variant>
        <vt:lpstr>幻灯片标题</vt:lpstr>
      </vt:variant>
      <vt:variant>
        <vt:i4>37</vt:i4>
      </vt:variant>
    </vt:vector>
  </HeadingPairs>
  <TitlesOfParts>
    <vt:vector size="145" baseType="lpstr">
      <vt:lpstr>Arial</vt:lpstr>
      <vt:lpstr>宋体</vt:lpstr>
      <vt:lpstr>Wingdings</vt:lpstr>
      <vt:lpstr>微软雅黑</vt:lpstr>
      <vt:lpstr>黑体</vt:lpstr>
      <vt:lpstr>Wingdings</vt:lpstr>
      <vt:lpstr>Times New Roman</vt:lpstr>
      <vt:lpstr>思源黑体 CN Heavy</vt:lpstr>
      <vt:lpstr>思源黑体 CN Normal</vt:lpstr>
      <vt:lpstr>Arial Unicode MS</vt:lpstr>
      <vt:lpstr>思源黑体 CN Bold</vt:lpstr>
      <vt:lpstr>等线</vt:lpstr>
      <vt:lpstr>Arial</vt:lpstr>
      <vt:lpstr>Calibri</vt:lpstr>
      <vt:lpstr>Office 主题​​</vt:lpstr>
      <vt:lpstr>Word.Document.8</vt:lpstr>
      <vt:lpstr>Equation.DSMT4</vt:lpstr>
      <vt:lpstr>Equation.DSMT4</vt:lpstr>
      <vt:lpstr>Equation.DSMT4</vt:lpstr>
      <vt:lpstr>Equation.DSMT4</vt:lpstr>
      <vt:lpstr>Equation.DSMT4</vt:lpstr>
      <vt:lpstr>Equation.KSEE3</vt:lpstr>
      <vt:lpstr>Equation.KSEE3</vt:lpstr>
      <vt:lpstr>Equation.KSEE3</vt:lpstr>
      <vt:lpstr>Equation.KSEE3</vt:lpstr>
      <vt:lpstr>Equation.DSMT4</vt:lpstr>
      <vt:lpstr>Equation.DSMT4</vt:lpstr>
      <vt:lpstr>Equation.DSMT4</vt:lpstr>
      <vt:lpstr>Equation.DSMT4</vt:lpstr>
      <vt:lpstr>Equation.DSMT4</vt:lpstr>
      <vt:lpstr>Equation.DSMT4</vt:lpstr>
      <vt:lpstr>Equation.KSEE3</vt:lpstr>
      <vt:lpstr>Equation.KSEE3</vt:lpstr>
      <vt:lpstr>Equations</vt:lpstr>
      <vt:lpstr>Equation.KSEE3</vt:lpstr>
      <vt:lpstr>Equation.KSEE3</vt:lpstr>
      <vt:lpstr>Equation.KSEE3</vt:lpstr>
      <vt:lpstr>Equation.KSEE3</vt:lpstr>
      <vt:lpstr>Equation.DSMT4</vt:lpstr>
      <vt:lpstr>Equation.KSEE3</vt:lpstr>
      <vt:lpstr>Equation.KSEE3</vt:lpstr>
      <vt:lpstr>Equation.KSEE3</vt:lpstr>
      <vt:lpstr>Equation.KSEE3</vt:lpstr>
      <vt:lpstr>Equation.KSEE3</vt:lpstr>
      <vt:lpstr>Equation.KSEE3</vt:lpstr>
      <vt:lpstr>Equation.DSMT4</vt:lpstr>
      <vt:lpstr>Equation.DSMT4</vt:lpstr>
      <vt:lpstr>Equation.DSMT4</vt:lpstr>
      <vt:lpstr>Equation.DSMT4</vt:lpstr>
      <vt:lpstr>Equation.DSMT4</vt:lpstr>
      <vt:lpstr>Equation.DSMT4</vt:lpstr>
      <vt:lpstr>Equation.KSEE3</vt:lpstr>
      <vt:lpstr>Equation.KSEE3</vt:lpstr>
      <vt:lpstr>Equation.KSEE3</vt:lpstr>
      <vt:lpstr>Equation.KSEE3</vt:lpstr>
      <vt:lpstr>Equation.KSEE3</vt:lpstr>
      <vt:lpstr>Equation.KSEE3</vt:lpstr>
      <vt:lpstr>Equation.DSMT4</vt:lpstr>
      <vt:lpstr>Equation.DSMT4</vt:lpstr>
      <vt:lpstr>Equation.DSMT4</vt:lpstr>
      <vt:lpstr>Equation.DSMT4</vt:lpstr>
      <vt:lpstr>Equation.DSMT4</vt:lpstr>
      <vt:lpstr>Equation.DSMT4</vt:lpstr>
      <vt:lpstr>Equation.DSMT4</vt:lpstr>
      <vt:lpstr>Equation.DSMT4</vt:lpstr>
      <vt:lpstr>Equation.KSEE3</vt:lpstr>
      <vt:lpstr>Equation.KSEE3</vt:lpstr>
      <vt:lpstr>Equation.KSEE3</vt:lpstr>
      <vt:lpstr>Equation.KSEE3</vt:lpstr>
      <vt:lpstr>Equation.KSEE3</vt:lpstr>
      <vt:lpstr>Equation.KSEE3</vt:lpstr>
      <vt:lpstr>Equation.KSEE3</vt:lpstr>
      <vt:lpstr>Equation.KSEE3</vt:lpstr>
      <vt:lpstr>Equation.KSEE3</vt:lpstr>
      <vt:lpstr>Equation.DSMT4</vt:lpstr>
      <vt:lpstr>Equation.DSMT4</vt:lpstr>
      <vt:lpstr>Equation.DSMT4</vt:lpstr>
      <vt:lpstr>Equation.DSMT4</vt:lpstr>
      <vt:lpstr>Equation.DSMT4</vt:lpstr>
      <vt:lpstr>Equation.DSMT4</vt:lpstr>
      <vt:lpstr>Equation.DSMT4</vt:lpstr>
      <vt:lpstr>Equation.DSMT4</vt:lpstr>
      <vt:lpstr>Equation.KSEE3</vt:lpstr>
      <vt:lpstr>Equation.DSMT4</vt:lpstr>
      <vt:lpstr>Equation.DSMT4</vt:lpstr>
      <vt:lpstr>Word.Document.8</vt:lpstr>
      <vt:lpstr>Word.Document.8</vt:lpstr>
      <vt:lpstr>Word.Document.8</vt:lpstr>
      <vt:lpstr>Word.Document.8</vt:lpstr>
      <vt:lpstr>Word.Document.8</vt:lpstr>
      <vt:lpstr>Word.Document.8</vt:lpstr>
      <vt:lpstr>Word.Document.8</vt:lpstr>
      <vt:lpstr>Word.Document.8</vt:lpstr>
      <vt:lpstr>Equation.KSEE3</vt:lpstr>
      <vt:lpstr>Word.Document.8</vt:lpstr>
      <vt:lpstr>Word.Document.8</vt:lpstr>
      <vt:lpstr>Word.Document.8</vt:lpstr>
      <vt:lpstr>Word.Document.8</vt:lpstr>
      <vt:lpstr>Word.Document.8</vt:lpstr>
      <vt:lpstr>Word.Document.8</vt:lpstr>
      <vt:lpstr>Word.Document.8</vt:lpstr>
      <vt:lpstr>Word.Document.8</vt:lpstr>
      <vt:lpstr>Word.Document.8</vt:lpstr>
      <vt:lpstr>Word.Document.8</vt:lpstr>
      <vt:lpstr>Equation.DSMT4</vt:lpstr>
      <vt:lpstr>Word.Document.8</vt:lpstr>
      <vt:lpstr>Word.Document.8</vt:lpstr>
      <vt:lpstr>Word.Document.8</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燕妹</cp:lastModifiedBy>
  <cp:revision>2</cp:revision>
  <cp:lastPrinted>2025-02-28T16:07:00Z</cp:lastPrinted>
  <dcterms:created xsi:type="dcterms:W3CDTF">2025-02-28T16:07:00Z</dcterms:created>
  <dcterms:modified xsi:type="dcterms:W3CDTF">2025-03-19T02:17:50Z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CD08EAD224904B35915C9E75762C8FEE_12</vt:lpwstr>
  </property>
  <property fmtid="{D5CDD505-2E9C-101B-9397-08002B2CF9AE}" pid="7" name="KSOProductBuildVer">
    <vt:lpwstr>2052-12.1.0.20305</vt:lpwstr>
  </property>
</Properties>
</file>