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6" r:id="rId3"/>
    <p:sldId id="259" r:id="rId4"/>
    <p:sldId id="353" r:id="rId5"/>
    <p:sldId id="354" r:id="rId6"/>
    <p:sldId id="355" r:id="rId7"/>
    <p:sldId id="356" r:id="rId8"/>
    <p:sldId id="357" r:id="rId9"/>
    <p:sldId id="358" r:id="rId10"/>
    <p:sldId id="359" r:id="rId11"/>
    <p:sldId id="364" r:id="rId12"/>
    <p:sldId id="360" r:id="rId13"/>
    <p:sldId id="282" r:id="rId14"/>
    <p:sldId id="361" r:id="rId15"/>
    <p:sldId id="362" r:id="rId16"/>
    <p:sldId id="271" r:id="rId17"/>
    <p:sldId id="280" r:id="rId18"/>
    <p:sldId id="272" r:id="rId19"/>
    <p:sldId id="287" r:id="rId20"/>
    <p:sldId id="365" r:id="rId21"/>
    <p:sldId id="366" r:id="rId22"/>
    <p:sldId id="367" r:id="rId23"/>
    <p:sldId id="369" r:id="rId24"/>
    <p:sldId id="370" r:id="rId25"/>
    <p:sldId id="261"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tags" Target="tags/tag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1.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4.wmf" /><Relationship Id="rId2" Type="http://schemas.openxmlformats.org/officeDocument/2006/relationships/image" Target="../media/image5.wmf" /><Relationship Id="rId3" Type="http://schemas.openxmlformats.org/officeDocument/2006/relationships/image" Target="../media/image6.wmf" /><Relationship Id="rId4" Type="http://schemas.openxmlformats.org/officeDocument/2006/relationships/image" Target="../media/image7.wmf" /><Relationship Id="rId5" Type="http://schemas.openxmlformats.org/officeDocument/2006/relationships/image" Target="../media/image8.w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50.wmf" /><Relationship Id="rId2" Type="http://schemas.openxmlformats.org/officeDocument/2006/relationships/image" Target="../media/image51.wmf" /><Relationship Id="rId3" Type="http://schemas.openxmlformats.org/officeDocument/2006/relationships/image" Target="../media/image52.wmf" /><Relationship Id="rId4" Type="http://schemas.openxmlformats.org/officeDocument/2006/relationships/image" Target="../media/image53.w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54.wmf" /><Relationship Id="rId2" Type="http://schemas.openxmlformats.org/officeDocument/2006/relationships/image" Target="../media/image55.wmf" /><Relationship Id="rId3" Type="http://schemas.openxmlformats.org/officeDocument/2006/relationships/image" Target="../media/image56.wmf" /><Relationship Id="rId4" Type="http://schemas.openxmlformats.org/officeDocument/2006/relationships/image" Target="../media/image57.wmf" /><Relationship Id="rId5" Type="http://schemas.openxmlformats.org/officeDocument/2006/relationships/image" Target="../media/image58.wmf" /><Relationship Id="rId6" Type="http://schemas.openxmlformats.org/officeDocument/2006/relationships/image" Target="../media/image59.wmf" /><Relationship Id="rId7" Type="http://schemas.openxmlformats.org/officeDocument/2006/relationships/image" Target="../media/image60.wmf" /><Relationship Id="rId8" Type="http://schemas.openxmlformats.org/officeDocument/2006/relationships/image" Target="../media/image61.w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62.wmf" /><Relationship Id="rId2" Type="http://schemas.openxmlformats.org/officeDocument/2006/relationships/image" Target="../media/image63.wmf" /><Relationship Id="rId3" Type="http://schemas.openxmlformats.org/officeDocument/2006/relationships/image" Target="../media/image64.wmf" /><Relationship Id="rId4" Type="http://schemas.openxmlformats.org/officeDocument/2006/relationships/image" Target="../media/image65.wmf" /><Relationship Id="rId5" Type="http://schemas.openxmlformats.org/officeDocument/2006/relationships/image" Target="../media/image66.wmf"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67.wmf" /><Relationship Id="rId2" Type="http://schemas.openxmlformats.org/officeDocument/2006/relationships/image" Target="../media/image68.wmf" /><Relationship Id="rId3" Type="http://schemas.openxmlformats.org/officeDocument/2006/relationships/image" Target="../media/image69.wmf" /><Relationship Id="rId4" Type="http://schemas.openxmlformats.org/officeDocument/2006/relationships/image" Target="../media/image70.wmf" /><Relationship Id="rId5" Type="http://schemas.openxmlformats.org/officeDocument/2006/relationships/image" Target="../media/image71.wmf" /><Relationship Id="rId6" Type="http://schemas.openxmlformats.org/officeDocument/2006/relationships/image" Target="../media/image72.wmf" /><Relationship Id="rId7" Type="http://schemas.openxmlformats.org/officeDocument/2006/relationships/image" Target="../media/image73.w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9.wmf" /><Relationship Id="rId2" Type="http://schemas.openxmlformats.org/officeDocument/2006/relationships/image" Target="../media/image10.wmf" /><Relationship Id="rId3" Type="http://schemas.openxmlformats.org/officeDocument/2006/relationships/image" Target="../media/image11.wmf" /><Relationship Id="rId4" Type="http://schemas.openxmlformats.org/officeDocument/2006/relationships/image" Target="../media/image12.wmf" /><Relationship Id="rId5" Type="http://schemas.openxmlformats.org/officeDocument/2006/relationships/image" Target="../media/image13.wmf" /><Relationship Id="rId6" Type="http://schemas.openxmlformats.org/officeDocument/2006/relationships/image" Target="../media/image14.w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5.wmf" /><Relationship Id="rId2" Type="http://schemas.openxmlformats.org/officeDocument/2006/relationships/image" Target="../media/image16.wmf" /><Relationship Id="rId3" Type="http://schemas.openxmlformats.org/officeDocument/2006/relationships/image" Target="../media/image17.wmf" /><Relationship Id="rId4" Type="http://schemas.openxmlformats.org/officeDocument/2006/relationships/image" Target="../media/image18.wmf" /><Relationship Id="rId5" Type="http://schemas.openxmlformats.org/officeDocument/2006/relationships/image" Target="../media/image19.w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20.wmf" /><Relationship Id="rId2" Type="http://schemas.openxmlformats.org/officeDocument/2006/relationships/image" Target="../media/image21.wmf" /><Relationship Id="rId3" Type="http://schemas.openxmlformats.org/officeDocument/2006/relationships/image" Target="../media/image22.wmf" /><Relationship Id="rId4" Type="http://schemas.openxmlformats.org/officeDocument/2006/relationships/image" Target="../media/image23.wmf" /><Relationship Id="rId5" Type="http://schemas.openxmlformats.org/officeDocument/2006/relationships/image" Target="../media/image24.wmf" /><Relationship Id="rId6" Type="http://schemas.openxmlformats.org/officeDocument/2006/relationships/image" Target="../media/image25.wmf" /><Relationship Id="rId7" Type="http://schemas.openxmlformats.org/officeDocument/2006/relationships/image" Target="../media/image26.wmf" /><Relationship Id="rId8" Type="http://schemas.openxmlformats.org/officeDocument/2006/relationships/image" Target="../media/image27.wmf" /><Relationship Id="rId9" Type="http://schemas.openxmlformats.org/officeDocument/2006/relationships/image" Target="../media/image28.w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29.wmf" /><Relationship Id="rId2" Type="http://schemas.openxmlformats.org/officeDocument/2006/relationships/image" Target="../media/image30.wmf" /><Relationship Id="rId3" Type="http://schemas.openxmlformats.org/officeDocument/2006/relationships/image" Target="../media/image31.w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32.wmf" /><Relationship Id="rId2" Type="http://schemas.openxmlformats.org/officeDocument/2006/relationships/image" Target="../media/image33.wmf" /><Relationship Id="rId3" Type="http://schemas.openxmlformats.org/officeDocument/2006/relationships/image" Target="../media/image34.wmf" /><Relationship Id="rId4" Type="http://schemas.openxmlformats.org/officeDocument/2006/relationships/image" Target="../media/image35.w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36.wmf" /><Relationship Id="rId2" Type="http://schemas.openxmlformats.org/officeDocument/2006/relationships/image" Target="../media/image37.wmf" /><Relationship Id="rId3" Type="http://schemas.openxmlformats.org/officeDocument/2006/relationships/image" Target="../media/image38.wmf" /><Relationship Id="rId4" Type="http://schemas.openxmlformats.org/officeDocument/2006/relationships/image" Target="../media/image39.wmf" /><Relationship Id="rId5" Type="http://schemas.openxmlformats.org/officeDocument/2006/relationships/image" Target="../media/image40.wmf" /><Relationship Id="rId6" Type="http://schemas.openxmlformats.org/officeDocument/2006/relationships/image" Target="../media/image41.w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42.w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43.wmf" /><Relationship Id="rId2" Type="http://schemas.openxmlformats.org/officeDocument/2006/relationships/image" Target="../media/image44.wmf" /><Relationship Id="rId3" Type="http://schemas.openxmlformats.org/officeDocument/2006/relationships/image" Target="../media/image45.wmf" /><Relationship Id="rId4" Type="http://schemas.openxmlformats.org/officeDocument/2006/relationships/image" Target="../media/image46.wmf" /><Relationship Id="rId5" Type="http://schemas.openxmlformats.org/officeDocument/2006/relationships/image" Target="../media/image47.wmf" /><Relationship Id="rId6" Type="http://schemas.openxmlformats.org/officeDocument/2006/relationships/image" Target="../media/image48.w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
        <p:nvSpPr>
          <p:cNvPr id="7" name="矩形 6"/>
          <p:cNvSpPr/>
          <p:nvPr userDrawn="1"/>
        </p:nvSpPr>
        <p:spPr>
          <a:xfrm>
            <a:off x="-635" y="0"/>
            <a:ext cx="12192635" cy="581660"/>
          </a:xfrm>
          <a:prstGeom prst="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8" name="矩形 7"/>
          <p:cNvSpPr/>
          <p:nvPr userDrawn="1"/>
        </p:nvSpPr>
        <p:spPr>
          <a:xfrm>
            <a:off x="235010" y="121191"/>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 name="矩形 8"/>
          <p:cNvSpPr/>
          <p:nvPr userDrawn="1"/>
        </p:nvSpPr>
        <p:spPr>
          <a:xfrm>
            <a:off x="384130" y="266501"/>
            <a:ext cx="216000" cy="21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pic>
        <p:nvPicPr>
          <p:cNvPr id="9" name="图片 8" descr="logo"/>
          <p:cNvPicPr>
            <a:picLocks noChangeAspect="1"/>
          </p:cNvPicPr>
          <p:nvPr userDrawn="1"/>
        </p:nvPicPr>
        <p:blipFill>
          <a:blip r:embed="rId12"/>
          <a:stretch>
            <a:fillRect/>
          </a:stretch>
        </p:blipFill>
        <p:spPr>
          <a:xfrm>
            <a:off x="9553575" y="-308610"/>
            <a:ext cx="2743200" cy="1403985"/>
          </a:xfrm>
          <a:prstGeom prst="rect">
            <a:avLst/>
          </a:prstGeom>
        </p:spPr>
      </p:pic>
      <p:pic>
        <p:nvPicPr>
          <p:cNvPr id="10" name="图片 1073743875" descr="学科网 zxxk.com"/>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vmlDrawing" Target="../drawings/vmlDrawing6.vml" /><Relationship Id="rId2" Type="http://schemas.openxmlformats.org/officeDocument/2006/relationships/oleObject" Target="../embeddings/oleObject30.bin" TargetMode="Internal" /><Relationship Id="rId3" Type="http://schemas.openxmlformats.org/officeDocument/2006/relationships/image" Target="../media/image32.wmf" /><Relationship Id="rId4" Type="http://schemas.openxmlformats.org/officeDocument/2006/relationships/oleObject" Target="../embeddings/oleObject31.bin" TargetMode="Internal" /><Relationship Id="rId5" Type="http://schemas.openxmlformats.org/officeDocument/2006/relationships/image" Target="../media/image33.wmf" /><Relationship Id="rId6" Type="http://schemas.openxmlformats.org/officeDocument/2006/relationships/oleObject" Target="../embeddings/oleObject32.bin" TargetMode="Internal" /><Relationship Id="rId7" Type="http://schemas.openxmlformats.org/officeDocument/2006/relationships/image" Target="../media/image34.wmf" /><Relationship Id="rId8" Type="http://schemas.openxmlformats.org/officeDocument/2006/relationships/oleObject" Target="../embeddings/oleObject33.bin" TargetMode="Internal" /><Relationship Id="rId9" Type="http://schemas.openxmlformats.org/officeDocument/2006/relationships/image" Target="../media/image35.wm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oleObject" Target="../embeddings/oleObject38.bin" TargetMode="Internal" /><Relationship Id="rId11" Type="http://schemas.openxmlformats.org/officeDocument/2006/relationships/image" Target="../media/image40.wmf" /><Relationship Id="rId12" Type="http://schemas.openxmlformats.org/officeDocument/2006/relationships/oleObject" Target="../embeddings/oleObject39.bin" TargetMode="Internal" /><Relationship Id="rId13" Type="http://schemas.openxmlformats.org/officeDocument/2006/relationships/image" Target="../media/image41.wmf" /><Relationship Id="rId14" Type="http://schemas.openxmlformats.org/officeDocument/2006/relationships/vmlDrawing" Target="../drawings/vmlDrawing7.vml" /><Relationship Id="rId2" Type="http://schemas.openxmlformats.org/officeDocument/2006/relationships/oleObject" Target="../embeddings/oleObject34.bin" TargetMode="Internal" /><Relationship Id="rId3" Type="http://schemas.openxmlformats.org/officeDocument/2006/relationships/image" Target="../media/image36.wmf" /><Relationship Id="rId4" Type="http://schemas.openxmlformats.org/officeDocument/2006/relationships/oleObject" Target="../embeddings/oleObject35.bin" TargetMode="Internal" /><Relationship Id="rId5" Type="http://schemas.openxmlformats.org/officeDocument/2006/relationships/image" Target="../media/image37.wmf" /><Relationship Id="rId6" Type="http://schemas.openxmlformats.org/officeDocument/2006/relationships/oleObject" Target="../embeddings/oleObject36.bin" TargetMode="Internal" /><Relationship Id="rId7" Type="http://schemas.openxmlformats.org/officeDocument/2006/relationships/image" Target="../media/image38.wmf" /><Relationship Id="rId8" Type="http://schemas.openxmlformats.org/officeDocument/2006/relationships/oleObject" Target="../embeddings/oleObject37.bin" TargetMode="Internal" /><Relationship Id="rId9" Type="http://schemas.openxmlformats.org/officeDocument/2006/relationships/image" Target="../media/image39.wm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oleObject" Target="../embeddings/oleObject40.bin" TargetMode="Internal" /><Relationship Id="rId3" Type="http://schemas.openxmlformats.org/officeDocument/2006/relationships/image" Target="../media/image42.wmf" /><Relationship Id="rId4" Type="http://schemas.openxmlformats.org/officeDocument/2006/relationships/vmlDrawing" Target="../drawings/vmlDrawing8.v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oleObject" Target="../embeddings/oleObject45.bin" TargetMode="Internal" /><Relationship Id="rId11" Type="http://schemas.openxmlformats.org/officeDocument/2006/relationships/image" Target="../media/image47.wmf" /><Relationship Id="rId12" Type="http://schemas.openxmlformats.org/officeDocument/2006/relationships/oleObject" Target="../embeddings/oleObject46.bin" TargetMode="Internal" /><Relationship Id="rId13" Type="http://schemas.openxmlformats.org/officeDocument/2006/relationships/image" Target="../media/image48.wmf" /><Relationship Id="rId14" Type="http://schemas.openxmlformats.org/officeDocument/2006/relationships/vmlDrawing" Target="../drawings/vmlDrawing9.vml" /><Relationship Id="rId2" Type="http://schemas.openxmlformats.org/officeDocument/2006/relationships/oleObject" Target="../embeddings/oleObject41.bin" TargetMode="Internal" /><Relationship Id="rId3" Type="http://schemas.openxmlformats.org/officeDocument/2006/relationships/image" Target="../media/image43.wmf" /><Relationship Id="rId4" Type="http://schemas.openxmlformats.org/officeDocument/2006/relationships/oleObject" Target="../embeddings/oleObject42.bin" TargetMode="Internal" /><Relationship Id="rId5" Type="http://schemas.openxmlformats.org/officeDocument/2006/relationships/image" Target="../media/image44.wmf" /><Relationship Id="rId6" Type="http://schemas.openxmlformats.org/officeDocument/2006/relationships/oleObject" Target="../embeddings/oleObject43.bin" TargetMode="Internal" /><Relationship Id="rId7" Type="http://schemas.openxmlformats.org/officeDocument/2006/relationships/image" Target="../media/image45.wmf" /><Relationship Id="rId8" Type="http://schemas.openxmlformats.org/officeDocument/2006/relationships/oleObject" Target="../embeddings/oleObject44.bin" TargetMode="Internal" /><Relationship Id="rId9" Type="http://schemas.openxmlformats.org/officeDocument/2006/relationships/image" Target="../media/image46.wm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53.wmf" /><Relationship Id="rId11" Type="http://schemas.openxmlformats.org/officeDocument/2006/relationships/vmlDrawing" Target="../drawings/vmlDrawing10.vml" /><Relationship Id="rId2" Type="http://schemas.openxmlformats.org/officeDocument/2006/relationships/image" Target="../media/image49.png" /><Relationship Id="rId3" Type="http://schemas.openxmlformats.org/officeDocument/2006/relationships/oleObject" Target="../embeddings/oleObject47.bin" TargetMode="Internal" /><Relationship Id="rId4" Type="http://schemas.openxmlformats.org/officeDocument/2006/relationships/image" Target="../media/image50.wmf" /><Relationship Id="rId5" Type="http://schemas.openxmlformats.org/officeDocument/2006/relationships/oleObject" Target="../embeddings/oleObject48.bin" TargetMode="Internal" /><Relationship Id="rId6" Type="http://schemas.openxmlformats.org/officeDocument/2006/relationships/image" Target="../media/image51.wmf" /><Relationship Id="rId7" Type="http://schemas.openxmlformats.org/officeDocument/2006/relationships/oleObject" Target="../embeddings/oleObject49.bin" TargetMode="Internal" /><Relationship Id="rId8" Type="http://schemas.openxmlformats.org/officeDocument/2006/relationships/image" Target="../media/image52.wmf" /><Relationship Id="rId9" Type="http://schemas.openxmlformats.org/officeDocument/2006/relationships/oleObject" Target="../embeddings/oleObject50.bin" TargetMode="Interna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oleObject" Target="../embeddings/oleObject55.bin" TargetMode="Internal" /><Relationship Id="rId11" Type="http://schemas.openxmlformats.org/officeDocument/2006/relationships/image" Target="../media/image58.wmf" /><Relationship Id="rId12" Type="http://schemas.openxmlformats.org/officeDocument/2006/relationships/oleObject" Target="../embeddings/oleObject56.bin" TargetMode="Internal" /><Relationship Id="rId13" Type="http://schemas.openxmlformats.org/officeDocument/2006/relationships/image" Target="../media/image59.wmf" /><Relationship Id="rId14" Type="http://schemas.openxmlformats.org/officeDocument/2006/relationships/oleObject" Target="../embeddings/oleObject57.bin" TargetMode="Internal" /><Relationship Id="rId15" Type="http://schemas.openxmlformats.org/officeDocument/2006/relationships/image" Target="../media/image60.wmf" /><Relationship Id="rId16" Type="http://schemas.openxmlformats.org/officeDocument/2006/relationships/oleObject" Target="../embeddings/oleObject58.bin" TargetMode="Internal" /><Relationship Id="rId17" Type="http://schemas.openxmlformats.org/officeDocument/2006/relationships/image" Target="../media/image61.wmf" /><Relationship Id="rId18" Type="http://schemas.openxmlformats.org/officeDocument/2006/relationships/vmlDrawing" Target="../drawings/vmlDrawing11.vml" /><Relationship Id="rId2" Type="http://schemas.openxmlformats.org/officeDocument/2006/relationships/oleObject" Target="../embeddings/oleObject51.bin" TargetMode="Internal" /><Relationship Id="rId3" Type="http://schemas.openxmlformats.org/officeDocument/2006/relationships/image" Target="../media/image54.wmf" /><Relationship Id="rId4" Type="http://schemas.openxmlformats.org/officeDocument/2006/relationships/oleObject" Target="../embeddings/oleObject52.bin" TargetMode="Internal" /><Relationship Id="rId5" Type="http://schemas.openxmlformats.org/officeDocument/2006/relationships/image" Target="../media/image55.wmf" /><Relationship Id="rId6" Type="http://schemas.openxmlformats.org/officeDocument/2006/relationships/oleObject" Target="../embeddings/oleObject53.bin" TargetMode="Internal" /><Relationship Id="rId7" Type="http://schemas.openxmlformats.org/officeDocument/2006/relationships/image" Target="../media/image56.wmf" /><Relationship Id="rId8" Type="http://schemas.openxmlformats.org/officeDocument/2006/relationships/oleObject" Target="../embeddings/oleObject54.bin" TargetMode="Internal" /><Relationship Id="rId9" Type="http://schemas.openxmlformats.org/officeDocument/2006/relationships/image" Target="../media/image57.wm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oleObject" Target="../embeddings/oleObject63.bin" TargetMode="Internal" /><Relationship Id="rId11" Type="http://schemas.openxmlformats.org/officeDocument/2006/relationships/image" Target="../media/image66.wmf" /><Relationship Id="rId12" Type="http://schemas.openxmlformats.org/officeDocument/2006/relationships/vmlDrawing" Target="../drawings/vmlDrawing12.vml" /><Relationship Id="rId2" Type="http://schemas.openxmlformats.org/officeDocument/2006/relationships/oleObject" Target="../embeddings/oleObject59.bin" TargetMode="Internal" /><Relationship Id="rId3" Type="http://schemas.openxmlformats.org/officeDocument/2006/relationships/image" Target="../media/image62.wmf" /><Relationship Id="rId4" Type="http://schemas.openxmlformats.org/officeDocument/2006/relationships/oleObject" Target="../embeddings/oleObject60.bin" TargetMode="Internal" /><Relationship Id="rId5" Type="http://schemas.openxmlformats.org/officeDocument/2006/relationships/image" Target="../media/image63.wmf" /><Relationship Id="rId6" Type="http://schemas.openxmlformats.org/officeDocument/2006/relationships/oleObject" Target="../embeddings/oleObject61.bin" TargetMode="Internal" /><Relationship Id="rId7" Type="http://schemas.openxmlformats.org/officeDocument/2006/relationships/image" Target="../media/image64.wmf" /><Relationship Id="rId8" Type="http://schemas.openxmlformats.org/officeDocument/2006/relationships/oleObject" Target="../embeddings/oleObject62.bin" TargetMode="Internal" /><Relationship Id="rId9" Type="http://schemas.openxmlformats.org/officeDocument/2006/relationships/image" Target="../media/image65.wmf"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oleObject" Target="../embeddings/oleObject68.bin" TargetMode="Internal" /><Relationship Id="rId11" Type="http://schemas.openxmlformats.org/officeDocument/2006/relationships/image" Target="../media/image71.wmf" /><Relationship Id="rId12" Type="http://schemas.openxmlformats.org/officeDocument/2006/relationships/oleObject" Target="../embeddings/oleObject69.bin" TargetMode="Internal" /><Relationship Id="rId13" Type="http://schemas.openxmlformats.org/officeDocument/2006/relationships/image" Target="../media/image72.wmf" /><Relationship Id="rId14" Type="http://schemas.openxmlformats.org/officeDocument/2006/relationships/oleObject" Target="../embeddings/oleObject70.bin" TargetMode="Internal" /><Relationship Id="rId15" Type="http://schemas.openxmlformats.org/officeDocument/2006/relationships/image" Target="../media/image73.wmf" /><Relationship Id="rId16" Type="http://schemas.openxmlformats.org/officeDocument/2006/relationships/vmlDrawing" Target="../drawings/vmlDrawing13.vml" /><Relationship Id="rId2" Type="http://schemas.openxmlformats.org/officeDocument/2006/relationships/oleObject" Target="../embeddings/oleObject64.bin" TargetMode="Internal" /><Relationship Id="rId3" Type="http://schemas.openxmlformats.org/officeDocument/2006/relationships/image" Target="../media/image67.wmf" /><Relationship Id="rId4" Type="http://schemas.openxmlformats.org/officeDocument/2006/relationships/oleObject" Target="../embeddings/oleObject65.bin" TargetMode="Internal" /><Relationship Id="rId5" Type="http://schemas.openxmlformats.org/officeDocument/2006/relationships/image" Target="../media/image68.wmf" /><Relationship Id="rId6" Type="http://schemas.openxmlformats.org/officeDocument/2006/relationships/oleObject" Target="../embeddings/oleObject66.bin" TargetMode="Internal" /><Relationship Id="rId7" Type="http://schemas.openxmlformats.org/officeDocument/2006/relationships/image" Target="../media/image69.wmf" /><Relationship Id="rId8" Type="http://schemas.openxmlformats.org/officeDocument/2006/relationships/oleObject" Target="../embeddings/oleObject67.bin" TargetMode="Internal" /><Relationship Id="rId9" Type="http://schemas.openxmlformats.org/officeDocument/2006/relationships/image" Target="../media/image70.wmf"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4.png" /><Relationship Id="rId3" Type="http://schemas.openxmlformats.org/officeDocument/2006/relationships/image" Target="../media/image75.png" /><Relationship Id="rId4" Type="http://schemas.openxmlformats.org/officeDocument/2006/relationships/image" Target="../media/image7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8.png" /><Relationship Id="rId3" Type="http://schemas.openxmlformats.org/officeDocument/2006/relationships/image" Target="../media/image79.png" /><Relationship Id="rId4" Type="http://schemas.openxmlformats.org/officeDocument/2006/relationships/image" Target="../media/image80.png" /><Relationship Id="rId5" Type="http://schemas.openxmlformats.org/officeDocument/2006/relationships/image" Target="../media/image81.png" /><Relationship Id="rId6" Type="http://schemas.openxmlformats.org/officeDocument/2006/relationships/image" Target="../media/image8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3.png" /><Relationship Id="rId3" Type="http://schemas.openxmlformats.org/officeDocument/2006/relationships/image" Target="../media/image84.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7.wmf" /><Relationship Id="rId11" Type="http://schemas.openxmlformats.org/officeDocument/2006/relationships/oleObject" Target="../embeddings/oleObject6.bin" TargetMode="Internal" /><Relationship Id="rId12" Type="http://schemas.openxmlformats.org/officeDocument/2006/relationships/image" Target="../media/image8.wmf" /><Relationship Id="rId13" Type="http://schemas.openxmlformats.org/officeDocument/2006/relationships/vmlDrawing" Target="../drawings/vmlDrawing1.vml" /><Relationship Id="rId2" Type="http://schemas.openxmlformats.org/officeDocument/2006/relationships/oleObject" Target="../embeddings/oleObject1.bin" TargetMode="Internal" /><Relationship Id="rId3" Type="http://schemas.openxmlformats.org/officeDocument/2006/relationships/image" Target="../media/image4.wmf" /><Relationship Id="rId4" Type="http://schemas.openxmlformats.org/officeDocument/2006/relationships/oleObject" Target="../embeddings/oleObject2.bin" TargetMode="Internal" /><Relationship Id="rId5" Type="http://schemas.openxmlformats.org/officeDocument/2006/relationships/image" Target="../media/image5.wmf" /><Relationship Id="rId6" Type="http://schemas.openxmlformats.org/officeDocument/2006/relationships/oleObject" Target="../embeddings/oleObject3.bin" TargetMode="Internal" /><Relationship Id="rId7" Type="http://schemas.openxmlformats.org/officeDocument/2006/relationships/image" Target="../media/image6.wmf" /><Relationship Id="rId8" Type="http://schemas.openxmlformats.org/officeDocument/2006/relationships/oleObject" Target="../embeddings/oleObject4.bin" TargetMode="Internal" /><Relationship Id="rId9" Type="http://schemas.openxmlformats.org/officeDocument/2006/relationships/oleObject" Target="../embeddings/oleObject5.bin" TargetMode="In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oleObject" Target="../embeddings/oleObject11.bin" TargetMode="Internal" /><Relationship Id="rId11" Type="http://schemas.openxmlformats.org/officeDocument/2006/relationships/image" Target="../media/image13.wmf" /><Relationship Id="rId12" Type="http://schemas.openxmlformats.org/officeDocument/2006/relationships/oleObject" Target="../embeddings/oleObject12.bin" TargetMode="Internal" /><Relationship Id="rId13" Type="http://schemas.openxmlformats.org/officeDocument/2006/relationships/image" Target="../media/image14.wmf" /><Relationship Id="rId14" Type="http://schemas.openxmlformats.org/officeDocument/2006/relationships/vmlDrawing" Target="../drawings/vmlDrawing2.vml" /><Relationship Id="rId2" Type="http://schemas.openxmlformats.org/officeDocument/2006/relationships/oleObject" Target="../embeddings/oleObject7.bin" TargetMode="Internal" /><Relationship Id="rId3" Type="http://schemas.openxmlformats.org/officeDocument/2006/relationships/image" Target="../media/image9.wmf" /><Relationship Id="rId4" Type="http://schemas.openxmlformats.org/officeDocument/2006/relationships/oleObject" Target="../embeddings/oleObject8.bin" TargetMode="Internal" /><Relationship Id="rId5" Type="http://schemas.openxmlformats.org/officeDocument/2006/relationships/image" Target="../media/image10.wmf" /><Relationship Id="rId6" Type="http://schemas.openxmlformats.org/officeDocument/2006/relationships/oleObject" Target="../embeddings/oleObject9.bin" TargetMode="Internal" /><Relationship Id="rId7" Type="http://schemas.openxmlformats.org/officeDocument/2006/relationships/image" Target="../media/image11.wmf" /><Relationship Id="rId8" Type="http://schemas.openxmlformats.org/officeDocument/2006/relationships/oleObject" Target="../embeddings/oleObject10.bin" TargetMode="Internal" /><Relationship Id="rId9" Type="http://schemas.openxmlformats.org/officeDocument/2006/relationships/image" Target="../media/image12.wm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oleObject" Target="../embeddings/oleObject17.bin" TargetMode="Internal" /><Relationship Id="rId11" Type="http://schemas.openxmlformats.org/officeDocument/2006/relationships/image" Target="../media/image19.wmf" /><Relationship Id="rId12" Type="http://schemas.openxmlformats.org/officeDocument/2006/relationships/vmlDrawing" Target="../drawings/vmlDrawing3.vml" /><Relationship Id="rId2" Type="http://schemas.openxmlformats.org/officeDocument/2006/relationships/oleObject" Target="../embeddings/oleObject13.bin" TargetMode="Internal" /><Relationship Id="rId3" Type="http://schemas.openxmlformats.org/officeDocument/2006/relationships/image" Target="../media/image15.wmf" /><Relationship Id="rId4" Type="http://schemas.openxmlformats.org/officeDocument/2006/relationships/oleObject" Target="../embeddings/oleObject14.bin" TargetMode="Internal" /><Relationship Id="rId5" Type="http://schemas.openxmlformats.org/officeDocument/2006/relationships/image" Target="../media/image16.wmf" /><Relationship Id="rId6" Type="http://schemas.openxmlformats.org/officeDocument/2006/relationships/oleObject" Target="../embeddings/oleObject15.bin" TargetMode="Internal" /><Relationship Id="rId7" Type="http://schemas.openxmlformats.org/officeDocument/2006/relationships/image" Target="../media/image17.wmf" /><Relationship Id="rId8" Type="http://schemas.openxmlformats.org/officeDocument/2006/relationships/oleObject" Target="../embeddings/oleObject16.bin" TargetMode="Internal" /><Relationship Id="rId9" Type="http://schemas.openxmlformats.org/officeDocument/2006/relationships/image" Target="../media/image18.wm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oleObject" Target="../embeddings/oleObject22.bin" TargetMode="Internal" /><Relationship Id="rId11" Type="http://schemas.openxmlformats.org/officeDocument/2006/relationships/image" Target="../media/image24.wmf" /><Relationship Id="rId12" Type="http://schemas.openxmlformats.org/officeDocument/2006/relationships/oleObject" Target="../embeddings/oleObject23.bin" TargetMode="Internal" /><Relationship Id="rId13" Type="http://schemas.openxmlformats.org/officeDocument/2006/relationships/image" Target="../media/image25.wmf" /><Relationship Id="rId14" Type="http://schemas.openxmlformats.org/officeDocument/2006/relationships/oleObject" Target="../embeddings/oleObject24.bin" TargetMode="Internal" /><Relationship Id="rId15" Type="http://schemas.openxmlformats.org/officeDocument/2006/relationships/image" Target="../media/image26.wmf" /><Relationship Id="rId16" Type="http://schemas.openxmlformats.org/officeDocument/2006/relationships/oleObject" Target="../embeddings/oleObject25.bin" TargetMode="Internal" /><Relationship Id="rId17" Type="http://schemas.openxmlformats.org/officeDocument/2006/relationships/image" Target="../media/image27.wmf" /><Relationship Id="rId18" Type="http://schemas.openxmlformats.org/officeDocument/2006/relationships/oleObject" Target="../embeddings/oleObject26.bin" TargetMode="Internal" /><Relationship Id="rId19" Type="http://schemas.openxmlformats.org/officeDocument/2006/relationships/image" Target="../media/image28.wmf" /><Relationship Id="rId2" Type="http://schemas.openxmlformats.org/officeDocument/2006/relationships/oleObject" Target="../embeddings/oleObject18.bin" TargetMode="Internal" /><Relationship Id="rId20" Type="http://schemas.openxmlformats.org/officeDocument/2006/relationships/vmlDrawing" Target="../drawings/vmlDrawing4.vml" /><Relationship Id="rId3" Type="http://schemas.openxmlformats.org/officeDocument/2006/relationships/image" Target="../media/image20.wmf" /><Relationship Id="rId4" Type="http://schemas.openxmlformats.org/officeDocument/2006/relationships/oleObject" Target="../embeddings/oleObject19.bin" TargetMode="Internal" /><Relationship Id="rId5" Type="http://schemas.openxmlformats.org/officeDocument/2006/relationships/image" Target="../media/image21.wmf" /><Relationship Id="rId6" Type="http://schemas.openxmlformats.org/officeDocument/2006/relationships/oleObject" Target="../embeddings/oleObject20.bin" TargetMode="Internal" /><Relationship Id="rId7" Type="http://schemas.openxmlformats.org/officeDocument/2006/relationships/image" Target="../media/image22.wmf" /><Relationship Id="rId8" Type="http://schemas.openxmlformats.org/officeDocument/2006/relationships/oleObject" Target="../embeddings/oleObject21.bin" TargetMode="Internal" /><Relationship Id="rId9" Type="http://schemas.openxmlformats.org/officeDocument/2006/relationships/image" Target="../media/image23.wm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oleObject" Target="../embeddings/oleObject27.bin" TargetMode="Internal" /><Relationship Id="rId3" Type="http://schemas.openxmlformats.org/officeDocument/2006/relationships/image" Target="../media/image29.wmf" /><Relationship Id="rId4" Type="http://schemas.openxmlformats.org/officeDocument/2006/relationships/oleObject" Target="../embeddings/oleObject28.bin" TargetMode="Internal" /><Relationship Id="rId5" Type="http://schemas.openxmlformats.org/officeDocument/2006/relationships/image" Target="../media/image30.wmf" /><Relationship Id="rId6" Type="http://schemas.openxmlformats.org/officeDocument/2006/relationships/oleObject" Target="../embeddings/oleObject29.bin" TargetMode="Internal" /><Relationship Id="rId7" Type="http://schemas.openxmlformats.org/officeDocument/2006/relationships/image" Target="../media/image31.wmf" /><Relationship Id="rId8" Type="http://schemas.openxmlformats.org/officeDocument/2006/relationships/vmlDrawing" Target="../drawings/vmlDrawing5.v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635" y="2752725"/>
            <a:ext cx="12192635" cy="41052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10" name="文本框 9"/>
          <p:cNvSpPr txBox="1"/>
          <p:nvPr/>
        </p:nvSpPr>
        <p:spPr>
          <a:xfrm>
            <a:off x="6625811" y="1644899"/>
            <a:ext cx="6098959" cy="1106805"/>
          </a:xfrm>
          <a:prstGeom prst="rect">
            <a:avLst/>
          </a:prstGeom>
          <a:noFill/>
        </p:spPr>
        <p:txBody>
          <a:bodyPr wrap="square" rtlCol="0">
            <a:spAutoFit/>
          </a:bodyPr>
          <a:lstStyle/>
          <a:p>
            <a:r>
              <a:rPr lang="zh-CN" altLang="en-US" sz="6600" b="1">
                <a:solidFill>
                  <a:schemeClr val="tx1"/>
                </a:solidFill>
                <a:latin typeface="微软雅黑" panose="020b0503020204020204" charset="-122"/>
                <a:ea typeface="微软雅黑" panose="020b0503020204020204" charset="-122"/>
              </a:rPr>
              <a:t>数学</a:t>
            </a:r>
            <a:r>
              <a:rPr lang="zh-CN" altLang="en-US" sz="2800"/>
              <a:t>（人教</a:t>
            </a:r>
            <a:r>
              <a:rPr lang="en-US" altLang="zh-CN" sz="2800"/>
              <a:t>A</a:t>
            </a:r>
            <a:r>
              <a:rPr lang="zh-CN" altLang="en-US" sz="2800"/>
              <a:t>版）</a:t>
            </a:r>
            <a:endParaRPr lang="zh-CN" altLang="en-US" sz="2800"/>
          </a:p>
        </p:txBody>
      </p:sp>
      <p:sp>
        <p:nvSpPr>
          <p:cNvPr id="13" name="文本框 12"/>
          <p:cNvSpPr txBox="1"/>
          <p:nvPr/>
        </p:nvSpPr>
        <p:spPr>
          <a:xfrm>
            <a:off x="10303940" y="2383197"/>
            <a:ext cx="1325880" cy="368300"/>
          </a:xfrm>
          <a:prstGeom prst="rect">
            <a:avLst/>
          </a:prstGeom>
          <a:noFill/>
        </p:spPr>
        <p:txBody>
          <a:bodyPr wrap="none" rtlCol="0">
            <a:spAutoFit/>
          </a:bodyPr>
          <a:lstStyle/>
          <a:p>
            <a:r>
              <a:rPr lang="zh-CN" altLang="en-US"/>
              <a:t>必修第二册</a:t>
            </a:r>
            <a:endParaRPr lang="zh-CN" altLang="en-US"/>
          </a:p>
        </p:txBody>
      </p:sp>
      <p:sp>
        <p:nvSpPr>
          <p:cNvPr id="14" name="文本框 13"/>
          <p:cNvSpPr txBox="1"/>
          <p:nvPr/>
        </p:nvSpPr>
        <p:spPr>
          <a:xfrm>
            <a:off x="6809105" y="3284855"/>
            <a:ext cx="5104765" cy="583565"/>
          </a:xfrm>
          <a:prstGeom prst="rect">
            <a:avLst/>
          </a:prstGeom>
          <a:noFill/>
        </p:spPr>
        <p:txBody>
          <a:bodyPr wrap="square" rtlCol="0">
            <a:spAutoFit/>
          </a:bodyPr>
          <a:lstStyle/>
          <a:p>
            <a:r>
              <a:rPr lang="zh-CN" altLang="en-US" sz="3200" b="1">
                <a:latin typeface="微软雅黑" panose="020b0503020204020204" charset="-122"/>
                <a:ea typeface="微软雅黑" panose="020b0503020204020204" charset="-122"/>
              </a:rPr>
              <a:t>第七章</a:t>
            </a:r>
            <a:r>
              <a:rPr lang="en-US" altLang="zh-CN" sz="3200" b="1">
                <a:latin typeface="微软雅黑" panose="020b0503020204020204" charset="-122"/>
                <a:ea typeface="微软雅黑" panose="020b0503020204020204" charset="-122"/>
              </a:rPr>
              <a:t> </a:t>
            </a:r>
            <a:r>
              <a:rPr lang="zh-CN" altLang="en-US" sz="3200" b="1">
                <a:latin typeface="微软雅黑" panose="020b0503020204020204" charset="-122"/>
                <a:ea typeface="微软雅黑" panose="020b0503020204020204" charset="-122"/>
              </a:rPr>
              <a:t>复数   </a:t>
            </a:r>
            <a:endParaRPr lang="zh-CN" altLang="en-US" sz="3200" b="1">
              <a:latin typeface="微软雅黑" panose="020b0503020204020204" charset="-122"/>
              <a:ea typeface="微软雅黑" panose="020b0503020204020204" charset="-122"/>
            </a:endParaRPr>
          </a:p>
        </p:txBody>
      </p:sp>
      <p:sp>
        <p:nvSpPr>
          <p:cNvPr id="15" name="文本框 14"/>
          <p:cNvSpPr txBox="1"/>
          <p:nvPr/>
        </p:nvSpPr>
        <p:spPr>
          <a:xfrm>
            <a:off x="6244322" y="4159954"/>
            <a:ext cx="4679950" cy="1568450"/>
          </a:xfrm>
          <a:prstGeom prst="rect">
            <a:avLst/>
          </a:prstGeom>
          <a:noFill/>
        </p:spPr>
        <p:txBody>
          <a:bodyPr wrap="none" rtlCol="0">
            <a:spAutoFit/>
          </a:bodyPr>
          <a:lstStyle/>
          <a:p>
            <a:pPr algn="l"/>
            <a:r>
              <a:rPr sz="3200" b="1">
                <a:latin typeface="宋体" panose="02010600030101010101" pitchFamily="2" charset="-122"/>
                <a:ea typeface="宋体" panose="02010600030101010101" pitchFamily="2" charset="-122"/>
                <a:cs typeface="宋体" panose="02010600030101010101" pitchFamily="2" charset="-122"/>
                <a:sym typeface="+mn-ea"/>
              </a:rPr>
              <a:t>7.2.2 复数的乘、除运算</a:t>
            </a:r>
            <a:endParaRPr sz="3200" b="1">
              <a:latin typeface="宋体" panose="02010600030101010101" pitchFamily="2" charset="-122"/>
              <a:ea typeface="宋体" panose="02010600030101010101" pitchFamily="2" charset="-122"/>
              <a:cs typeface="宋体" panose="02010600030101010101" pitchFamily="2" charset="-122"/>
            </a:endParaRPr>
          </a:p>
          <a:p>
            <a:pPr algn="l"/>
            <a:endParaRPr sz="3200" b="1">
              <a:latin typeface="黑体" panose="02010609060101010101" pitchFamily="2" charset="-122"/>
              <a:ea typeface="黑体" panose="02010609060101010101" pitchFamily="2" charset="-122"/>
            </a:endParaRPr>
          </a:p>
          <a:p>
            <a:pPr algn="l"/>
            <a:endParaRPr lang="zh-CN" sz="320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3"/>
          <a:stretch>
            <a:fillRect/>
          </a:stretch>
        </p:blipFill>
        <p:spPr>
          <a:xfrm>
            <a:off x="455295" y="615950"/>
            <a:ext cx="5789295" cy="578929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2"/>
          <p:cNvSpPr txBox="1"/>
          <p:nvPr/>
        </p:nvSpPr>
        <p:spPr>
          <a:xfrm>
            <a:off x="309242" y="791391"/>
            <a:ext cx="11573367" cy="1124585"/>
          </a:xfrm>
          <a:prstGeom prst="rect">
            <a:avLst/>
          </a:prstGeom>
          <a:noFill/>
          <a:ln w="9525">
            <a:noFill/>
          </a:ln>
        </p:spPr>
        <p:txBody>
          <a:bodyPr wrap="square" anchor="t">
            <a:spAutoFit/>
          </a:bodyPr>
          <a:lstStyle/>
          <a:p>
            <a:pPr>
              <a:lnSpc>
                <a:spcPct val="120000"/>
              </a:lnSpc>
            </a:pPr>
            <a:r>
              <a:rPr lang="zh-CN" altLang="en-US" sz="2800" b="1" smtClean="0">
                <a:solidFill>
                  <a:srgbClr val="00B0F0"/>
                </a:solidFill>
                <a:latin typeface="楷体" panose="02010609060101010101" pitchFamily="49" charset="-122"/>
                <a:ea typeface="楷体" panose="02010609060101010101" pitchFamily="49" charset="-122"/>
              </a:rPr>
              <a:t> 问题</a:t>
            </a:r>
            <a:r>
              <a:rPr lang="en-US" altLang="zh-CN" sz="2800" b="1" smtClean="0">
                <a:solidFill>
                  <a:srgbClr val="00B0F0"/>
                </a:solidFill>
                <a:latin typeface="楷体" panose="02010609060101010101" pitchFamily="49" charset="-122"/>
                <a:ea typeface="楷体" panose="02010609060101010101" pitchFamily="49" charset="-122"/>
              </a:rPr>
              <a:t>5</a:t>
            </a:r>
            <a:r>
              <a:rPr lang="zh-CN" altLang="en-US" sz="2800" b="1" smtClean="0">
                <a:latin typeface="楷体" panose="02010609060101010101" pitchFamily="49" charset="-122"/>
                <a:ea typeface="楷体" panose="02010609060101010101" pitchFamily="49" charset="-122"/>
              </a:rPr>
              <a:t>类比</a:t>
            </a:r>
            <a:r>
              <a:rPr lang="zh-CN" altLang="en-US" sz="2800" b="1">
                <a:latin typeface="楷体" panose="02010609060101010101" pitchFamily="49" charset="-122"/>
                <a:ea typeface="楷体" panose="02010609060101010101" pitchFamily="49" charset="-122"/>
              </a:rPr>
              <a:t>实数的除法是乘法的逆运算，我们规定复数的除法是乘法的逆运算</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请探求复数除法的法则？</a:t>
            </a:r>
            <a:endParaRPr lang="zh-CN" altLang="en-US" sz="2800" b="1">
              <a:latin typeface="楷体" panose="02010609060101010101" pitchFamily="49" charset="-122"/>
              <a:ea typeface="楷体" panose="02010609060101010101" pitchFamily="49" charset="-122"/>
            </a:endParaRPr>
          </a:p>
        </p:txBody>
      </p:sp>
      <p:sp>
        <p:nvSpPr>
          <p:cNvPr id="116" name="文本框 115"/>
          <p:cNvSpPr txBox="1"/>
          <p:nvPr/>
        </p:nvSpPr>
        <p:spPr>
          <a:xfrm>
            <a:off x="309245" y="2437765"/>
            <a:ext cx="7240905" cy="521970"/>
          </a:xfrm>
          <a:prstGeom prst="rect">
            <a:avLst/>
          </a:prstGeom>
          <a:noFill/>
          <a:ln w="9525">
            <a:noFill/>
          </a:ln>
        </p:spPr>
        <p:txBody>
          <a:bodyPr wrap="square">
            <a:spAutoFit/>
          </a:bodyPr>
          <a:lstStyle/>
          <a:p>
            <a:pPr indent="0"/>
            <a:r>
              <a:rPr lang="en-US" sz="2800">
                <a:latin typeface="宋体" panose="02010600030101010101" pitchFamily="2" charset="-122"/>
                <a:ea typeface="宋体" panose="02010600030101010101" pitchFamily="2" charset="-122"/>
              </a:rPr>
              <a:t>1</a:t>
            </a:r>
            <a:r>
              <a:rPr lang="zh-CN" sz="2800">
                <a:ea typeface="宋体" panose="02010600030101010101" pitchFamily="2" charset="-122"/>
              </a:rPr>
              <a:t>．利用待定系数法求出两个复数的商</a:t>
            </a:r>
            <a:endParaRPr lang="zh-CN" altLang="en-US" sz="2800"/>
          </a:p>
        </p:txBody>
      </p:sp>
      <p:grpSp>
        <p:nvGrpSpPr>
          <p:cNvPr id="13" name="组合 12"/>
          <p:cNvGrpSpPr/>
          <p:nvPr/>
        </p:nvGrpSpPr>
        <p:grpSpPr>
          <a:xfrm>
            <a:off x="453390" y="3119755"/>
            <a:ext cx="11087100" cy="2038350"/>
            <a:chOff x="487" y="3935"/>
            <a:chExt cx="17460" cy="3210"/>
          </a:xfrm>
        </p:grpSpPr>
        <p:sp>
          <p:nvSpPr>
            <p:cNvPr id="3" name="文本框 2"/>
            <p:cNvSpPr txBox="1"/>
            <p:nvPr/>
          </p:nvSpPr>
          <p:spPr>
            <a:xfrm>
              <a:off x="487" y="3935"/>
              <a:ext cx="17461" cy="3197"/>
            </a:xfrm>
            <a:prstGeom prst="rect">
              <a:avLst/>
            </a:prstGeom>
            <a:noFill/>
          </p:spPr>
          <p:txBody>
            <a:bodyPr wrap="none" rtlCol="0">
              <a:spAutoFit/>
            </a:bodyPr>
            <a:lstStyle/>
            <a:p>
              <a:pPr>
                <a:lnSpc>
                  <a:spcPct val="150000"/>
                </a:lnSpc>
              </a:pPr>
              <a:r>
                <a:rPr lang="zh-CN" altLang="en-US" sz="2800"/>
                <a:t>设</a:t>
              </a:r>
              <a:r>
                <a:rPr lang="en-US" altLang="zh-CN" sz="2800"/>
                <a:t>                                    </a:t>
              </a:r>
              <a:r>
                <a:rPr lang="zh-CN" altLang="en-US" sz="2800"/>
                <a:t>，类比实数的除法是乘法的逆运算以及复数</a:t>
              </a:r>
              <a:endParaRPr lang="zh-CN" altLang="en-US" sz="2800"/>
            </a:p>
            <a:p>
              <a:pPr>
                <a:lnSpc>
                  <a:spcPct val="150000"/>
                </a:lnSpc>
              </a:pPr>
              <a:r>
                <a:rPr lang="zh-CN" altLang="en-US" sz="2800"/>
                <a:t>减法法则的定义方法，应该有</a:t>
              </a:r>
              <a:r>
                <a:rPr lang="en-US" altLang="zh-CN" sz="2800"/>
                <a:t>                                                             </a:t>
              </a:r>
              <a:r>
                <a:rPr lang="zh-CN" altLang="en-US" sz="2800"/>
                <a:t>，</a:t>
              </a:r>
              <a:endParaRPr lang="zh-CN" altLang="en-US" sz="2800"/>
            </a:p>
            <a:p>
              <a:pPr>
                <a:lnSpc>
                  <a:spcPct val="150000"/>
                </a:lnSpc>
              </a:pPr>
              <a:r>
                <a:rPr lang="zh-CN" altLang="en-US" sz="2800"/>
                <a:t>复数</a:t>
              </a:r>
              <a:r>
                <a:rPr lang="en-US" altLang="zh-CN" sz="2800"/>
                <a:t>             </a:t>
              </a:r>
              <a:r>
                <a:rPr lang="zh-CN" altLang="en-US" sz="2800"/>
                <a:t>是复数</a:t>
              </a:r>
              <a:r>
                <a:rPr lang="en-US" altLang="zh-CN" sz="2800"/>
                <a:t>                           </a:t>
              </a:r>
              <a:r>
                <a:rPr lang="zh-CN" altLang="en-US" sz="2800"/>
                <a:t>的商．</a:t>
              </a:r>
              <a:endParaRPr lang="zh-CN" altLang="en-US" sz="2800"/>
            </a:p>
          </p:txBody>
        </p:sp>
        <p:graphicFrame>
          <p:nvGraphicFramePr>
            <p:cNvPr id="2147484715" name="对象 -2147482582"/>
            <p:cNvGraphicFramePr>
              <a:graphicFrameLocks noChangeAspect="1"/>
            </p:cNvGraphicFramePr>
            <p:nvPr/>
          </p:nvGraphicFramePr>
          <p:xfrm>
            <a:off x="1267" y="4250"/>
            <a:ext cx="5412" cy="846"/>
          </p:xfrm>
          <a:graphic>
            <a:graphicData uri="http://schemas.openxmlformats.org/presentationml/2006/ole">
              <mc:AlternateContent>
                <mc:Choice xmlns:v="urn:schemas-microsoft-com:vml" Requires="v">
                  <p:oleObj spid="_x0000_s1067" r:id="rId2" imgW="1460500" imgH="228600" progId="Equation.DSMT4">
                    <p:embed/>
                  </p:oleObj>
                </mc:Choice>
                <mc:Fallback>
                  <p:oleObj r:id="rId2" imgW="1460500" imgH="228600" progId="Equation.DSMT4">
                    <p:embed/>
                    <p:pic>
                      <p:nvPicPr>
                        <p:cNvPr id="0" name="OLE substitute image"/>
                        <p:cNvPicPr/>
                        <p:nvPr/>
                      </p:nvPicPr>
                      <p:blipFill>
                        <a:blip r:embed="rId3"/>
                        <a:stretch>
                          <a:fillRect/>
                        </a:stretch>
                      </p:blipFill>
                      <p:spPr>
                        <a:xfrm>
                          <a:off x="1267" y="4250"/>
                          <a:ext cx="5412" cy="846"/>
                        </a:xfrm>
                        <a:prstGeom prst="rect">
                          <a:avLst/>
                        </a:prstGeom>
                        <a:noFill/>
                        <a:ln w="38100">
                          <a:noFill/>
                          <a:miter/>
                        </a:ln>
                      </p:spPr>
                    </p:pic>
                  </p:oleObj>
                </mc:Fallback>
              </mc:AlternateContent>
            </a:graphicData>
          </a:graphic>
        </p:graphicFrame>
        <p:graphicFrame>
          <p:nvGraphicFramePr>
            <p:cNvPr id="2147484716" name="对象 -2147482581"/>
            <p:cNvGraphicFramePr>
              <a:graphicFrameLocks noChangeAspect="1"/>
            </p:cNvGraphicFramePr>
            <p:nvPr/>
          </p:nvGraphicFramePr>
          <p:xfrm>
            <a:off x="8015" y="5306"/>
            <a:ext cx="9097" cy="904"/>
          </p:xfrm>
          <a:graphic>
            <a:graphicData uri="http://schemas.openxmlformats.org/presentationml/2006/ole">
              <mc:AlternateContent>
                <mc:Choice xmlns:v="urn:schemas-microsoft-com:vml" Requires="v">
                  <p:oleObj spid="_x0000_s1068" r:id="rId4" imgW="2298700" imgH="228600" progId="Equation.DSMT4">
                    <p:embed/>
                  </p:oleObj>
                </mc:Choice>
                <mc:Fallback>
                  <p:oleObj r:id="rId4" imgW="2298700" imgH="228600" progId="Equation.DSMT4">
                    <p:embed/>
                    <p:pic>
                      <p:nvPicPr>
                        <p:cNvPr id="0" name="OLE substitute image"/>
                        <p:cNvPicPr/>
                        <p:nvPr/>
                      </p:nvPicPr>
                      <p:blipFill>
                        <a:blip r:embed="rId5"/>
                        <a:stretch>
                          <a:fillRect/>
                        </a:stretch>
                      </p:blipFill>
                      <p:spPr>
                        <a:xfrm>
                          <a:off x="8015" y="5306"/>
                          <a:ext cx="9097" cy="904"/>
                        </a:xfrm>
                        <a:prstGeom prst="rect">
                          <a:avLst/>
                        </a:prstGeom>
                        <a:noFill/>
                        <a:ln w="38100">
                          <a:noFill/>
                          <a:miter/>
                        </a:ln>
                      </p:spPr>
                    </p:pic>
                  </p:oleObj>
                </mc:Fallback>
              </mc:AlternateContent>
            </a:graphicData>
          </a:graphic>
        </p:graphicFrame>
        <p:graphicFrame>
          <p:nvGraphicFramePr>
            <p:cNvPr id="2147484717" name="对象 -2147482580"/>
            <p:cNvGraphicFramePr>
              <a:graphicFrameLocks noChangeAspect="1"/>
            </p:cNvGraphicFramePr>
            <p:nvPr/>
          </p:nvGraphicFramePr>
          <p:xfrm>
            <a:off x="1907" y="6243"/>
            <a:ext cx="1730" cy="897"/>
          </p:xfrm>
          <a:graphic>
            <a:graphicData uri="http://schemas.openxmlformats.org/presentationml/2006/ole">
              <mc:AlternateContent>
                <mc:Choice xmlns:v="urn:schemas-microsoft-com:vml" Requires="v">
                  <p:oleObj spid="_x0000_s1069" r:id="rId6" imgW="393700" imgH="203200" progId="Equation.DSMT4">
                    <p:embed/>
                  </p:oleObj>
                </mc:Choice>
                <mc:Fallback>
                  <p:oleObj r:id="rId6" imgW="393700" imgH="203200" progId="Equation.DSMT4">
                    <p:embed/>
                    <p:pic>
                      <p:nvPicPr>
                        <p:cNvPr id="0" name="OLE substitute image"/>
                        <p:cNvPicPr/>
                        <p:nvPr/>
                      </p:nvPicPr>
                      <p:blipFill>
                        <a:blip r:embed="rId7"/>
                        <a:stretch>
                          <a:fillRect/>
                        </a:stretch>
                      </p:blipFill>
                      <p:spPr>
                        <a:xfrm>
                          <a:off x="1907" y="6243"/>
                          <a:ext cx="1730" cy="897"/>
                        </a:xfrm>
                        <a:prstGeom prst="rect">
                          <a:avLst/>
                        </a:prstGeom>
                        <a:noFill/>
                        <a:ln w="38100">
                          <a:noFill/>
                          <a:miter/>
                        </a:ln>
                      </p:spPr>
                    </p:pic>
                  </p:oleObj>
                </mc:Fallback>
              </mc:AlternateContent>
            </a:graphicData>
          </a:graphic>
        </p:graphicFrame>
        <p:graphicFrame>
          <p:nvGraphicFramePr>
            <p:cNvPr id="2147484718" name="对象 -2147482579"/>
            <p:cNvGraphicFramePr>
              <a:graphicFrameLocks noChangeAspect="1"/>
            </p:cNvGraphicFramePr>
            <p:nvPr/>
          </p:nvGraphicFramePr>
          <p:xfrm>
            <a:off x="5565" y="6329"/>
            <a:ext cx="3898" cy="817"/>
          </p:xfrm>
          <a:graphic>
            <a:graphicData uri="http://schemas.openxmlformats.org/presentationml/2006/ole">
              <mc:AlternateContent>
                <mc:Choice xmlns:v="urn:schemas-microsoft-com:vml" Requires="v">
                  <p:oleObj spid="_x0000_s1070" r:id="rId8" imgW="1091565" imgH="228600" progId="Equation.DSMT4">
                    <p:embed/>
                  </p:oleObj>
                </mc:Choice>
                <mc:Fallback>
                  <p:oleObj r:id="rId8" imgW="1091565" imgH="228600" progId="Equation.DSMT4">
                    <p:embed/>
                    <p:pic>
                      <p:nvPicPr>
                        <p:cNvPr id="0" name="OLE substitute image"/>
                        <p:cNvPicPr/>
                        <p:nvPr/>
                      </p:nvPicPr>
                      <p:blipFill>
                        <a:blip r:embed="rId9"/>
                        <a:stretch>
                          <a:fillRect/>
                        </a:stretch>
                      </p:blipFill>
                      <p:spPr>
                        <a:xfrm>
                          <a:off x="5565" y="6329"/>
                          <a:ext cx="3898" cy="817"/>
                        </a:xfrm>
                        <a:prstGeom prst="rect">
                          <a:avLst/>
                        </a:prstGeom>
                        <a:noFill/>
                        <a:ln w="38100">
                          <a:noFill/>
                          <a:miter/>
                        </a:ln>
                      </p:spPr>
                    </p:pic>
                  </p:oleObj>
                </mc:Fallback>
              </mc:AlternateContent>
            </a:graphicData>
          </a:graphic>
        </p:graphicFrame>
      </p:grpSp>
      <p:sp>
        <p:nvSpPr>
          <p:cNvPr id="15" name="文本框 14"/>
          <p:cNvSpPr txBox="1"/>
          <p:nvPr/>
        </p:nvSpPr>
        <p:spPr>
          <a:xfrm>
            <a:off x="737235" y="69850"/>
            <a:ext cx="5080000" cy="521970"/>
          </a:xfrm>
          <a:prstGeom prst="rect">
            <a:avLst/>
          </a:prstGeom>
          <a:noFill/>
          <a:ln w="9525">
            <a:noFill/>
          </a:ln>
        </p:spPr>
        <p:txBody>
          <a:bodyPr>
            <a:spAutoFit/>
          </a:bodyPr>
          <a:lstStyle/>
          <a:p>
            <a:pPr indent="0"/>
            <a:r>
              <a:rPr lang="zh-CN" sz="2800" b="1">
                <a:solidFill>
                  <a:srgbClr val="FF0000"/>
                </a:solidFill>
                <a:ea typeface="宋体" panose="02010600030101010101" pitchFamily="2" charset="-122"/>
              </a:rPr>
              <a:t>探究三</a:t>
            </a:r>
            <a:r>
              <a:rPr 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sz="2800" b="1">
                <a:solidFill>
                  <a:srgbClr val="FF0000"/>
                </a:solidFill>
                <a:ea typeface="宋体" panose="02010600030101010101" pitchFamily="2" charset="-122"/>
              </a:rPr>
              <a:t>复数除法法则</a:t>
            </a:r>
            <a:endParaRPr lang="zh-CN" altLang="en-US" sz="2800" b="1">
              <a:solidFill>
                <a:srgbClr val="FF0000"/>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down)">
                                      <p:cBhvr>
                                        <p:cTn id="7" dur="500"/>
                                        <p:tgtEl>
                                          <p:spTgt spid="11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1" name="组合 20"/>
          <p:cNvGrpSpPr/>
          <p:nvPr/>
        </p:nvGrpSpPr>
        <p:grpSpPr>
          <a:xfrm>
            <a:off x="337820" y="1239520"/>
            <a:ext cx="10539730" cy="4858385"/>
            <a:chOff x="532" y="1952"/>
            <a:chExt cx="16598" cy="7651"/>
          </a:xfrm>
        </p:grpSpPr>
        <p:sp>
          <p:nvSpPr>
            <p:cNvPr id="8" name="文本框 7"/>
            <p:cNvSpPr txBox="1"/>
            <p:nvPr/>
          </p:nvSpPr>
          <p:spPr>
            <a:xfrm>
              <a:off x="532" y="1952"/>
              <a:ext cx="16599" cy="7269"/>
            </a:xfrm>
            <a:prstGeom prst="rect">
              <a:avLst/>
            </a:prstGeom>
            <a:noFill/>
          </p:spPr>
          <p:txBody>
            <a:bodyPr wrap="square" rtlCol="0">
              <a:spAutoFit/>
            </a:bodyPr>
            <a:lstStyle/>
            <a:p>
              <a:pPr>
                <a:lnSpc>
                  <a:spcPct val="150000"/>
                </a:lnSpc>
              </a:pPr>
              <a:r>
                <a:rPr lang="en-US" altLang="zh-CN" sz="2800"/>
                <a:t>                                                                 </a:t>
              </a:r>
              <a:r>
                <a:rPr lang="zh-CN" altLang="en-US" sz="2800"/>
                <a:t>，根据复数相等的定义： </a:t>
              </a:r>
              <a:endParaRPr lang="zh-CN" altLang="en-US" sz="2800"/>
            </a:p>
            <a:p>
              <a:pPr>
                <a:lnSpc>
                  <a:spcPct val="150000"/>
                </a:lnSpc>
              </a:pPr>
              <a:endParaRPr lang="zh-CN" altLang="en-US" sz="2800"/>
            </a:p>
            <a:p>
              <a:pPr>
                <a:lnSpc>
                  <a:spcPct val="150000"/>
                </a:lnSpc>
              </a:pPr>
              <a:r>
                <a:rPr lang="zh-CN" altLang="en-US" sz="2800"/>
                <a:t>得到方程组</a:t>
              </a:r>
              <a:r>
                <a:rPr lang="en-US" altLang="zh-CN" sz="2800"/>
                <a:t>                           </a:t>
              </a:r>
              <a:r>
                <a:rPr lang="zh-CN" altLang="en-US" sz="2800"/>
                <a:t>，解方程组得到</a:t>
              </a:r>
              <a:endParaRPr lang="zh-CN" altLang="en-US" sz="2800"/>
            </a:p>
            <a:p>
              <a:pPr>
                <a:lnSpc>
                  <a:spcPct val="150000"/>
                </a:lnSpc>
              </a:pPr>
              <a:endParaRPr lang="zh-CN" altLang="en-US" sz="2800"/>
            </a:p>
            <a:p>
              <a:pPr>
                <a:lnSpc>
                  <a:spcPct val="150000"/>
                </a:lnSpc>
              </a:pPr>
              <a:r>
                <a:rPr lang="zh-CN" altLang="en-US" sz="2800"/>
                <a:t>因此： </a:t>
              </a:r>
              <a:endParaRPr lang="zh-CN" altLang="en-US" sz="2800"/>
            </a:p>
            <a:p>
              <a:pPr>
                <a:lnSpc>
                  <a:spcPct val="150000"/>
                </a:lnSpc>
              </a:pPr>
              <a:endParaRPr lang="zh-CN" altLang="en-US" sz="2800"/>
            </a:p>
            <a:p>
              <a:pPr>
                <a:lnSpc>
                  <a:spcPct val="150000"/>
                </a:lnSpc>
              </a:pPr>
              <a:r>
                <a:rPr lang="zh-CN" altLang="en-US" sz="2800"/>
                <a:t>即</a:t>
              </a:r>
              <a:endParaRPr lang="zh-CN" altLang="en-US" sz="2800"/>
            </a:p>
          </p:txBody>
        </p:sp>
        <p:graphicFrame>
          <p:nvGraphicFramePr>
            <p:cNvPr id="10" name="对象 9"/>
            <p:cNvGraphicFramePr>
              <a:graphicFrameLocks noChangeAspect="1"/>
            </p:cNvGraphicFramePr>
            <p:nvPr/>
          </p:nvGraphicFramePr>
          <p:xfrm>
            <a:off x="532" y="2238"/>
            <a:ext cx="4228" cy="886"/>
          </p:xfrm>
          <a:graphic>
            <a:graphicData uri="http://schemas.openxmlformats.org/presentationml/2006/ole">
              <mc:AlternateContent>
                <mc:Choice xmlns:v="urn:schemas-microsoft-com:vml" Requires="v">
                  <p:oleObj spid="_x0000_s1071" r:id="rId2" imgW="1091565" imgH="228600" progId="Equation.DSMT4">
                    <p:embed/>
                  </p:oleObj>
                </mc:Choice>
                <mc:Fallback>
                  <p:oleObj r:id="rId2" imgW="1091565" imgH="228600" progId="Equation.DSMT4">
                    <p:embed/>
                    <p:pic>
                      <p:nvPicPr>
                        <p:cNvPr id="0" name="OLE substitute image"/>
                        <p:cNvPicPr/>
                        <p:nvPr/>
                      </p:nvPicPr>
                      <p:blipFill>
                        <a:blip r:embed="rId3"/>
                        <a:stretch>
                          <a:fillRect/>
                        </a:stretch>
                      </p:blipFill>
                      <p:spPr>
                        <a:xfrm>
                          <a:off x="532" y="2238"/>
                          <a:ext cx="4228" cy="886"/>
                        </a:xfrm>
                        <a:prstGeom prst="rect">
                          <a:avLst/>
                        </a:prstGeom>
                        <a:noFill/>
                        <a:ln w="38100">
                          <a:noFill/>
                          <a:miter/>
                        </a:ln>
                      </p:spPr>
                    </p:pic>
                  </p:oleObj>
                </mc:Fallback>
              </mc:AlternateContent>
            </a:graphicData>
          </a:graphic>
        </p:graphicFrame>
        <p:graphicFrame>
          <p:nvGraphicFramePr>
            <p:cNvPr id="2147484720" name="对象 -2147482577"/>
            <p:cNvGraphicFramePr>
              <a:graphicFrameLocks noChangeAspect="1"/>
            </p:cNvGraphicFramePr>
            <p:nvPr/>
          </p:nvGraphicFramePr>
          <p:xfrm>
            <a:off x="4760" y="2255"/>
            <a:ext cx="5711" cy="869"/>
          </p:xfrm>
          <a:graphic>
            <a:graphicData uri="http://schemas.openxmlformats.org/presentationml/2006/ole">
              <mc:AlternateContent>
                <mc:Choice xmlns:v="urn:schemas-microsoft-com:vml" Requires="v">
                  <p:oleObj spid="_x0000_s1072" r:id="rId4" imgW="1346200" imgH="203200" progId="Equation.DSMT4">
                    <p:embed/>
                  </p:oleObj>
                </mc:Choice>
                <mc:Fallback>
                  <p:oleObj r:id="rId4" imgW="1346200" imgH="203200" progId="Equation.DSMT4">
                    <p:embed/>
                    <p:pic>
                      <p:nvPicPr>
                        <p:cNvPr id="0" name="OLE substitute image"/>
                        <p:cNvPicPr/>
                        <p:nvPr/>
                      </p:nvPicPr>
                      <p:blipFill>
                        <a:blip r:embed="rId5"/>
                        <a:stretch>
                          <a:fillRect/>
                        </a:stretch>
                      </p:blipFill>
                      <p:spPr>
                        <a:xfrm>
                          <a:off x="4760" y="2255"/>
                          <a:ext cx="5711" cy="869"/>
                        </a:xfrm>
                        <a:prstGeom prst="rect">
                          <a:avLst/>
                        </a:prstGeom>
                        <a:noFill/>
                        <a:ln w="38100">
                          <a:noFill/>
                          <a:miter/>
                        </a:ln>
                      </p:spPr>
                    </p:pic>
                  </p:oleObj>
                </mc:Fallback>
              </mc:AlternateContent>
            </a:graphicData>
          </a:graphic>
        </p:graphicFrame>
        <p:graphicFrame>
          <p:nvGraphicFramePr>
            <p:cNvPr id="2147484721" name="对象 -2147482576"/>
            <p:cNvGraphicFramePr>
              <a:graphicFrameLocks noChangeAspect="1"/>
            </p:cNvGraphicFramePr>
            <p:nvPr/>
          </p:nvGraphicFramePr>
          <p:xfrm>
            <a:off x="3820" y="3868"/>
            <a:ext cx="3445" cy="1934"/>
          </p:xfrm>
          <a:graphic>
            <a:graphicData uri="http://schemas.openxmlformats.org/presentationml/2006/ole">
              <mc:AlternateContent>
                <mc:Choice xmlns:v="urn:schemas-microsoft-com:vml" Requires="v">
                  <p:oleObj spid="_x0000_s1073" r:id="rId6" imgW="812165" imgH="457200" progId="Equation.DSMT4">
                    <p:embed/>
                  </p:oleObj>
                </mc:Choice>
                <mc:Fallback>
                  <p:oleObj r:id="rId6" imgW="812165" imgH="457200" progId="Equation.DSMT4">
                    <p:embed/>
                    <p:pic>
                      <p:nvPicPr>
                        <p:cNvPr id="0" name="OLE substitute image"/>
                        <p:cNvPicPr/>
                        <p:nvPr/>
                      </p:nvPicPr>
                      <p:blipFill>
                        <a:blip r:embed="rId7"/>
                        <a:stretch>
                          <a:fillRect/>
                        </a:stretch>
                      </p:blipFill>
                      <p:spPr>
                        <a:xfrm>
                          <a:off x="3820" y="3868"/>
                          <a:ext cx="3445" cy="1934"/>
                        </a:xfrm>
                        <a:prstGeom prst="rect">
                          <a:avLst/>
                        </a:prstGeom>
                        <a:noFill/>
                        <a:ln w="38100">
                          <a:noFill/>
                          <a:miter/>
                        </a:ln>
                      </p:spPr>
                    </p:pic>
                  </p:oleObj>
                </mc:Fallback>
              </mc:AlternateContent>
            </a:graphicData>
          </a:graphic>
        </p:graphicFrame>
        <p:graphicFrame>
          <p:nvGraphicFramePr>
            <p:cNvPr id="2147484722" name="对象 -2147482575"/>
            <p:cNvGraphicFramePr>
              <a:graphicFrameLocks noChangeAspect="1"/>
            </p:cNvGraphicFramePr>
            <p:nvPr/>
          </p:nvGraphicFramePr>
          <p:xfrm>
            <a:off x="11891" y="3141"/>
            <a:ext cx="3456" cy="2855"/>
          </p:xfrm>
          <a:graphic>
            <a:graphicData uri="http://schemas.openxmlformats.org/presentationml/2006/ole">
              <mc:AlternateContent>
                <mc:Choice xmlns:v="urn:schemas-microsoft-com:vml" Requires="v">
                  <p:oleObj spid="_x0000_s1074" r:id="rId8" imgW="1016000" imgH="838200" progId="Equation.DSMT4">
                    <p:embed/>
                  </p:oleObj>
                </mc:Choice>
                <mc:Fallback>
                  <p:oleObj r:id="rId8" imgW="1016000" imgH="838200" progId="Equation.DSMT4">
                    <p:embed/>
                    <p:pic>
                      <p:nvPicPr>
                        <p:cNvPr id="0" name="OLE substitute image"/>
                        <p:cNvPicPr/>
                        <p:nvPr/>
                      </p:nvPicPr>
                      <p:blipFill>
                        <a:blip r:embed="rId9"/>
                        <a:stretch>
                          <a:fillRect/>
                        </a:stretch>
                      </p:blipFill>
                      <p:spPr>
                        <a:xfrm>
                          <a:off x="11891" y="3141"/>
                          <a:ext cx="3456" cy="2855"/>
                        </a:xfrm>
                        <a:prstGeom prst="rect">
                          <a:avLst/>
                        </a:prstGeom>
                        <a:noFill/>
                        <a:ln w="38100">
                          <a:noFill/>
                          <a:miter/>
                        </a:ln>
                      </p:spPr>
                    </p:pic>
                  </p:oleObj>
                </mc:Fallback>
              </mc:AlternateContent>
            </a:graphicData>
          </a:graphic>
        </p:graphicFrame>
        <p:graphicFrame>
          <p:nvGraphicFramePr>
            <p:cNvPr id="2147484723" name="对象 -2147482574"/>
            <p:cNvGraphicFramePr>
              <a:graphicFrameLocks noChangeAspect="1"/>
            </p:cNvGraphicFramePr>
            <p:nvPr/>
          </p:nvGraphicFramePr>
          <p:xfrm>
            <a:off x="2299" y="5996"/>
            <a:ext cx="7000" cy="1652"/>
          </p:xfrm>
          <a:graphic>
            <a:graphicData uri="http://schemas.openxmlformats.org/presentationml/2006/ole">
              <mc:AlternateContent>
                <mc:Choice xmlns:v="urn:schemas-microsoft-com:vml" Requires="v">
                  <p:oleObj spid="_x0000_s1075" r:id="rId10" imgW="1675765" imgH="393700" progId="Equation.DSMT4">
                    <p:embed/>
                  </p:oleObj>
                </mc:Choice>
                <mc:Fallback>
                  <p:oleObj r:id="rId10" imgW="1675765" imgH="393700" progId="Equation.DSMT4">
                    <p:embed/>
                    <p:pic>
                      <p:nvPicPr>
                        <p:cNvPr id="0" name="OLE substitute image"/>
                        <p:cNvPicPr/>
                        <p:nvPr/>
                      </p:nvPicPr>
                      <p:blipFill>
                        <a:blip r:embed="rId11"/>
                        <a:stretch>
                          <a:fillRect/>
                        </a:stretch>
                      </p:blipFill>
                      <p:spPr>
                        <a:xfrm>
                          <a:off x="2299" y="5996"/>
                          <a:ext cx="7000" cy="1652"/>
                        </a:xfrm>
                        <a:prstGeom prst="rect">
                          <a:avLst/>
                        </a:prstGeom>
                        <a:noFill/>
                        <a:ln w="38100">
                          <a:noFill/>
                          <a:miter/>
                        </a:ln>
                      </p:spPr>
                    </p:pic>
                  </p:oleObj>
                </mc:Fallback>
              </mc:AlternateContent>
            </a:graphicData>
          </a:graphic>
        </p:graphicFrame>
        <p:graphicFrame>
          <p:nvGraphicFramePr>
            <p:cNvPr id="2147484724" name="对象 -2147482573"/>
            <p:cNvGraphicFramePr>
              <a:graphicFrameLocks noChangeAspect="1"/>
            </p:cNvGraphicFramePr>
            <p:nvPr/>
          </p:nvGraphicFramePr>
          <p:xfrm>
            <a:off x="1562" y="8151"/>
            <a:ext cx="11326" cy="1452"/>
          </p:xfrm>
          <a:graphic>
            <a:graphicData uri="http://schemas.openxmlformats.org/presentationml/2006/ole">
              <mc:AlternateContent>
                <mc:Choice xmlns:v="urn:schemas-microsoft-com:vml" Requires="v">
                  <p:oleObj spid="_x0000_s1076" r:id="rId12" imgW="3086100" imgH="393700" progId="Equation.DSMT4">
                    <p:embed/>
                  </p:oleObj>
                </mc:Choice>
                <mc:Fallback>
                  <p:oleObj r:id="rId12" imgW="3086100" imgH="393700" progId="Equation.DSMT4">
                    <p:embed/>
                    <p:pic>
                      <p:nvPicPr>
                        <p:cNvPr id="0" name="OLE substitute image"/>
                        <p:cNvPicPr/>
                        <p:nvPr/>
                      </p:nvPicPr>
                      <p:blipFill>
                        <a:blip r:embed="rId13"/>
                        <a:stretch>
                          <a:fillRect/>
                        </a:stretch>
                      </p:blipFill>
                      <p:spPr>
                        <a:xfrm>
                          <a:off x="1562" y="8151"/>
                          <a:ext cx="11326" cy="1452"/>
                        </a:xfrm>
                        <a:prstGeom prst="rect">
                          <a:avLst/>
                        </a:prstGeom>
                        <a:noFill/>
                        <a:ln w="38100">
                          <a:noFill/>
                          <a:miter/>
                        </a:ln>
                      </p:spPr>
                    </p:pic>
                  </p:oleObj>
                </mc:Fallback>
              </mc:AlternateContent>
            </a:graphicData>
          </a:graphic>
        </p:graphicFrame>
      </p:gr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7" name="Object 2"/>
          <p:cNvGraphicFramePr>
            <a:graphicFrameLocks noChangeAspect="1"/>
          </p:cNvGraphicFramePr>
          <p:nvPr/>
        </p:nvGraphicFramePr>
        <p:xfrm>
          <a:off x="1221105" y="2650490"/>
          <a:ext cx="6283325" cy="1023620"/>
        </p:xfrm>
        <a:graphic>
          <a:graphicData uri="http://schemas.openxmlformats.org/presentationml/2006/ole">
            <mc:AlternateContent>
              <mc:Choice xmlns:v="urn:schemas-microsoft-com:vml" Requires="v">
                <p:oleObj spid="_x0000_s1077" name="Equation" r:id="rId2" imgW="3009900" imgH="444500" progId="Equation.DSMT4">
                  <p:embed/>
                </p:oleObj>
              </mc:Choice>
              <mc:Fallback>
                <p:oleObj name="Equation" r:id="rId2" imgW="3009900" imgH="444500" progId="Equation.DSMT4">
                  <p:embed/>
                  <p:pic>
                    <p:nvPicPr>
                      <p:cNvPr id="0" name="OLE substitute image"/>
                      <p:cNvPicPr/>
                      <p:nvPr/>
                    </p:nvPicPr>
                    <p:blipFill>
                      <a:blip r:embed="rId3"/>
                      <a:stretch>
                        <a:fillRect/>
                      </a:stretch>
                    </p:blipFill>
                    <p:spPr>
                      <a:xfrm>
                        <a:off x="1221105" y="2650490"/>
                        <a:ext cx="6283325" cy="1023620"/>
                      </a:xfrm>
                      <a:prstGeom prst="rect">
                        <a:avLst/>
                      </a:prstGeom>
                      <a:noFill/>
                      <a:ln>
                        <a:solidFill>
                          <a:srgbClr val="00B0F0"/>
                        </a:solidFill>
                      </a:ln>
                    </p:spPr>
                  </p:pic>
                </p:oleObj>
              </mc:Fallback>
            </mc:AlternateContent>
          </a:graphicData>
        </a:graphic>
      </p:graphicFrame>
      <p:sp>
        <p:nvSpPr>
          <p:cNvPr id="120" name="文本框 119"/>
          <p:cNvSpPr txBox="1"/>
          <p:nvPr/>
        </p:nvSpPr>
        <p:spPr>
          <a:xfrm>
            <a:off x="403860" y="769620"/>
            <a:ext cx="8385810" cy="521970"/>
          </a:xfrm>
          <a:prstGeom prst="rect">
            <a:avLst/>
          </a:prstGeom>
          <a:noFill/>
          <a:ln w="9525">
            <a:noFill/>
          </a:ln>
        </p:spPr>
        <p:txBody>
          <a:bodyPr wrap="square">
            <a:spAutoFit/>
          </a:bodyPr>
          <a:lstStyle/>
          <a:p>
            <a:pPr indent="267970"/>
            <a:r>
              <a:rPr lang="zh-CN" sz="2800" b="1">
                <a:ea typeface="宋体" panose="02010600030101010101" pitchFamily="2" charset="-122"/>
              </a:rPr>
              <a:t>2．类比分母有理化的过程得出分母实数化的过程</a:t>
            </a:r>
            <a:endParaRPr lang="zh-CN" altLang="en-US" sz="2800" b="1">
              <a:ea typeface="宋体" panose="02010600030101010101" pitchFamily="2" charset="-122"/>
            </a:endParaRPr>
          </a:p>
        </p:txBody>
      </p:sp>
      <p:sp>
        <p:nvSpPr>
          <p:cNvPr id="3" name="文本框 2"/>
          <p:cNvSpPr txBox="1"/>
          <p:nvPr/>
        </p:nvSpPr>
        <p:spPr>
          <a:xfrm>
            <a:off x="403860" y="1670685"/>
            <a:ext cx="5080000" cy="521970"/>
          </a:xfrm>
          <a:prstGeom prst="rect">
            <a:avLst/>
          </a:prstGeom>
          <a:noFill/>
          <a:ln w="9525">
            <a:noFill/>
          </a:ln>
        </p:spPr>
        <p:txBody>
          <a:bodyPr>
            <a:spAutoFit/>
          </a:bodyPr>
          <a:lstStyle/>
          <a:p>
            <a:pPr indent="0"/>
            <a:r>
              <a:rPr lang="zh-CN" sz="2800" b="1">
                <a:ea typeface="宋体" panose="02010600030101010101" pitchFamily="2" charset="-122"/>
              </a:rPr>
              <a:t>将除法算式写成分式结构，</a:t>
            </a:r>
            <a:endParaRPr lang="zh-CN" sz="2800" b="1">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0" name="文本框 119"/>
          <p:cNvSpPr txBox="1"/>
          <p:nvPr/>
        </p:nvSpPr>
        <p:spPr>
          <a:xfrm>
            <a:off x="702945" y="879475"/>
            <a:ext cx="9531350" cy="521970"/>
          </a:xfrm>
          <a:prstGeom prst="rect">
            <a:avLst/>
          </a:prstGeom>
          <a:noFill/>
          <a:ln w="9525">
            <a:noFill/>
          </a:ln>
        </p:spPr>
        <p:txBody>
          <a:bodyPr wrap="square">
            <a:spAutoFit/>
          </a:bodyPr>
          <a:lstStyle/>
          <a:p>
            <a:pPr indent="0"/>
            <a:r>
              <a:rPr lang="zh-CN" sz="2800" b="1">
                <a:solidFill>
                  <a:schemeClr val="accent5"/>
                </a:solidFill>
                <a:latin typeface="楷体" panose="02010609060101010101" pitchFamily="49" charset="-122"/>
                <a:ea typeface="楷体" panose="02010609060101010101" pitchFamily="49" charset="-122"/>
                <a:cs typeface="楷体" panose="02010609060101010101" pitchFamily="49" charset="-122"/>
              </a:rPr>
              <a:t>问题</a:t>
            </a:r>
            <a:r>
              <a:rPr lang="en-US" sz="2800" b="1">
                <a:solidFill>
                  <a:schemeClr val="accent5"/>
                </a:solidFill>
                <a:latin typeface="楷体" panose="02010609060101010101" pitchFamily="49" charset="-122"/>
                <a:ea typeface="楷体" panose="02010609060101010101" pitchFamily="49" charset="-122"/>
                <a:cs typeface="楷体" panose="02010609060101010101" pitchFamily="49" charset="-122"/>
              </a:rPr>
              <a:t>6</a:t>
            </a:r>
            <a:r>
              <a:rPr lang="en-US" sz="2800" b="0">
                <a:latin typeface="楷体" panose="02010609060101010101" pitchFamily="49" charset="-122"/>
                <a:ea typeface="楷体" panose="02010609060101010101" pitchFamily="49" charset="-122"/>
                <a:cs typeface="楷体" panose="02010609060101010101" pitchFamily="49" charset="-122"/>
              </a:rPr>
              <a:t> </a:t>
            </a:r>
            <a:r>
              <a:rPr lang="zh-CN" sz="2800" b="0">
                <a:latin typeface="楷体" panose="02010609060101010101" pitchFamily="49" charset="-122"/>
                <a:ea typeface="楷体" panose="02010609060101010101" pitchFamily="49" charset="-122"/>
                <a:cs typeface="楷体" panose="02010609060101010101" pitchFamily="49" charset="-122"/>
              </a:rPr>
              <a:t>观察这个等式的左右两边，你会发现什么呢？</a:t>
            </a:r>
            <a:r>
              <a:rPr lang="en-US" sz="2800" b="0">
                <a:latin typeface="楷体" panose="02010609060101010101" pitchFamily="49" charset="-122"/>
                <a:ea typeface="楷体" panose="02010609060101010101" pitchFamily="49" charset="-122"/>
                <a:cs typeface="楷体" panose="02010609060101010101" pitchFamily="49" charset="-122"/>
              </a:rPr>
              <a:t> </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702945" y="1802130"/>
            <a:ext cx="9531350" cy="521970"/>
          </a:xfrm>
          <a:prstGeom prst="rect">
            <a:avLst/>
          </a:prstGeom>
          <a:noFill/>
          <a:ln w="9525">
            <a:noFill/>
          </a:ln>
        </p:spPr>
        <p:txBody>
          <a:bodyPr wrap="square">
            <a:spAutoFit/>
          </a:bodyPr>
          <a:lstStyle/>
          <a:p>
            <a:pPr indent="0"/>
            <a:r>
              <a:rPr lang="zh-CN" sz="2800" b="0">
                <a:latin typeface="楷体" panose="02010609060101010101" pitchFamily="49" charset="-122"/>
                <a:ea typeface="楷体" panose="02010609060101010101" pitchFamily="49" charset="-122"/>
              </a:rPr>
              <a:t>等式从左边到右边实现了分母由虚数变为实数．</a:t>
            </a:r>
            <a:endParaRPr lang="zh-CN" altLang="en-US" sz="2800" b="0">
              <a:latin typeface="楷体" panose="02010609060101010101" pitchFamily="49" charset="-122"/>
              <a:ea typeface="楷体" panose="02010609060101010101" pitchFamily="49" charset="-122"/>
            </a:endParaRPr>
          </a:p>
        </p:txBody>
      </p:sp>
      <p:sp>
        <p:nvSpPr>
          <p:cNvPr id="3" name="文本框 2"/>
          <p:cNvSpPr txBox="1"/>
          <p:nvPr/>
        </p:nvSpPr>
        <p:spPr>
          <a:xfrm>
            <a:off x="502920" y="2802255"/>
            <a:ext cx="9531350" cy="521970"/>
          </a:xfrm>
          <a:prstGeom prst="rect">
            <a:avLst/>
          </a:prstGeom>
          <a:noFill/>
          <a:ln w="9525">
            <a:noFill/>
          </a:ln>
        </p:spPr>
        <p:txBody>
          <a:bodyPr wrap="square">
            <a:spAutoFit/>
          </a:bodyPr>
          <a:lstStyle/>
          <a:p>
            <a:pPr indent="0"/>
            <a:r>
              <a:rPr lang="zh-CN" sz="2800" b="1">
                <a:solidFill>
                  <a:schemeClr val="accent5"/>
                </a:solidFill>
                <a:latin typeface="楷体" panose="02010609060101010101" pitchFamily="49" charset="-122"/>
                <a:ea typeface="楷体" panose="02010609060101010101" pitchFamily="49" charset="-122"/>
                <a:cs typeface="楷体" panose="02010609060101010101" pitchFamily="49" charset="-122"/>
              </a:rPr>
              <a:t>问题</a:t>
            </a:r>
            <a:r>
              <a:rPr lang="en-US" sz="2800" b="1">
                <a:solidFill>
                  <a:schemeClr val="accent5"/>
                </a:solidFill>
                <a:latin typeface="楷体" panose="02010609060101010101" pitchFamily="49" charset="-122"/>
                <a:ea typeface="楷体" panose="02010609060101010101" pitchFamily="49" charset="-122"/>
                <a:cs typeface="楷体" panose="02010609060101010101" pitchFamily="49" charset="-122"/>
              </a:rPr>
              <a:t>7</a:t>
            </a:r>
            <a:r>
              <a:rPr lang="en-US" sz="2800" b="1">
                <a:latin typeface="楷体" panose="02010609060101010101" pitchFamily="49" charset="-122"/>
                <a:ea typeface="楷体" panose="02010609060101010101" pitchFamily="49" charset="-122"/>
                <a:cs typeface="楷体" panose="02010609060101010101" pitchFamily="49" charset="-122"/>
              </a:rPr>
              <a:t> </a:t>
            </a:r>
            <a:r>
              <a:rPr lang="zh-CN" sz="2800" b="0">
                <a:latin typeface="楷体" panose="02010609060101010101" pitchFamily="49" charset="-122"/>
                <a:ea typeface="楷体" panose="02010609060101010101" pitchFamily="49" charset="-122"/>
                <a:cs typeface="楷体" panose="02010609060101010101" pitchFamily="49" charset="-122"/>
              </a:rPr>
              <a:t>以前学过的知识有没有类似这样的变形呢？</a:t>
            </a:r>
            <a:r>
              <a:rPr lang="en-US" sz="2800" b="0">
                <a:latin typeface="楷体" panose="02010609060101010101" pitchFamily="49" charset="-122"/>
                <a:ea typeface="楷体" panose="02010609060101010101" pitchFamily="49" charset="-122"/>
                <a:cs typeface="楷体" panose="02010609060101010101" pitchFamily="49" charset="-122"/>
              </a:rPr>
              <a:t> </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502920" y="3472815"/>
            <a:ext cx="9531350" cy="521970"/>
          </a:xfrm>
          <a:prstGeom prst="rect">
            <a:avLst/>
          </a:prstGeom>
          <a:noFill/>
          <a:ln w="9525">
            <a:noFill/>
          </a:ln>
        </p:spPr>
        <p:txBody>
          <a:bodyPr wrap="square">
            <a:spAutoFit/>
          </a:bodyPr>
          <a:lstStyle/>
          <a:p>
            <a:pPr indent="0"/>
            <a:r>
              <a:rPr lang="zh-CN" sz="2800" b="0">
                <a:latin typeface="楷体" panose="02010609060101010101" pitchFamily="49" charset="-122"/>
                <a:ea typeface="楷体" panose="02010609060101010101" pitchFamily="49" charset="-122"/>
              </a:rPr>
              <a:t>分母由无理数变为有理数的有理化过程．</a:t>
            </a:r>
            <a:endParaRPr lang="zh-CN" altLang="en-US" sz="2800" b="0">
              <a:latin typeface="楷体" panose="02010609060101010101" pitchFamily="49" charset="-122"/>
              <a:ea typeface="楷体" panose="02010609060101010101" pitchFamily="49" charset="-122"/>
            </a:endParaRPr>
          </a:p>
        </p:txBody>
      </p:sp>
      <p:sp>
        <p:nvSpPr>
          <p:cNvPr id="5" name="文本框 4"/>
          <p:cNvSpPr txBox="1"/>
          <p:nvPr/>
        </p:nvSpPr>
        <p:spPr>
          <a:xfrm>
            <a:off x="502920" y="4342765"/>
            <a:ext cx="9531350" cy="953135"/>
          </a:xfrm>
          <a:prstGeom prst="rect">
            <a:avLst/>
          </a:prstGeom>
          <a:noFill/>
          <a:ln w="9525">
            <a:noFill/>
          </a:ln>
        </p:spPr>
        <p:txBody>
          <a:bodyPr wrap="square">
            <a:spAutoFit/>
          </a:bodyPr>
          <a:lstStyle/>
          <a:p>
            <a:pPr indent="0"/>
            <a:r>
              <a:rPr lang="zh-CN" sz="2800" b="1">
                <a:solidFill>
                  <a:schemeClr val="accent5"/>
                </a:solidFill>
                <a:latin typeface="楷体" panose="02010609060101010101" pitchFamily="49" charset="-122"/>
                <a:ea typeface="楷体" panose="02010609060101010101" pitchFamily="49" charset="-122"/>
                <a:cs typeface="楷体" panose="02010609060101010101" pitchFamily="49" charset="-122"/>
              </a:rPr>
              <a:t>问题</a:t>
            </a:r>
            <a:r>
              <a:rPr lang="en-US" sz="2800" b="1">
                <a:solidFill>
                  <a:schemeClr val="accent5"/>
                </a:solidFill>
                <a:latin typeface="楷体" panose="02010609060101010101" pitchFamily="49" charset="-122"/>
                <a:ea typeface="楷体" panose="02010609060101010101" pitchFamily="49" charset="-122"/>
                <a:cs typeface="楷体" panose="02010609060101010101" pitchFamily="49" charset="-122"/>
              </a:rPr>
              <a:t>8</a:t>
            </a:r>
            <a:r>
              <a:rPr lang="en-US" sz="2800" b="0">
                <a:latin typeface="楷体" panose="02010609060101010101" pitchFamily="49" charset="-122"/>
                <a:ea typeface="楷体" panose="02010609060101010101" pitchFamily="49" charset="-122"/>
                <a:cs typeface="楷体" panose="02010609060101010101" pitchFamily="49" charset="-122"/>
              </a:rPr>
              <a:t> </a:t>
            </a:r>
            <a:r>
              <a:rPr lang="zh-CN" sz="2800" b="0">
                <a:latin typeface="楷体" panose="02010609060101010101" pitchFamily="49" charset="-122"/>
                <a:ea typeface="楷体" panose="02010609060101010101" pitchFamily="49" charset="-122"/>
                <a:cs typeface="楷体" panose="02010609060101010101" pitchFamily="49" charset="-122"/>
              </a:rPr>
              <a:t>根据目前所学过的知识，能不能通过分子分母同时乘以一个因式而实现分母由虚数变为实数呢？</a:t>
            </a:r>
            <a:r>
              <a:rPr lang="en-US" sz="2800" b="0">
                <a:latin typeface="楷体" panose="02010609060101010101" pitchFamily="49" charset="-122"/>
                <a:ea typeface="楷体" panose="02010609060101010101" pitchFamily="49" charset="-122"/>
                <a:cs typeface="楷体" panose="02010609060101010101" pitchFamily="49" charset="-122"/>
              </a:rPr>
              <a:t> </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502920" y="5470525"/>
            <a:ext cx="9531350" cy="953135"/>
          </a:xfrm>
          <a:prstGeom prst="rect">
            <a:avLst/>
          </a:prstGeom>
          <a:noFill/>
          <a:ln w="9525">
            <a:noFill/>
          </a:ln>
        </p:spPr>
        <p:txBody>
          <a:bodyPr wrap="square">
            <a:spAutoFit/>
          </a:bodyPr>
          <a:lstStyle/>
          <a:p>
            <a:pPr indent="0"/>
            <a:r>
              <a:rPr lang="zh-CN" sz="2800" b="0">
                <a:latin typeface="楷体" panose="02010609060101010101" pitchFamily="49" charset="-122"/>
                <a:ea typeface="楷体" panose="02010609060101010101" pitchFamily="49" charset="-122"/>
              </a:rPr>
              <a:t>通过分子分母同时乘以分母的共轭复数来实现分母由虚数变为实数的变形．</a:t>
            </a:r>
            <a:endParaRPr lang="zh-CN" altLang="en-US" sz="2800" b="0">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ox(in)">
                                      <p:cBhvr>
                                        <p:cTn id="7" dur="2000"/>
                                        <p:tgtEl>
                                          <p:spTgt spid="12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2000"/>
                                        <p:tgtEl>
                                          <p:spTgt spid="5"/>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2"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0" name="文本框 119"/>
          <p:cNvSpPr txBox="1"/>
          <p:nvPr/>
        </p:nvSpPr>
        <p:spPr>
          <a:xfrm>
            <a:off x="444500" y="780415"/>
            <a:ext cx="5080000" cy="521970"/>
          </a:xfrm>
          <a:prstGeom prst="rect">
            <a:avLst/>
          </a:prstGeom>
          <a:noFill/>
          <a:ln w="9525">
            <a:noFill/>
          </a:ln>
        </p:spPr>
        <p:txBody>
          <a:bodyPr>
            <a:spAutoFit/>
          </a:bodyPr>
          <a:lstStyle/>
          <a:p>
            <a:pPr indent="267970"/>
            <a:r>
              <a:rPr lang="en-US" sz="2800" b="1">
                <a:latin typeface="宋体" panose="02010600030101010101" pitchFamily="2" charset="-122"/>
                <a:ea typeface="宋体" panose="02010600030101010101" pitchFamily="2" charset="-122"/>
              </a:rPr>
              <a:t>3</a:t>
            </a:r>
            <a:r>
              <a:rPr lang="zh-CN" sz="2800" b="1">
                <a:ea typeface="宋体" panose="02010600030101010101" pitchFamily="2" charset="-122"/>
              </a:rPr>
              <a:t>．定义复数的除法法则</a:t>
            </a:r>
            <a:endParaRPr lang="zh-CN" altLang="en-US" sz="2800"/>
          </a:p>
        </p:txBody>
      </p:sp>
      <p:graphicFrame>
        <p:nvGraphicFramePr>
          <p:cNvPr id="2147484726" name="对象 -2147482571"/>
          <p:cNvGraphicFramePr>
            <a:graphicFrameLocks noChangeAspect="1"/>
          </p:cNvGraphicFramePr>
          <p:nvPr/>
        </p:nvGraphicFramePr>
        <p:xfrm>
          <a:off x="720090" y="1621155"/>
          <a:ext cx="2556510" cy="676910"/>
        </p:xfrm>
        <a:graphic>
          <a:graphicData uri="http://schemas.openxmlformats.org/presentationml/2006/ole">
            <mc:AlternateContent>
              <mc:Choice xmlns:v="urn:schemas-microsoft-com:vml" Requires="v">
                <p:oleObj spid="_x0000_s1078" r:id="rId2" imgW="1637665" imgH="431800" progId="Equation.DSMT4">
                  <p:embed/>
                </p:oleObj>
              </mc:Choice>
              <mc:Fallback>
                <p:oleObj r:id="rId2" imgW="1637665" imgH="431800" progId="Equation.DSMT4">
                  <p:embed/>
                  <p:pic>
                    <p:nvPicPr>
                      <p:cNvPr id="0" name="OLE substitute image"/>
                      <p:cNvPicPr/>
                      <p:nvPr/>
                    </p:nvPicPr>
                    <p:blipFill>
                      <a:blip r:embed="rId3"/>
                      <a:stretch>
                        <a:fillRect/>
                      </a:stretch>
                    </p:blipFill>
                    <p:spPr>
                      <a:xfrm>
                        <a:off x="720090" y="1621155"/>
                        <a:ext cx="2556510" cy="676910"/>
                      </a:xfrm>
                      <a:prstGeom prst="rect">
                        <a:avLst/>
                      </a:prstGeom>
                      <a:noFill/>
                      <a:ln w="38100">
                        <a:noFill/>
                        <a:miter/>
                      </a:ln>
                    </p:spPr>
                  </p:pic>
                </p:oleObj>
              </mc:Fallback>
            </mc:AlternateContent>
          </a:graphicData>
        </a:graphic>
      </p:graphicFrame>
      <p:graphicFrame>
        <p:nvGraphicFramePr>
          <p:cNvPr id="2147484727" name="对象 -2147482570"/>
          <p:cNvGraphicFramePr>
            <a:graphicFrameLocks noChangeAspect="1"/>
          </p:cNvGraphicFramePr>
          <p:nvPr/>
        </p:nvGraphicFramePr>
        <p:xfrm>
          <a:off x="5530215" y="1607185"/>
          <a:ext cx="1856105" cy="704215"/>
        </p:xfrm>
        <a:graphic>
          <a:graphicData uri="http://schemas.openxmlformats.org/presentationml/2006/ole">
            <mc:AlternateContent>
              <mc:Choice xmlns:v="urn:schemas-microsoft-com:vml" Requires="v">
                <p:oleObj spid="_x0000_s1079" r:id="rId4" imgW="1143000" imgH="431800" progId="Equation.DSMT4">
                  <p:embed/>
                </p:oleObj>
              </mc:Choice>
              <mc:Fallback>
                <p:oleObj r:id="rId4" imgW="1143000" imgH="431800" progId="Equation.DSMT4">
                  <p:embed/>
                  <p:pic>
                    <p:nvPicPr>
                      <p:cNvPr id="0" name="OLE substitute image"/>
                      <p:cNvPicPr/>
                      <p:nvPr/>
                    </p:nvPicPr>
                    <p:blipFill>
                      <a:blip r:embed="rId5"/>
                      <a:stretch>
                        <a:fillRect/>
                      </a:stretch>
                    </p:blipFill>
                    <p:spPr>
                      <a:xfrm>
                        <a:off x="5530215" y="1607185"/>
                        <a:ext cx="1856105" cy="704215"/>
                      </a:xfrm>
                      <a:prstGeom prst="rect">
                        <a:avLst/>
                      </a:prstGeom>
                      <a:noFill/>
                      <a:ln w="38100">
                        <a:noFill/>
                        <a:miter/>
                      </a:ln>
                    </p:spPr>
                  </p:pic>
                </p:oleObj>
              </mc:Fallback>
            </mc:AlternateContent>
          </a:graphicData>
        </a:graphic>
      </p:graphicFrame>
      <p:graphicFrame>
        <p:nvGraphicFramePr>
          <p:cNvPr id="2147484728" name="对象 -2147482569"/>
          <p:cNvGraphicFramePr>
            <a:graphicFrameLocks noChangeAspect="1"/>
          </p:cNvGraphicFramePr>
          <p:nvPr/>
        </p:nvGraphicFramePr>
        <p:xfrm>
          <a:off x="3276600" y="1659890"/>
          <a:ext cx="2253615" cy="605790"/>
        </p:xfrm>
        <a:graphic>
          <a:graphicData uri="http://schemas.openxmlformats.org/presentationml/2006/ole">
            <mc:AlternateContent>
              <mc:Choice xmlns:v="urn:schemas-microsoft-com:vml" Requires="v">
                <p:oleObj spid="_x0000_s1080" r:id="rId6" imgW="1473200" imgH="393700" progId="Equation.DSMT4">
                  <p:embed/>
                </p:oleObj>
              </mc:Choice>
              <mc:Fallback>
                <p:oleObj r:id="rId6" imgW="1473200" imgH="393700" progId="Equation.DSMT4">
                  <p:embed/>
                  <p:pic>
                    <p:nvPicPr>
                      <p:cNvPr id="0" name="OLE substitute image"/>
                      <p:cNvPicPr/>
                      <p:nvPr/>
                    </p:nvPicPr>
                    <p:blipFill>
                      <a:blip r:embed="rId7"/>
                      <a:stretch>
                        <a:fillRect/>
                      </a:stretch>
                    </p:blipFill>
                    <p:spPr>
                      <a:xfrm>
                        <a:off x="3276600" y="1659890"/>
                        <a:ext cx="2253615" cy="605790"/>
                      </a:xfrm>
                      <a:prstGeom prst="rect">
                        <a:avLst/>
                      </a:prstGeom>
                      <a:noFill/>
                      <a:ln w="38100">
                        <a:noFill/>
                        <a:miter/>
                      </a:ln>
                    </p:spPr>
                  </p:pic>
                </p:oleObj>
              </mc:Fallback>
            </mc:AlternateContent>
          </a:graphicData>
        </a:graphic>
      </p:graphicFrame>
      <p:graphicFrame>
        <p:nvGraphicFramePr>
          <p:cNvPr id="2147484729" name="对象 -2147482568"/>
          <p:cNvGraphicFramePr>
            <a:graphicFrameLocks noChangeAspect="1"/>
          </p:cNvGraphicFramePr>
          <p:nvPr/>
        </p:nvGraphicFramePr>
        <p:xfrm>
          <a:off x="7386320" y="1634490"/>
          <a:ext cx="3220720" cy="650875"/>
        </p:xfrm>
        <a:graphic>
          <a:graphicData uri="http://schemas.openxmlformats.org/presentationml/2006/ole">
            <mc:AlternateContent>
              <mc:Choice xmlns:v="urn:schemas-microsoft-com:vml" Requires="v">
                <p:oleObj spid="_x0000_s1081" r:id="rId8" imgW="1955800" imgH="393700" progId="Equation.DSMT4">
                  <p:embed/>
                </p:oleObj>
              </mc:Choice>
              <mc:Fallback>
                <p:oleObj r:id="rId8" imgW="1955800" imgH="393700" progId="Equation.DSMT4">
                  <p:embed/>
                  <p:pic>
                    <p:nvPicPr>
                      <p:cNvPr id="0" name="OLE substitute image"/>
                      <p:cNvPicPr/>
                      <p:nvPr/>
                    </p:nvPicPr>
                    <p:blipFill>
                      <a:blip r:embed="rId9"/>
                      <a:stretch>
                        <a:fillRect/>
                      </a:stretch>
                    </p:blipFill>
                    <p:spPr>
                      <a:xfrm>
                        <a:off x="7386320" y="1634490"/>
                        <a:ext cx="3220720" cy="650875"/>
                      </a:xfrm>
                      <a:prstGeom prst="rect">
                        <a:avLst/>
                      </a:prstGeom>
                      <a:noFill/>
                      <a:ln w="38100">
                        <a:noFill/>
                        <a:miter/>
                      </a:ln>
                    </p:spPr>
                  </p:pic>
                </p:oleObj>
              </mc:Fallback>
            </mc:AlternateContent>
          </a:graphicData>
        </a:graphic>
      </p:graphicFrame>
      <p:sp>
        <p:nvSpPr>
          <p:cNvPr id="12" name="文本框 11"/>
          <p:cNvSpPr txBox="1"/>
          <p:nvPr/>
        </p:nvSpPr>
        <p:spPr>
          <a:xfrm>
            <a:off x="314960" y="2503805"/>
            <a:ext cx="10690225" cy="3322955"/>
          </a:xfrm>
          <a:prstGeom prst="rect">
            <a:avLst/>
          </a:prstGeom>
          <a:noFill/>
          <a:ln w="9525">
            <a:noFill/>
          </a:ln>
        </p:spPr>
        <p:txBody>
          <a:bodyPr wrap="none">
            <a:spAutoFit/>
          </a:bodyPr>
          <a:lstStyle/>
          <a:p>
            <a:pPr indent="267970">
              <a:lnSpc>
                <a:spcPct val="150000"/>
              </a:lnSpc>
            </a:pPr>
            <a:r>
              <a:rPr lang="zh-CN" altLang="en-US" sz="2800" b="1">
                <a:ea typeface="宋体" panose="02010600030101010101" pitchFamily="2" charset="-122"/>
              </a:rPr>
              <a:t>两个复数相除，首先要把除法算式写成分式结构，</a:t>
            </a:r>
            <a:endParaRPr lang="zh-CN" altLang="en-US" sz="2800" b="1">
              <a:ea typeface="宋体" panose="02010600030101010101" pitchFamily="2" charset="-122"/>
            </a:endParaRPr>
          </a:p>
          <a:p>
            <a:pPr indent="267970">
              <a:lnSpc>
                <a:spcPct val="150000"/>
              </a:lnSpc>
            </a:pPr>
            <a:r>
              <a:rPr lang="zh-CN" altLang="en-US" sz="2800" b="1">
                <a:ea typeface="宋体" panose="02010600030101010101" pitchFamily="2" charset="-122"/>
              </a:rPr>
              <a:t>再把分子分母同时乘以分母的共轭复数，</a:t>
            </a:r>
            <a:endParaRPr lang="zh-CN" altLang="en-US" sz="2800" b="1">
              <a:ea typeface="宋体" panose="02010600030101010101" pitchFamily="2" charset="-122"/>
            </a:endParaRPr>
          </a:p>
          <a:p>
            <a:pPr indent="267970">
              <a:lnSpc>
                <a:spcPct val="150000"/>
              </a:lnSpc>
            </a:pPr>
            <a:r>
              <a:rPr lang="zh-CN" altLang="en-US" sz="2800" b="1">
                <a:ea typeface="宋体" panose="02010600030101010101" pitchFamily="2" charset="-122"/>
              </a:rPr>
              <a:t>然后分子分母分别进行乘法运算，最后把结果整理为的形式．      </a:t>
            </a:r>
            <a:endParaRPr lang="zh-CN" altLang="en-US" sz="2800" b="1">
              <a:ea typeface="宋体" panose="02010600030101010101" pitchFamily="2" charset="-122"/>
            </a:endParaRPr>
          </a:p>
          <a:p>
            <a:pPr indent="267970">
              <a:lnSpc>
                <a:spcPct val="150000"/>
              </a:lnSpc>
            </a:pPr>
            <a:r>
              <a:rPr lang="zh-CN" altLang="en-US" sz="2800" b="1">
                <a:ea typeface="宋体" panose="02010600030101010101" pitchFamily="2" charset="-122"/>
              </a:rPr>
              <a:t>两个复数相除（除数不为0），所得的商是一个确定的复数，</a:t>
            </a:r>
            <a:endParaRPr lang="zh-CN" altLang="en-US" sz="2800" b="1">
              <a:ea typeface="宋体" panose="02010600030101010101" pitchFamily="2" charset="-122"/>
            </a:endParaRPr>
          </a:p>
          <a:p>
            <a:pPr indent="267970">
              <a:lnSpc>
                <a:spcPct val="150000"/>
              </a:lnSpc>
            </a:pPr>
            <a:r>
              <a:rPr lang="zh-CN" altLang="en-US" sz="2800" b="1">
                <a:ea typeface="宋体" panose="02010600030101010101" pitchFamily="2" charset="-122"/>
              </a:rPr>
              <a:t>其实部为</a:t>
            </a:r>
            <a:r>
              <a:rPr lang="en-US" altLang="zh-CN" sz="2800" b="1">
                <a:ea typeface="宋体" panose="02010600030101010101" pitchFamily="2" charset="-122"/>
              </a:rPr>
              <a:t>            </a:t>
            </a:r>
            <a:r>
              <a:rPr lang="zh-CN" altLang="en-US" sz="2800" b="1">
                <a:ea typeface="宋体" panose="02010600030101010101" pitchFamily="2" charset="-122"/>
              </a:rPr>
              <a:t>，虚部为</a:t>
            </a:r>
            <a:r>
              <a:rPr lang="en-US" altLang="zh-CN" sz="2800" b="1">
                <a:ea typeface="宋体" panose="02010600030101010101" pitchFamily="2" charset="-122"/>
              </a:rPr>
              <a:t>   </a:t>
            </a:r>
            <a:endParaRPr lang="en-US" altLang="zh-CN" sz="2800" b="1">
              <a:ea typeface="宋体" panose="02010600030101010101" pitchFamily="2" charset="-122"/>
            </a:endParaRPr>
          </a:p>
        </p:txBody>
      </p:sp>
      <p:graphicFrame>
        <p:nvGraphicFramePr>
          <p:cNvPr id="2147484731" name="对象 -2147482566"/>
          <p:cNvGraphicFramePr>
            <a:graphicFrameLocks noChangeAspect="1"/>
          </p:cNvGraphicFramePr>
          <p:nvPr/>
        </p:nvGraphicFramePr>
        <p:xfrm>
          <a:off x="2159635" y="5084445"/>
          <a:ext cx="1116965" cy="850900"/>
        </p:xfrm>
        <a:graphic>
          <a:graphicData uri="http://schemas.openxmlformats.org/presentationml/2006/ole">
            <mc:AlternateContent>
              <mc:Choice xmlns:v="urn:schemas-microsoft-com:vml" Requires="v">
                <p:oleObj spid="_x0000_s1082" r:id="rId10" imgW="520700" imgH="393700" progId="Equation.DSMT4">
                  <p:embed/>
                </p:oleObj>
              </mc:Choice>
              <mc:Fallback>
                <p:oleObj r:id="rId10" imgW="520700" imgH="393700" progId="Equation.DSMT4">
                  <p:embed/>
                  <p:pic>
                    <p:nvPicPr>
                      <p:cNvPr id="0" name="OLE substitute image"/>
                      <p:cNvPicPr/>
                      <p:nvPr/>
                    </p:nvPicPr>
                    <p:blipFill>
                      <a:blip r:embed="rId11"/>
                      <a:stretch>
                        <a:fillRect/>
                      </a:stretch>
                    </p:blipFill>
                    <p:spPr>
                      <a:xfrm>
                        <a:off x="2159635" y="5084445"/>
                        <a:ext cx="1116965" cy="850900"/>
                      </a:xfrm>
                      <a:prstGeom prst="rect">
                        <a:avLst/>
                      </a:prstGeom>
                      <a:noFill/>
                      <a:ln w="38100">
                        <a:noFill/>
                        <a:miter/>
                      </a:ln>
                    </p:spPr>
                  </p:pic>
                </p:oleObj>
              </mc:Fallback>
            </mc:AlternateContent>
          </a:graphicData>
        </a:graphic>
      </p:graphicFrame>
      <p:graphicFrame>
        <p:nvGraphicFramePr>
          <p:cNvPr id="2147484732" name="对象 -2147482565"/>
          <p:cNvGraphicFramePr>
            <a:graphicFrameLocks noChangeAspect="1"/>
          </p:cNvGraphicFramePr>
          <p:nvPr/>
        </p:nvGraphicFramePr>
        <p:xfrm>
          <a:off x="4803775" y="5185410"/>
          <a:ext cx="984885" cy="749935"/>
        </p:xfrm>
        <a:graphic>
          <a:graphicData uri="http://schemas.openxmlformats.org/presentationml/2006/ole">
            <mc:AlternateContent>
              <mc:Choice xmlns:v="urn:schemas-microsoft-com:vml" Requires="v">
                <p:oleObj spid="_x0000_s1083" r:id="rId12" imgW="520700" imgH="393700" progId="Equation.DSMT4">
                  <p:embed/>
                </p:oleObj>
              </mc:Choice>
              <mc:Fallback>
                <p:oleObj r:id="rId12" imgW="520700" imgH="393700" progId="Equation.DSMT4">
                  <p:embed/>
                  <p:pic>
                    <p:nvPicPr>
                      <p:cNvPr id="0" name="OLE substitute image"/>
                      <p:cNvPicPr/>
                      <p:nvPr/>
                    </p:nvPicPr>
                    <p:blipFill>
                      <a:blip r:embed="rId13"/>
                      <a:stretch>
                        <a:fillRect/>
                      </a:stretch>
                    </p:blipFill>
                    <p:spPr>
                      <a:xfrm>
                        <a:off x="4803775" y="5185410"/>
                        <a:ext cx="984885" cy="74993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8436" name="Picture 7"/>
          <p:cNvPicPr>
            <a:picLocks noChangeAspect="1"/>
          </p:cNvPicPr>
          <p:nvPr/>
        </p:nvPicPr>
        <p:blipFill>
          <a:blip r:embed="rId2"/>
          <a:stretch>
            <a:fillRect/>
          </a:stretch>
        </p:blipFill>
        <p:spPr>
          <a:xfrm>
            <a:off x="9793288" y="4056063"/>
            <a:ext cx="1204912" cy="1916112"/>
          </a:xfrm>
          <a:prstGeom prst="rect">
            <a:avLst/>
          </a:prstGeom>
          <a:noFill/>
          <a:ln w="9525">
            <a:noFill/>
          </a:ln>
        </p:spPr>
      </p:pic>
      <p:graphicFrame>
        <p:nvGraphicFramePr>
          <p:cNvPr id="5" name="对象 4"/>
          <p:cNvGraphicFramePr>
            <a:graphicFrameLocks noChangeAspect="1"/>
          </p:cNvGraphicFramePr>
          <p:nvPr/>
        </p:nvGraphicFramePr>
        <p:xfrm>
          <a:off x="1871967" y="2480805"/>
          <a:ext cx="3017837" cy="463550"/>
        </p:xfrm>
        <a:graphic>
          <a:graphicData uri="http://schemas.openxmlformats.org/presentationml/2006/ole">
            <mc:AlternateContent>
              <mc:Choice xmlns:v="urn:schemas-microsoft-com:vml" Requires="v">
                <p:oleObj spid="_x0000_s1084" name="Equation" r:id="rId3" imgW="32918400" imgH="4876800" progId="Equation.DSMT4">
                  <p:embed/>
                </p:oleObj>
              </mc:Choice>
              <mc:Fallback>
                <p:oleObj name="Equation" r:id="rId3" imgW="32918400" imgH="4876800" progId="Equation.DSMT4">
                  <p:embed/>
                  <p:pic>
                    <p:nvPicPr>
                      <p:cNvPr id="0" name="OLE substitute image"/>
                      <p:cNvPicPr/>
                      <p:nvPr/>
                    </p:nvPicPr>
                    <p:blipFill>
                      <a:blip r:embed="rId4"/>
                      <a:stretch>
                        <a:fillRect/>
                      </a:stretch>
                    </p:blipFill>
                    <p:spPr>
                      <a:xfrm>
                        <a:off x="1871967" y="2480805"/>
                        <a:ext cx="3017837" cy="463550"/>
                      </a:xfrm>
                      <a:prstGeom prst="rect">
                        <a:avLst/>
                      </a:prstGeom>
                      <a:ln>
                        <a:noFill/>
                      </a:ln>
                    </p:spPr>
                  </p:pic>
                </p:oleObj>
              </mc:Fallback>
            </mc:AlternateContent>
          </a:graphicData>
        </a:graphic>
      </p:graphicFrame>
      <p:sp>
        <p:nvSpPr>
          <p:cNvPr id="6" name="文本框 5"/>
          <p:cNvSpPr txBox="1"/>
          <p:nvPr/>
        </p:nvSpPr>
        <p:spPr>
          <a:xfrm>
            <a:off x="1001098" y="2409291"/>
            <a:ext cx="870509" cy="523220"/>
          </a:xfrm>
          <a:prstGeom prst="rect">
            <a:avLst/>
          </a:prstGeom>
          <a:noFill/>
        </p:spPr>
        <p:txBody>
          <a:bodyPr wrap="square" rtlCol="0">
            <a:spAutoFit/>
          </a:bodyPr>
          <a:lstStyle/>
          <a:p>
            <a:r>
              <a:rPr lang="zh-CN" altLang="en-US" sz="2800" b="1" smtClean="0">
                <a:solidFill>
                  <a:srgbClr val="00B0F0"/>
                </a:solidFill>
                <a:latin typeface="黑体" panose="02010609060101010101" pitchFamily="2" charset="-122"/>
                <a:ea typeface="黑体" panose="02010609060101010101" pitchFamily="2" charset="-122"/>
              </a:rPr>
              <a:t>解：</a:t>
            </a:r>
            <a:endParaRPr lang="zh-CN" altLang="en-US" sz="2800" b="1">
              <a:solidFill>
                <a:srgbClr val="00B0F0"/>
              </a:solidFill>
              <a:latin typeface="黑体" panose="02010609060101010101" pitchFamily="2" charset="-122"/>
              <a:ea typeface="黑体" panose="02010609060101010101" pitchFamily="2" charset="-122"/>
            </a:endParaRPr>
          </a:p>
        </p:txBody>
      </p:sp>
      <p:graphicFrame>
        <p:nvGraphicFramePr>
          <p:cNvPr id="2" name="对象 1"/>
          <p:cNvGraphicFramePr>
            <a:graphicFrameLocks noChangeAspect="1"/>
          </p:cNvGraphicFramePr>
          <p:nvPr/>
        </p:nvGraphicFramePr>
        <p:xfrm>
          <a:off x="1872260" y="3197868"/>
          <a:ext cx="2486025" cy="461962"/>
        </p:xfrm>
        <a:graphic>
          <a:graphicData uri="http://schemas.openxmlformats.org/presentationml/2006/ole">
            <mc:AlternateContent>
              <mc:Choice xmlns:v="urn:schemas-microsoft-com:vml" Requires="v">
                <p:oleObj spid="_x0000_s1085" name="Equation" r:id="rId5" imgW="27127200" imgH="4876800" progId="Equation.DSMT4">
                  <p:embed/>
                </p:oleObj>
              </mc:Choice>
              <mc:Fallback>
                <p:oleObj name="Equation" r:id="rId5" imgW="27127200" imgH="4876800" progId="Equation.DSMT4">
                  <p:embed/>
                  <p:pic>
                    <p:nvPicPr>
                      <p:cNvPr id="0" name="OLE substitute image"/>
                      <p:cNvPicPr/>
                      <p:nvPr/>
                    </p:nvPicPr>
                    <p:blipFill>
                      <a:blip r:embed="rId6"/>
                      <a:stretch>
                        <a:fillRect/>
                      </a:stretch>
                    </p:blipFill>
                    <p:spPr>
                      <a:xfrm>
                        <a:off x="1872260" y="3197868"/>
                        <a:ext cx="2486025" cy="461962"/>
                      </a:xfrm>
                      <a:prstGeom prst="rect">
                        <a:avLst/>
                      </a:prstGeom>
                      <a:ln>
                        <a:noFill/>
                      </a:ln>
                    </p:spPr>
                  </p:pic>
                </p:oleObj>
              </mc:Fallback>
            </mc:AlternateContent>
          </a:graphicData>
        </a:graphic>
      </p:graphicFrame>
      <p:graphicFrame>
        <p:nvGraphicFramePr>
          <p:cNvPr id="9" name="对象 8"/>
          <p:cNvGraphicFramePr>
            <a:graphicFrameLocks noChangeAspect="1"/>
          </p:cNvGraphicFramePr>
          <p:nvPr/>
        </p:nvGraphicFramePr>
        <p:xfrm>
          <a:off x="1872260" y="3925592"/>
          <a:ext cx="1758950" cy="463550"/>
        </p:xfrm>
        <a:graphic>
          <a:graphicData uri="http://schemas.openxmlformats.org/presentationml/2006/ole">
            <mc:AlternateContent>
              <mc:Choice xmlns:v="urn:schemas-microsoft-com:vml" Requires="v">
                <p:oleObj spid="_x0000_s1086" name="Equation" r:id="rId7" imgW="19202400" imgH="4876800" progId="Equation.DSMT4">
                  <p:embed/>
                </p:oleObj>
              </mc:Choice>
              <mc:Fallback>
                <p:oleObj name="Equation" r:id="rId7" imgW="19202400" imgH="4876800" progId="Equation.DSMT4">
                  <p:embed/>
                  <p:pic>
                    <p:nvPicPr>
                      <p:cNvPr id="0" name="OLE substitute image"/>
                      <p:cNvPicPr/>
                      <p:nvPr/>
                    </p:nvPicPr>
                    <p:blipFill>
                      <a:blip r:embed="rId8"/>
                      <a:stretch>
                        <a:fillRect/>
                      </a:stretch>
                    </p:blipFill>
                    <p:spPr>
                      <a:xfrm>
                        <a:off x="1872260" y="3925592"/>
                        <a:ext cx="1758950" cy="463550"/>
                      </a:xfrm>
                      <a:prstGeom prst="rect">
                        <a:avLst/>
                      </a:prstGeom>
                      <a:ln>
                        <a:noFill/>
                      </a:ln>
                    </p:spPr>
                  </p:pic>
                </p:oleObj>
              </mc:Fallback>
            </mc:AlternateContent>
          </a:graphicData>
        </a:graphic>
      </p:graphicFrame>
      <p:grpSp>
        <p:nvGrpSpPr>
          <p:cNvPr id="11" name="组合 10"/>
          <p:cNvGrpSpPr/>
          <p:nvPr/>
        </p:nvGrpSpPr>
        <p:grpSpPr>
          <a:xfrm>
            <a:off x="848738" y="1445902"/>
            <a:ext cx="4596112" cy="531381"/>
            <a:chOff x="500674" y="114174"/>
            <a:chExt cx="4596112" cy="531381"/>
          </a:xfrm>
        </p:grpSpPr>
        <p:sp>
          <p:nvSpPr>
            <p:cNvPr id="12" name="Text Box 10"/>
            <p:cNvSpPr txBox="1"/>
            <p:nvPr/>
          </p:nvSpPr>
          <p:spPr>
            <a:xfrm>
              <a:off x="500674" y="114174"/>
              <a:ext cx="1622324" cy="521970"/>
            </a:xfrm>
            <a:prstGeom prst="rect">
              <a:avLst/>
            </a:prstGeom>
            <a:noFill/>
            <a:ln w="9525">
              <a:noFill/>
            </a:ln>
          </p:spPr>
          <p:txBody>
            <a:bodyPr wrap="square">
              <a:spAutoFit/>
            </a:bodyPr>
            <a:lstStyle/>
            <a:p>
              <a:r>
                <a:rPr lang="zh-CN" altLang="en-US"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例</a:t>
              </a:r>
              <a:r>
                <a:rPr lang="en-US" altLang="zh-CN"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smtClean="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计算</a:t>
              </a:r>
              <a:endParaRPr lang="en-US" altLang="zh-CN" sz="28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3" name="对象 12"/>
            <p:cNvGraphicFramePr>
              <a:graphicFrameLocks noChangeAspect="1"/>
            </p:cNvGraphicFramePr>
            <p:nvPr/>
          </p:nvGraphicFramePr>
          <p:xfrm>
            <a:off x="2017561" y="163985"/>
            <a:ext cx="3079225" cy="481570"/>
          </p:xfrm>
          <a:graphic>
            <a:graphicData uri="http://schemas.openxmlformats.org/presentationml/2006/ole">
              <mc:AlternateContent>
                <mc:Choice xmlns:v="urn:schemas-microsoft-com:vml" Requires="v">
                  <p:oleObj spid="_x0000_s1087" name="Equation" r:id="rId9" imgW="34137600" imgH="4876800" progId="Equation.DSMT4">
                    <p:embed/>
                  </p:oleObj>
                </mc:Choice>
                <mc:Fallback>
                  <p:oleObj name="Equation" r:id="rId9" imgW="34137600" imgH="4876800" progId="Equation.DSMT4">
                    <p:embed/>
                    <p:pic>
                      <p:nvPicPr>
                        <p:cNvPr id="0" name="OLE substitute image"/>
                        <p:cNvPicPr/>
                        <p:nvPr/>
                      </p:nvPicPr>
                      <p:blipFill>
                        <a:blip r:embed="rId10"/>
                        <a:stretch>
                          <a:fillRect/>
                        </a:stretch>
                      </p:blipFill>
                      <p:spPr>
                        <a:xfrm>
                          <a:off x="2017561" y="163985"/>
                          <a:ext cx="3079225" cy="481570"/>
                        </a:xfrm>
                        <a:prstGeom prst="rect">
                          <a:avLst/>
                        </a:prstGeom>
                        <a:ln>
                          <a:noFill/>
                        </a:ln>
                      </p:spPr>
                    </p:pic>
                  </p:oleObj>
                </mc:Fallback>
              </mc:AlternateContent>
            </a:graphicData>
          </a:graphic>
        </p:graphicFrame>
      </p:grpSp>
      <p:sp>
        <p:nvSpPr>
          <p:cNvPr id="14" name="文本框 13"/>
          <p:cNvSpPr txBox="1"/>
          <p:nvPr/>
        </p:nvSpPr>
        <p:spPr>
          <a:xfrm>
            <a:off x="958850" y="0"/>
            <a:ext cx="2672080" cy="521970"/>
          </a:xfrm>
          <a:prstGeom prst="rect">
            <a:avLst/>
          </a:prstGeom>
          <a:noFill/>
        </p:spPr>
        <p:txBody>
          <a:bodyPr wrap="none" rtlCol="0" anchor="t">
            <a:spAutoFit/>
          </a:bodyPr>
          <a:lstStyle/>
          <a:p>
            <a:r>
              <a:rPr lang="zh-CN" altLang="en-US" sz="2800" b="1">
                <a:solidFill>
                  <a:srgbClr val="FF0000"/>
                </a:solidFill>
                <a:sym typeface="+mn-ea"/>
              </a:rPr>
              <a:t>（三）例题讲解</a:t>
            </a:r>
            <a:endParaRPr lang="zh-CN" altLang="en-US" sz="2800"/>
          </a:p>
        </p:txBody>
      </p:sp>
      <p:sp>
        <p:nvSpPr>
          <p:cNvPr id="126" name="文本框 125"/>
          <p:cNvSpPr txBox="1"/>
          <p:nvPr/>
        </p:nvSpPr>
        <p:spPr>
          <a:xfrm>
            <a:off x="365125" y="748030"/>
            <a:ext cx="5080000" cy="521970"/>
          </a:xfrm>
          <a:prstGeom prst="rect">
            <a:avLst/>
          </a:prstGeom>
          <a:noFill/>
          <a:ln w="9525">
            <a:noFill/>
          </a:ln>
        </p:spPr>
        <p:txBody>
          <a:bodyPr>
            <a:spAutoFit/>
          </a:bodyPr>
          <a:lstStyle/>
          <a:p>
            <a:pPr indent="0"/>
            <a:r>
              <a:rPr lang="zh-CN" sz="2800" b="0">
                <a:ea typeface="宋体" panose="02010600030101010101" pitchFamily="2" charset="-122"/>
              </a:rPr>
              <a:t>1、复数的乘法对应例题</a:t>
            </a:r>
            <a:endParaRPr lang="zh-CN" altLang="en-US" sz="2800" b="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 name="对象 4"/>
          <p:cNvGraphicFramePr>
            <a:graphicFrameLocks noChangeAspect="1"/>
          </p:cNvGraphicFramePr>
          <p:nvPr/>
        </p:nvGraphicFramePr>
        <p:xfrm>
          <a:off x="1855402" y="1398581"/>
          <a:ext cx="2487612" cy="463550"/>
        </p:xfrm>
        <a:graphic>
          <a:graphicData uri="http://schemas.openxmlformats.org/presentationml/2006/ole">
            <mc:AlternateContent>
              <mc:Choice xmlns:v="urn:schemas-microsoft-com:vml" Requires="v">
                <p:oleObj spid="_x0000_s1088" name="Equation" r:id="rId2" imgW="27127200" imgH="4876800" progId="Equation.DSMT4">
                  <p:embed/>
                </p:oleObj>
              </mc:Choice>
              <mc:Fallback>
                <p:oleObj name="Equation" r:id="rId2" imgW="27127200" imgH="4876800" progId="Equation.DSMT4">
                  <p:embed/>
                  <p:pic>
                    <p:nvPicPr>
                      <p:cNvPr id="0" name="OLE substitute image"/>
                      <p:cNvPicPr/>
                      <p:nvPr/>
                    </p:nvPicPr>
                    <p:blipFill>
                      <a:blip r:embed="rId3"/>
                      <a:stretch>
                        <a:fillRect/>
                      </a:stretch>
                    </p:blipFill>
                    <p:spPr>
                      <a:xfrm>
                        <a:off x="1855402" y="1398581"/>
                        <a:ext cx="2487612" cy="463550"/>
                      </a:xfrm>
                      <a:prstGeom prst="rect">
                        <a:avLst/>
                      </a:prstGeom>
                      <a:ln>
                        <a:noFill/>
                      </a:ln>
                    </p:spPr>
                  </p:pic>
                </p:oleObj>
              </mc:Fallback>
            </mc:AlternateContent>
          </a:graphicData>
        </a:graphic>
      </p:graphicFrame>
      <p:sp>
        <p:nvSpPr>
          <p:cNvPr id="6" name="文本框 5"/>
          <p:cNvSpPr txBox="1"/>
          <p:nvPr/>
        </p:nvSpPr>
        <p:spPr>
          <a:xfrm>
            <a:off x="1102698" y="1323441"/>
            <a:ext cx="870509" cy="523220"/>
          </a:xfrm>
          <a:prstGeom prst="rect">
            <a:avLst/>
          </a:prstGeom>
          <a:noFill/>
        </p:spPr>
        <p:txBody>
          <a:bodyPr wrap="square" rtlCol="0">
            <a:spAutoFit/>
          </a:bodyPr>
          <a:lstStyle/>
          <a:p>
            <a:r>
              <a:rPr lang="zh-CN" altLang="en-US" sz="2800" b="1" smtClean="0">
                <a:solidFill>
                  <a:srgbClr val="00B0F0"/>
                </a:solidFill>
                <a:latin typeface="黑体" panose="02010609060101010101" pitchFamily="2" charset="-122"/>
                <a:ea typeface="黑体" panose="02010609060101010101" pitchFamily="2" charset="-122"/>
              </a:rPr>
              <a:t>解：</a:t>
            </a:r>
            <a:endParaRPr lang="zh-CN" altLang="en-US" sz="2800" b="1">
              <a:solidFill>
                <a:srgbClr val="00B0F0"/>
              </a:solidFill>
              <a:latin typeface="黑体" panose="02010609060101010101" pitchFamily="2" charset="-122"/>
              <a:ea typeface="黑体" panose="02010609060101010101" pitchFamily="2" charset="-122"/>
            </a:endParaRPr>
          </a:p>
        </p:txBody>
      </p:sp>
      <p:graphicFrame>
        <p:nvGraphicFramePr>
          <p:cNvPr id="7" name="对象 6"/>
          <p:cNvGraphicFramePr>
            <a:graphicFrameLocks noChangeAspect="1"/>
          </p:cNvGraphicFramePr>
          <p:nvPr/>
        </p:nvGraphicFramePr>
        <p:xfrm>
          <a:off x="4479904" y="1327549"/>
          <a:ext cx="1592263" cy="519112"/>
        </p:xfrm>
        <a:graphic>
          <a:graphicData uri="http://schemas.openxmlformats.org/presentationml/2006/ole">
            <mc:AlternateContent>
              <mc:Choice xmlns:v="urn:schemas-microsoft-com:vml" Requires="v">
                <p:oleObj spid="_x0000_s1089" name="Equation" r:id="rId4" imgW="17373600" imgH="5486400" progId="Equation.DSMT4">
                  <p:embed/>
                </p:oleObj>
              </mc:Choice>
              <mc:Fallback>
                <p:oleObj name="Equation" r:id="rId4" imgW="17373600" imgH="5486400" progId="Equation.DSMT4">
                  <p:embed/>
                  <p:pic>
                    <p:nvPicPr>
                      <p:cNvPr id="0" name="OLE substitute image"/>
                      <p:cNvPicPr/>
                      <p:nvPr/>
                    </p:nvPicPr>
                    <p:blipFill>
                      <a:blip r:embed="rId5"/>
                      <a:stretch>
                        <a:fillRect/>
                      </a:stretch>
                    </p:blipFill>
                    <p:spPr>
                      <a:xfrm>
                        <a:off x="4479904" y="1327549"/>
                        <a:ext cx="1592263" cy="519112"/>
                      </a:xfrm>
                      <a:prstGeom prst="rect">
                        <a:avLst/>
                      </a:prstGeom>
                      <a:ln>
                        <a:noFill/>
                      </a:ln>
                    </p:spPr>
                  </p:pic>
                </p:oleObj>
              </mc:Fallback>
            </mc:AlternateContent>
          </a:graphicData>
        </a:graphic>
      </p:graphicFrame>
      <p:graphicFrame>
        <p:nvGraphicFramePr>
          <p:cNvPr id="8" name="对象 7"/>
          <p:cNvGraphicFramePr>
            <a:graphicFrameLocks noChangeAspect="1"/>
          </p:cNvGraphicFramePr>
          <p:nvPr/>
        </p:nvGraphicFramePr>
        <p:xfrm>
          <a:off x="6071849" y="1383122"/>
          <a:ext cx="1423987" cy="463550"/>
        </p:xfrm>
        <a:graphic>
          <a:graphicData uri="http://schemas.openxmlformats.org/presentationml/2006/ole">
            <mc:AlternateContent>
              <mc:Choice xmlns:v="urn:schemas-microsoft-com:vml" Requires="v">
                <p:oleObj spid="_x0000_s1090" name="Equation" r:id="rId6" imgW="15544800" imgH="4876800" progId="Equation.DSMT4">
                  <p:embed/>
                </p:oleObj>
              </mc:Choice>
              <mc:Fallback>
                <p:oleObj name="Equation" r:id="rId6" imgW="15544800" imgH="4876800" progId="Equation.DSMT4">
                  <p:embed/>
                  <p:pic>
                    <p:nvPicPr>
                      <p:cNvPr id="0" name="OLE substitute image"/>
                      <p:cNvPicPr/>
                      <p:nvPr/>
                    </p:nvPicPr>
                    <p:blipFill>
                      <a:blip r:embed="rId7"/>
                      <a:stretch>
                        <a:fillRect/>
                      </a:stretch>
                    </p:blipFill>
                    <p:spPr>
                      <a:xfrm>
                        <a:off x="6071849" y="1383122"/>
                        <a:ext cx="1423987" cy="463550"/>
                      </a:xfrm>
                      <a:prstGeom prst="rect">
                        <a:avLst/>
                      </a:prstGeom>
                      <a:ln>
                        <a:noFill/>
                      </a:ln>
                    </p:spPr>
                  </p:pic>
                </p:oleObj>
              </mc:Fallback>
            </mc:AlternateContent>
          </a:graphicData>
        </a:graphic>
      </p:graphicFrame>
      <p:grpSp>
        <p:nvGrpSpPr>
          <p:cNvPr id="4" name="组合 3"/>
          <p:cNvGrpSpPr/>
          <p:nvPr/>
        </p:nvGrpSpPr>
        <p:grpSpPr>
          <a:xfrm>
            <a:off x="707768" y="665487"/>
            <a:ext cx="6439171" cy="545211"/>
            <a:chOff x="500674" y="114174"/>
            <a:chExt cx="6439171" cy="545211"/>
          </a:xfrm>
        </p:grpSpPr>
        <p:sp>
          <p:nvSpPr>
            <p:cNvPr id="2" name="Text Box 10"/>
            <p:cNvSpPr txBox="1"/>
            <p:nvPr/>
          </p:nvSpPr>
          <p:spPr>
            <a:xfrm>
              <a:off x="500674" y="114174"/>
              <a:ext cx="1622324" cy="521970"/>
            </a:xfrm>
            <a:prstGeom prst="rect">
              <a:avLst/>
            </a:prstGeom>
            <a:noFill/>
            <a:ln w="9525">
              <a:noFill/>
            </a:ln>
          </p:spPr>
          <p:txBody>
            <a:bodyPr wrap="square">
              <a:spAutoFit/>
            </a:bodyPr>
            <a:lstStyle/>
            <a:p>
              <a:r>
                <a:rPr lang="zh-CN" altLang="en-US"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例</a:t>
              </a:r>
              <a:r>
                <a:rPr lang="en-US" altLang="zh-CN"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smtClean="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计算</a:t>
              </a:r>
              <a:endParaRPr lang="en-US" altLang="zh-CN" sz="28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9" name="对象 8"/>
            <p:cNvGraphicFramePr>
              <a:graphicFrameLocks noChangeAspect="1"/>
            </p:cNvGraphicFramePr>
            <p:nvPr/>
          </p:nvGraphicFramePr>
          <p:xfrm>
            <a:off x="1988432" y="118047"/>
            <a:ext cx="4951413" cy="541338"/>
          </p:xfrm>
          <a:graphic>
            <a:graphicData uri="http://schemas.openxmlformats.org/presentationml/2006/ole">
              <mc:AlternateContent>
                <mc:Choice xmlns:v="urn:schemas-microsoft-com:vml" Requires="v">
                  <p:oleObj spid="_x0000_s1091" name="Equation" r:id="rId8" imgW="54864000" imgH="5486400" progId="Equation.DSMT4">
                    <p:embed/>
                  </p:oleObj>
                </mc:Choice>
                <mc:Fallback>
                  <p:oleObj name="Equation" r:id="rId8" imgW="54864000" imgH="5486400" progId="Equation.DSMT4">
                    <p:embed/>
                    <p:pic>
                      <p:nvPicPr>
                        <p:cNvPr id="0" name="OLE substitute image"/>
                        <p:cNvPicPr/>
                        <p:nvPr/>
                      </p:nvPicPr>
                      <p:blipFill>
                        <a:blip r:embed="rId9"/>
                        <a:stretch>
                          <a:fillRect/>
                        </a:stretch>
                      </p:blipFill>
                      <p:spPr>
                        <a:xfrm>
                          <a:off x="1988432" y="118047"/>
                          <a:ext cx="4951413" cy="541338"/>
                        </a:xfrm>
                        <a:prstGeom prst="rect">
                          <a:avLst/>
                        </a:prstGeom>
                        <a:ln>
                          <a:noFill/>
                        </a:ln>
                      </p:spPr>
                    </p:pic>
                  </p:oleObj>
                </mc:Fallback>
              </mc:AlternateContent>
            </a:graphicData>
          </a:graphic>
        </p:graphicFrame>
      </p:grpSp>
      <p:graphicFrame>
        <p:nvGraphicFramePr>
          <p:cNvPr id="10" name="对象 9"/>
          <p:cNvGraphicFramePr>
            <a:graphicFrameLocks noChangeAspect="1"/>
          </p:cNvGraphicFramePr>
          <p:nvPr/>
        </p:nvGraphicFramePr>
        <p:xfrm>
          <a:off x="7495360" y="1426948"/>
          <a:ext cx="781050" cy="406400"/>
        </p:xfrm>
        <a:graphic>
          <a:graphicData uri="http://schemas.openxmlformats.org/presentationml/2006/ole">
            <mc:AlternateContent>
              <mc:Choice xmlns:v="urn:schemas-microsoft-com:vml" Requires="v">
                <p:oleObj spid="_x0000_s1092" name="Equation" r:id="rId10" imgW="8534400" imgH="4267200" progId="Equation.DSMT4">
                  <p:embed/>
                </p:oleObj>
              </mc:Choice>
              <mc:Fallback>
                <p:oleObj name="Equation" r:id="rId10" imgW="8534400" imgH="4267200" progId="Equation.DSMT4">
                  <p:embed/>
                  <p:pic>
                    <p:nvPicPr>
                      <p:cNvPr id="0" name="OLE substitute image"/>
                      <p:cNvPicPr/>
                      <p:nvPr/>
                    </p:nvPicPr>
                    <p:blipFill>
                      <a:blip r:embed="rId11"/>
                      <a:stretch>
                        <a:fillRect/>
                      </a:stretch>
                    </p:blipFill>
                    <p:spPr>
                      <a:xfrm>
                        <a:off x="7495360" y="1426948"/>
                        <a:ext cx="781050" cy="406400"/>
                      </a:xfrm>
                      <a:prstGeom prst="rect">
                        <a:avLst/>
                      </a:prstGeom>
                      <a:ln>
                        <a:noFill/>
                      </a:ln>
                    </p:spPr>
                  </p:pic>
                </p:oleObj>
              </mc:Fallback>
            </mc:AlternateContent>
          </a:graphicData>
        </a:graphic>
      </p:graphicFrame>
      <p:graphicFrame>
        <p:nvGraphicFramePr>
          <p:cNvPr id="11" name="对象 10"/>
          <p:cNvGraphicFramePr>
            <a:graphicFrameLocks noChangeAspect="1"/>
          </p:cNvGraphicFramePr>
          <p:nvPr/>
        </p:nvGraphicFramePr>
        <p:xfrm>
          <a:off x="1855402" y="2508261"/>
          <a:ext cx="1425575" cy="520700"/>
        </p:xfrm>
        <a:graphic>
          <a:graphicData uri="http://schemas.openxmlformats.org/presentationml/2006/ole">
            <mc:AlternateContent>
              <mc:Choice xmlns:v="urn:schemas-microsoft-com:vml" Requires="v">
                <p:oleObj spid="_x0000_s1093" name="Equation" r:id="rId12" imgW="15544800" imgH="5486400" progId="Equation.DSMT4">
                  <p:embed/>
                </p:oleObj>
              </mc:Choice>
              <mc:Fallback>
                <p:oleObj name="Equation" r:id="rId12" imgW="15544800" imgH="5486400" progId="Equation.DSMT4">
                  <p:embed/>
                  <p:pic>
                    <p:nvPicPr>
                      <p:cNvPr id="0" name="OLE substitute image"/>
                      <p:cNvPicPr/>
                      <p:nvPr/>
                    </p:nvPicPr>
                    <p:blipFill>
                      <a:blip r:embed="rId13"/>
                      <a:stretch>
                        <a:fillRect/>
                      </a:stretch>
                    </p:blipFill>
                    <p:spPr>
                      <a:xfrm>
                        <a:off x="1855402" y="2508261"/>
                        <a:ext cx="1425575" cy="520700"/>
                      </a:xfrm>
                      <a:prstGeom prst="rect">
                        <a:avLst/>
                      </a:prstGeom>
                      <a:ln>
                        <a:noFill/>
                      </a:ln>
                    </p:spPr>
                  </p:pic>
                </p:oleObj>
              </mc:Fallback>
            </mc:AlternateContent>
          </a:graphicData>
        </a:graphic>
      </p:graphicFrame>
      <p:graphicFrame>
        <p:nvGraphicFramePr>
          <p:cNvPr id="13" name="对象 12"/>
          <p:cNvGraphicFramePr>
            <a:graphicFrameLocks noChangeAspect="1"/>
          </p:cNvGraphicFramePr>
          <p:nvPr/>
        </p:nvGraphicFramePr>
        <p:xfrm>
          <a:off x="4902459" y="2575887"/>
          <a:ext cx="725488" cy="404813"/>
        </p:xfrm>
        <a:graphic>
          <a:graphicData uri="http://schemas.openxmlformats.org/presentationml/2006/ole">
            <mc:AlternateContent>
              <mc:Choice xmlns:v="urn:schemas-microsoft-com:vml" Requires="v">
                <p:oleObj spid="_x0000_s1094" name="Equation" r:id="rId14" imgW="7924800" imgH="4267200" progId="Equation.DSMT4">
                  <p:embed/>
                </p:oleObj>
              </mc:Choice>
              <mc:Fallback>
                <p:oleObj name="Equation" r:id="rId14" imgW="7924800" imgH="4267200" progId="Equation.DSMT4">
                  <p:embed/>
                  <p:pic>
                    <p:nvPicPr>
                      <p:cNvPr id="0" name="OLE substitute image"/>
                      <p:cNvPicPr/>
                      <p:nvPr/>
                    </p:nvPicPr>
                    <p:blipFill>
                      <a:blip r:embed="rId15"/>
                      <a:stretch>
                        <a:fillRect/>
                      </a:stretch>
                    </p:blipFill>
                    <p:spPr>
                      <a:xfrm>
                        <a:off x="4902459" y="2575887"/>
                        <a:ext cx="725488" cy="404813"/>
                      </a:xfrm>
                      <a:prstGeom prst="rect">
                        <a:avLst/>
                      </a:prstGeom>
                      <a:ln>
                        <a:noFill/>
                      </a:ln>
                    </p:spPr>
                  </p:pic>
                </p:oleObj>
              </mc:Fallback>
            </mc:AlternateContent>
          </a:graphicData>
        </a:graphic>
      </p:graphicFrame>
      <p:graphicFrame>
        <p:nvGraphicFramePr>
          <p:cNvPr id="15" name="对象 14"/>
          <p:cNvGraphicFramePr>
            <a:graphicFrameLocks noChangeAspect="1"/>
          </p:cNvGraphicFramePr>
          <p:nvPr/>
        </p:nvGraphicFramePr>
        <p:xfrm>
          <a:off x="3281304" y="2513840"/>
          <a:ext cx="1620838" cy="434975"/>
        </p:xfrm>
        <a:graphic>
          <a:graphicData uri="http://schemas.openxmlformats.org/presentationml/2006/ole">
            <mc:AlternateContent>
              <mc:Choice xmlns:v="urn:schemas-microsoft-com:vml" Requires="v">
                <p:oleObj spid="_x0000_s1095" name="Equation" r:id="rId16" imgW="17678400" imgH="4572000" progId="Equation.DSMT4">
                  <p:embed/>
                </p:oleObj>
              </mc:Choice>
              <mc:Fallback>
                <p:oleObj name="Equation" r:id="rId16" imgW="17678400" imgH="4572000" progId="Equation.DSMT4">
                  <p:embed/>
                  <p:pic>
                    <p:nvPicPr>
                      <p:cNvPr id="0" name="OLE substitute image"/>
                      <p:cNvPicPr/>
                      <p:nvPr/>
                    </p:nvPicPr>
                    <p:blipFill>
                      <a:blip r:embed="rId17"/>
                      <a:stretch>
                        <a:fillRect/>
                      </a:stretch>
                    </p:blipFill>
                    <p:spPr>
                      <a:xfrm>
                        <a:off x="3281304" y="2513840"/>
                        <a:ext cx="1620838" cy="434975"/>
                      </a:xfrm>
                      <a:prstGeom prst="rect">
                        <a:avLst/>
                      </a:prstGeom>
                      <a:ln>
                        <a:noFill/>
                      </a:ln>
                    </p:spPr>
                  </p:pic>
                </p:oleObj>
              </mc:Fallback>
            </mc:AlternateContent>
          </a:graphicData>
        </a:graphic>
      </p:graphicFrame>
      <p:sp>
        <p:nvSpPr>
          <p:cNvPr id="14" name="文本框 13"/>
          <p:cNvSpPr txBox="1"/>
          <p:nvPr/>
        </p:nvSpPr>
        <p:spPr>
          <a:xfrm>
            <a:off x="735330" y="30480"/>
            <a:ext cx="1605280" cy="521970"/>
          </a:xfrm>
          <a:prstGeom prst="rect">
            <a:avLst/>
          </a:prstGeom>
          <a:noFill/>
        </p:spPr>
        <p:txBody>
          <a:bodyPr wrap="none" rtlCol="0" anchor="t">
            <a:spAutoFit/>
          </a:bodyPr>
          <a:lstStyle/>
          <a:p>
            <a:r>
              <a:rPr lang="zh-CN" altLang="en-US" sz="2800" b="1">
                <a:solidFill>
                  <a:srgbClr val="FF0000"/>
                </a:solidFill>
                <a:sym typeface="+mn-ea"/>
              </a:rPr>
              <a:t>例题讲解</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2" name="组合 11"/>
          <p:cNvGrpSpPr/>
          <p:nvPr/>
        </p:nvGrpSpPr>
        <p:grpSpPr>
          <a:xfrm>
            <a:off x="369313" y="1871987"/>
            <a:ext cx="3875955" cy="523430"/>
            <a:chOff x="500674" y="114174"/>
            <a:chExt cx="3875955" cy="523430"/>
          </a:xfrm>
        </p:grpSpPr>
        <p:sp>
          <p:nvSpPr>
            <p:cNvPr id="13" name="Text Box 10"/>
            <p:cNvSpPr txBox="1"/>
            <p:nvPr/>
          </p:nvSpPr>
          <p:spPr>
            <a:xfrm>
              <a:off x="500674" y="114174"/>
              <a:ext cx="1622324" cy="521970"/>
            </a:xfrm>
            <a:prstGeom prst="rect">
              <a:avLst/>
            </a:prstGeom>
            <a:noFill/>
            <a:ln w="9525">
              <a:noFill/>
            </a:ln>
          </p:spPr>
          <p:txBody>
            <a:bodyPr wrap="square">
              <a:spAutoFit/>
            </a:bodyPr>
            <a:lstStyle/>
            <a:p>
              <a:r>
                <a:rPr lang="zh-CN" altLang="en-US"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例</a:t>
              </a:r>
              <a:r>
                <a:rPr lang="en-US" altLang="zh-CN"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smtClean="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计算</a:t>
              </a:r>
              <a:endParaRPr lang="en-US" altLang="zh-CN" sz="28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4" name="对象 13"/>
            <p:cNvGraphicFramePr>
              <a:graphicFrameLocks noChangeAspect="1"/>
            </p:cNvGraphicFramePr>
            <p:nvPr/>
          </p:nvGraphicFramePr>
          <p:xfrm>
            <a:off x="1984267" y="155004"/>
            <a:ext cx="2392362" cy="482600"/>
          </p:xfrm>
          <a:graphic>
            <a:graphicData uri="http://schemas.openxmlformats.org/presentationml/2006/ole">
              <mc:AlternateContent>
                <mc:Choice xmlns:v="urn:schemas-microsoft-com:vml" Requires="v">
                  <p:oleObj spid="_x0000_s1096" name="Equation" r:id="rId2" imgW="26517600" imgH="4876800" progId="Equation.DSMT4">
                    <p:embed/>
                  </p:oleObj>
                </mc:Choice>
                <mc:Fallback>
                  <p:oleObj name="Equation" r:id="rId2" imgW="26517600" imgH="4876800" progId="Equation.DSMT4">
                    <p:embed/>
                    <p:pic>
                      <p:nvPicPr>
                        <p:cNvPr id="0" name="OLE substitute image"/>
                        <p:cNvPicPr/>
                        <p:nvPr/>
                      </p:nvPicPr>
                      <p:blipFill>
                        <a:blip r:embed="rId3"/>
                        <a:stretch>
                          <a:fillRect/>
                        </a:stretch>
                      </p:blipFill>
                      <p:spPr>
                        <a:xfrm>
                          <a:off x="1984267" y="155004"/>
                          <a:ext cx="2392362" cy="482600"/>
                        </a:xfrm>
                        <a:prstGeom prst="rect">
                          <a:avLst/>
                        </a:prstGeom>
                        <a:ln>
                          <a:noFill/>
                        </a:ln>
                      </p:spPr>
                    </p:pic>
                  </p:oleObj>
                </mc:Fallback>
              </mc:AlternateContent>
            </a:graphicData>
          </a:graphic>
        </p:graphicFrame>
      </p:grpSp>
      <p:sp>
        <p:nvSpPr>
          <p:cNvPr id="15" name="文本框 14"/>
          <p:cNvSpPr txBox="1"/>
          <p:nvPr/>
        </p:nvSpPr>
        <p:spPr>
          <a:xfrm>
            <a:off x="747255" y="3167420"/>
            <a:ext cx="870509" cy="523220"/>
          </a:xfrm>
          <a:prstGeom prst="rect">
            <a:avLst/>
          </a:prstGeom>
          <a:noFill/>
        </p:spPr>
        <p:txBody>
          <a:bodyPr wrap="square" rtlCol="0">
            <a:spAutoFit/>
          </a:bodyPr>
          <a:lstStyle/>
          <a:p>
            <a:r>
              <a:rPr lang="zh-CN" altLang="en-US" sz="2800" b="1" smtClean="0">
                <a:solidFill>
                  <a:srgbClr val="00B0F0"/>
                </a:solidFill>
                <a:latin typeface="黑体" panose="02010609060101010101" pitchFamily="2" charset="-122"/>
                <a:ea typeface="黑体" panose="02010609060101010101" pitchFamily="2" charset="-122"/>
              </a:rPr>
              <a:t>解：</a:t>
            </a:r>
            <a:endParaRPr lang="zh-CN" altLang="en-US" sz="2800" b="1">
              <a:solidFill>
                <a:srgbClr val="00B0F0"/>
              </a:solidFill>
              <a:latin typeface="黑体" panose="02010609060101010101" pitchFamily="2" charset="-122"/>
              <a:ea typeface="黑体" panose="02010609060101010101" pitchFamily="2" charset="-122"/>
            </a:endParaRPr>
          </a:p>
        </p:txBody>
      </p:sp>
      <p:graphicFrame>
        <p:nvGraphicFramePr>
          <p:cNvPr id="16" name="对象 15"/>
          <p:cNvGraphicFramePr>
            <a:graphicFrameLocks noChangeAspect="1"/>
          </p:cNvGraphicFramePr>
          <p:nvPr/>
        </p:nvGraphicFramePr>
        <p:xfrm>
          <a:off x="1617990" y="2811749"/>
          <a:ext cx="3533775" cy="938213"/>
        </p:xfrm>
        <a:graphic>
          <a:graphicData uri="http://schemas.openxmlformats.org/presentationml/2006/ole">
            <mc:AlternateContent>
              <mc:Choice xmlns:v="urn:schemas-microsoft-com:vml" Requires="v">
                <p:oleObj spid="_x0000_s1097" name="Equation" r:id="rId4" imgW="38100000" imgH="9753600" progId="Equation.DSMT4">
                  <p:embed/>
                </p:oleObj>
              </mc:Choice>
              <mc:Fallback>
                <p:oleObj name="Equation" r:id="rId4" imgW="38100000" imgH="9753600" progId="Equation.DSMT4">
                  <p:embed/>
                  <p:pic>
                    <p:nvPicPr>
                      <p:cNvPr id="0" name="OLE substitute image"/>
                      <p:cNvPicPr/>
                      <p:nvPr/>
                    </p:nvPicPr>
                    <p:blipFill>
                      <a:blip r:embed="rId5"/>
                      <a:stretch>
                        <a:fillRect/>
                      </a:stretch>
                    </p:blipFill>
                    <p:spPr>
                      <a:xfrm>
                        <a:off x="1617990" y="2811749"/>
                        <a:ext cx="3533775" cy="938213"/>
                      </a:xfrm>
                      <a:prstGeom prst="rect">
                        <a:avLst/>
                      </a:prstGeom>
                      <a:ln>
                        <a:noFill/>
                      </a:ln>
                    </p:spPr>
                  </p:pic>
                </p:oleObj>
              </mc:Fallback>
            </mc:AlternateContent>
          </a:graphicData>
        </a:graphic>
      </p:graphicFrame>
      <p:graphicFrame>
        <p:nvGraphicFramePr>
          <p:cNvPr id="19" name="对象 18"/>
          <p:cNvGraphicFramePr>
            <a:graphicFrameLocks noChangeAspect="1"/>
          </p:cNvGraphicFramePr>
          <p:nvPr/>
        </p:nvGraphicFramePr>
        <p:xfrm>
          <a:off x="3824932" y="3750404"/>
          <a:ext cx="2403475" cy="996950"/>
        </p:xfrm>
        <a:graphic>
          <a:graphicData uri="http://schemas.openxmlformats.org/presentationml/2006/ole">
            <mc:AlternateContent>
              <mc:Choice xmlns:v="urn:schemas-microsoft-com:vml" Requires="v">
                <p:oleObj spid="_x0000_s1098" name="Equation" r:id="rId6" imgW="25908000" imgH="10363200" progId="Equation.DSMT4">
                  <p:embed/>
                </p:oleObj>
              </mc:Choice>
              <mc:Fallback>
                <p:oleObj name="Equation" r:id="rId6" imgW="25908000" imgH="10363200" progId="Equation.DSMT4">
                  <p:embed/>
                  <p:pic>
                    <p:nvPicPr>
                      <p:cNvPr id="0" name="OLE substitute image"/>
                      <p:cNvPicPr/>
                      <p:nvPr/>
                    </p:nvPicPr>
                    <p:blipFill>
                      <a:blip r:embed="rId7"/>
                      <a:stretch>
                        <a:fillRect/>
                      </a:stretch>
                    </p:blipFill>
                    <p:spPr>
                      <a:xfrm>
                        <a:off x="3824932" y="3750404"/>
                        <a:ext cx="2403475" cy="996950"/>
                      </a:xfrm>
                      <a:prstGeom prst="rect">
                        <a:avLst/>
                      </a:prstGeom>
                      <a:ln>
                        <a:noFill/>
                      </a:ln>
                    </p:spPr>
                  </p:pic>
                </p:oleObj>
              </mc:Fallback>
            </mc:AlternateContent>
          </a:graphicData>
        </a:graphic>
      </p:graphicFrame>
      <p:graphicFrame>
        <p:nvGraphicFramePr>
          <p:cNvPr id="20" name="对象 19"/>
          <p:cNvGraphicFramePr>
            <a:graphicFrameLocks noChangeAspect="1"/>
          </p:cNvGraphicFramePr>
          <p:nvPr/>
        </p:nvGraphicFramePr>
        <p:xfrm>
          <a:off x="3769052" y="4747161"/>
          <a:ext cx="1555750" cy="938213"/>
        </p:xfrm>
        <a:graphic>
          <a:graphicData uri="http://schemas.openxmlformats.org/presentationml/2006/ole">
            <mc:AlternateContent>
              <mc:Choice xmlns:v="urn:schemas-microsoft-com:vml" Requires="v">
                <p:oleObj spid="_x0000_s1099" name="Equation" r:id="rId8" imgW="16764000" imgH="9753600" progId="Equation.DSMT4">
                  <p:embed/>
                </p:oleObj>
              </mc:Choice>
              <mc:Fallback>
                <p:oleObj name="Equation" r:id="rId8" imgW="16764000" imgH="9753600" progId="Equation.DSMT4">
                  <p:embed/>
                  <p:pic>
                    <p:nvPicPr>
                      <p:cNvPr id="0" name="OLE substitute image"/>
                      <p:cNvPicPr/>
                      <p:nvPr/>
                    </p:nvPicPr>
                    <p:blipFill>
                      <a:blip r:embed="rId9"/>
                      <a:stretch>
                        <a:fillRect/>
                      </a:stretch>
                    </p:blipFill>
                    <p:spPr>
                      <a:xfrm>
                        <a:off x="3769052" y="4747161"/>
                        <a:ext cx="1555750" cy="938213"/>
                      </a:xfrm>
                      <a:prstGeom prst="rect">
                        <a:avLst/>
                      </a:prstGeom>
                      <a:ln>
                        <a:noFill/>
                      </a:ln>
                    </p:spPr>
                  </p:pic>
                </p:oleObj>
              </mc:Fallback>
            </mc:AlternateContent>
          </a:graphicData>
        </a:graphic>
      </p:graphicFrame>
      <p:graphicFrame>
        <p:nvGraphicFramePr>
          <p:cNvPr id="21" name="对象 20"/>
          <p:cNvGraphicFramePr>
            <a:graphicFrameLocks noChangeAspect="1"/>
          </p:cNvGraphicFramePr>
          <p:nvPr/>
        </p:nvGraphicFramePr>
        <p:xfrm>
          <a:off x="3712537" y="5572786"/>
          <a:ext cx="1668462" cy="938213"/>
        </p:xfrm>
        <a:graphic>
          <a:graphicData uri="http://schemas.openxmlformats.org/presentationml/2006/ole">
            <mc:AlternateContent>
              <mc:Choice xmlns:v="urn:schemas-microsoft-com:vml" Requires="v">
                <p:oleObj spid="_x0000_s1100" name="Equation" r:id="rId10" imgW="17983200" imgH="9753600" progId="Equation.DSMT4">
                  <p:embed/>
                </p:oleObj>
              </mc:Choice>
              <mc:Fallback>
                <p:oleObj name="Equation" r:id="rId10" imgW="17983200" imgH="9753600" progId="Equation.DSMT4">
                  <p:embed/>
                  <p:pic>
                    <p:nvPicPr>
                      <p:cNvPr id="0" name="OLE substitute image"/>
                      <p:cNvPicPr/>
                      <p:nvPr/>
                    </p:nvPicPr>
                    <p:blipFill>
                      <a:blip r:embed="rId11"/>
                      <a:stretch>
                        <a:fillRect/>
                      </a:stretch>
                    </p:blipFill>
                    <p:spPr>
                      <a:xfrm>
                        <a:off x="3712537" y="5572786"/>
                        <a:ext cx="1668462" cy="938213"/>
                      </a:xfrm>
                      <a:prstGeom prst="rect">
                        <a:avLst/>
                      </a:prstGeom>
                      <a:ln>
                        <a:noFill/>
                      </a:ln>
                    </p:spPr>
                  </p:pic>
                </p:oleObj>
              </mc:Fallback>
            </mc:AlternateContent>
          </a:graphicData>
        </a:graphic>
      </p:graphicFrame>
      <p:sp>
        <p:nvSpPr>
          <p:cNvPr id="2" name="文本框 1"/>
          <p:cNvSpPr txBox="1"/>
          <p:nvPr/>
        </p:nvSpPr>
        <p:spPr>
          <a:xfrm>
            <a:off x="818515" y="-5080"/>
            <a:ext cx="1605280" cy="521970"/>
          </a:xfrm>
          <a:prstGeom prst="rect">
            <a:avLst/>
          </a:prstGeom>
          <a:noFill/>
        </p:spPr>
        <p:txBody>
          <a:bodyPr wrap="none" rtlCol="0" anchor="t">
            <a:spAutoFit/>
          </a:bodyPr>
          <a:lstStyle/>
          <a:p>
            <a:r>
              <a:rPr lang="zh-CN" altLang="en-US" sz="2800" b="1">
                <a:solidFill>
                  <a:srgbClr val="FF0000"/>
                </a:solidFill>
                <a:sym typeface="+mn-ea"/>
              </a:rPr>
              <a:t>例题讲解</a:t>
            </a:r>
            <a:endParaRPr lang="zh-CN" altLang="en-US" sz="2800"/>
          </a:p>
        </p:txBody>
      </p:sp>
      <p:sp>
        <p:nvSpPr>
          <p:cNvPr id="126" name="文本框 125"/>
          <p:cNvSpPr txBox="1"/>
          <p:nvPr/>
        </p:nvSpPr>
        <p:spPr>
          <a:xfrm>
            <a:off x="245110" y="974090"/>
            <a:ext cx="5080000" cy="521970"/>
          </a:xfrm>
          <a:prstGeom prst="rect">
            <a:avLst/>
          </a:prstGeom>
          <a:noFill/>
          <a:ln w="9525">
            <a:noFill/>
          </a:ln>
        </p:spPr>
        <p:txBody>
          <a:bodyPr>
            <a:spAutoFit/>
          </a:bodyPr>
          <a:lstStyle/>
          <a:p>
            <a:pPr indent="0"/>
            <a:r>
              <a:rPr lang="zh-CN" sz="2800" b="0">
                <a:solidFill>
                  <a:srgbClr val="000000"/>
                </a:solidFill>
                <a:ea typeface="宋体" panose="02010600030101010101" pitchFamily="2" charset="-122"/>
              </a:rPr>
              <a:t>2、复数的除法对应例题</a:t>
            </a:r>
            <a:endParaRPr lang="zh-CN" altLang="en-US" sz="2800" b="0">
              <a:solidFill>
                <a:srgbClr val="000000"/>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2" name="组合 11"/>
          <p:cNvGrpSpPr/>
          <p:nvPr/>
        </p:nvGrpSpPr>
        <p:grpSpPr>
          <a:xfrm>
            <a:off x="307718" y="583427"/>
            <a:ext cx="8896449" cy="1711237"/>
            <a:chOff x="500674" y="114174"/>
            <a:chExt cx="8896449" cy="1711237"/>
          </a:xfrm>
        </p:grpSpPr>
        <p:sp>
          <p:nvSpPr>
            <p:cNvPr id="13" name="Text Box 10"/>
            <p:cNvSpPr txBox="1"/>
            <p:nvPr/>
          </p:nvSpPr>
          <p:spPr>
            <a:xfrm>
              <a:off x="500674" y="114174"/>
              <a:ext cx="5169890" cy="521970"/>
            </a:xfrm>
            <a:prstGeom prst="rect">
              <a:avLst/>
            </a:prstGeom>
            <a:noFill/>
            <a:ln w="9525">
              <a:noFill/>
            </a:ln>
          </p:spPr>
          <p:txBody>
            <a:bodyPr wrap="square">
              <a:spAutoFit/>
            </a:bodyPr>
            <a:lstStyle/>
            <a:p>
              <a:r>
                <a:rPr lang="zh-CN" altLang="en-US"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例</a:t>
              </a:r>
              <a:r>
                <a:rPr lang="en-US" altLang="zh-CN" sz="2800" b="1" smtClean="0">
                  <a:solidFill>
                    <a:srgbClr val="00B0F0"/>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2800" b="1" smtClean="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在复数范围内解下列方程：</a:t>
              </a:r>
              <a:endParaRPr lang="en-US" altLang="zh-CN" sz="28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4" name="对象 13"/>
            <p:cNvGraphicFramePr>
              <a:graphicFrameLocks noChangeAspect="1"/>
            </p:cNvGraphicFramePr>
            <p:nvPr/>
          </p:nvGraphicFramePr>
          <p:xfrm>
            <a:off x="927810" y="679236"/>
            <a:ext cx="8469313" cy="1146175"/>
          </p:xfrm>
          <a:graphic>
            <a:graphicData uri="http://schemas.openxmlformats.org/presentationml/2006/ole">
              <mc:AlternateContent>
                <mc:Choice xmlns:v="urn:schemas-microsoft-com:vml" Requires="v">
                  <p:oleObj spid="_x0000_s1101" name="Equation" r:id="rId2" imgW="93878400" imgH="11582400" progId="Equation.DSMT4">
                    <p:embed/>
                  </p:oleObj>
                </mc:Choice>
                <mc:Fallback>
                  <p:oleObj name="Equation" r:id="rId2" imgW="93878400" imgH="11582400" progId="Equation.DSMT4">
                    <p:embed/>
                    <p:pic>
                      <p:nvPicPr>
                        <p:cNvPr id="0" name="OLE substitute image"/>
                        <p:cNvPicPr/>
                        <p:nvPr/>
                      </p:nvPicPr>
                      <p:blipFill>
                        <a:blip r:embed="rId3"/>
                        <a:stretch>
                          <a:fillRect/>
                        </a:stretch>
                      </p:blipFill>
                      <p:spPr>
                        <a:xfrm>
                          <a:off x="927810" y="679236"/>
                          <a:ext cx="8469313" cy="1146175"/>
                        </a:xfrm>
                        <a:prstGeom prst="rect">
                          <a:avLst/>
                        </a:prstGeom>
                        <a:ln>
                          <a:noFill/>
                        </a:ln>
                      </p:spPr>
                    </p:pic>
                  </p:oleObj>
                </mc:Fallback>
              </mc:AlternateContent>
            </a:graphicData>
          </a:graphic>
        </p:graphicFrame>
      </p:grpSp>
      <p:sp>
        <p:nvSpPr>
          <p:cNvPr id="15" name="文本框 14"/>
          <p:cNvSpPr txBox="1"/>
          <p:nvPr/>
        </p:nvSpPr>
        <p:spPr>
          <a:xfrm>
            <a:off x="484609" y="2336506"/>
            <a:ext cx="870509" cy="523220"/>
          </a:xfrm>
          <a:prstGeom prst="rect">
            <a:avLst/>
          </a:prstGeom>
          <a:noFill/>
        </p:spPr>
        <p:txBody>
          <a:bodyPr wrap="square" rtlCol="0">
            <a:spAutoFit/>
          </a:bodyPr>
          <a:lstStyle/>
          <a:p>
            <a:r>
              <a:rPr lang="zh-CN" altLang="en-US" sz="2800" b="1" smtClean="0">
                <a:solidFill>
                  <a:srgbClr val="00B0F0"/>
                </a:solidFill>
                <a:latin typeface="黑体" panose="02010609060101010101" pitchFamily="2" charset="-122"/>
                <a:ea typeface="黑体" panose="02010609060101010101" pitchFamily="2" charset="-122"/>
              </a:rPr>
              <a:t>解：</a:t>
            </a:r>
            <a:endParaRPr lang="zh-CN" altLang="en-US" sz="2800" b="1">
              <a:solidFill>
                <a:srgbClr val="00B0F0"/>
              </a:solidFill>
              <a:latin typeface="黑体" panose="02010609060101010101" pitchFamily="2" charset="-122"/>
              <a:ea typeface="黑体" panose="02010609060101010101" pitchFamily="2" charset="-122"/>
            </a:endParaRPr>
          </a:p>
        </p:txBody>
      </p:sp>
      <p:graphicFrame>
        <p:nvGraphicFramePr>
          <p:cNvPr id="16" name="对象 15"/>
          <p:cNvGraphicFramePr>
            <a:graphicFrameLocks noChangeAspect="1"/>
          </p:cNvGraphicFramePr>
          <p:nvPr/>
        </p:nvGraphicFramePr>
        <p:xfrm>
          <a:off x="1192213" y="2349718"/>
          <a:ext cx="8820150" cy="557213"/>
        </p:xfrm>
        <a:graphic>
          <a:graphicData uri="http://schemas.openxmlformats.org/presentationml/2006/ole">
            <mc:AlternateContent>
              <mc:Choice xmlns:v="urn:schemas-microsoft-com:vml" Requires="v">
                <p:oleObj spid="_x0000_s1102" name="Equation" r:id="rId4" imgW="95097600" imgH="5791200" progId="Equation.DSMT4">
                  <p:embed/>
                </p:oleObj>
              </mc:Choice>
              <mc:Fallback>
                <p:oleObj name="Equation" r:id="rId4" imgW="95097600" imgH="5791200" progId="Equation.DSMT4">
                  <p:embed/>
                  <p:pic>
                    <p:nvPicPr>
                      <p:cNvPr id="0" name="OLE substitute image"/>
                      <p:cNvPicPr/>
                      <p:nvPr/>
                    </p:nvPicPr>
                    <p:blipFill>
                      <a:blip r:embed="rId5"/>
                      <a:stretch>
                        <a:fillRect/>
                      </a:stretch>
                    </p:blipFill>
                    <p:spPr>
                      <a:xfrm>
                        <a:off x="1192213" y="2349718"/>
                        <a:ext cx="8820150" cy="557213"/>
                      </a:xfrm>
                      <a:prstGeom prst="rect">
                        <a:avLst/>
                      </a:prstGeom>
                      <a:ln>
                        <a:noFill/>
                      </a:ln>
                    </p:spPr>
                  </p:pic>
                </p:oleObj>
              </mc:Fallback>
            </mc:AlternateContent>
          </a:graphicData>
        </a:graphic>
      </p:graphicFrame>
      <p:graphicFrame>
        <p:nvGraphicFramePr>
          <p:cNvPr id="4" name="对象 3"/>
          <p:cNvGraphicFramePr>
            <a:graphicFrameLocks noChangeAspect="1"/>
          </p:cNvGraphicFramePr>
          <p:nvPr/>
        </p:nvGraphicFramePr>
        <p:xfrm>
          <a:off x="1192213" y="3155609"/>
          <a:ext cx="5146676" cy="527050"/>
        </p:xfrm>
        <a:graphic>
          <a:graphicData uri="http://schemas.openxmlformats.org/presentationml/2006/ole">
            <mc:AlternateContent>
              <mc:Choice xmlns:v="urn:schemas-microsoft-com:vml" Requires="v">
                <p:oleObj spid="_x0000_s1103" name="Equation" r:id="rId6" imgW="55473600" imgH="5486400" progId="Equation.DSMT4">
                  <p:embed/>
                </p:oleObj>
              </mc:Choice>
              <mc:Fallback>
                <p:oleObj name="Equation" r:id="rId6" imgW="55473600" imgH="5486400" progId="Equation.DSMT4">
                  <p:embed/>
                  <p:pic>
                    <p:nvPicPr>
                      <p:cNvPr id="0" name="OLE substitute image"/>
                      <p:cNvPicPr/>
                      <p:nvPr/>
                    </p:nvPicPr>
                    <p:blipFill>
                      <a:blip r:embed="rId7"/>
                      <a:stretch>
                        <a:fillRect/>
                      </a:stretch>
                    </p:blipFill>
                    <p:spPr>
                      <a:xfrm>
                        <a:off x="1192213" y="3155609"/>
                        <a:ext cx="5146676" cy="527050"/>
                      </a:xfrm>
                      <a:prstGeom prst="rect">
                        <a:avLst/>
                      </a:prstGeom>
                      <a:ln>
                        <a:noFill/>
                      </a:ln>
                    </p:spPr>
                  </p:pic>
                </p:oleObj>
              </mc:Fallback>
            </mc:AlternateContent>
          </a:graphicData>
        </a:graphic>
      </p:graphicFrame>
      <p:graphicFrame>
        <p:nvGraphicFramePr>
          <p:cNvPr id="20" name="对象 19"/>
          <p:cNvGraphicFramePr>
            <a:graphicFrameLocks noChangeAspect="1"/>
          </p:cNvGraphicFramePr>
          <p:nvPr/>
        </p:nvGraphicFramePr>
        <p:xfrm>
          <a:off x="6259758" y="2906931"/>
          <a:ext cx="5287962" cy="968375"/>
        </p:xfrm>
        <a:graphic>
          <a:graphicData uri="http://schemas.openxmlformats.org/presentationml/2006/ole">
            <mc:AlternateContent>
              <mc:Choice xmlns:v="urn:schemas-microsoft-com:vml" Requires="v">
                <p:oleObj spid="_x0000_s1104" name="Equation" r:id="rId8" imgW="56997600" imgH="10058400" progId="Equation.DSMT4">
                  <p:embed/>
                </p:oleObj>
              </mc:Choice>
              <mc:Fallback>
                <p:oleObj name="Equation" r:id="rId8" imgW="56997600" imgH="10058400" progId="Equation.DSMT4">
                  <p:embed/>
                  <p:pic>
                    <p:nvPicPr>
                      <p:cNvPr id="0" name="OLE substitute image"/>
                      <p:cNvPicPr/>
                      <p:nvPr/>
                    </p:nvPicPr>
                    <p:blipFill>
                      <a:blip r:embed="rId9"/>
                      <a:stretch>
                        <a:fillRect/>
                      </a:stretch>
                    </p:blipFill>
                    <p:spPr>
                      <a:xfrm>
                        <a:off x="6259758" y="2906931"/>
                        <a:ext cx="5287962" cy="968375"/>
                      </a:xfrm>
                      <a:prstGeom prst="rect">
                        <a:avLst/>
                      </a:prstGeom>
                      <a:ln>
                        <a:noFill/>
                      </a:ln>
                    </p:spPr>
                  </p:pic>
                </p:oleObj>
              </mc:Fallback>
            </mc:AlternateContent>
          </a:graphicData>
        </a:graphic>
      </p:graphicFrame>
      <p:graphicFrame>
        <p:nvGraphicFramePr>
          <p:cNvPr id="21" name="对象 20"/>
          <p:cNvGraphicFramePr>
            <a:graphicFrameLocks noChangeAspect="1"/>
          </p:cNvGraphicFramePr>
          <p:nvPr/>
        </p:nvGraphicFramePr>
        <p:xfrm>
          <a:off x="1192213" y="4014152"/>
          <a:ext cx="4694238" cy="966788"/>
        </p:xfrm>
        <a:graphic>
          <a:graphicData uri="http://schemas.openxmlformats.org/presentationml/2006/ole">
            <mc:AlternateContent>
              <mc:Choice xmlns:v="urn:schemas-microsoft-com:vml" Requires="v">
                <p:oleObj spid="_x0000_s1105" name="Equation" r:id="rId10" imgW="50596800" imgH="10058400" progId="Equation.DSMT4">
                  <p:embed/>
                </p:oleObj>
              </mc:Choice>
              <mc:Fallback>
                <p:oleObj name="Equation" r:id="rId10" imgW="50596800" imgH="10058400" progId="Equation.DSMT4">
                  <p:embed/>
                  <p:pic>
                    <p:nvPicPr>
                      <p:cNvPr id="0" name="OLE substitute image"/>
                      <p:cNvPicPr/>
                      <p:nvPr/>
                    </p:nvPicPr>
                    <p:blipFill>
                      <a:blip r:embed="rId11"/>
                      <a:stretch>
                        <a:fillRect/>
                      </a:stretch>
                    </p:blipFill>
                    <p:spPr>
                      <a:xfrm>
                        <a:off x="1192213" y="4014152"/>
                        <a:ext cx="4694238" cy="966788"/>
                      </a:xfrm>
                      <a:prstGeom prst="rect">
                        <a:avLst/>
                      </a:prstGeom>
                      <a:ln>
                        <a:noFill/>
                      </a:ln>
                    </p:spPr>
                  </p:pic>
                </p:oleObj>
              </mc:Fallback>
            </mc:AlternateContent>
          </a:graphicData>
        </a:graphic>
      </p:graphicFrame>
      <p:graphicFrame>
        <p:nvGraphicFramePr>
          <p:cNvPr id="6" name="对象 5"/>
          <p:cNvGraphicFramePr>
            <a:graphicFrameLocks noChangeAspect="1"/>
          </p:cNvGraphicFramePr>
          <p:nvPr/>
        </p:nvGraphicFramePr>
        <p:xfrm>
          <a:off x="5778989" y="3904675"/>
          <a:ext cx="3760788" cy="1055688"/>
        </p:xfrm>
        <a:graphic>
          <a:graphicData uri="http://schemas.openxmlformats.org/presentationml/2006/ole">
            <mc:AlternateContent>
              <mc:Choice xmlns:v="urn:schemas-microsoft-com:vml" Requires="v">
                <p:oleObj spid="_x0000_s1106" name="Equation" r:id="rId12" imgW="40538400" imgH="10972800" progId="Equation.DSMT4">
                  <p:embed/>
                </p:oleObj>
              </mc:Choice>
              <mc:Fallback>
                <p:oleObj name="Equation" r:id="rId12" imgW="40538400" imgH="10972800" progId="Equation.DSMT4">
                  <p:embed/>
                  <p:pic>
                    <p:nvPicPr>
                      <p:cNvPr id="0" name="OLE substitute image"/>
                      <p:cNvPicPr/>
                      <p:nvPr/>
                    </p:nvPicPr>
                    <p:blipFill>
                      <a:blip r:embed="rId13"/>
                      <a:stretch>
                        <a:fillRect/>
                      </a:stretch>
                    </p:blipFill>
                    <p:spPr>
                      <a:xfrm>
                        <a:off x="5778989" y="3904675"/>
                        <a:ext cx="3760788" cy="1055688"/>
                      </a:xfrm>
                      <a:prstGeom prst="rect">
                        <a:avLst/>
                      </a:prstGeom>
                      <a:ln>
                        <a:noFill/>
                      </a:ln>
                    </p:spPr>
                  </p:pic>
                </p:oleObj>
              </mc:Fallback>
            </mc:AlternateContent>
          </a:graphicData>
        </a:graphic>
      </p:graphicFrame>
      <p:graphicFrame>
        <p:nvGraphicFramePr>
          <p:cNvPr id="7" name="对象 6"/>
          <p:cNvGraphicFramePr>
            <a:graphicFrameLocks noChangeAspect="1"/>
          </p:cNvGraphicFramePr>
          <p:nvPr/>
        </p:nvGraphicFramePr>
        <p:xfrm>
          <a:off x="1192213" y="5090417"/>
          <a:ext cx="6164263" cy="1055687"/>
        </p:xfrm>
        <a:graphic>
          <a:graphicData uri="http://schemas.openxmlformats.org/presentationml/2006/ole">
            <mc:AlternateContent>
              <mc:Choice xmlns:v="urn:schemas-microsoft-com:vml" Requires="v">
                <p:oleObj spid="_x0000_s1107" name="Equation" r:id="rId14" imgW="66446400" imgH="10972800" progId="Equation.DSMT4">
                  <p:embed/>
                </p:oleObj>
              </mc:Choice>
              <mc:Fallback>
                <p:oleObj name="Equation" r:id="rId14" imgW="66446400" imgH="10972800" progId="Equation.DSMT4">
                  <p:embed/>
                  <p:pic>
                    <p:nvPicPr>
                      <p:cNvPr id="0" name="OLE substitute image"/>
                      <p:cNvPicPr/>
                      <p:nvPr/>
                    </p:nvPicPr>
                    <p:blipFill>
                      <a:blip r:embed="rId15"/>
                      <a:stretch>
                        <a:fillRect/>
                      </a:stretch>
                    </p:blipFill>
                    <p:spPr>
                      <a:xfrm>
                        <a:off x="1192213" y="5090417"/>
                        <a:ext cx="6164263" cy="1055687"/>
                      </a:xfrm>
                      <a:prstGeom prst="rect">
                        <a:avLst/>
                      </a:prstGeom>
                      <a:ln>
                        <a:noFill/>
                      </a:ln>
                    </p:spPr>
                  </p:pic>
                </p:oleObj>
              </mc:Fallback>
            </mc:AlternateContent>
          </a:graphicData>
        </a:graphic>
      </p:graphicFrame>
      <p:sp>
        <p:nvSpPr>
          <p:cNvPr id="8" name="文本框 7"/>
          <p:cNvSpPr txBox="1"/>
          <p:nvPr/>
        </p:nvSpPr>
        <p:spPr>
          <a:xfrm>
            <a:off x="735330" y="30480"/>
            <a:ext cx="1605280" cy="521970"/>
          </a:xfrm>
          <a:prstGeom prst="rect">
            <a:avLst/>
          </a:prstGeom>
          <a:noFill/>
        </p:spPr>
        <p:txBody>
          <a:bodyPr wrap="none" rtlCol="0" anchor="t">
            <a:spAutoFit/>
          </a:bodyPr>
          <a:lstStyle/>
          <a:p>
            <a:r>
              <a:rPr lang="zh-CN" altLang="en-US" sz="2800" b="1">
                <a:solidFill>
                  <a:srgbClr val="FF0000"/>
                </a:solidFill>
                <a:sym typeface="+mn-ea"/>
              </a:rPr>
              <a:t>例题讲解</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图片 7"/>
          <p:cNvPicPr>
            <a:picLocks noChangeAspect="1"/>
          </p:cNvPicPr>
          <p:nvPr/>
        </p:nvPicPr>
        <p:blipFill>
          <a:blip r:embed="rId2"/>
          <a:stretch>
            <a:fillRect/>
          </a:stretch>
        </p:blipFill>
        <p:spPr>
          <a:xfrm>
            <a:off x="303530" y="826135"/>
            <a:ext cx="6926580" cy="2999105"/>
          </a:xfrm>
          <a:prstGeom prst="rect">
            <a:avLst/>
          </a:prstGeom>
        </p:spPr>
      </p:pic>
      <p:pic>
        <p:nvPicPr>
          <p:cNvPr id="9" name="图片 8"/>
          <p:cNvPicPr>
            <a:picLocks noChangeAspect="1"/>
          </p:cNvPicPr>
          <p:nvPr/>
        </p:nvPicPr>
        <p:blipFill>
          <a:blip r:embed="rId3"/>
          <a:stretch>
            <a:fillRect/>
          </a:stretch>
        </p:blipFill>
        <p:spPr>
          <a:xfrm>
            <a:off x="303530" y="4002405"/>
            <a:ext cx="9652000" cy="759460"/>
          </a:xfrm>
          <a:prstGeom prst="rect">
            <a:avLst/>
          </a:prstGeom>
        </p:spPr>
      </p:pic>
      <p:pic>
        <p:nvPicPr>
          <p:cNvPr id="10" name="图片 9"/>
          <p:cNvPicPr>
            <a:picLocks noChangeAspect="1"/>
          </p:cNvPicPr>
          <p:nvPr/>
        </p:nvPicPr>
        <p:blipFill>
          <a:blip r:embed="rId4"/>
          <a:stretch>
            <a:fillRect/>
          </a:stretch>
        </p:blipFill>
        <p:spPr>
          <a:xfrm>
            <a:off x="982345" y="4939030"/>
            <a:ext cx="10000615" cy="12141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3"/>
          <p:cNvSpPr txBox="1">
            <a:spLocks noChangeArrowheads="1"/>
          </p:cNvSpPr>
          <p:nvPr/>
        </p:nvSpPr>
        <p:spPr bwMode="auto">
          <a:xfrm>
            <a:off x="4099878" y="993458"/>
            <a:ext cx="2432050" cy="520700"/>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normAutofit fontScale="9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267970" fontAlgn="base">
              <a:spcBef>
                <a:spcPts val="1000"/>
              </a:spcBef>
              <a:spcAft>
                <a:spcPct val="0"/>
              </a:spcAft>
            </a:pPr>
            <a:r>
              <a:rPr lang="zh-CN" altLang="zh-CN" sz="2800" b="1" strike="noStrike" kern="100" noProof="1">
                <a:solidFill>
                  <a:srgbClr val="262626"/>
                </a:solidFill>
                <a:latin typeface="微软雅黑" panose="020b0503020204020204" charset="-122"/>
                <a:ea typeface="微软雅黑" panose="020b0503020204020204" charset="-122"/>
                <a:cs typeface="Times New Roman" panose="02020603050405020304" pitchFamily="18" charset="0"/>
              </a:rPr>
              <a:t>能力目标</a:t>
            </a:r>
            <a:endParaRPr lang="zh-CN" altLang="en-US" sz="2800" strike="noStrike" noProof="1">
              <a:latin typeface="微软雅黑" panose="020b0503020204020204" charset="-122"/>
              <a:ea typeface="微软雅黑" panose="020b0503020204020204" charset="-122"/>
            </a:endParaRPr>
          </a:p>
        </p:txBody>
      </p:sp>
      <p:sp>
        <p:nvSpPr>
          <p:cNvPr id="3" name="标题 3"/>
          <p:cNvSpPr txBox="1">
            <a:spLocks noChangeArrowheads="1"/>
          </p:cNvSpPr>
          <p:nvPr/>
        </p:nvSpPr>
        <p:spPr bwMode="auto">
          <a:xfrm>
            <a:off x="7176453" y="977583"/>
            <a:ext cx="2433638" cy="536575"/>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normAutofit lnSpcReduction="2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267970" fontAlgn="base">
              <a:spcBef>
                <a:spcPts val="1000"/>
              </a:spcBef>
              <a:spcAft>
                <a:spcPct val="0"/>
              </a:spcAft>
            </a:pPr>
            <a:r>
              <a:rPr lang="zh-CN" altLang="zh-CN" sz="2800" b="1" strike="noStrike" kern="100" noProof="1">
                <a:solidFill>
                  <a:srgbClr val="262626"/>
                </a:solidFill>
                <a:latin typeface="微软雅黑" panose="020b0503020204020204" charset="-122"/>
                <a:ea typeface="微软雅黑" panose="020b0503020204020204" charset="-122"/>
                <a:cs typeface="Times New Roman" panose="02020603050405020304" pitchFamily="18" charset="0"/>
              </a:rPr>
              <a:t>素养目标</a:t>
            </a:r>
            <a:endParaRPr lang="zh-CN" altLang="en-US" sz="2800" strike="noStrike" noProof="1">
              <a:latin typeface="微软雅黑" panose="020b0503020204020204" charset="-122"/>
              <a:ea typeface="微软雅黑" panose="020b0503020204020204" charset="-122"/>
            </a:endParaRPr>
          </a:p>
        </p:txBody>
      </p:sp>
      <p:sp>
        <p:nvSpPr>
          <p:cNvPr id="5" name="矩形 4"/>
          <p:cNvSpPr/>
          <p:nvPr/>
        </p:nvSpPr>
        <p:spPr>
          <a:xfrm>
            <a:off x="1024890" y="2007870"/>
            <a:ext cx="2265363" cy="1753235"/>
          </a:xfrm>
          <a:prstGeom prst="rect">
            <a:avLst/>
          </a:prstGeom>
          <a:noFill/>
          <a:ln w="9525">
            <a:noFill/>
          </a:ln>
        </p:spPr>
        <p:txBody>
          <a:bodyPr wrap="square" anchor="t" anchorCtr="0">
            <a:spAutoFit/>
          </a:bodyPr>
          <a:lstStyle/>
          <a:p>
            <a:pPr marL="342900" algn="just" defTabSz="457200" eaLnBrk="0" hangingPunct="0">
              <a:lnSpc>
                <a:spcPct val="150000"/>
              </a:lnSpc>
              <a:spcBef>
                <a:spcPts val="1000"/>
              </a:spcBef>
              <a:buClr>
                <a:srgbClr val="90C226"/>
              </a:buClr>
              <a:buSzPct val="80000"/>
            </a:pPr>
            <a:r>
              <a:rPr altLang="zh-CN">
                <a:solidFill>
                  <a:srgbClr val="404040"/>
                </a:solidFill>
                <a:latin typeface="微软雅黑" panose="020b0503020204020204" charset="-122"/>
                <a:ea typeface="微软雅黑" panose="020b0503020204020204" charset="-122"/>
              </a:rPr>
              <a:t>理解并掌握复数的代数形式的乘法与除法运算法则。</a:t>
            </a:r>
            <a:endParaRPr altLang="zh-CN">
              <a:solidFill>
                <a:srgbClr val="404040"/>
              </a:solidFill>
              <a:latin typeface="微软雅黑" panose="020b0503020204020204" charset="-122"/>
              <a:ea typeface="微软雅黑" panose="020b0503020204020204" charset="-122"/>
            </a:endParaRPr>
          </a:p>
        </p:txBody>
      </p:sp>
      <p:sp>
        <p:nvSpPr>
          <p:cNvPr id="6" name="矩形 5"/>
          <p:cNvSpPr/>
          <p:nvPr/>
        </p:nvSpPr>
        <p:spPr>
          <a:xfrm>
            <a:off x="3770630" y="1869440"/>
            <a:ext cx="3091180" cy="1753235"/>
          </a:xfrm>
          <a:prstGeom prst="rect">
            <a:avLst/>
          </a:prstGeom>
          <a:noFill/>
          <a:ln w="9525">
            <a:noFill/>
          </a:ln>
        </p:spPr>
        <p:txBody>
          <a:bodyPr wrap="square" anchor="t" anchorCtr="0">
            <a:spAutoFit/>
          </a:bodyPr>
          <a:lstStyle/>
          <a:p>
            <a:pPr algn="just" defTabSz="457200" eaLnBrk="0" hangingPunct="0">
              <a:lnSpc>
                <a:spcPct val="200000"/>
              </a:lnSpc>
              <a:spcBef>
                <a:spcPts val="1000"/>
              </a:spcBef>
              <a:buClr>
                <a:srgbClr val="90C226"/>
              </a:buClr>
              <a:buSzPct val="80000"/>
            </a:pPr>
            <a:r>
              <a:rPr altLang="zh-CN">
                <a:solidFill>
                  <a:srgbClr val="262626"/>
                </a:solidFill>
                <a:latin typeface="微软雅黑" panose="020b0503020204020204" charset="-122"/>
                <a:ea typeface="微软雅黑" panose="020b0503020204020204" charset="-122"/>
              </a:rPr>
              <a:t>在问题探究过程中，体会和学习类比等数学思想方法，感悟运算形成的基本过程。</a:t>
            </a:r>
            <a:endParaRPr altLang="zh-CN">
              <a:solidFill>
                <a:srgbClr val="262626"/>
              </a:solidFill>
              <a:latin typeface="微软雅黑" panose="020b0503020204020204" charset="-122"/>
              <a:ea typeface="微软雅黑" panose="020b0503020204020204" charset="-122"/>
            </a:endParaRPr>
          </a:p>
        </p:txBody>
      </p:sp>
      <p:sp>
        <p:nvSpPr>
          <p:cNvPr id="9" name="矩形 8"/>
          <p:cNvSpPr/>
          <p:nvPr/>
        </p:nvSpPr>
        <p:spPr>
          <a:xfrm>
            <a:off x="6703695" y="2009458"/>
            <a:ext cx="3073400" cy="2168525"/>
          </a:xfrm>
          <a:prstGeom prst="rect">
            <a:avLst/>
          </a:prstGeom>
          <a:noFill/>
          <a:ln w="9525">
            <a:noFill/>
          </a:ln>
        </p:spPr>
        <p:txBody>
          <a:bodyPr wrap="square" anchor="t" anchorCtr="0">
            <a:spAutoFit/>
          </a:bodyPr>
          <a:lstStyle/>
          <a:p>
            <a:pPr marL="342900" algn="just" defTabSz="457200" eaLnBrk="0" hangingPunct="0">
              <a:lnSpc>
                <a:spcPct val="150000"/>
              </a:lnSpc>
              <a:spcBef>
                <a:spcPts val="1000"/>
              </a:spcBef>
              <a:buClr>
                <a:srgbClr val="90C226"/>
              </a:buClr>
              <a:buSzPct val="80000"/>
            </a:pPr>
            <a:r>
              <a:rPr altLang="zh-CN">
                <a:solidFill>
                  <a:srgbClr val="000000"/>
                </a:solidFill>
                <a:latin typeface="微软雅黑" panose="020b0503020204020204" charset="-122"/>
                <a:ea typeface="微软雅黑" panose="020b0503020204020204" charset="-122"/>
              </a:rPr>
              <a:t>培养类比思想和逆向思维；通过复数的乘除法的学习，体会实虚数的矛盾和统一，加深对数学的情感认识。</a:t>
            </a:r>
            <a:endParaRPr altLang="zh-CN">
              <a:solidFill>
                <a:srgbClr val="000000"/>
              </a:solidFill>
              <a:latin typeface="微软雅黑" panose="020b0503020204020204" charset="-122"/>
              <a:ea typeface="微软雅黑" panose="020b0503020204020204" charset="-122"/>
            </a:endParaRPr>
          </a:p>
        </p:txBody>
      </p:sp>
      <p:sp>
        <p:nvSpPr>
          <p:cNvPr id="11" name="标题 3"/>
          <p:cNvSpPr txBox="1">
            <a:spLocks noChangeArrowheads="1"/>
          </p:cNvSpPr>
          <p:nvPr/>
        </p:nvSpPr>
        <p:spPr bwMode="auto">
          <a:xfrm>
            <a:off x="1190943" y="985838"/>
            <a:ext cx="2432050" cy="520700"/>
          </a:xfrm>
          <a:prstGeom prst="rect">
            <a:avLst/>
          </a:prstGeom>
          <a:solidFill>
            <a:srgbClr val="F09C74"/>
          </a:solidFill>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normAutofit fontScale="9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267970" fontAlgn="base">
              <a:spcBef>
                <a:spcPts val="1000"/>
              </a:spcBef>
              <a:spcAft>
                <a:spcPct val="0"/>
              </a:spcAft>
            </a:pPr>
            <a:r>
              <a:rPr lang="zh-CN" altLang="zh-CN" sz="2800" b="1" strike="noStrike" kern="100" noProof="1">
                <a:solidFill>
                  <a:srgbClr val="262626"/>
                </a:solidFill>
                <a:latin typeface="微软雅黑" panose="020b0503020204020204" charset="-122"/>
                <a:ea typeface="微软雅黑" panose="020b0503020204020204" charset="-122"/>
                <a:cs typeface="Times New Roman" panose="02020603050405020304" pitchFamily="18" charset="0"/>
              </a:rPr>
              <a:t>能力目标</a:t>
            </a:r>
            <a:endParaRPr lang="zh-CN" altLang="en-US" sz="2800" strike="noStrike" noProof="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rcRect t="17714"/>
          <a:stretch>
            <a:fillRect/>
          </a:stretch>
        </p:blipFill>
        <p:spPr>
          <a:xfrm>
            <a:off x="144780" y="832485"/>
            <a:ext cx="9047480" cy="3144520"/>
          </a:xfrm>
          <a:prstGeom prst="rect">
            <a:avLst/>
          </a:prstGeom>
        </p:spPr>
      </p:pic>
      <p:sp>
        <p:nvSpPr>
          <p:cNvPr id="3" name="文本框 2"/>
          <p:cNvSpPr txBox="1"/>
          <p:nvPr/>
        </p:nvSpPr>
        <p:spPr>
          <a:xfrm>
            <a:off x="689610" y="90170"/>
            <a:ext cx="2953385" cy="521970"/>
          </a:xfrm>
          <a:prstGeom prst="rect">
            <a:avLst/>
          </a:prstGeom>
          <a:noFill/>
          <a:ln w="9525">
            <a:noFill/>
          </a:ln>
        </p:spPr>
        <p:txBody>
          <a:bodyPr wrap="none">
            <a:spAutoFit/>
          </a:bodyPr>
          <a:lstStyle/>
          <a:p>
            <a:pPr indent="267970"/>
            <a:r>
              <a:rPr lang="zh-CN" altLang="en-US" sz="2800" b="1">
                <a:solidFill>
                  <a:srgbClr val="FF0000"/>
                </a:solidFill>
                <a:ea typeface="宋体" panose="02010600030101010101" pitchFamily="2" charset="-122"/>
              </a:rPr>
              <a:t>（四）课堂练习</a:t>
            </a:r>
            <a:endParaRPr lang="zh-CN" altLang="en-US" sz="2800" b="1">
              <a:solidFill>
                <a:srgbClr val="FF0000"/>
              </a:solidFill>
              <a:ea typeface="宋体" panose="02010600030101010101" pitchFamily="2" charset="-122"/>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2" name="文本框 131"/>
          <p:cNvSpPr txBox="1"/>
          <p:nvPr/>
        </p:nvSpPr>
        <p:spPr>
          <a:xfrm>
            <a:off x="836930" y="63182"/>
            <a:ext cx="5080000" cy="521970"/>
          </a:xfrm>
          <a:prstGeom prst="rect">
            <a:avLst/>
          </a:prstGeom>
          <a:noFill/>
          <a:ln w="9525">
            <a:noFill/>
          </a:ln>
        </p:spPr>
        <p:txBody>
          <a:bodyPr>
            <a:spAutoFit/>
          </a:bodyPr>
          <a:lstStyle/>
          <a:p>
            <a:pPr indent="0"/>
            <a:r>
              <a:rPr lang="zh-CN" sz="2800" b="1">
                <a:solidFill>
                  <a:srgbClr val="FF0000"/>
                </a:solidFill>
                <a:ea typeface="宋体" panose="02010600030101010101" pitchFamily="2" charset="-122"/>
              </a:rPr>
              <a:t>（五）课学小测</a:t>
            </a:r>
            <a:r>
              <a:rPr lang="en-US" sz="2800" b="1">
                <a:solidFill>
                  <a:srgbClr val="FF0000"/>
                </a:solidFill>
                <a:latin typeface="宋体" panose="02010600030101010101" pitchFamily="2" charset="-122"/>
                <a:ea typeface="宋体" panose="02010600030101010101" pitchFamily="2" charset="-122"/>
              </a:rPr>
              <a:t>---</a:t>
            </a:r>
            <a:r>
              <a:rPr lang="zh-CN" sz="2800" b="1">
                <a:solidFill>
                  <a:srgbClr val="FF0000"/>
                </a:solidFill>
                <a:ea typeface="宋体" panose="02010600030101010101" pitchFamily="2" charset="-122"/>
              </a:rPr>
              <a:t>真题体验</a:t>
            </a:r>
            <a:endParaRPr lang="zh-CN" altLang="en-US" sz="2800" b="1">
              <a:solidFill>
                <a:srgbClr val="FF0000"/>
              </a:solidFill>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90805" y="573405"/>
            <a:ext cx="8562975" cy="1181100"/>
          </a:xfrm>
          <a:prstGeom prst="rect">
            <a:avLst/>
          </a:prstGeom>
        </p:spPr>
      </p:pic>
      <p:pic>
        <p:nvPicPr>
          <p:cNvPr id="3" name="图片 2"/>
          <p:cNvPicPr>
            <a:picLocks noChangeAspect="1"/>
          </p:cNvPicPr>
          <p:nvPr/>
        </p:nvPicPr>
        <p:blipFill>
          <a:blip r:embed="rId3"/>
          <a:stretch>
            <a:fillRect/>
          </a:stretch>
        </p:blipFill>
        <p:spPr>
          <a:xfrm>
            <a:off x="156845" y="1623695"/>
            <a:ext cx="9667875" cy="1257300"/>
          </a:xfrm>
          <a:prstGeom prst="rect">
            <a:avLst/>
          </a:prstGeom>
        </p:spPr>
      </p:pic>
      <p:pic>
        <p:nvPicPr>
          <p:cNvPr id="4" name="图片 3"/>
          <p:cNvPicPr>
            <a:picLocks noChangeAspect="1"/>
          </p:cNvPicPr>
          <p:nvPr/>
        </p:nvPicPr>
        <p:blipFill>
          <a:blip r:embed="rId4"/>
          <a:stretch>
            <a:fillRect/>
          </a:stretch>
        </p:blipFill>
        <p:spPr>
          <a:xfrm>
            <a:off x="156845" y="2786380"/>
            <a:ext cx="9791700" cy="1152525"/>
          </a:xfrm>
          <a:prstGeom prst="rect">
            <a:avLst/>
          </a:prstGeom>
        </p:spPr>
      </p:pic>
      <p:pic>
        <p:nvPicPr>
          <p:cNvPr id="5" name="图片 4"/>
          <p:cNvPicPr>
            <a:picLocks noChangeAspect="1"/>
          </p:cNvPicPr>
          <p:nvPr/>
        </p:nvPicPr>
        <p:blipFill>
          <a:blip r:embed="rId5"/>
          <a:stretch>
            <a:fillRect/>
          </a:stretch>
        </p:blipFill>
        <p:spPr>
          <a:xfrm>
            <a:off x="90805" y="3830320"/>
            <a:ext cx="9505950" cy="1419225"/>
          </a:xfrm>
          <a:prstGeom prst="rect">
            <a:avLst/>
          </a:prstGeom>
        </p:spPr>
      </p:pic>
      <p:pic>
        <p:nvPicPr>
          <p:cNvPr id="6" name="图片 5"/>
          <p:cNvPicPr>
            <a:picLocks noChangeAspect="1"/>
          </p:cNvPicPr>
          <p:nvPr/>
        </p:nvPicPr>
        <p:blipFill>
          <a:blip r:embed="rId6"/>
          <a:stretch>
            <a:fillRect/>
          </a:stretch>
        </p:blipFill>
        <p:spPr>
          <a:xfrm>
            <a:off x="156845" y="5249545"/>
            <a:ext cx="8829675" cy="1285875"/>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2" name="文本框 131"/>
          <p:cNvSpPr txBox="1"/>
          <p:nvPr/>
        </p:nvSpPr>
        <p:spPr>
          <a:xfrm>
            <a:off x="814705" y="68897"/>
            <a:ext cx="5080000" cy="521970"/>
          </a:xfrm>
          <a:prstGeom prst="rect">
            <a:avLst/>
          </a:prstGeom>
          <a:noFill/>
          <a:ln w="9525">
            <a:noFill/>
          </a:ln>
        </p:spPr>
        <p:txBody>
          <a:bodyPr>
            <a:spAutoFit/>
          </a:bodyPr>
          <a:lstStyle/>
          <a:p>
            <a:pPr indent="0"/>
            <a:r>
              <a:rPr lang="zh-CN" sz="2800" b="1">
                <a:solidFill>
                  <a:srgbClr val="FF0000"/>
                </a:solidFill>
                <a:ea typeface="宋体" panose="02010600030101010101" pitchFamily="2" charset="-122"/>
              </a:rPr>
              <a:t>（六）课堂小结：</a:t>
            </a:r>
            <a:endParaRPr lang="zh-CN" altLang="en-US" sz="2800" b="1">
              <a:solidFill>
                <a:srgbClr val="FF0000"/>
              </a:solidFill>
              <a:ea typeface="宋体" panose="02010600030101010101" pitchFamily="2" charset="-122"/>
            </a:endParaRPr>
          </a:p>
        </p:txBody>
      </p:sp>
      <p:sp>
        <p:nvSpPr>
          <p:cNvPr id="6" name="文本框 5"/>
          <p:cNvSpPr txBox="1"/>
          <p:nvPr/>
        </p:nvSpPr>
        <p:spPr>
          <a:xfrm>
            <a:off x="404495" y="805815"/>
            <a:ext cx="5080000" cy="521970"/>
          </a:xfrm>
          <a:prstGeom prst="rect">
            <a:avLst/>
          </a:prstGeom>
          <a:noFill/>
          <a:ln w="9525">
            <a:noFill/>
          </a:ln>
        </p:spPr>
        <p:txBody>
          <a:bodyPr>
            <a:spAutoFit/>
          </a:bodyPr>
          <a:lstStyle/>
          <a:p>
            <a:pPr indent="0"/>
            <a:r>
              <a:rPr lang="zh-CN" sz="2800" b="1">
                <a:ea typeface="宋体" panose="02010600030101010101" pitchFamily="2" charset="-122"/>
              </a:rPr>
              <a:t>（1）复数代数形式的乘法法则：</a:t>
            </a:r>
            <a:endParaRPr lang="zh-CN" altLang="en-US" sz="2800" b="1">
              <a:ea typeface="宋体" panose="02010600030101010101" pitchFamily="2" charset="-122"/>
            </a:endParaRPr>
          </a:p>
        </p:txBody>
      </p:sp>
      <p:sp>
        <p:nvSpPr>
          <p:cNvPr id="7" name="文本框 6"/>
          <p:cNvSpPr txBox="1"/>
          <p:nvPr/>
        </p:nvSpPr>
        <p:spPr>
          <a:xfrm>
            <a:off x="814705" y="3268980"/>
            <a:ext cx="5080000" cy="521970"/>
          </a:xfrm>
          <a:prstGeom prst="rect">
            <a:avLst/>
          </a:prstGeom>
          <a:noFill/>
          <a:ln w="9525">
            <a:noFill/>
          </a:ln>
        </p:spPr>
        <p:txBody>
          <a:bodyPr>
            <a:spAutoFit/>
          </a:bodyPr>
          <a:lstStyle/>
          <a:p>
            <a:pPr indent="0"/>
            <a:r>
              <a:rPr lang="zh-CN" sz="2800" b="1">
                <a:solidFill>
                  <a:srgbClr val="000000"/>
                </a:solidFill>
                <a:ea typeface="宋体" panose="02010600030101010101" pitchFamily="2" charset="-122"/>
              </a:rPr>
              <a:t>（2）</a:t>
            </a:r>
            <a:r>
              <a:rPr lang="zh-CN" sz="2800" b="1">
                <a:ea typeface="宋体" panose="02010600030101010101" pitchFamily="2" charset="-122"/>
              </a:rPr>
              <a:t>复数代数形式的除法法则：</a:t>
            </a:r>
            <a:endParaRPr lang="zh-CN" altLang="en-US" sz="2800"/>
          </a:p>
        </p:txBody>
      </p:sp>
      <p:pic>
        <p:nvPicPr>
          <p:cNvPr id="8" name="图片 7"/>
          <p:cNvPicPr>
            <a:picLocks noChangeAspect="1"/>
          </p:cNvPicPr>
          <p:nvPr/>
        </p:nvPicPr>
        <p:blipFill>
          <a:blip r:embed="rId2"/>
          <a:stretch>
            <a:fillRect/>
          </a:stretch>
        </p:blipFill>
        <p:spPr>
          <a:xfrm>
            <a:off x="528320" y="1543050"/>
            <a:ext cx="11134725" cy="1143000"/>
          </a:xfrm>
          <a:prstGeom prst="rect">
            <a:avLst/>
          </a:prstGeom>
        </p:spPr>
      </p:pic>
      <p:pic>
        <p:nvPicPr>
          <p:cNvPr id="9" name="图片 8"/>
          <p:cNvPicPr>
            <a:picLocks noChangeAspect="1"/>
          </p:cNvPicPr>
          <p:nvPr/>
        </p:nvPicPr>
        <p:blipFill>
          <a:blip r:embed="rId3"/>
          <a:stretch>
            <a:fillRect/>
          </a:stretch>
        </p:blipFill>
        <p:spPr>
          <a:xfrm>
            <a:off x="404495" y="4060190"/>
            <a:ext cx="11382375" cy="12668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4" name="文本框 133"/>
          <p:cNvSpPr txBox="1"/>
          <p:nvPr/>
        </p:nvSpPr>
        <p:spPr>
          <a:xfrm>
            <a:off x="715010" y="73025"/>
            <a:ext cx="5080000" cy="521970"/>
          </a:xfrm>
          <a:prstGeom prst="rect">
            <a:avLst/>
          </a:prstGeom>
          <a:noFill/>
          <a:ln w="9525">
            <a:noFill/>
          </a:ln>
        </p:spPr>
        <p:txBody>
          <a:bodyPr>
            <a:spAutoFit/>
          </a:bodyPr>
          <a:lstStyle/>
          <a:p>
            <a:pPr indent="0"/>
            <a:r>
              <a:rPr lang="zh-CN" sz="2800" b="1">
                <a:solidFill>
                  <a:srgbClr val="FF0000"/>
                </a:solidFill>
                <a:ea typeface="宋体" panose="02010600030101010101" pitchFamily="2" charset="-122"/>
              </a:rPr>
              <a:t>（七）、课后作业</a:t>
            </a:r>
            <a:endParaRPr lang="zh-CN" altLang="en-US" sz="2800" b="1">
              <a:solidFill>
                <a:srgbClr val="FF0000"/>
              </a:solidFill>
              <a:ea typeface="宋体" panose="02010600030101010101" pitchFamily="2" charset="-122"/>
            </a:endParaRPr>
          </a:p>
        </p:txBody>
      </p:sp>
      <p:sp>
        <p:nvSpPr>
          <p:cNvPr id="2" name="文本框 1"/>
          <p:cNvSpPr txBox="1"/>
          <p:nvPr/>
        </p:nvSpPr>
        <p:spPr>
          <a:xfrm>
            <a:off x="1303655" y="2089785"/>
            <a:ext cx="6988810" cy="953135"/>
          </a:xfrm>
          <a:prstGeom prst="rect">
            <a:avLst/>
          </a:prstGeom>
          <a:noFill/>
          <a:ln w="9525">
            <a:noFill/>
          </a:ln>
        </p:spPr>
        <p:txBody>
          <a:bodyPr wrap="square">
            <a:spAutoFit/>
          </a:bodyPr>
          <a:lstStyle/>
          <a:p>
            <a:pPr indent="533400"/>
            <a:r>
              <a:rPr lang="zh-CN" sz="2800" b="0">
                <a:ea typeface="宋体" panose="02010600030101010101" pitchFamily="2" charset="-122"/>
              </a:rPr>
              <a:t>课本</a:t>
            </a:r>
            <a:r>
              <a:rPr lang="en-US" sz="2800" b="0">
                <a:latin typeface="Times New Roman" panose="02020603050405020304" pitchFamily="18" charset="0"/>
                <a:ea typeface="宋体" panose="02010600030101010101" pitchFamily="2" charset="-122"/>
              </a:rPr>
              <a:t>80</a:t>
            </a:r>
            <a:r>
              <a:rPr lang="zh-CN" sz="2800" b="0">
                <a:ea typeface="宋体" panose="02010600030101010101" pitchFamily="2" charset="-122"/>
              </a:rPr>
              <a:t>页习题</a:t>
            </a:r>
            <a:r>
              <a:rPr lang="en-US" sz="2800" b="0">
                <a:latin typeface="Times New Roman" panose="02020603050405020304" pitchFamily="18" charset="0"/>
                <a:ea typeface="宋体" panose="02010600030101010101" pitchFamily="2" charset="-122"/>
              </a:rPr>
              <a:t>7.2</a:t>
            </a:r>
            <a:r>
              <a:rPr lang="zh-CN" sz="2800" b="0">
                <a:ea typeface="宋体" panose="02010600030101010101" pitchFamily="2" charset="-122"/>
              </a:rPr>
              <a:t>的</a:t>
            </a:r>
            <a:r>
              <a:rPr lang="en-US" sz="2800" b="0">
                <a:latin typeface="Times New Roman" panose="02020603050405020304" pitchFamily="18" charset="0"/>
                <a:ea typeface="宋体" panose="02010600030101010101" pitchFamily="2" charset="-122"/>
              </a:rPr>
              <a:t>3</a:t>
            </a:r>
            <a:r>
              <a:rPr lang="zh-CN" sz="2800" b="0">
                <a:ea typeface="宋体" panose="02010600030101010101" pitchFamily="2" charset="-122"/>
              </a:rPr>
              <a:t>、</a:t>
            </a:r>
            <a:r>
              <a:rPr lang="en-US" sz="2800" b="0">
                <a:latin typeface="Times New Roman" panose="02020603050405020304" pitchFamily="18" charset="0"/>
                <a:ea typeface="宋体" panose="02010600030101010101" pitchFamily="2" charset="-122"/>
              </a:rPr>
              <a:t>4</a:t>
            </a:r>
            <a:r>
              <a:rPr lang="zh-CN" sz="2800" b="0">
                <a:ea typeface="宋体" panose="02010600030101010101" pitchFamily="2" charset="-122"/>
              </a:rPr>
              <a:t>题</a:t>
            </a:r>
            <a:r>
              <a:rPr lang="en-US" sz="2800" b="0">
                <a:latin typeface="Times New Roman" panose="02020603050405020304" pitchFamily="18" charset="0"/>
                <a:ea typeface="宋体" panose="02010600030101010101" pitchFamily="2" charset="-122"/>
                <a:cs typeface="Times New Roman" panose="02020603050405020304" pitchFamily="18" charset="0"/>
              </a:rPr>
              <a:t>  </a:t>
            </a:r>
            <a:r>
              <a:rPr lang="en-US" sz="2800" b="0">
                <a:latin typeface="Times New Roman" panose="02020603050405020304" pitchFamily="18" charset="0"/>
                <a:ea typeface="宋体" panose="02010600030101010101" pitchFamily="2" charset="-122"/>
              </a:rPr>
              <a:t>P81   7 </a:t>
            </a:r>
            <a:r>
              <a:rPr lang="en-US" sz="2800" b="1">
                <a:latin typeface="Times New Roman" panose="02020603050405020304" pitchFamily="18" charset="0"/>
                <a:ea typeface="宋体" panose="02010600030101010101" pitchFamily="2" charset="-122"/>
              </a:rPr>
              <a:t> 
</a:t>
            </a:r>
            <a:endParaRPr lang="zh-CN" altLang="en-US" sz="2800"/>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文本框 13"/>
          <p:cNvSpPr txBox="1"/>
          <p:nvPr/>
        </p:nvSpPr>
        <p:spPr>
          <a:xfrm>
            <a:off x="7231766" y="2713087"/>
            <a:ext cx="3009900" cy="1322070"/>
          </a:xfrm>
          <a:prstGeom prst="rect">
            <a:avLst/>
          </a:prstGeom>
          <a:noFill/>
        </p:spPr>
        <p:txBody>
          <a:bodyPr wrap="square" rtlCol="0">
            <a:spAutoFit/>
          </a:bodyPr>
          <a:lstStyle/>
          <a:p>
            <a:r>
              <a:rPr lang="zh-CN" altLang="en-US" sz="8000" b="1">
                <a:latin typeface="华文行楷" panose="02010800040101010101" charset="-122"/>
                <a:ea typeface="华文行楷" panose="02010800040101010101" charset="-122"/>
              </a:rPr>
              <a:t>谢谢！</a:t>
            </a:r>
            <a:endParaRPr lang="zh-CN" altLang="en-US" sz="8000" b="1">
              <a:latin typeface="华文行楷" panose="02010800040101010101" charset="-122"/>
              <a:ea typeface="华文行楷" panose="02010800040101010101" charset="-122"/>
            </a:endParaRPr>
          </a:p>
        </p:txBody>
      </p:sp>
      <p:pic>
        <p:nvPicPr>
          <p:cNvPr id="10" name="图片 9"/>
          <p:cNvPicPr>
            <a:picLocks noChangeAspect="1"/>
          </p:cNvPicPr>
          <p:nvPr/>
        </p:nvPicPr>
        <p:blipFill>
          <a:blip r:embed="rId2"/>
          <a:stretch>
            <a:fillRect/>
          </a:stretch>
        </p:blipFill>
        <p:spPr>
          <a:xfrm>
            <a:off x="1799590" y="1243330"/>
            <a:ext cx="4371340" cy="43713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本框 2"/>
          <p:cNvSpPr txBox="1"/>
          <p:nvPr/>
        </p:nvSpPr>
        <p:spPr>
          <a:xfrm>
            <a:off x="661670" y="0"/>
            <a:ext cx="4583430" cy="521970"/>
          </a:xfrm>
          <a:prstGeom prst="rect">
            <a:avLst/>
          </a:prstGeom>
          <a:noFill/>
        </p:spPr>
        <p:txBody>
          <a:bodyPr wrap="square" rtlCol="0">
            <a:spAutoFit/>
          </a:bodyPr>
          <a:lstStyle/>
          <a:p>
            <a:pPr>
              <a:buClr>
                <a:schemeClr val="bg1"/>
              </a:buClr>
            </a:pPr>
            <a:r>
              <a:rPr lang="en-US" altLang="zh-CN" sz="2800" b="1">
                <a:solidFill>
                  <a:srgbClr val="FF0000"/>
                </a:solidFill>
              </a:rPr>
              <a:t>(</a:t>
            </a:r>
            <a:r>
              <a:rPr lang="zh-CN" altLang="en-US" sz="2800" b="1">
                <a:solidFill>
                  <a:srgbClr val="FF0000"/>
                </a:solidFill>
              </a:rPr>
              <a:t>一）复习回顾，引入新课</a:t>
            </a:r>
            <a:endParaRPr lang="en-US" altLang="zh-CN" sz="2800" b="1">
              <a:solidFill>
                <a:srgbClr val="FF0000"/>
              </a:solidFill>
            </a:endParaRPr>
          </a:p>
        </p:txBody>
      </p:sp>
      <p:sp>
        <p:nvSpPr>
          <p:cNvPr id="2" name="文本框 1"/>
          <p:cNvSpPr txBox="1"/>
          <p:nvPr/>
        </p:nvSpPr>
        <p:spPr>
          <a:xfrm>
            <a:off x="212725" y="728345"/>
            <a:ext cx="11099165" cy="5262245"/>
          </a:xfrm>
          <a:prstGeom prst="rect">
            <a:avLst/>
          </a:prstGeom>
          <a:noFill/>
        </p:spPr>
        <p:txBody>
          <a:bodyPr wrap="square" rtlCol="0" anchor="t">
            <a:spAutoFit/>
          </a:bodyPr>
          <a:lstStyle/>
          <a:p>
            <a:pPr algn="l">
              <a:lnSpc>
                <a:spcPct val="150000"/>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sym typeface="+mn-ea"/>
              </a:rPr>
              <a:t>      </a:t>
            </a:r>
            <a:r>
              <a:rPr lang="zh-CN" altLang="en-US" sz="2800" b="1">
                <a:latin typeface="Times New Roman" panose="02020603050405020304" pitchFamily="18" charset="0"/>
                <a:ea typeface="楷体" panose="02010609060101010101" pitchFamily="49" charset="-122"/>
                <a:cs typeface="Times New Roman" panose="02020603050405020304" pitchFamily="18" charset="0"/>
                <a:sym typeface="+mn-ea"/>
              </a:rPr>
              <a:t>经过前面的学习，我们了解了复数的概念，以及复数加减法运算及其几何意义。复数的加法和减法法则，类似多项式的加减法，是将复数的实部与实部，虚部与虚部分别相加减。从几何意义的角度出发，复数的加法可以按照向量的加法（平行四边形法则）来进行，复数的减法可以按照向量的减法（三角形法则）来进行。</a:t>
            </a:r>
            <a:endParaRPr lang="zh-CN" altLang="en-US" sz="2800" b="1">
              <a:latin typeface="Times New Roman" panose="02020603050405020304" pitchFamily="18" charset="0"/>
              <a:ea typeface="楷体" panose="02010609060101010101" pitchFamily="49" charset="-122"/>
              <a:cs typeface="Times New Roman" panose="02020603050405020304" pitchFamily="18" charset="0"/>
              <a:sym typeface="+mn-ea"/>
            </a:endParaRPr>
          </a:p>
          <a:p>
            <a:pPr algn="l">
              <a:lnSpc>
                <a:spcPct val="150000"/>
              </a:lnSpc>
            </a:pPr>
            <a:r>
              <a:rPr lang="zh-CN" altLang="en-US" sz="2800" b="1">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800" b="1">
                <a:latin typeface="Times New Roman" panose="02020603050405020304" pitchFamily="18" charset="0"/>
                <a:ea typeface="楷体" panose="02010609060101010101" pitchFamily="49" charset="-122"/>
                <a:cs typeface="Times New Roman" panose="02020603050405020304" pitchFamily="18" charset="0"/>
                <a:sym typeface="+mn-ea"/>
              </a:rPr>
              <a:t>     </a:t>
            </a:r>
            <a:r>
              <a:rPr lang="zh-CN" altLang="en-US" sz="2800" b="1">
                <a:latin typeface="Times New Roman" panose="02020603050405020304" pitchFamily="18" charset="0"/>
                <a:ea typeface="楷体" panose="02010609060101010101" pitchFamily="49" charset="-122"/>
                <a:cs typeface="Times New Roman" panose="02020603050405020304" pitchFamily="18" charset="0"/>
                <a:sym typeface="+mn-ea"/>
              </a:rPr>
              <a:t>通过上节课的探究，我们发现，复数的加减法与实数中多项式的加减法类似，那么，复数的乘除运算，是否也有这个规律呢？接下来让我们一起来探究一下。</a:t>
            </a:r>
            <a:endParaRPr lang="zh-CN" altLang="en-US" sz="2800" b="1">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0" name="文本框 99"/>
          <p:cNvSpPr txBox="1"/>
          <p:nvPr/>
        </p:nvSpPr>
        <p:spPr>
          <a:xfrm>
            <a:off x="714375" y="0"/>
            <a:ext cx="6160770" cy="521970"/>
          </a:xfrm>
          <a:prstGeom prst="rect">
            <a:avLst/>
          </a:prstGeom>
          <a:noFill/>
          <a:ln w="9525">
            <a:noFill/>
          </a:ln>
        </p:spPr>
        <p:txBody>
          <a:bodyPr wrap="square">
            <a:spAutoFit/>
          </a:bodyPr>
          <a:lstStyle/>
          <a:p>
            <a:pPr indent="0"/>
            <a:r>
              <a:rPr lang="zh-CN" sz="2800" b="1">
                <a:solidFill>
                  <a:srgbClr val="FF0000"/>
                </a:solidFill>
                <a:latin typeface="Times New Roman" panose="02020603050405020304" pitchFamily="18" charset="0"/>
                <a:ea typeface="宋体" panose="02010600030101010101" pitchFamily="2" charset="-122"/>
              </a:rPr>
              <a:t>（</a:t>
            </a:r>
            <a:r>
              <a:rPr lang="zh-CN" sz="2800" b="1">
                <a:solidFill>
                  <a:srgbClr val="FF0000"/>
                </a:solidFill>
                <a:ea typeface="宋体" panose="02010600030101010101" pitchFamily="2" charset="-122"/>
              </a:rPr>
              <a:t>二</a:t>
            </a:r>
            <a:r>
              <a:rPr lang="zh-CN" sz="2800" b="1">
                <a:solidFill>
                  <a:srgbClr val="FF0000"/>
                </a:solidFill>
                <a:latin typeface="Times New Roman" panose="02020603050405020304" pitchFamily="18" charset="0"/>
                <a:ea typeface="宋体" panose="02010600030101010101" pitchFamily="2" charset="-122"/>
              </a:rPr>
              <a:t>）</a:t>
            </a:r>
            <a:r>
              <a:rPr lang="zh-CN" sz="2800" b="1">
                <a:solidFill>
                  <a:srgbClr val="FF0000"/>
                </a:solidFill>
                <a:ea typeface="宋体" panose="02010600030101010101" pitchFamily="2" charset="-122"/>
              </a:rPr>
              <a:t>预习课本，</a:t>
            </a:r>
            <a:r>
              <a:rPr lang="zh-CN" sz="2800" b="1">
                <a:solidFill>
                  <a:srgbClr val="FF0000"/>
                </a:solidFill>
                <a:latin typeface="Times New Roman" panose="02020603050405020304" pitchFamily="18" charset="0"/>
                <a:ea typeface="宋体" panose="02010600030101010101" pitchFamily="2" charset="-122"/>
              </a:rPr>
              <a:t>探究</a:t>
            </a:r>
            <a:r>
              <a:rPr lang="zh-CN" sz="2800" b="1">
                <a:solidFill>
                  <a:srgbClr val="FF0000"/>
                </a:solidFill>
                <a:ea typeface="宋体" panose="02010600030101010101" pitchFamily="2" charset="-122"/>
              </a:rPr>
              <a:t>引入新课</a:t>
            </a:r>
            <a:endParaRPr lang="zh-CN" altLang="en-US" sz="2800" b="1">
              <a:solidFill>
                <a:srgbClr val="FF0000"/>
              </a:solidFill>
              <a:ea typeface="宋体" panose="02010600030101010101" pitchFamily="2" charset="-122"/>
            </a:endParaRPr>
          </a:p>
        </p:txBody>
      </p:sp>
      <p:sp>
        <p:nvSpPr>
          <p:cNvPr id="4" name="文本框 3"/>
          <p:cNvSpPr txBox="1"/>
          <p:nvPr/>
        </p:nvSpPr>
        <p:spPr>
          <a:xfrm>
            <a:off x="714375" y="955040"/>
            <a:ext cx="8455660" cy="1383665"/>
          </a:xfrm>
          <a:prstGeom prst="rect">
            <a:avLst/>
          </a:prstGeom>
          <a:noFill/>
          <a:ln w="9525">
            <a:noFill/>
          </a:ln>
        </p:spPr>
        <p:txBody>
          <a:bodyPr wrap="square">
            <a:spAutoFit/>
          </a:bodyPr>
          <a:lstStyle/>
          <a:p>
            <a:pPr indent="0"/>
            <a:r>
              <a:rPr lang="zh-CN" sz="2800" b="1">
                <a:solidFill>
                  <a:srgbClr val="002060"/>
                </a:solidFill>
                <a:ea typeface="宋体" panose="02010600030101010101" pitchFamily="2" charset="-122"/>
              </a:rPr>
              <a:t>阅读课本</a:t>
            </a:r>
            <a:r>
              <a:rPr lang="en-US" sz="2800" b="1">
                <a:solidFill>
                  <a:srgbClr val="002060"/>
                </a:solidFill>
                <a:latin typeface="Times New Roman" panose="02020603050405020304" pitchFamily="18" charset="0"/>
                <a:ea typeface="宋体" panose="02010600030101010101" pitchFamily="2" charset="-122"/>
              </a:rPr>
              <a:t>7</a:t>
            </a:r>
            <a:r>
              <a:rPr lang="en-US" sz="2800" b="1">
                <a:solidFill>
                  <a:srgbClr val="002060"/>
                </a:solidFill>
                <a:latin typeface="Times New Roman" panose="02020603050405020304" pitchFamily="18" charset="0"/>
              </a:rPr>
              <a:t>7</a:t>
            </a:r>
            <a:r>
              <a:rPr lang="en-US" sz="2800" b="1">
                <a:solidFill>
                  <a:srgbClr val="002060"/>
                </a:solidFill>
                <a:latin typeface="Times New Roman" panose="02020603050405020304" pitchFamily="18" charset="0"/>
                <a:ea typeface="宋体" panose="02010600030101010101" pitchFamily="2" charset="-122"/>
              </a:rPr>
              <a:t>-7</a:t>
            </a:r>
            <a:r>
              <a:rPr lang="en-US" sz="2800" b="1">
                <a:solidFill>
                  <a:srgbClr val="002060"/>
                </a:solidFill>
                <a:latin typeface="Times New Roman" panose="02020603050405020304" pitchFamily="18" charset="0"/>
              </a:rPr>
              <a:t>9</a:t>
            </a:r>
            <a:r>
              <a:rPr lang="zh-CN" sz="2800" b="1">
                <a:solidFill>
                  <a:srgbClr val="002060"/>
                </a:solidFill>
                <a:ea typeface="宋体" panose="02010600030101010101" pitchFamily="2" charset="-122"/>
              </a:rPr>
              <a:t>页，思考并完成以下问题</a:t>
            </a:r>
            <a:r>
              <a:rPr lang="en-US" sz="2800" b="0">
                <a:solidFill>
                  <a:srgbClr val="000000"/>
                </a:solidFill>
                <a:latin typeface="Times New Roman" panose="02020603050405020304" pitchFamily="18" charset="0"/>
                <a:ea typeface="宋体" panose="02010600030101010101" pitchFamily="2" charset="-122"/>
              </a:rPr>
              <a:t>1</a:t>
            </a:r>
            <a:r>
              <a:rPr lang="zh-CN" sz="2800" b="0">
                <a:solidFill>
                  <a:srgbClr val="000000"/>
                </a:solidFill>
                <a:ea typeface="宋体" panose="02010600030101010101" pitchFamily="2" charset="-122"/>
              </a:rPr>
              <a:t>、复数的</a:t>
            </a:r>
            <a:r>
              <a:rPr lang="zh-CN" sz="2800" b="0">
                <a:solidFill>
                  <a:srgbClr val="000000"/>
                </a:solidFill>
                <a:latin typeface="Times New Roman" panose="02020603050405020304" pitchFamily="18" charset="0"/>
                <a:ea typeface="宋体" panose="02010600030101010101" pitchFamily="2" charset="-122"/>
              </a:rPr>
              <a:t>乘</a:t>
            </a:r>
            <a:r>
              <a:rPr lang="zh-CN" sz="2800" b="0">
                <a:solidFill>
                  <a:srgbClr val="000000"/>
                </a:solidFill>
                <a:ea typeface="宋体" panose="02010600030101010101" pitchFamily="2" charset="-122"/>
              </a:rPr>
              <a:t>法、</a:t>
            </a:r>
            <a:r>
              <a:rPr lang="zh-CN" sz="2800" b="0">
                <a:solidFill>
                  <a:srgbClr val="000000"/>
                </a:solidFill>
                <a:latin typeface="Times New Roman" panose="02020603050405020304" pitchFamily="18" charset="0"/>
                <a:ea typeface="宋体" panose="02010600030101010101" pitchFamily="2" charset="-122"/>
              </a:rPr>
              <a:t>除</a:t>
            </a:r>
            <a:r>
              <a:rPr lang="zh-CN" sz="2800" b="0">
                <a:solidFill>
                  <a:srgbClr val="000000"/>
                </a:solidFill>
                <a:ea typeface="宋体" panose="02010600030101010101" pitchFamily="2" charset="-122"/>
              </a:rPr>
              <a:t>法如何进行？</a:t>
            </a:r>
            <a:r>
              <a:rPr lang="en-US" sz="2800" b="0">
                <a:solidFill>
                  <a:srgbClr val="000000"/>
                </a:solidFill>
                <a:latin typeface="Times New Roman" panose="02020603050405020304" pitchFamily="18" charset="0"/>
                <a:ea typeface="宋体" panose="02010600030101010101" pitchFamily="2" charset="-122"/>
              </a:rPr>
              <a:t>2</a:t>
            </a:r>
            <a:r>
              <a:rPr lang="zh-CN" sz="2800" b="0">
                <a:solidFill>
                  <a:srgbClr val="000000"/>
                </a:solidFill>
                <a:ea typeface="宋体" panose="02010600030101010101" pitchFamily="2" charset="-122"/>
              </a:rPr>
              <a:t>、复数的</a:t>
            </a:r>
            <a:r>
              <a:rPr lang="zh-CN" sz="2800" b="0">
                <a:solidFill>
                  <a:srgbClr val="000000"/>
                </a:solidFill>
                <a:latin typeface="Times New Roman" panose="02020603050405020304" pitchFamily="18" charset="0"/>
                <a:ea typeface="宋体" panose="02010600030101010101" pitchFamily="2" charset="-122"/>
              </a:rPr>
              <a:t>乘</a:t>
            </a:r>
            <a:r>
              <a:rPr lang="zh-CN" sz="2800" b="0">
                <a:solidFill>
                  <a:srgbClr val="000000"/>
                </a:solidFill>
                <a:ea typeface="宋体" panose="02010600030101010101" pitchFamily="2" charset="-122"/>
              </a:rPr>
              <a:t>法与</a:t>
            </a:r>
            <a:r>
              <a:rPr lang="zh-CN" sz="2800" b="0">
                <a:solidFill>
                  <a:srgbClr val="000000"/>
                </a:solidFill>
                <a:latin typeface="Times New Roman" panose="02020603050405020304" pitchFamily="18" charset="0"/>
                <a:ea typeface="宋体" panose="02010600030101010101" pitchFamily="2" charset="-122"/>
              </a:rPr>
              <a:t>两个多项式乘法</a:t>
            </a:r>
            <a:r>
              <a:rPr lang="zh-CN" sz="2800" b="0">
                <a:solidFill>
                  <a:srgbClr val="000000"/>
                </a:solidFill>
                <a:ea typeface="宋体" panose="02010600030101010101" pitchFamily="2" charset="-122"/>
              </a:rPr>
              <a:t>运算是否相同？
</a:t>
            </a:r>
            <a:endParaRPr lang="zh-CN" altLang="en-US" sz="2800"/>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0" name="文本框 99"/>
          <p:cNvSpPr txBox="1"/>
          <p:nvPr/>
        </p:nvSpPr>
        <p:spPr>
          <a:xfrm>
            <a:off x="750570" y="85090"/>
            <a:ext cx="5080000" cy="521970"/>
          </a:xfrm>
          <a:prstGeom prst="rect">
            <a:avLst/>
          </a:prstGeom>
          <a:noFill/>
          <a:ln w="9525">
            <a:noFill/>
          </a:ln>
        </p:spPr>
        <p:txBody>
          <a:bodyPr>
            <a:spAutoFit/>
          </a:bodyPr>
          <a:lstStyle/>
          <a:p>
            <a:pPr indent="0"/>
            <a:r>
              <a:rPr lang="zh-CN" sz="2800" b="1">
                <a:solidFill>
                  <a:srgbClr val="FF0000"/>
                </a:solidFill>
                <a:ea typeface="宋体" panose="02010600030101010101" pitchFamily="2" charset="-122"/>
              </a:rPr>
              <a:t>探究一</a:t>
            </a:r>
            <a:r>
              <a:rPr 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sz="2800" b="1">
                <a:solidFill>
                  <a:srgbClr val="FF0000"/>
                </a:solidFill>
                <a:ea typeface="宋体" panose="02010600030101010101" pitchFamily="2" charset="-122"/>
              </a:rPr>
              <a:t>复数的乘法法则：</a:t>
            </a:r>
            <a:endParaRPr lang="zh-CN" altLang="en-US" sz="2800" b="1">
              <a:solidFill>
                <a:srgbClr val="FF0000"/>
              </a:solidFill>
              <a:ea typeface="宋体" panose="02010600030101010101" pitchFamily="2" charset="-122"/>
            </a:endParaRPr>
          </a:p>
        </p:txBody>
      </p:sp>
      <p:sp>
        <p:nvSpPr>
          <p:cNvPr id="2" name="文本框 1"/>
          <p:cNvSpPr txBox="1"/>
          <p:nvPr/>
        </p:nvSpPr>
        <p:spPr>
          <a:xfrm>
            <a:off x="204470" y="607060"/>
            <a:ext cx="11186160" cy="953135"/>
          </a:xfrm>
          <a:prstGeom prst="rect">
            <a:avLst/>
          </a:prstGeom>
          <a:noFill/>
          <a:ln w="9525">
            <a:noFill/>
          </a:ln>
        </p:spPr>
        <p:txBody>
          <a:bodyPr wrap="square">
            <a:spAutoFit/>
          </a:bodyPr>
          <a:lstStyle/>
          <a:p>
            <a:pPr indent="267970"/>
            <a:r>
              <a:rPr lang="zh-CN" sz="2800" b="1">
                <a:solidFill>
                  <a:schemeClr val="accent5"/>
                </a:solidFill>
                <a:latin typeface="宋体" panose="02010600030101010101" pitchFamily="2" charset="-122"/>
                <a:ea typeface="宋体" panose="02010600030101010101" pitchFamily="2" charset="-122"/>
                <a:cs typeface="宋体" panose="02010600030101010101" pitchFamily="2" charset="-122"/>
              </a:rPr>
              <a:t>问题</a:t>
            </a:r>
            <a:r>
              <a:rPr lang="en-US" sz="2800" b="1">
                <a:solidFill>
                  <a:schemeClr val="accent5"/>
                </a:solidFill>
                <a:latin typeface="宋体" panose="02010600030101010101" pitchFamily="2" charset="-122"/>
                <a:ea typeface="宋体" panose="02010600030101010101" pitchFamily="2" charset="-122"/>
                <a:cs typeface="宋体" panose="02010600030101010101" pitchFamily="2" charset="-122"/>
              </a:rPr>
              <a:t>1</a:t>
            </a:r>
            <a:r>
              <a:rPr 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 </a:t>
            </a:r>
            <a:r>
              <a:rPr lang="zh-CN" sz="2800" b="0">
                <a:latin typeface="宋体" panose="02010600030101010101" pitchFamily="2" charset="-122"/>
                <a:ea typeface="宋体" panose="02010600030101010101" pitchFamily="2" charset="-122"/>
                <a:cs typeface="宋体" panose="02010600030101010101" pitchFamily="2" charset="-122"/>
              </a:rPr>
              <a:t>类比复数的加法法则和减法法则，你可以尝试定义复数的乘法法则吗？</a:t>
            </a:r>
            <a:endParaRPr lang="zh-CN" altLang="en-US" sz="2800">
              <a:latin typeface="宋体" panose="02010600030101010101" pitchFamily="2" charset="-122"/>
              <a:cs typeface="宋体" panose="02010600030101010101" pitchFamily="2" charset="-122"/>
            </a:endParaRPr>
          </a:p>
        </p:txBody>
      </p:sp>
      <p:grpSp>
        <p:nvGrpSpPr>
          <p:cNvPr id="10" name="组合 9"/>
          <p:cNvGrpSpPr/>
          <p:nvPr/>
        </p:nvGrpSpPr>
        <p:grpSpPr>
          <a:xfrm>
            <a:off x="441173" y="1645928"/>
            <a:ext cx="11457305" cy="1320165"/>
            <a:chOff x="477368" y="1318268"/>
            <a:chExt cx="11457305" cy="1320165"/>
          </a:xfrm>
        </p:grpSpPr>
        <p:sp>
          <p:nvSpPr>
            <p:cNvPr id="11" name="文本框 9"/>
            <p:cNvSpPr txBox="1"/>
            <p:nvPr/>
          </p:nvSpPr>
          <p:spPr>
            <a:xfrm>
              <a:off x="477368" y="1318268"/>
              <a:ext cx="11457305" cy="1320165"/>
            </a:xfrm>
            <a:prstGeom prst="rect">
              <a:avLst/>
            </a:prstGeom>
            <a:noFill/>
          </p:spPr>
          <p:txBody>
            <a:bodyPr wrap="square" lIns="71323" tIns="35662" rIns="71323" bIns="35662" rtlCol="0" anchor="t">
              <a:spAutoFit/>
            </a:bodyPr>
            <a:lstStyle/>
            <a:p>
              <a:pPr>
                <a:lnSpc>
                  <a:spcPct val="120000"/>
                </a:lnSpc>
                <a:spcBef>
                  <a:spcPct val="50000"/>
                </a:spcBef>
              </a:pPr>
              <a:r>
                <a:rPr kumimoji="1" lang="zh-CN" altLang="en-US" sz="2800" b="1" smtClean="0">
                  <a:latin typeface="Times New Roman" panose="02020603050405020304" pitchFamily="18" charset="0"/>
                  <a:ea typeface="宋体" panose="02010600030101010101" pitchFamily="2" charset="-122"/>
                  <a:cs typeface="Times New Roman" panose="02020603050405020304" pitchFamily="18" charset="0"/>
                </a:rPr>
                <a:t>即设</a:t>
              </a:r>
              <a:r>
                <a:rPr kumimoji="1" lang="en-US" altLang="zh-CN" sz="2800" b="1" i="1" smtClean="0">
                  <a:latin typeface="Times New Roman" panose="02020603050405020304" pitchFamily="18" charset="0"/>
                  <a:ea typeface="宋体" panose="02010600030101010101" pitchFamily="2" charset="-122"/>
                  <a:cs typeface="Times New Roman" panose="02020603050405020304" pitchFamily="18" charset="0"/>
                </a:rPr>
                <a:t>                                                         </a:t>
              </a:r>
              <a:r>
                <a:rPr kumimoji="1" lang="zh-CN" altLang="en-US" sz="2800" b="1" smtClean="0">
                  <a:latin typeface="Times New Roman" panose="02020603050405020304" pitchFamily="18" charset="0"/>
                  <a:ea typeface="宋体" panose="02010600030101010101" pitchFamily="2" charset="-122"/>
                  <a:cs typeface="Times New Roman" panose="02020603050405020304" pitchFamily="18" charset="0"/>
                </a:rPr>
                <a:t>是任意两个复数，那么它们的积 </a:t>
              </a:r>
              <a:endParaRPr kumimoji="1" lang="zh-CN" altLang="en-US" sz="2800" b="1"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spcBef>
                  <a:spcPct val="50000"/>
                </a:spcBef>
              </a:pPr>
              <a:r>
                <a:rPr kumimoji="1"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kumimoji="1" lang="zh-CN" altLang="en-US" sz="2800" b="1">
                  <a:latin typeface="Times New Roman" panose="02020603050405020304" pitchFamily="18" charset="0"/>
                  <a:ea typeface="宋体" panose="02010600030101010101" pitchFamily="2" charset="-122"/>
                  <a:cs typeface="Times New Roman" panose="02020603050405020304" pitchFamily="18" charset="0"/>
                </a:rPr>
                <a:t>等于什么呢？</a:t>
              </a:r>
              <a:endParaRPr kumimoji="1"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5" name="对象 14"/>
            <p:cNvGraphicFramePr>
              <a:graphicFrameLocks noChangeAspect="1"/>
            </p:cNvGraphicFramePr>
            <p:nvPr/>
          </p:nvGraphicFramePr>
          <p:xfrm>
            <a:off x="1201633" y="1326219"/>
            <a:ext cx="5006975" cy="547688"/>
          </p:xfrm>
          <a:graphic>
            <a:graphicData uri="http://schemas.openxmlformats.org/presentationml/2006/ole">
              <mc:AlternateContent>
                <mc:Choice xmlns:v="urn:schemas-microsoft-com:vml" Requires="v">
                  <p:oleObj spid="_x0000_s1038" name="Equation" r:id="rId2" imgW="54864000" imgH="5486400" progId="Equation.DSMT4">
                    <p:embed/>
                  </p:oleObj>
                </mc:Choice>
                <mc:Fallback>
                  <p:oleObj name="Equation" r:id="rId2" imgW="54864000" imgH="5486400" progId="Equation.DSMT4">
                    <p:embed/>
                    <p:pic>
                      <p:nvPicPr>
                        <p:cNvPr id="0" name="OLE substitute image"/>
                        <p:cNvPicPr/>
                        <p:nvPr/>
                      </p:nvPicPr>
                      <p:blipFill>
                        <a:blip r:embed="rId3"/>
                        <a:stretch>
                          <a:fillRect/>
                        </a:stretch>
                      </p:blipFill>
                      <p:spPr>
                        <a:xfrm>
                          <a:off x="1201633" y="1326219"/>
                          <a:ext cx="5006975" cy="547688"/>
                        </a:xfrm>
                        <a:prstGeom prst="rect">
                          <a:avLst/>
                        </a:prstGeom>
                        <a:ln>
                          <a:noFill/>
                        </a:ln>
                      </p:spPr>
                    </p:pic>
                  </p:oleObj>
                </mc:Fallback>
              </mc:AlternateContent>
            </a:graphicData>
          </a:graphic>
        </p:graphicFrame>
      </p:grpSp>
      <p:graphicFrame>
        <p:nvGraphicFramePr>
          <p:cNvPr id="19" name="对象 18"/>
          <p:cNvGraphicFramePr>
            <a:graphicFrameLocks noChangeAspect="1"/>
          </p:cNvGraphicFramePr>
          <p:nvPr/>
        </p:nvGraphicFramePr>
        <p:xfrm>
          <a:off x="520065" y="2352040"/>
          <a:ext cx="645160" cy="614045"/>
        </p:xfrm>
        <a:graphic>
          <a:graphicData uri="http://schemas.openxmlformats.org/presentationml/2006/ole">
            <mc:AlternateContent>
              <mc:Choice xmlns:v="urn:schemas-microsoft-com:vml" Requires="v">
                <p:oleObj spid="_x0000_s1039" name="Equation" r:id="rId4" imgW="266700" imgH="228600" progId="Equation.DSMT4">
                  <p:embed/>
                </p:oleObj>
              </mc:Choice>
              <mc:Fallback>
                <p:oleObj name="Equation" r:id="rId4" imgW="266700" imgH="228600" progId="Equation.DSMT4">
                  <p:embed/>
                  <p:pic>
                    <p:nvPicPr>
                      <p:cNvPr id="0" name="OLE substitute image"/>
                      <p:cNvPicPr/>
                      <p:nvPr/>
                    </p:nvPicPr>
                    <p:blipFill>
                      <a:blip r:embed="rId5"/>
                      <a:stretch>
                        <a:fillRect/>
                      </a:stretch>
                    </p:blipFill>
                    <p:spPr>
                      <a:xfrm>
                        <a:off x="520065" y="2352040"/>
                        <a:ext cx="645160" cy="614045"/>
                      </a:xfrm>
                      <a:prstGeom prst="rect">
                        <a:avLst/>
                      </a:prstGeom>
                      <a:ln>
                        <a:noFill/>
                      </a:ln>
                    </p:spPr>
                  </p:pic>
                </p:oleObj>
              </mc:Fallback>
            </mc:AlternateContent>
          </a:graphicData>
        </a:graphic>
      </p:graphicFrame>
      <p:sp>
        <p:nvSpPr>
          <p:cNvPr id="21" name="文本框 20"/>
          <p:cNvSpPr txBox="1"/>
          <p:nvPr/>
        </p:nvSpPr>
        <p:spPr>
          <a:xfrm>
            <a:off x="416050" y="3180703"/>
            <a:ext cx="5618990" cy="589085"/>
          </a:xfrm>
          <a:prstGeom prst="rect">
            <a:avLst/>
          </a:prstGeom>
          <a:noFill/>
        </p:spPr>
        <p:txBody>
          <a:bodyPr wrap="square" lIns="71323" tIns="35662" rIns="71323" bIns="35662" rtlCol="0" anchor="t">
            <a:spAutoFit/>
          </a:bodyPr>
          <a:lstStyle/>
          <a:p>
            <a:pPr>
              <a:lnSpc>
                <a:spcPct val="120000"/>
              </a:lnSpc>
            </a:pPr>
            <a:r>
              <a:rPr lang="zh-CN" altLang="en-US" sz="2800" b="1" smtClean="0">
                <a:latin typeface="Times New Roman" panose="02020603050405020304" pitchFamily="18" charset="0"/>
                <a:ea typeface="宋体" panose="02010600030101010101" pitchFamily="2" charset="-122"/>
                <a:cs typeface="Times New Roman" panose="02020603050405020304" pitchFamily="18" charset="0"/>
                <a:sym typeface="+mn-ea"/>
              </a:rPr>
              <a:t>我们规定，复数的乘法法则如下：</a:t>
            </a:r>
            <a:endPar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22" name="Object 2"/>
          <p:cNvGraphicFramePr>
            <a:graphicFrameLocks noChangeAspect="1"/>
          </p:cNvGraphicFramePr>
          <p:nvPr/>
        </p:nvGraphicFramePr>
        <p:xfrm>
          <a:off x="1298658" y="5730142"/>
          <a:ext cx="6845300" cy="606425"/>
        </p:xfrm>
        <a:graphic>
          <a:graphicData uri="http://schemas.openxmlformats.org/presentationml/2006/ole">
            <mc:AlternateContent>
              <mc:Choice xmlns:v="urn:schemas-microsoft-com:vml" Requires="v">
                <p:oleObj spid="_x0000_s1040" name="Equation" r:id="rId6" imgW="67665600" imgH="5486400" progId="Equation.DSMT4">
                  <p:embed/>
                </p:oleObj>
              </mc:Choice>
              <mc:Fallback>
                <p:oleObj name="Equation" r:id="rId6" imgW="67665600" imgH="5486400" progId="Equation.DSMT4">
                  <p:embed/>
                  <p:pic>
                    <p:nvPicPr>
                      <p:cNvPr id="0" name="OLE substitute image"/>
                      <p:cNvPicPr/>
                      <p:nvPr/>
                    </p:nvPicPr>
                    <p:blipFill>
                      <a:blip r:embed="rId7"/>
                      <a:stretch>
                        <a:fillRect/>
                      </a:stretch>
                    </p:blipFill>
                    <p:spPr>
                      <a:xfrm>
                        <a:off x="1298658" y="5730142"/>
                        <a:ext cx="6845300" cy="606425"/>
                      </a:xfrm>
                      <a:prstGeom prst="rect">
                        <a:avLst/>
                      </a:prstGeom>
                      <a:noFill/>
                      <a:ln>
                        <a:solidFill>
                          <a:srgbClr val="00B0F0"/>
                        </a:solidFill>
                      </a:ln>
                    </p:spPr>
                  </p:pic>
                </p:oleObj>
              </mc:Fallback>
            </mc:AlternateContent>
          </a:graphicData>
        </a:graphic>
      </p:graphicFrame>
      <p:grpSp>
        <p:nvGrpSpPr>
          <p:cNvPr id="24" name="组合 23"/>
          <p:cNvGrpSpPr/>
          <p:nvPr/>
        </p:nvGrpSpPr>
        <p:grpSpPr>
          <a:xfrm>
            <a:off x="744703" y="3822708"/>
            <a:ext cx="11190205" cy="555639"/>
            <a:chOff x="744703" y="1318268"/>
            <a:chExt cx="11190205" cy="555639"/>
          </a:xfrm>
        </p:grpSpPr>
        <p:sp>
          <p:nvSpPr>
            <p:cNvPr id="25" name="文本框 9"/>
            <p:cNvSpPr txBox="1"/>
            <p:nvPr/>
          </p:nvSpPr>
          <p:spPr>
            <a:xfrm>
              <a:off x="744703" y="1318268"/>
              <a:ext cx="11190205" cy="539584"/>
            </a:xfrm>
            <a:prstGeom prst="rect">
              <a:avLst/>
            </a:prstGeom>
            <a:noFill/>
          </p:spPr>
          <p:txBody>
            <a:bodyPr wrap="square" lIns="71323" tIns="35662" rIns="71323" bIns="35662" rtlCol="0" anchor="t">
              <a:spAutoFit/>
            </a:bodyPr>
            <a:lstStyle/>
            <a:p>
              <a:pPr>
                <a:lnSpc>
                  <a:spcPct val="120000"/>
                </a:lnSpc>
                <a:spcBef>
                  <a:spcPct val="50000"/>
                </a:spcBef>
              </a:pPr>
              <a:r>
                <a:rPr kumimoji="1" lang="zh-CN" altLang="en-US" sz="2800" b="1" smtClean="0">
                  <a:latin typeface="Times New Roman" panose="02020603050405020304" pitchFamily="18" charset="0"/>
                  <a:ea typeface="宋体" panose="02010600030101010101" pitchFamily="2" charset="-122"/>
                  <a:cs typeface="Times New Roman" panose="02020603050405020304" pitchFamily="18" charset="0"/>
                </a:rPr>
                <a:t>设</a:t>
              </a:r>
              <a:r>
                <a:rPr kumimoji="1" lang="en-US" altLang="zh-CN" sz="2800" b="1" i="1" smtClean="0">
                  <a:latin typeface="Times New Roman" panose="02020603050405020304" pitchFamily="18" charset="0"/>
                  <a:ea typeface="宋体" panose="02010600030101010101" pitchFamily="2" charset="-122"/>
                  <a:cs typeface="Times New Roman" panose="02020603050405020304" pitchFamily="18" charset="0"/>
                </a:rPr>
                <a:t>                                                         </a:t>
              </a:r>
              <a:r>
                <a:rPr kumimoji="1" lang="zh-CN" altLang="en-US" sz="2800" b="1" smtClean="0">
                  <a:latin typeface="Times New Roman" panose="02020603050405020304" pitchFamily="18" charset="0"/>
                  <a:ea typeface="宋体" panose="02010600030101010101" pitchFamily="2" charset="-122"/>
                  <a:cs typeface="Times New Roman" panose="02020603050405020304" pitchFamily="18" charset="0"/>
                </a:rPr>
                <a:t>是任意两个复数，那么它们的积为 </a:t>
              </a:r>
              <a:endParaRPr kumimoji="1"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6" name="对象 25"/>
            <p:cNvGraphicFramePr>
              <a:graphicFrameLocks noChangeAspect="1"/>
            </p:cNvGraphicFramePr>
            <p:nvPr/>
          </p:nvGraphicFramePr>
          <p:xfrm>
            <a:off x="1201633" y="1326219"/>
            <a:ext cx="5006975" cy="547688"/>
          </p:xfrm>
          <a:graphic>
            <a:graphicData uri="http://schemas.openxmlformats.org/presentationml/2006/ole">
              <mc:AlternateContent>
                <mc:Choice xmlns:v="urn:schemas-microsoft-com:vml" Requires="v">
                  <p:oleObj spid="_x0000_s1041" name="Equation" r:id="rId8" imgW="54864000" imgH="5486400" progId="Equation.DSMT4">
                    <p:embed/>
                  </p:oleObj>
                </mc:Choice>
                <mc:Fallback>
                  <p:oleObj name="Equation" r:id="rId8" imgW="54864000" imgH="5486400" progId="Equation.DSMT4">
                    <p:embed/>
                    <p:pic>
                      <p:nvPicPr>
                        <p:cNvPr id="0" name="OLE substitute image"/>
                        <p:cNvPicPr/>
                        <p:nvPr/>
                      </p:nvPicPr>
                      <p:blipFill>
                        <a:blip r:embed="rId3"/>
                        <a:stretch>
                          <a:fillRect/>
                        </a:stretch>
                      </p:blipFill>
                      <p:spPr>
                        <a:xfrm>
                          <a:off x="1201633" y="1326219"/>
                          <a:ext cx="5006975" cy="547688"/>
                        </a:xfrm>
                        <a:prstGeom prst="rect">
                          <a:avLst/>
                        </a:prstGeom>
                        <a:ln>
                          <a:noFill/>
                        </a:ln>
                      </p:spPr>
                    </p:pic>
                  </p:oleObj>
                </mc:Fallback>
              </mc:AlternateContent>
            </a:graphicData>
          </a:graphic>
        </p:graphicFrame>
      </p:grpSp>
      <p:graphicFrame>
        <p:nvGraphicFramePr>
          <p:cNvPr id="28" name="对象 27"/>
          <p:cNvGraphicFramePr>
            <a:graphicFrameLocks noChangeAspect="1"/>
          </p:cNvGraphicFramePr>
          <p:nvPr/>
        </p:nvGraphicFramePr>
        <p:xfrm>
          <a:off x="1298658" y="4415212"/>
          <a:ext cx="5173663" cy="547687"/>
        </p:xfrm>
        <a:graphic>
          <a:graphicData uri="http://schemas.openxmlformats.org/presentationml/2006/ole">
            <mc:AlternateContent>
              <mc:Choice xmlns:v="urn:schemas-microsoft-com:vml" Requires="v">
                <p:oleObj spid="_x0000_s1042" name="Equation" r:id="rId9" imgW="56692800" imgH="5486400" progId="Equation.DSMT4">
                  <p:embed/>
                </p:oleObj>
              </mc:Choice>
              <mc:Fallback>
                <p:oleObj name="Equation" r:id="rId9" imgW="56692800" imgH="5486400" progId="Equation.DSMT4">
                  <p:embed/>
                  <p:pic>
                    <p:nvPicPr>
                      <p:cNvPr id="0" name="OLE substitute image"/>
                      <p:cNvPicPr/>
                      <p:nvPr/>
                    </p:nvPicPr>
                    <p:blipFill>
                      <a:blip r:embed="rId10"/>
                      <a:stretch>
                        <a:fillRect/>
                      </a:stretch>
                    </p:blipFill>
                    <p:spPr>
                      <a:xfrm>
                        <a:off x="1298658" y="4415212"/>
                        <a:ext cx="5173663" cy="547687"/>
                      </a:xfrm>
                      <a:prstGeom prst="rect">
                        <a:avLst/>
                      </a:prstGeom>
                      <a:ln>
                        <a:noFill/>
                      </a:ln>
                    </p:spPr>
                  </p:pic>
                </p:oleObj>
              </mc:Fallback>
            </mc:AlternateContent>
          </a:graphicData>
        </a:graphic>
      </p:graphicFrame>
      <p:graphicFrame>
        <p:nvGraphicFramePr>
          <p:cNvPr id="30" name="对象 29"/>
          <p:cNvGraphicFramePr>
            <a:graphicFrameLocks noChangeAspect="1"/>
          </p:cNvGraphicFramePr>
          <p:nvPr/>
        </p:nvGraphicFramePr>
        <p:xfrm>
          <a:off x="3399280" y="5015819"/>
          <a:ext cx="3309937" cy="487362"/>
        </p:xfrm>
        <a:graphic>
          <a:graphicData uri="http://schemas.openxmlformats.org/presentationml/2006/ole">
            <mc:AlternateContent>
              <mc:Choice xmlns:v="urn:schemas-microsoft-com:vml" Requires="v">
                <p:oleObj spid="_x0000_s1043" name="Equation" r:id="rId11" imgW="36271200" imgH="4876800" progId="Equation.DSMT4">
                  <p:embed/>
                </p:oleObj>
              </mc:Choice>
              <mc:Fallback>
                <p:oleObj name="Equation" r:id="rId11" imgW="36271200" imgH="4876800" progId="Equation.DSMT4">
                  <p:embed/>
                  <p:pic>
                    <p:nvPicPr>
                      <p:cNvPr id="0" name="OLE substitute image"/>
                      <p:cNvPicPr/>
                      <p:nvPr/>
                    </p:nvPicPr>
                    <p:blipFill>
                      <a:blip r:embed="rId12"/>
                      <a:stretch>
                        <a:fillRect/>
                      </a:stretch>
                    </p:blipFill>
                    <p:spPr>
                      <a:xfrm>
                        <a:off x="3399280" y="5015819"/>
                        <a:ext cx="3309937" cy="487362"/>
                      </a:xfrm>
                      <a:prstGeom prst="rect">
                        <a:avLst/>
                      </a:prstGeom>
                      <a:ln>
                        <a:noFill/>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
          <p:cNvSpPr txBox="1"/>
          <p:nvPr/>
        </p:nvSpPr>
        <p:spPr>
          <a:xfrm>
            <a:off x="511175" y="808990"/>
            <a:ext cx="10552430" cy="521970"/>
          </a:xfrm>
          <a:prstGeom prst="rect">
            <a:avLst/>
          </a:prstGeom>
          <a:noFill/>
        </p:spPr>
        <p:txBody>
          <a:bodyPr wrap="none" rtlCol="0" anchor="t">
            <a:spAutoFit/>
          </a:bodyPr>
          <a:lstStyle/>
          <a:p>
            <a:r>
              <a:rPr sz="2800" b="1">
                <a:solidFill>
                  <a:schemeClr val="accent5"/>
                </a:solidFill>
                <a:latin typeface="宋体" panose="02010600030101010101" pitchFamily="2" charset="-122"/>
                <a:ea typeface="宋体" panose="02010600030101010101" pitchFamily="2" charset="-122"/>
                <a:cs typeface="宋体" panose="02010600030101010101" pitchFamily="2" charset="-122"/>
                <a:sym typeface="+mn-ea"/>
              </a:rPr>
              <a:t>问题2 </a:t>
            </a:r>
            <a:r>
              <a:rPr sz="2800" b="1">
                <a:latin typeface="宋体" panose="02010600030101010101" pitchFamily="2" charset="-122"/>
                <a:ea typeface="宋体" panose="02010600030101010101" pitchFamily="2" charset="-122"/>
                <a:cs typeface="宋体" panose="02010600030101010101" pitchFamily="2" charset="-122"/>
                <a:sym typeface="+mn-ea"/>
              </a:rPr>
              <a:t>两个复数乘法运算法则，从运算过程上看与那种运算类似？</a:t>
            </a:r>
            <a:endParaRPr sz="2800" b="1">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24" name="组合 23"/>
          <p:cNvGrpSpPr/>
          <p:nvPr/>
        </p:nvGrpSpPr>
        <p:grpSpPr>
          <a:xfrm>
            <a:off x="511175" y="1880235"/>
            <a:ext cx="11717020" cy="2675890"/>
            <a:chOff x="805" y="2961"/>
            <a:chExt cx="18452" cy="4214"/>
          </a:xfrm>
        </p:grpSpPr>
        <p:sp>
          <p:nvSpPr>
            <p:cNvPr id="18" name="文本框 17"/>
            <p:cNvSpPr txBox="1"/>
            <p:nvPr/>
          </p:nvSpPr>
          <p:spPr>
            <a:xfrm>
              <a:off x="997" y="2961"/>
              <a:ext cx="18260" cy="4215"/>
            </a:xfrm>
            <a:prstGeom prst="rect">
              <a:avLst/>
            </a:prstGeom>
            <a:noFill/>
          </p:spPr>
          <p:txBody>
            <a:bodyPr wrap="none" rtlCol="0">
              <a:spAutoFit/>
            </a:bodyPr>
            <a:lstStyle/>
            <a:p>
              <a:pPr>
                <a:lnSpc>
                  <a:spcPct val="150000"/>
                </a:lnSpc>
              </a:pPr>
              <a:r>
                <a:rPr lang="zh-CN" altLang="en-US" sz="2800"/>
                <a:t>两个复数相乘，类似于两个多项式相乘，把复数</a:t>
              </a:r>
              <a:r>
                <a:rPr lang="en-US" altLang="zh-CN" sz="2800"/>
                <a:t>          </a:t>
              </a:r>
              <a:r>
                <a:rPr lang="zh-CN" altLang="en-US" sz="2800"/>
                <a:t>中的实部与虚部</a:t>
              </a:r>
              <a:endParaRPr lang="zh-CN" altLang="en-US" sz="2800"/>
            </a:p>
            <a:p>
              <a:pPr>
                <a:lnSpc>
                  <a:spcPct val="150000"/>
                </a:lnSpc>
              </a:pPr>
              <a:r>
                <a:rPr lang="en-US" altLang="zh-CN" sz="2800"/>
                <a:t>       </a:t>
              </a:r>
              <a:r>
                <a:rPr lang="zh-CN" altLang="en-US" sz="2800"/>
                <a:t>看成常数，把虚数单位</a:t>
              </a:r>
              <a:r>
                <a:rPr lang="en-US" altLang="zh-CN" sz="2800"/>
                <a:t>     </a:t>
              </a:r>
              <a:r>
                <a:rPr lang="zh-CN" altLang="en-US" sz="2800"/>
                <a:t>看成是“变元”， 就可以把复数</a:t>
              </a:r>
              <a:endParaRPr lang="zh-CN" altLang="en-US" sz="2800"/>
            </a:p>
            <a:p>
              <a:pPr>
                <a:lnSpc>
                  <a:spcPct val="150000"/>
                </a:lnSpc>
              </a:pPr>
              <a:r>
                <a:rPr lang="zh-CN" altLang="en-US" sz="2800"/>
                <a:t>看成是一个关于 </a:t>
              </a:r>
              <a:r>
                <a:rPr lang="en-US" altLang="zh-CN" sz="2800"/>
                <a:t>   </a:t>
              </a:r>
              <a:r>
                <a:rPr lang="zh-CN" altLang="en-US" sz="2800"/>
                <a:t>的“一次二项式”，将复数的乘法按多项式乘法进行，</a:t>
              </a:r>
              <a:endParaRPr lang="zh-CN" altLang="en-US" sz="2800"/>
            </a:p>
            <a:p>
              <a:pPr>
                <a:lnSpc>
                  <a:spcPct val="150000"/>
                </a:lnSpc>
              </a:pPr>
              <a:r>
                <a:rPr lang="zh-CN" altLang="en-US" sz="2800"/>
                <a:t>在所得结果中把</a:t>
              </a:r>
              <a:r>
                <a:rPr lang="en-US" altLang="zh-CN" sz="2800"/>
                <a:t>    </a:t>
              </a:r>
              <a:r>
                <a:rPr lang="zh-CN" altLang="en-US" sz="2800"/>
                <a:t>换成-1，并且把实部和虚部分别合并即可．</a:t>
              </a:r>
              <a:endParaRPr lang="zh-CN" altLang="en-US" sz="2800"/>
            </a:p>
          </p:txBody>
        </p:sp>
        <p:graphicFrame>
          <p:nvGraphicFramePr>
            <p:cNvPr id="2147484686" name="对象 -2147482611"/>
            <p:cNvGraphicFramePr>
              <a:graphicFrameLocks noChangeAspect="1"/>
            </p:cNvGraphicFramePr>
            <p:nvPr/>
          </p:nvGraphicFramePr>
          <p:xfrm>
            <a:off x="12917" y="3333"/>
            <a:ext cx="1453" cy="671"/>
          </p:xfrm>
          <a:graphic>
            <a:graphicData uri="http://schemas.openxmlformats.org/presentationml/2006/ole">
              <mc:AlternateContent>
                <mc:Choice xmlns:v="urn:schemas-microsoft-com:vml" Requires="v">
                  <p:oleObj spid="_x0000_s1044" r:id="rId2" imgW="381000" imgH="177165" progId="Equation.DSMT4">
                    <p:embed/>
                  </p:oleObj>
                </mc:Choice>
                <mc:Fallback>
                  <p:oleObj r:id="rId2" imgW="381000" imgH="177165" progId="Equation.DSMT4">
                    <p:embed/>
                    <p:pic>
                      <p:nvPicPr>
                        <p:cNvPr id="0" name="OLE substitute image"/>
                        <p:cNvPicPr/>
                        <p:nvPr/>
                      </p:nvPicPr>
                      <p:blipFill>
                        <a:blip r:embed="rId3"/>
                        <a:stretch>
                          <a:fillRect/>
                        </a:stretch>
                      </p:blipFill>
                      <p:spPr>
                        <a:xfrm>
                          <a:off x="12917" y="3333"/>
                          <a:ext cx="1453" cy="671"/>
                        </a:xfrm>
                        <a:prstGeom prst="rect">
                          <a:avLst/>
                        </a:prstGeom>
                        <a:noFill/>
                        <a:ln w="38100">
                          <a:noFill/>
                          <a:miter/>
                        </a:ln>
                      </p:spPr>
                    </p:pic>
                  </p:oleObj>
                </mc:Fallback>
              </mc:AlternateContent>
            </a:graphicData>
          </a:graphic>
        </p:graphicFrame>
        <p:graphicFrame>
          <p:nvGraphicFramePr>
            <p:cNvPr id="2147484687" name="对象 -2147482610"/>
            <p:cNvGraphicFramePr>
              <a:graphicFrameLocks noChangeAspect="1"/>
            </p:cNvGraphicFramePr>
            <p:nvPr/>
          </p:nvGraphicFramePr>
          <p:xfrm>
            <a:off x="805" y="4144"/>
            <a:ext cx="1339" cy="1087"/>
          </p:xfrm>
          <a:graphic>
            <a:graphicData uri="http://schemas.openxmlformats.org/presentationml/2006/ole">
              <mc:AlternateContent>
                <mc:Choice xmlns:v="urn:schemas-microsoft-com:vml" Requires="v">
                  <p:oleObj spid="_x0000_s1045" r:id="rId4" imgW="254000" imgH="203200" progId="Equation.3">
                    <p:embed/>
                  </p:oleObj>
                </mc:Choice>
                <mc:Fallback>
                  <p:oleObj r:id="rId4" imgW="254000" imgH="203200" progId="Equation.3">
                    <p:embed/>
                    <p:pic>
                      <p:nvPicPr>
                        <p:cNvPr id="0" name="OLE substitute image"/>
                        <p:cNvPicPr/>
                        <p:nvPr/>
                      </p:nvPicPr>
                      <p:blipFill>
                        <a:blip r:embed="rId5"/>
                        <a:stretch>
                          <a:fillRect/>
                        </a:stretch>
                      </p:blipFill>
                      <p:spPr>
                        <a:xfrm>
                          <a:off x="805" y="4144"/>
                          <a:ext cx="1339" cy="1087"/>
                        </a:xfrm>
                        <a:prstGeom prst="rect">
                          <a:avLst/>
                        </a:prstGeom>
                        <a:noFill/>
                        <a:ln w="38100">
                          <a:noFill/>
                          <a:miter/>
                        </a:ln>
                      </p:spPr>
                    </p:pic>
                  </p:oleObj>
                </mc:Fallback>
              </mc:AlternateContent>
            </a:graphicData>
          </a:graphic>
        </p:graphicFrame>
        <p:graphicFrame>
          <p:nvGraphicFramePr>
            <p:cNvPr id="2147484688" name="对象 -2147482609"/>
            <p:cNvGraphicFramePr>
              <a:graphicFrameLocks noChangeAspect="1"/>
            </p:cNvGraphicFramePr>
            <p:nvPr/>
          </p:nvGraphicFramePr>
          <p:xfrm>
            <a:off x="7983" y="4297"/>
            <a:ext cx="407" cy="749"/>
          </p:xfrm>
          <a:graphic>
            <a:graphicData uri="http://schemas.openxmlformats.org/presentationml/2006/ole">
              <mc:AlternateContent>
                <mc:Choice xmlns:v="urn:schemas-microsoft-com:vml" Requires="v">
                  <p:oleObj spid="_x0000_s1046" r:id="rId6" imgW="88265" imgH="165100" progId="Equation.3">
                    <p:embed/>
                  </p:oleObj>
                </mc:Choice>
                <mc:Fallback>
                  <p:oleObj r:id="rId6" imgW="88265" imgH="165100" progId="Equation.3">
                    <p:embed/>
                    <p:pic>
                      <p:nvPicPr>
                        <p:cNvPr id="0" name="OLE substitute image"/>
                        <p:cNvPicPr/>
                        <p:nvPr/>
                      </p:nvPicPr>
                      <p:blipFill>
                        <a:blip r:embed="rId7"/>
                        <a:stretch>
                          <a:fillRect/>
                        </a:stretch>
                      </p:blipFill>
                      <p:spPr>
                        <a:xfrm>
                          <a:off x="7983" y="4297"/>
                          <a:ext cx="407" cy="749"/>
                        </a:xfrm>
                        <a:prstGeom prst="rect">
                          <a:avLst/>
                        </a:prstGeom>
                        <a:noFill/>
                        <a:ln w="38100">
                          <a:noFill/>
                          <a:miter/>
                        </a:ln>
                      </p:spPr>
                    </p:pic>
                  </p:oleObj>
                </mc:Fallback>
              </mc:AlternateContent>
            </a:graphicData>
          </a:graphic>
        </p:graphicFrame>
        <p:graphicFrame>
          <p:nvGraphicFramePr>
            <p:cNvPr id="2147484689" name="对象 -2147482608"/>
            <p:cNvGraphicFramePr>
              <a:graphicFrameLocks noChangeAspect="1"/>
            </p:cNvGraphicFramePr>
            <p:nvPr/>
          </p:nvGraphicFramePr>
          <p:xfrm>
            <a:off x="16654" y="4345"/>
            <a:ext cx="1480" cy="686"/>
          </p:xfrm>
          <a:graphic>
            <a:graphicData uri="http://schemas.openxmlformats.org/presentationml/2006/ole">
              <mc:AlternateContent>
                <mc:Choice xmlns:v="urn:schemas-microsoft-com:vml" Requires="v">
                  <p:oleObj spid="_x0000_s1047" r:id="rId8" imgW="380365" imgH="177800" progId="Equation.DSMT4">
                    <p:embed/>
                  </p:oleObj>
                </mc:Choice>
                <mc:Fallback>
                  <p:oleObj r:id="rId8" imgW="380365" imgH="177800" progId="Equation.DSMT4">
                    <p:embed/>
                    <p:pic>
                      <p:nvPicPr>
                        <p:cNvPr id="0" name="OLE substitute image"/>
                        <p:cNvPicPr/>
                        <p:nvPr/>
                      </p:nvPicPr>
                      <p:blipFill>
                        <a:blip r:embed="rId9"/>
                        <a:stretch>
                          <a:fillRect/>
                        </a:stretch>
                      </p:blipFill>
                      <p:spPr>
                        <a:xfrm>
                          <a:off x="16654" y="4345"/>
                          <a:ext cx="1480" cy="686"/>
                        </a:xfrm>
                        <a:prstGeom prst="rect">
                          <a:avLst/>
                        </a:prstGeom>
                        <a:noFill/>
                        <a:ln w="38100">
                          <a:noFill/>
                          <a:miter/>
                        </a:ln>
                      </p:spPr>
                    </p:pic>
                  </p:oleObj>
                </mc:Fallback>
              </mc:AlternateContent>
            </a:graphicData>
          </a:graphic>
        </p:graphicFrame>
        <p:graphicFrame>
          <p:nvGraphicFramePr>
            <p:cNvPr id="2147484690" name="对象 -2147482607"/>
            <p:cNvGraphicFramePr>
              <a:graphicFrameLocks noChangeAspect="1"/>
            </p:cNvGraphicFramePr>
            <p:nvPr/>
          </p:nvGraphicFramePr>
          <p:xfrm>
            <a:off x="5180" y="5343"/>
            <a:ext cx="371" cy="682"/>
          </p:xfrm>
          <a:graphic>
            <a:graphicData uri="http://schemas.openxmlformats.org/presentationml/2006/ole">
              <mc:AlternateContent>
                <mc:Choice xmlns:v="urn:schemas-microsoft-com:vml" Requires="v">
                  <p:oleObj spid="_x0000_s1048" r:id="rId10" imgW="88900" imgH="164465" progId="Equation.DSMT4">
                    <p:embed/>
                  </p:oleObj>
                </mc:Choice>
                <mc:Fallback>
                  <p:oleObj r:id="rId10" imgW="88900" imgH="164465" progId="Equation.DSMT4">
                    <p:embed/>
                    <p:pic>
                      <p:nvPicPr>
                        <p:cNvPr id="0" name="OLE substitute image"/>
                        <p:cNvPicPr/>
                        <p:nvPr/>
                      </p:nvPicPr>
                      <p:blipFill>
                        <a:blip r:embed="rId11"/>
                        <a:stretch>
                          <a:fillRect/>
                        </a:stretch>
                      </p:blipFill>
                      <p:spPr>
                        <a:xfrm>
                          <a:off x="5180" y="5343"/>
                          <a:ext cx="371" cy="682"/>
                        </a:xfrm>
                        <a:prstGeom prst="rect">
                          <a:avLst/>
                        </a:prstGeom>
                        <a:noFill/>
                        <a:ln w="38100">
                          <a:noFill/>
                          <a:miter/>
                        </a:ln>
                      </p:spPr>
                    </p:pic>
                  </p:oleObj>
                </mc:Fallback>
              </mc:AlternateContent>
            </a:graphicData>
          </a:graphic>
        </p:graphicFrame>
        <p:graphicFrame>
          <p:nvGraphicFramePr>
            <p:cNvPr id="2147484691" name="对象 -2147482606"/>
            <p:cNvGraphicFramePr>
              <a:graphicFrameLocks noChangeAspect="1"/>
            </p:cNvGraphicFramePr>
            <p:nvPr/>
          </p:nvGraphicFramePr>
          <p:xfrm>
            <a:off x="5086" y="6224"/>
            <a:ext cx="560" cy="771"/>
          </p:xfrm>
          <a:graphic>
            <a:graphicData uri="http://schemas.openxmlformats.org/presentationml/2006/ole">
              <mc:AlternateContent>
                <mc:Choice xmlns:v="urn:schemas-microsoft-com:vml" Requires="v">
                  <p:oleObj spid="_x0000_s1049" r:id="rId12" imgW="139700" imgH="190500" progId="Equation.DSMT4">
                    <p:embed/>
                  </p:oleObj>
                </mc:Choice>
                <mc:Fallback>
                  <p:oleObj r:id="rId12" imgW="139700" imgH="190500" progId="Equation.DSMT4">
                    <p:embed/>
                    <p:pic>
                      <p:nvPicPr>
                        <p:cNvPr id="0" name="OLE substitute image"/>
                        <p:cNvPicPr/>
                        <p:nvPr/>
                      </p:nvPicPr>
                      <p:blipFill>
                        <a:blip r:embed="rId13"/>
                        <a:stretch>
                          <a:fillRect/>
                        </a:stretch>
                      </p:blipFill>
                      <p:spPr>
                        <a:xfrm>
                          <a:off x="5086" y="6224"/>
                          <a:ext cx="560" cy="771"/>
                        </a:xfrm>
                        <a:prstGeom prst="rect">
                          <a:avLst/>
                        </a:prstGeom>
                        <a:noFill/>
                        <a:ln w="38100">
                          <a:noFill/>
                          <a:miter/>
                        </a:ln>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6" name="文本框 115"/>
          <p:cNvSpPr txBox="1"/>
          <p:nvPr/>
        </p:nvSpPr>
        <p:spPr>
          <a:xfrm>
            <a:off x="695325" y="866775"/>
            <a:ext cx="9700895" cy="521970"/>
          </a:xfrm>
          <a:prstGeom prst="rect">
            <a:avLst/>
          </a:prstGeom>
          <a:noFill/>
          <a:ln w="9525">
            <a:noFill/>
          </a:ln>
        </p:spPr>
        <p:txBody>
          <a:bodyPr wrap="square">
            <a:spAutoFit/>
          </a:bodyPr>
          <a:lstStyle/>
          <a:p>
            <a:pPr indent="267970"/>
            <a:r>
              <a:rPr lang="zh-CN" sz="2800" b="1">
                <a:solidFill>
                  <a:schemeClr val="accent5"/>
                </a:solidFill>
                <a:latin typeface="楷体" panose="02010609060101010101" pitchFamily="49" charset="-122"/>
                <a:ea typeface="楷体" panose="02010609060101010101" pitchFamily="49" charset="-122"/>
                <a:cs typeface="楷体" panose="02010609060101010101" pitchFamily="49" charset="-122"/>
              </a:rPr>
              <a:t>问题</a:t>
            </a:r>
            <a:r>
              <a:rPr lang="en-US" sz="2800" b="1">
                <a:solidFill>
                  <a:schemeClr val="accent5"/>
                </a:solidFill>
                <a:latin typeface="楷体" panose="02010609060101010101" pitchFamily="49" charset="-122"/>
                <a:ea typeface="楷体" panose="02010609060101010101" pitchFamily="49" charset="-122"/>
                <a:cs typeface="楷体" panose="02010609060101010101" pitchFamily="49" charset="-122"/>
              </a:rPr>
              <a:t>3</a:t>
            </a:r>
            <a:r>
              <a:rPr lang="en-US" sz="2800" b="1">
                <a:latin typeface="楷体" panose="02010609060101010101" pitchFamily="49" charset="-122"/>
                <a:ea typeface="楷体" panose="02010609060101010101" pitchFamily="49" charset="-122"/>
                <a:cs typeface="楷体" panose="02010609060101010101" pitchFamily="49" charset="-122"/>
              </a:rPr>
              <a:t> </a:t>
            </a:r>
            <a:r>
              <a:rPr lang="zh-CN" sz="2800" b="0">
                <a:latin typeface="楷体" panose="02010609060101010101" pitchFamily="49" charset="-122"/>
                <a:ea typeface="楷体" panose="02010609060101010101" pitchFamily="49" charset="-122"/>
                <a:cs typeface="楷体" panose="02010609060101010101" pitchFamily="49" charset="-122"/>
              </a:rPr>
              <a:t>两个复数乘法运算法则从运算结果上有什么特点？</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grpSp>
        <p:nvGrpSpPr>
          <p:cNvPr id="4" name="组合 3"/>
          <p:cNvGrpSpPr/>
          <p:nvPr/>
        </p:nvGrpSpPr>
        <p:grpSpPr>
          <a:xfrm>
            <a:off x="996950" y="1716405"/>
            <a:ext cx="9692640" cy="1296670"/>
            <a:chOff x="1570" y="2703"/>
            <a:chExt cx="15264" cy="2042"/>
          </a:xfrm>
        </p:grpSpPr>
        <p:sp>
          <p:nvSpPr>
            <p:cNvPr id="2" name="文本框 1"/>
            <p:cNvSpPr txBox="1"/>
            <p:nvPr/>
          </p:nvSpPr>
          <p:spPr>
            <a:xfrm>
              <a:off x="1570" y="2703"/>
              <a:ext cx="15264" cy="2042"/>
            </a:xfrm>
            <a:prstGeom prst="rect">
              <a:avLst/>
            </a:prstGeom>
            <a:noFill/>
          </p:spPr>
          <p:txBody>
            <a:bodyPr wrap="none" rtlCol="0">
              <a:spAutoFit/>
            </a:bodyPr>
            <a:lstStyle/>
            <a:p>
              <a:pPr>
                <a:lnSpc>
                  <a:spcPct val="140000"/>
                </a:lnSpc>
              </a:pPr>
              <a:r>
                <a:rPr lang="zh-CN" altLang="en-US" sz="2800"/>
                <a:t>两个复数的积仍然是一个复数，就像两个实数相乘，</a:t>
              </a:r>
              <a:endParaRPr lang="zh-CN" altLang="en-US" sz="2800"/>
            </a:p>
            <a:p>
              <a:pPr>
                <a:lnSpc>
                  <a:spcPct val="140000"/>
                </a:lnSpc>
              </a:pPr>
              <a:r>
                <a:rPr lang="zh-CN" altLang="en-US" sz="2800"/>
                <a:t>结果仍是实数一样．其实部为</a:t>
              </a:r>
              <a:r>
                <a:rPr lang="en-US" altLang="zh-CN" sz="2800"/>
                <a:t>                </a:t>
              </a:r>
              <a:r>
                <a:rPr lang="zh-CN" altLang="en-US" sz="2800"/>
                <a:t>，虚部为</a:t>
              </a:r>
              <a:r>
                <a:rPr lang="en-US" altLang="zh-CN" sz="2800"/>
                <a:t>               </a:t>
              </a:r>
              <a:r>
                <a:rPr lang="zh-CN" altLang="en-US" sz="2800"/>
                <a:t>． </a:t>
              </a:r>
              <a:endParaRPr lang="zh-CN" altLang="en-US" sz="2800"/>
            </a:p>
          </p:txBody>
        </p:sp>
        <p:graphicFrame>
          <p:nvGraphicFramePr>
            <p:cNvPr id="2147484692" name="对象 -2147482605"/>
            <p:cNvGraphicFramePr>
              <a:graphicFrameLocks noChangeAspect="1"/>
            </p:cNvGraphicFramePr>
            <p:nvPr/>
          </p:nvGraphicFramePr>
          <p:xfrm>
            <a:off x="9028" y="3896"/>
            <a:ext cx="2381" cy="849"/>
          </p:xfrm>
          <a:graphic>
            <a:graphicData uri="http://schemas.openxmlformats.org/presentationml/2006/ole">
              <mc:AlternateContent>
                <mc:Choice xmlns:v="urn:schemas-microsoft-com:vml" Requires="v">
                  <p:oleObj spid="_x0000_s1050" r:id="rId2" imgW="494665" imgH="177800" progId="Equation.DSMT4">
                    <p:embed/>
                  </p:oleObj>
                </mc:Choice>
                <mc:Fallback>
                  <p:oleObj r:id="rId2" imgW="494665" imgH="177800" progId="Equation.DSMT4">
                    <p:embed/>
                    <p:pic>
                      <p:nvPicPr>
                        <p:cNvPr id="0" name="OLE substitute image"/>
                        <p:cNvPicPr/>
                        <p:nvPr/>
                      </p:nvPicPr>
                      <p:blipFill>
                        <a:blip r:embed="rId3"/>
                        <a:stretch>
                          <a:fillRect/>
                        </a:stretch>
                      </p:blipFill>
                      <p:spPr>
                        <a:xfrm>
                          <a:off x="9028" y="3896"/>
                          <a:ext cx="2381" cy="849"/>
                        </a:xfrm>
                        <a:prstGeom prst="rect">
                          <a:avLst/>
                        </a:prstGeom>
                        <a:noFill/>
                        <a:ln w="38100">
                          <a:noFill/>
                          <a:miter/>
                        </a:ln>
                      </p:spPr>
                    </p:pic>
                  </p:oleObj>
                </mc:Fallback>
              </mc:AlternateContent>
            </a:graphicData>
          </a:graphic>
        </p:graphicFrame>
        <p:graphicFrame>
          <p:nvGraphicFramePr>
            <p:cNvPr id="2147484693" name="对象 -2147482604"/>
            <p:cNvGraphicFramePr>
              <a:graphicFrameLocks noChangeAspect="1"/>
            </p:cNvGraphicFramePr>
            <p:nvPr/>
          </p:nvGraphicFramePr>
          <p:xfrm>
            <a:off x="13736" y="3932"/>
            <a:ext cx="2180" cy="777"/>
          </p:xfrm>
          <a:graphic>
            <a:graphicData uri="http://schemas.openxmlformats.org/presentationml/2006/ole">
              <mc:AlternateContent>
                <mc:Choice xmlns:v="urn:schemas-microsoft-com:vml" Requires="v">
                  <p:oleObj spid="_x0000_s1051" r:id="rId4" imgW="494665" imgH="177800" progId="Equation.DSMT4">
                    <p:embed/>
                  </p:oleObj>
                </mc:Choice>
                <mc:Fallback>
                  <p:oleObj r:id="rId4" imgW="494665" imgH="177800" progId="Equation.DSMT4">
                    <p:embed/>
                    <p:pic>
                      <p:nvPicPr>
                        <p:cNvPr id="0" name="OLE substitute image"/>
                        <p:cNvPicPr/>
                        <p:nvPr/>
                      </p:nvPicPr>
                      <p:blipFill>
                        <a:blip r:embed="rId5"/>
                        <a:stretch>
                          <a:fillRect/>
                        </a:stretch>
                      </p:blipFill>
                      <p:spPr>
                        <a:xfrm>
                          <a:off x="13736" y="3932"/>
                          <a:ext cx="2180" cy="777"/>
                        </a:xfrm>
                        <a:prstGeom prst="rect">
                          <a:avLst/>
                        </a:prstGeom>
                        <a:noFill/>
                        <a:ln w="38100">
                          <a:noFill/>
                          <a:miter/>
                        </a:ln>
                      </p:spPr>
                    </p:pic>
                  </p:oleObj>
                </mc:Fallback>
              </mc:AlternateContent>
            </a:graphicData>
          </a:graphic>
        </p:graphicFrame>
      </p:grpSp>
      <p:grpSp>
        <p:nvGrpSpPr>
          <p:cNvPr id="9" name="组合 8"/>
          <p:cNvGrpSpPr/>
          <p:nvPr/>
        </p:nvGrpSpPr>
        <p:grpSpPr>
          <a:xfrm>
            <a:off x="1038860" y="3624580"/>
            <a:ext cx="9511030" cy="1383665"/>
            <a:chOff x="1478" y="5748"/>
            <a:chExt cx="14978" cy="2179"/>
          </a:xfrm>
        </p:grpSpPr>
        <p:sp>
          <p:nvSpPr>
            <p:cNvPr id="5" name="文本框 4"/>
            <p:cNvSpPr txBox="1"/>
            <p:nvPr/>
          </p:nvSpPr>
          <p:spPr>
            <a:xfrm>
              <a:off x="1478" y="5748"/>
              <a:ext cx="14978" cy="2179"/>
            </a:xfrm>
            <a:prstGeom prst="rect">
              <a:avLst/>
            </a:prstGeom>
            <a:noFill/>
          </p:spPr>
          <p:txBody>
            <a:bodyPr wrap="none" rtlCol="0">
              <a:spAutoFit/>
            </a:bodyPr>
            <a:lstStyle/>
            <a:p>
              <a:pPr>
                <a:lnSpc>
                  <a:spcPct val="150000"/>
                </a:lnSpc>
              </a:pPr>
              <a:r>
                <a:rPr lang="zh-CN" altLang="en-US" sz="2800"/>
                <a:t>当</a:t>
              </a:r>
              <a:r>
                <a:rPr lang="en-US" altLang="zh-CN" sz="2800"/>
                <a:t>          </a:t>
              </a:r>
              <a:r>
                <a:rPr lang="zh-CN" altLang="en-US" sz="2800"/>
                <a:t>且</a:t>
              </a:r>
              <a:r>
                <a:rPr lang="en-US" altLang="zh-CN" sz="2800"/>
                <a:t>            </a:t>
              </a:r>
              <a:r>
                <a:rPr lang="zh-CN" altLang="en-US" sz="2800"/>
                <a:t>时，</a:t>
              </a:r>
              <a:r>
                <a:rPr lang="en-US" altLang="zh-CN" sz="2800"/>
                <a:t>           ,</a:t>
              </a:r>
              <a:r>
                <a:rPr lang="zh-CN" altLang="en-US" sz="2800"/>
                <a:t>此时复数的乘法法则与实数的</a:t>
              </a:r>
              <a:endParaRPr lang="zh-CN" altLang="en-US" sz="2800"/>
            </a:p>
            <a:p>
              <a:pPr>
                <a:lnSpc>
                  <a:spcPct val="150000"/>
                </a:lnSpc>
              </a:pPr>
              <a:r>
                <a:rPr lang="zh-CN" altLang="en-US" sz="2800"/>
                <a:t>乘法法则一致.</a:t>
              </a:r>
              <a:r>
                <a:rPr lang="zh-CN" altLang="en-US"/>
                <a:t> </a:t>
              </a:r>
              <a:endParaRPr lang="zh-CN" altLang="en-US"/>
            </a:p>
          </p:txBody>
        </p:sp>
        <p:graphicFrame>
          <p:nvGraphicFramePr>
            <p:cNvPr id="2147484694" name="对象 -2147482603"/>
            <p:cNvGraphicFramePr>
              <a:graphicFrameLocks noChangeAspect="1"/>
            </p:cNvGraphicFramePr>
            <p:nvPr/>
          </p:nvGraphicFramePr>
          <p:xfrm>
            <a:off x="2246" y="6122"/>
            <a:ext cx="1404" cy="723"/>
          </p:xfrm>
          <a:graphic>
            <a:graphicData uri="http://schemas.openxmlformats.org/presentationml/2006/ole">
              <mc:AlternateContent>
                <mc:Choice xmlns:v="urn:schemas-microsoft-com:vml" Requires="v">
                  <p:oleObj spid="_x0000_s1052" r:id="rId6" imgW="342900" imgH="177800" progId="Equation.DSMT4">
                    <p:embed/>
                  </p:oleObj>
                </mc:Choice>
                <mc:Fallback>
                  <p:oleObj r:id="rId6" imgW="342900" imgH="177800" progId="Equation.DSMT4">
                    <p:embed/>
                    <p:pic>
                      <p:nvPicPr>
                        <p:cNvPr id="0" name="OLE substitute image"/>
                        <p:cNvPicPr/>
                        <p:nvPr/>
                      </p:nvPicPr>
                      <p:blipFill>
                        <a:blip r:embed="rId7"/>
                        <a:stretch>
                          <a:fillRect/>
                        </a:stretch>
                      </p:blipFill>
                      <p:spPr>
                        <a:xfrm>
                          <a:off x="2246" y="6122"/>
                          <a:ext cx="1404" cy="723"/>
                        </a:xfrm>
                        <a:prstGeom prst="rect">
                          <a:avLst/>
                        </a:prstGeom>
                        <a:noFill/>
                        <a:ln w="38100">
                          <a:noFill/>
                          <a:miter/>
                        </a:ln>
                      </p:spPr>
                    </p:pic>
                  </p:oleObj>
                </mc:Fallback>
              </mc:AlternateContent>
            </a:graphicData>
          </a:graphic>
        </p:graphicFrame>
        <p:graphicFrame>
          <p:nvGraphicFramePr>
            <p:cNvPr id="2147484695" name="对象 -2147482602"/>
            <p:cNvGraphicFramePr>
              <a:graphicFrameLocks noChangeAspect="1"/>
            </p:cNvGraphicFramePr>
            <p:nvPr/>
          </p:nvGraphicFramePr>
          <p:xfrm>
            <a:off x="4381" y="6122"/>
            <a:ext cx="1396" cy="671"/>
          </p:xfrm>
          <a:graphic>
            <a:graphicData uri="http://schemas.openxmlformats.org/presentationml/2006/ole">
              <mc:AlternateContent>
                <mc:Choice xmlns:v="urn:schemas-microsoft-com:vml" Requires="v">
                  <p:oleObj spid="_x0000_s1053" r:id="rId8" imgW="368300" imgH="177800" progId="Equation.DSMT4">
                    <p:embed/>
                  </p:oleObj>
                </mc:Choice>
                <mc:Fallback>
                  <p:oleObj r:id="rId8" imgW="368300" imgH="177800" progId="Equation.DSMT4">
                    <p:embed/>
                    <p:pic>
                      <p:nvPicPr>
                        <p:cNvPr id="0" name="OLE substitute image"/>
                        <p:cNvPicPr/>
                        <p:nvPr/>
                      </p:nvPicPr>
                      <p:blipFill>
                        <a:blip r:embed="rId9"/>
                        <a:stretch>
                          <a:fillRect/>
                        </a:stretch>
                      </p:blipFill>
                      <p:spPr>
                        <a:xfrm>
                          <a:off x="4381" y="6122"/>
                          <a:ext cx="1396" cy="671"/>
                        </a:xfrm>
                        <a:prstGeom prst="rect">
                          <a:avLst/>
                        </a:prstGeom>
                        <a:noFill/>
                        <a:ln w="38100">
                          <a:noFill/>
                          <a:miter/>
                        </a:ln>
                      </p:spPr>
                    </p:pic>
                  </p:oleObj>
                </mc:Fallback>
              </mc:AlternateContent>
            </a:graphicData>
          </a:graphic>
        </p:graphicFrame>
        <p:graphicFrame>
          <p:nvGraphicFramePr>
            <p:cNvPr id="2147484696" name="对象 -2147482601"/>
            <p:cNvGraphicFramePr>
              <a:graphicFrameLocks noChangeAspect="1"/>
            </p:cNvGraphicFramePr>
            <p:nvPr/>
          </p:nvGraphicFramePr>
          <p:xfrm>
            <a:off x="6909" y="6080"/>
            <a:ext cx="1961" cy="765"/>
          </p:xfrm>
          <a:graphic>
            <a:graphicData uri="http://schemas.openxmlformats.org/presentationml/2006/ole">
              <mc:AlternateContent>
                <mc:Choice xmlns:v="urn:schemas-microsoft-com:vml" Requires="v">
                  <p:oleObj spid="_x0000_s1054" r:id="rId10" imgW="584200" imgH="228600" progId="Equation.DSMT4">
                    <p:embed/>
                  </p:oleObj>
                </mc:Choice>
                <mc:Fallback>
                  <p:oleObj r:id="rId10" imgW="584200" imgH="228600" progId="Equation.DSMT4">
                    <p:embed/>
                    <p:pic>
                      <p:nvPicPr>
                        <p:cNvPr id="0" name="OLE substitute image"/>
                        <p:cNvPicPr/>
                        <p:nvPr/>
                      </p:nvPicPr>
                      <p:blipFill>
                        <a:blip r:embed="rId11"/>
                        <a:stretch>
                          <a:fillRect/>
                        </a:stretch>
                      </p:blipFill>
                      <p:spPr>
                        <a:xfrm>
                          <a:off x="6909" y="6080"/>
                          <a:ext cx="1961" cy="765"/>
                        </a:xfrm>
                        <a:prstGeom prst="rect">
                          <a:avLst/>
                        </a:prstGeom>
                        <a:noFill/>
                        <a:ln w="38100">
                          <a:noFill/>
                          <a:miter/>
                        </a:ln>
                      </p:spPr>
                    </p:pic>
                  </p:oleObj>
                </mc:Fallback>
              </mc:AlternateContent>
            </a:graphicData>
          </a:graphic>
        </p:graphicFrame>
      </p:grpSp>
      <p:sp>
        <p:nvSpPr>
          <p:cNvPr id="10" name="文本框 9"/>
          <p:cNvSpPr txBox="1"/>
          <p:nvPr/>
        </p:nvSpPr>
        <p:spPr>
          <a:xfrm>
            <a:off x="534670" y="5323205"/>
            <a:ext cx="10972800" cy="953135"/>
          </a:xfrm>
          <a:prstGeom prst="rect">
            <a:avLst/>
          </a:prstGeom>
          <a:noFill/>
          <a:ln w="9525">
            <a:noFill/>
          </a:ln>
        </p:spPr>
        <p:txBody>
          <a:bodyPr wrap="square">
            <a:spAutoFit/>
          </a:bodyPr>
          <a:lstStyle/>
          <a:p>
            <a:pPr indent="266700"/>
            <a:r>
              <a:rPr lang="zh-CN" sz="2800" b="0">
                <a:solidFill>
                  <a:srgbClr val="000000"/>
                </a:solidFill>
                <a:latin typeface="楷体" panose="02010609060101010101" pitchFamily="49" charset="-122"/>
                <a:ea typeface="楷体" panose="02010609060101010101" pitchFamily="49" charset="-122"/>
              </a:rPr>
              <a:t>通过以上探究，我们知道，两个复数的积仍然是一个复数，且唯一确定，运算中与实数的乘法法则保持一致，类似于两个多项式相乘。</a:t>
            </a:r>
            <a:endParaRPr lang="zh-CN" altLang="en-US" sz="2800" b="0">
              <a:solidFill>
                <a:srgbClr val="000000"/>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6" name="文本框 115"/>
          <p:cNvSpPr txBox="1"/>
          <p:nvPr/>
        </p:nvSpPr>
        <p:spPr>
          <a:xfrm>
            <a:off x="770255" y="93345"/>
            <a:ext cx="5080000" cy="521970"/>
          </a:xfrm>
          <a:prstGeom prst="rect">
            <a:avLst/>
          </a:prstGeom>
          <a:noFill/>
          <a:ln w="9525">
            <a:noFill/>
          </a:ln>
        </p:spPr>
        <p:txBody>
          <a:bodyPr>
            <a:spAutoFit/>
          </a:bodyPr>
          <a:lstStyle/>
          <a:p>
            <a:pPr indent="0"/>
            <a:r>
              <a:rPr lang="zh-CN" sz="2800" b="1">
                <a:solidFill>
                  <a:srgbClr val="FF0000"/>
                </a:solidFill>
                <a:ea typeface="宋体" panose="02010600030101010101" pitchFamily="2" charset="-122"/>
              </a:rPr>
              <a:t>探究二</a:t>
            </a:r>
            <a:r>
              <a:rPr 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sz="2800" b="1">
                <a:solidFill>
                  <a:srgbClr val="FF0000"/>
                </a:solidFill>
                <a:ea typeface="宋体" panose="02010600030101010101" pitchFamily="2" charset="-122"/>
              </a:rPr>
              <a:t>复数乘法的运算律</a:t>
            </a:r>
            <a:endParaRPr lang="zh-CN" altLang="en-US" sz="2800" b="1">
              <a:solidFill>
                <a:srgbClr val="FF0000"/>
              </a:solidFill>
              <a:ea typeface="宋体" panose="02010600030101010101" pitchFamily="2" charset="-122"/>
            </a:endParaRPr>
          </a:p>
        </p:txBody>
      </p:sp>
      <p:sp>
        <p:nvSpPr>
          <p:cNvPr id="2" name="文本框 1"/>
          <p:cNvSpPr txBox="1"/>
          <p:nvPr/>
        </p:nvSpPr>
        <p:spPr>
          <a:xfrm>
            <a:off x="384175" y="757555"/>
            <a:ext cx="11024235" cy="953135"/>
          </a:xfrm>
          <a:prstGeom prst="rect">
            <a:avLst/>
          </a:prstGeom>
          <a:noFill/>
          <a:ln w="9525">
            <a:noFill/>
          </a:ln>
        </p:spPr>
        <p:txBody>
          <a:bodyPr wrap="square">
            <a:spAutoFit/>
          </a:bodyPr>
          <a:lstStyle/>
          <a:p>
            <a:pPr indent="0"/>
            <a:r>
              <a:rPr lang="zh-CN" sz="2800" b="1">
                <a:solidFill>
                  <a:srgbClr val="000000"/>
                </a:solidFill>
                <a:latin typeface="楷体" panose="02010609060101010101" pitchFamily="49" charset="-122"/>
                <a:ea typeface="楷体" panose="02010609060101010101" pitchFamily="49" charset="-122"/>
                <a:cs typeface="楷体" panose="02010609060101010101" pitchFamily="49" charset="-122"/>
              </a:rPr>
              <a:t>问题</a:t>
            </a:r>
            <a:r>
              <a:rPr lang="en-US" sz="2800" b="1">
                <a:solidFill>
                  <a:srgbClr val="000000"/>
                </a:solidFill>
                <a:latin typeface="楷体" panose="02010609060101010101" pitchFamily="49" charset="-122"/>
                <a:ea typeface="楷体" panose="02010609060101010101" pitchFamily="49" charset="-122"/>
                <a:cs typeface="楷体" panose="02010609060101010101" pitchFamily="49" charset="-122"/>
              </a:rPr>
              <a:t>4</a:t>
            </a:r>
            <a:r>
              <a:rPr lang="en-US" sz="2800" b="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sz="28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复数的乘法是否满足交换律、 结合律? 乘法对加法满足分配律吗?</a:t>
            </a:r>
            <a:r>
              <a:rPr lang="zh-CN" sz="2800" b="0">
                <a:solidFill>
                  <a:srgbClr val="000000"/>
                </a:solidFill>
                <a:latin typeface="楷体" panose="02010609060101010101" pitchFamily="49" charset="-122"/>
                <a:ea typeface="楷体" panose="02010609060101010101" pitchFamily="49" charset="-122"/>
                <a:cs typeface="楷体" panose="02010609060101010101" pitchFamily="49" charset="-122"/>
              </a:rPr>
              <a:t>请同学们进行验证。</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607695" y="1852930"/>
            <a:ext cx="5080000" cy="521970"/>
          </a:xfrm>
          <a:prstGeom prst="rect">
            <a:avLst/>
          </a:prstGeom>
          <a:noFill/>
          <a:ln w="9525">
            <a:noFill/>
          </a:ln>
        </p:spPr>
        <p:txBody>
          <a:bodyPr>
            <a:spAutoFit/>
          </a:bodyPr>
          <a:lstStyle/>
          <a:p>
            <a:pPr indent="0"/>
            <a:r>
              <a:rPr lang="zh-CN" sz="2800" b="0">
                <a:solidFill>
                  <a:srgbClr val="000000"/>
                </a:solidFill>
                <a:ea typeface="宋体" panose="02010600030101010101" pitchFamily="2" charset="-122"/>
              </a:rPr>
              <a:t>以交换律为例进行验证．</a:t>
            </a:r>
            <a:endParaRPr lang="zh-CN" altLang="en-US" sz="2800"/>
          </a:p>
        </p:txBody>
      </p:sp>
      <p:graphicFrame>
        <p:nvGraphicFramePr>
          <p:cNvPr id="2147484697" name="对象 -2147482600"/>
          <p:cNvGraphicFramePr>
            <a:graphicFrameLocks noChangeAspect="1"/>
          </p:cNvGraphicFramePr>
          <p:nvPr/>
        </p:nvGraphicFramePr>
        <p:xfrm>
          <a:off x="770255" y="2517140"/>
          <a:ext cx="9566910" cy="515620"/>
        </p:xfrm>
        <a:graphic>
          <a:graphicData uri="http://schemas.openxmlformats.org/presentationml/2006/ole">
            <mc:AlternateContent>
              <mc:Choice xmlns:v="urn:schemas-microsoft-com:vml" Requires="v">
                <p:oleObj spid="_x0000_s1055" r:id="rId2" imgW="4241800" imgH="228600" progId="Equation.DSMT4">
                  <p:embed/>
                </p:oleObj>
              </mc:Choice>
              <mc:Fallback>
                <p:oleObj r:id="rId2" imgW="4241800" imgH="228600" progId="Equation.DSMT4">
                  <p:embed/>
                  <p:pic>
                    <p:nvPicPr>
                      <p:cNvPr id="0" name="OLE substitute image"/>
                      <p:cNvPicPr/>
                      <p:nvPr/>
                    </p:nvPicPr>
                    <p:blipFill>
                      <a:blip r:embed="rId3"/>
                      <a:stretch>
                        <a:fillRect/>
                      </a:stretch>
                    </p:blipFill>
                    <p:spPr>
                      <a:xfrm>
                        <a:off x="770255" y="2517140"/>
                        <a:ext cx="9566910" cy="515620"/>
                      </a:xfrm>
                      <a:prstGeom prst="rect">
                        <a:avLst/>
                      </a:prstGeom>
                      <a:noFill/>
                      <a:ln w="38100">
                        <a:noFill/>
                        <a:miter/>
                      </a:ln>
                    </p:spPr>
                  </p:pic>
                </p:oleObj>
              </mc:Fallback>
            </mc:AlternateContent>
          </a:graphicData>
        </a:graphic>
      </p:graphicFrame>
      <p:graphicFrame>
        <p:nvGraphicFramePr>
          <p:cNvPr id="2147484700" name="对象 -2147482597"/>
          <p:cNvGraphicFramePr>
            <a:graphicFrameLocks noChangeAspect="1"/>
          </p:cNvGraphicFramePr>
          <p:nvPr/>
        </p:nvGraphicFramePr>
        <p:xfrm>
          <a:off x="770255" y="3175000"/>
          <a:ext cx="2602230" cy="441325"/>
        </p:xfrm>
        <a:graphic>
          <a:graphicData uri="http://schemas.openxmlformats.org/presentationml/2006/ole">
            <mc:AlternateContent>
              <mc:Choice xmlns:v="urn:schemas-microsoft-com:vml" Requires="v">
                <p:oleObj spid="_x0000_s1056" r:id="rId4" imgW="1346200" imgH="228600" progId="Equation.DSMT4">
                  <p:embed/>
                </p:oleObj>
              </mc:Choice>
              <mc:Fallback>
                <p:oleObj r:id="rId4" imgW="1346200" imgH="228600" progId="Equation.DSMT4">
                  <p:embed/>
                  <p:pic>
                    <p:nvPicPr>
                      <p:cNvPr id="0" name="OLE substitute image"/>
                      <p:cNvPicPr/>
                      <p:nvPr/>
                    </p:nvPicPr>
                    <p:blipFill>
                      <a:blip r:embed="rId5"/>
                      <a:stretch>
                        <a:fillRect/>
                      </a:stretch>
                    </p:blipFill>
                    <p:spPr>
                      <a:xfrm>
                        <a:off x="770255" y="3175000"/>
                        <a:ext cx="2602230" cy="441325"/>
                      </a:xfrm>
                      <a:prstGeom prst="rect">
                        <a:avLst/>
                      </a:prstGeom>
                      <a:noFill/>
                      <a:ln w="38100">
                        <a:noFill/>
                        <a:miter/>
                      </a:ln>
                    </p:spPr>
                  </p:pic>
                </p:oleObj>
              </mc:Fallback>
            </mc:AlternateContent>
          </a:graphicData>
        </a:graphic>
      </p:graphicFrame>
      <p:graphicFrame>
        <p:nvGraphicFramePr>
          <p:cNvPr id="2147484701" name="对象 -2147482596"/>
          <p:cNvGraphicFramePr>
            <a:graphicFrameLocks noChangeAspect="1"/>
          </p:cNvGraphicFramePr>
          <p:nvPr/>
        </p:nvGraphicFramePr>
        <p:xfrm>
          <a:off x="3372485" y="3059430"/>
          <a:ext cx="3375660" cy="567055"/>
        </p:xfrm>
        <a:graphic>
          <a:graphicData uri="http://schemas.openxmlformats.org/presentationml/2006/ole">
            <mc:AlternateContent>
              <mc:Choice xmlns:v="urn:schemas-microsoft-com:vml" Requires="v">
                <p:oleObj spid="_x0000_s1057" r:id="rId6" imgW="1447800" imgH="241300" progId="Equation.DSMT4">
                  <p:embed/>
                </p:oleObj>
              </mc:Choice>
              <mc:Fallback>
                <p:oleObj r:id="rId6" imgW="1447800" imgH="241300" progId="Equation.DSMT4">
                  <p:embed/>
                  <p:pic>
                    <p:nvPicPr>
                      <p:cNvPr id="0" name="OLE substitute image"/>
                      <p:cNvPicPr/>
                      <p:nvPr/>
                    </p:nvPicPr>
                    <p:blipFill>
                      <a:blip r:embed="rId7"/>
                      <a:stretch>
                        <a:fillRect/>
                      </a:stretch>
                    </p:blipFill>
                    <p:spPr>
                      <a:xfrm>
                        <a:off x="3372485" y="3059430"/>
                        <a:ext cx="3375660" cy="567055"/>
                      </a:xfrm>
                      <a:prstGeom prst="rect">
                        <a:avLst/>
                      </a:prstGeom>
                      <a:noFill/>
                      <a:ln w="38100">
                        <a:noFill/>
                        <a:miter/>
                      </a:ln>
                    </p:spPr>
                  </p:pic>
                </p:oleObj>
              </mc:Fallback>
            </mc:AlternateContent>
          </a:graphicData>
        </a:graphic>
      </p:graphicFrame>
      <p:graphicFrame>
        <p:nvGraphicFramePr>
          <p:cNvPr id="2147484702" name="对象 -2147482595"/>
          <p:cNvGraphicFramePr>
            <a:graphicFrameLocks noChangeAspect="1"/>
          </p:cNvGraphicFramePr>
          <p:nvPr/>
        </p:nvGraphicFramePr>
        <p:xfrm>
          <a:off x="1264285" y="3839210"/>
          <a:ext cx="3650615" cy="516890"/>
        </p:xfrm>
        <a:graphic>
          <a:graphicData uri="http://schemas.openxmlformats.org/presentationml/2006/ole">
            <mc:AlternateContent>
              <mc:Choice xmlns:v="urn:schemas-microsoft-com:vml" Requires="v">
                <p:oleObj spid="_x0000_s1058" r:id="rId8" imgW="1612900" imgH="228600" progId="Equation.DSMT4">
                  <p:embed/>
                </p:oleObj>
              </mc:Choice>
              <mc:Fallback>
                <p:oleObj r:id="rId8" imgW="1612900" imgH="228600" progId="Equation.DSMT4">
                  <p:embed/>
                  <p:pic>
                    <p:nvPicPr>
                      <p:cNvPr id="0" name="OLE substitute image"/>
                      <p:cNvPicPr/>
                      <p:nvPr/>
                    </p:nvPicPr>
                    <p:blipFill>
                      <a:blip r:embed="rId9"/>
                      <a:stretch>
                        <a:fillRect/>
                      </a:stretch>
                    </p:blipFill>
                    <p:spPr>
                      <a:xfrm>
                        <a:off x="1264285" y="3839210"/>
                        <a:ext cx="3650615" cy="516890"/>
                      </a:xfrm>
                      <a:prstGeom prst="rect">
                        <a:avLst/>
                      </a:prstGeom>
                      <a:noFill/>
                      <a:ln w="38100">
                        <a:noFill/>
                        <a:miter/>
                      </a:ln>
                    </p:spPr>
                  </p:pic>
                </p:oleObj>
              </mc:Fallback>
            </mc:AlternateContent>
          </a:graphicData>
        </a:graphic>
      </p:graphicFrame>
      <p:graphicFrame>
        <p:nvGraphicFramePr>
          <p:cNvPr id="2147484703" name="对象 -2147482594"/>
          <p:cNvGraphicFramePr>
            <a:graphicFrameLocks noChangeAspect="1"/>
          </p:cNvGraphicFramePr>
          <p:nvPr/>
        </p:nvGraphicFramePr>
        <p:xfrm>
          <a:off x="4914583" y="3839210"/>
          <a:ext cx="3686175" cy="521970"/>
        </p:xfrm>
        <a:graphic>
          <a:graphicData uri="http://schemas.openxmlformats.org/presentationml/2006/ole">
            <mc:AlternateContent>
              <mc:Choice xmlns:v="urn:schemas-microsoft-com:vml" Requires="v">
                <p:oleObj spid="_x0000_s1059" r:id="rId10" imgW="1447800" imgH="203200" progId="Equation.DSMT4">
                  <p:embed/>
                </p:oleObj>
              </mc:Choice>
              <mc:Fallback>
                <p:oleObj r:id="rId10" imgW="1447800" imgH="203200" progId="Equation.DSMT4">
                  <p:embed/>
                  <p:pic>
                    <p:nvPicPr>
                      <p:cNvPr id="0" name="OLE substitute image"/>
                      <p:cNvPicPr/>
                      <p:nvPr/>
                    </p:nvPicPr>
                    <p:blipFill>
                      <a:blip r:embed="rId11"/>
                      <a:stretch>
                        <a:fillRect/>
                      </a:stretch>
                    </p:blipFill>
                    <p:spPr>
                      <a:xfrm>
                        <a:off x="4914583" y="3839210"/>
                        <a:ext cx="3686175" cy="521970"/>
                      </a:xfrm>
                      <a:prstGeom prst="rect">
                        <a:avLst/>
                      </a:prstGeom>
                      <a:noFill/>
                      <a:ln w="38100">
                        <a:noFill/>
                        <a:miter/>
                      </a:ln>
                    </p:spPr>
                  </p:pic>
                </p:oleObj>
              </mc:Fallback>
            </mc:AlternateContent>
          </a:graphicData>
        </a:graphic>
      </p:graphicFrame>
      <p:graphicFrame>
        <p:nvGraphicFramePr>
          <p:cNvPr id="2147484704" name="对象 -2147482593"/>
          <p:cNvGraphicFramePr>
            <a:graphicFrameLocks noChangeAspect="1"/>
          </p:cNvGraphicFramePr>
          <p:nvPr/>
        </p:nvGraphicFramePr>
        <p:xfrm>
          <a:off x="770255" y="4513580"/>
          <a:ext cx="2542540" cy="431165"/>
        </p:xfrm>
        <a:graphic>
          <a:graphicData uri="http://schemas.openxmlformats.org/presentationml/2006/ole">
            <mc:AlternateContent>
              <mc:Choice xmlns:v="urn:schemas-microsoft-com:vml" Requires="v">
                <p:oleObj spid="_x0000_s1060" r:id="rId12" imgW="1346200" imgH="228600" progId="Equation.DSMT4">
                  <p:embed/>
                </p:oleObj>
              </mc:Choice>
              <mc:Fallback>
                <p:oleObj r:id="rId12" imgW="1346200" imgH="228600" progId="Equation.DSMT4">
                  <p:embed/>
                  <p:pic>
                    <p:nvPicPr>
                      <p:cNvPr id="0" name="OLE substitute image"/>
                      <p:cNvPicPr/>
                      <p:nvPr/>
                    </p:nvPicPr>
                    <p:blipFill>
                      <a:blip r:embed="rId13"/>
                      <a:stretch>
                        <a:fillRect/>
                      </a:stretch>
                    </p:blipFill>
                    <p:spPr>
                      <a:xfrm>
                        <a:off x="770255" y="4513580"/>
                        <a:ext cx="2542540" cy="431165"/>
                      </a:xfrm>
                      <a:prstGeom prst="rect">
                        <a:avLst/>
                      </a:prstGeom>
                      <a:noFill/>
                      <a:ln w="38100">
                        <a:noFill/>
                        <a:miter/>
                      </a:ln>
                    </p:spPr>
                  </p:pic>
                </p:oleObj>
              </mc:Fallback>
            </mc:AlternateContent>
          </a:graphicData>
        </a:graphic>
      </p:graphicFrame>
      <p:graphicFrame>
        <p:nvGraphicFramePr>
          <p:cNvPr id="2147484705" name="对象 -2147482592"/>
          <p:cNvGraphicFramePr>
            <a:graphicFrameLocks noChangeAspect="1"/>
          </p:cNvGraphicFramePr>
          <p:nvPr/>
        </p:nvGraphicFramePr>
        <p:xfrm>
          <a:off x="3312795" y="4416425"/>
          <a:ext cx="3246755" cy="494030"/>
        </p:xfrm>
        <a:graphic>
          <a:graphicData uri="http://schemas.openxmlformats.org/presentationml/2006/ole">
            <mc:AlternateContent>
              <mc:Choice xmlns:v="urn:schemas-microsoft-com:vml" Requires="v">
                <p:oleObj spid="_x0000_s1061" r:id="rId14" imgW="1346200" imgH="203200" progId="Equation.DSMT4">
                  <p:embed/>
                </p:oleObj>
              </mc:Choice>
              <mc:Fallback>
                <p:oleObj r:id="rId14" imgW="1346200" imgH="203200" progId="Equation.DSMT4">
                  <p:embed/>
                  <p:pic>
                    <p:nvPicPr>
                      <p:cNvPr id="0" name="OLE substitute image"/>
                      <p:cNvPicPr/>
                      <p:nvPr/>
                    </p:nvPicPr>
                    <p:blipFill>
                      <a:blip r:embed="rId15"/>
                      <a:stretch>
                        <a:fillRect/>
                      </a:stretch>
                    </p:blipFill>
                    <p:spPr>
                      <a:xfrm>
                        <a:off x="3312795" y="4416425"/>
                        <a:ext cx="3246755" cy="494030"/>
                      </a:xfrm>
                      <a:prstGeom prst="rect">
                        <a:avLst/>
                      </a:prstGeom>
                      <a:noFill/>
                      <a:ln w="38100">
                        <a:noFill/>
                        <a:miter/>
                      </a:ln>
                    </p:spPr>
                  </p:pic>
                </p:oleObj>
              </mc:Fallback>
            </mc:AlternateContent>
          </a:graphicData>
        </a:graphic>
      </p:graphicFrame>
      <p:graphicFrame>
        <p:nvGraphicFramePr>
          <p:cNvPr id="2147484706" name="对象 -2147482591"/>
          <p:cNvGraphicFramePr>
            <a:graphicFrameLocks noChangeAspect="1"/>
          </p:cNvGraphicFramePr>
          <p:nvPr/>
        </p:nvGraphicFramePr>
        <p:xfrm>
          <a:off x="1344930" y="5162550"/>
          <a:ext cx="2320925" cy="439420"/>
        </p:xfrm>
        <a:graphic>
          <a:graphicData uri="http://schemas.openxmlformats.org/presentationml/2006/ole">
            <mc:AlternateContent>
              <mc:Choice xmlns:v="urn:schemas-microsoft-com:vml" Requires="v">
                <p:oleObj spid="_x0000_s1062" r:id="rId16" imgW="1511300" imgH="203200" progId="Equation.DSMT4">
                  <p:embed/>
                </p:oleObj>
              </mc:Choice>
              <mc:Fallback>
                <p:oleObj r:id="rId16" imgW="1511300" imgH="203200" progId="Equation.DSMT4">
                  <p:embed/>
                  <p:pic>
                    <p:nvPicPr>
                      <p:cNvPr id="0" name="OLE substitute image"/>
                      <p:cNvPicPr/>
                      <p:nvPr/>
                    </p:nvPicPr>
                    <p:blipFill>
                      <a:blip r:embed="rId17"/>
                      <a:stretch>
                        <a:fillRect/>
                      </a:stretch>
                    </p:blipFill>
                    <p:spPr>
                      <a:xfrm>
                        <a:off x="1344930" y="5162550"/>
                        <a:ext cx="2320925" cy="439420"/>
                      </a:xfrm>
                      <a:prstGeom prst="rect">
                        <a:avLst/>
                      </a:prstGeom>
                      <a:noFill/>
                      <a:ln w="38100">
                        <a:noFill/>
                        <a:miter/>
                      </a:ln>
                    </p:spPr>
                  </p:pic>
                </p:oleObj>
              </mc:Fallback>
            </mc:AlternateContent>
          </a:graphicData>
        </a:graphic>
      </p:graphicFrame>
      <p:graphicFrame>
        <p:nvGraphicFramePr>
          <p:cNvPr id="2147484707" name="对象 -2147482590"/>
          <p:cNvGraphicFramePr>
            <a:graphicFrameLocks noChangeAspect="1"/>
          </p:cNvGraphicFramePr>
          <p:nvPr/>
        </p:nvGraphicFramePr>
        <p:xfrm>
          <a:off x="3665855" y="5167630"/>
          <a:ext cx="3624580" cy="521970"/>
        </p:xfrm>
        <a:graphic>
          <a:graphicData uri="http://schemas.openxmlformats.org/presentationml/2006/ole">
            <mc:AlternateContent>
              <mc:Choice xmlns:v="urn:schemas-microsoft-com:vml" Requires="v">
                <p:oleObj spid="_x0000_s1063" r:id="rId18" imgW="1422400" imgH="203200" progId="Equation.DSMT4">
                  <p:embed/>
                </p:oleObj>
              </mc:Choice>
              <mc:Fallback>
                <p:oleObj r:id="rId18" imgW="1422400" imgH="203200" progId="Equation.DSMT4">
                  <p:embed/>
                  <p:pic>
                    <p:nvPicPr>
                      <p:cNvPr id="0" name="OLE substitute image"/>
                      <p:cNvPicPr/>
                      <p:nvPr/>
                    </p:nvPicPr>
                    <p:blipFill>
                      <a:blip r:embed="rId19"/>
                      <a:stretch>
                        <a:fillRect/>
                      </a:stretch>
                    </p:blipFill>
                    <p:spPr>
                      <a:xfrm>
                        <a:off x="3665855" y="5167630"/>
                        <a:ext cx="3624580" cy="52197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4" name="文本框 9"/>
          <p:cNvSpPr txBox="1"/>
          <p:nvPr/>
        </p:nvSpPr>
        <p:spPr>
          <a:xfrm>
            <a:off x="2137277" y="4123013"/>
            <a:ext cx="6967264" cy="604247"/>
          </a:xfrm>
          <a:prstGeom prst="rect">
            <a:avLst/>
          </a:prstGeom>
          <a:noFill/>
        </p:spPr>
        <p:txBody>
          <a:bodyPr wrap="square" lIns="71323" tIns="35662" rIns="71323" bIns="35662" rtlCol="0" anchor="t">
            <a:spAutoFit/>
          </a:bodyPr>
          <a:lstStyle/>
          <a:p>
            <a:pPr>
              <a:lnSpc>
                <a:spcPct val="120000"/>
              </a:lnSpc>
            </a:pPr>
            <a:r>
              <a:rPr lang="zh-CN" altLang="en-US" sz="2800" b="1" smtClean="0">
                <a:solidFill>
                  <a:schemeClr val="tx1"/>
                </a:solidFill>
                <a:latin typeface="微软雅黑" panose="020b0503020204020204" charset="-122"/>
                <a:ea typeface="微软雅黑" panose="020b0503020204020204" charset="-122"/>
                <a:cs typeface="微软雅黑" panose="020b0503020204020204" charset="-122"/>
                <a:sym typeface="+mn-ea"/>
              </a:rPr>
              <a:t>即复数乘法满足</a:t>
            </a:r>
            <a:r>
              <a:rPr lang="zh-CN" altLang="en-US" sz="2800" b="1" smtClean="0">
                <a:solidFill>
                  <a:srgbClr val="FF0000"/>
                </a:solidFill>
                <a:latin typeface="微软雅黑" panose="020b0503020204020204" charset="-122"/>
                <a:ea typeface="微软雅黑" panose="020b0503020204020204" charset="-122"/>
                <a:cs typeface="微软雅黑" panose="020b0503020204020204" charset="-122"/>
                <a:sym typeface="+mn-ea"/>
              </a:rPr>
              <a:t>交换律、结合律和分配律</a:t>
            </a:r>
            <a:r>
              <a:rPr lang="en-US" altLang="zh-CN" sz="2800" b="1" smtClean="0">
                <a:latin typeface="微软雅黑" panose="020b0503020204020204" charset="-122"/>
                <a:ea typeface="微软雅黑" panose="020b0503020204020204" charset="-122"/>
                <a:cs typeface="微软雅黑" panose="020b0503020204020204" charset="-122"/>
                <a:sym typeface="+mn-ea"/>
              </a:rPr>
              <a:t>.</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
        <p:nvSpPr>
          <p:cNvPr id="25" name="文本框 9"/>
          <p:cNvSpPr txBox="1"/>
          <p:nvPr/>
        </p:nvSpPr>
        <p:spPr>
          <a:xfrm>
            <a:off x="1571423" y="1375751"/>
            <a:ext cx="6566407" cy="587375"/>
          </a:xfrm>
          <a:prstGeom prst="rect">
            <a:avLst/>
          </a:prstGeom>
          <a:noFill/>
        </p:spPr>
        <p:txBody>
          <a:bodyPr wrap="square" lIns="71323" tIns="35662" rIns="71323" bIns="35662" rtlCol="0" anchor="t">
            <a:spAutoFit/>
          </a:bodyPr>
          <a:lstStyle/>
          <a:p>
            <a:pPr>
              <a:lnSpc>
                <a:spcPct val="120000"/>
              </a:lnSpc>
              <a:spcBef>
                <a:spcPct val="50000"/>
              </a:spcBef>
            </a:pPr>
            <a:r>
              <a:rPr kumimoji="1" lang="zh-CN" altLang="en-US" sz="2800" b="1" smtClean="0">
                <a:latin typeface="Times New Roman" panose="02020603050405020304" pitchFamily="18" charset="0"/>
                <a:cs typeface="Times New Roman" panose="02020603050405020304" pitchFamily="18" charset="0"/>
              </a:rPr>
              <a:t>对于任意设</a:t>
            </a:r>
            <a:r>
              <a:rPr kumimoji="1" lang="en-US" altLang="zh-CN" sz="2800" b="1" i="1" smtClean="0">
                <a:latin typeface="Times New Roman" panose="02020603050405020304" pitchFamily="18" charset="0"/>
                <a:cs typeface="Times New Roman" panose="02020603050405020304" pitchFamily="18" charset="0"/>
              </a:rPr>
              <a:t>z</a:t>
            </a:r>
            <a:r>
              <a:rPr kumimoji="1" lang="en-US" altLang="zh-CN" sz="2800" b="1" baseline="-25000" smtClean="0">
                <a:latin typeface="Times New Roman" panose="02020603050405020304" pitchFamily="18" charset="0"/>
                <a:cs typeface="Times New Roman" panose="02020603050405020304" pitchFamily="18" charset="0"/>
              </a:rPr>
              <a:t>1</a:t>
            </a:r>
            <a:r>
              <a:rPr kumimoji="1" lang="en-US" altLang="zh-CN" sz="2800" b="1" smtClean="0">
                <a:latin typeface="Times New Roman" panose="02020603050405020304" pitchFamily="18" charset="0"/>
                <a:cs typeface="Times New Roman" panose="02020603050405020304" pitchFamily="18" charset="0"/>
              </a:rPr>
              <a:t>, </a:t>
            </a:r>
            <a:r>
              <a:rPr kumimoji="1" lang="en-US" altLang="zh-CN" sz="2800" b="1" i="1" smtClean="0">
                <a:latin typeface="Times New Roman" panose="02020603050405020304" pitchFamily="18" charset="0"/>
                <a:cs typeface="Times New Roman" panose="02020603050405020304" pitchFamily="18" charset="0"/>
              </a:rPr>
              <a:t>z</a:t>
            </a:r>
            <a:r>
              <a:rPr kumimoji="1" lang="en-US" altLang="zh-CN" sz="2800" b="1" baseline="-25000" smtClean="0">
                <a:latin typeface="Times New Roman" panose="02020603050405020304" pitchFamily="18" charset="0"/>
                <a:cs typeface="Times New Roman" panose="02020603050405020304" pitchFamily="18" charset="0"/>
              </a:rPr>
              <a:t>2</a:t>
            </a:r>
            <a:r>
              <a:rPr kumimoji="1" lang="en-US" altLang="zh-CN" sz="2800" b="1" smtClean="0">
                <a:latin typeface="Times New Roman" panose="02020603050405020304" pitchFamily="18" charset="0"/>
                <a:cs typeface="Times New Roman" panose="02020603050405020304" pitchFamily="18" charset="0"/>
              </a:rPr>
              <a:t>,</a:t>
            </a:r>
            <a:r>
              <a:rPr kumimoji="1" lang="en-US" altLang="zh-CN" sz="2800" b="1" i="1" smtClean="0">
                <a:latin typeface="Times New Roman" panose="02020603050405020304" pitchFamily="18" charset="0"/>
                <a:cs typeface="Times New Roman" panose="02020603050405020304" pitchFamily="18" charset="0"/>
              </a:rPr>
              <a:t> z</a:t>
            </a:r>
            <a:r>
              <a:rPr kumimoji="1" lang="en-US" altLang="zh-CN" sz="2800" b="1" baseline="-25000" smtClean="0">
                <a:latin typeface="Times New Roman" panose="02020603050405020304" pitchFamily="18" charset="0"/>
                <a:cs typeface="Times New Roman" panose="02020603050405020304" pitchFamily="18" charset="0"/>
              </a:rPr>
              <a:t>2</a:t>
            </a:r>
            <a:r>
              <a:rPr kumimoji="1" lang="zh-CN" altLang="en-US" sz="2800" b="1" smtClean="0">
                <a:latin typeface="Times New Roman" panose="02020603050405020304" pitchFamily="18" charset="0"/>
                <a:cs typeface="Times New Roman" panose="02020603050405020304" pitchFamily="18" charset="0"/>
              </a:rPr>
              <a:t>∈</a:t>
            </a:r>
            <a:r>
              <a:rPr kumimoji="1" lang="en-US" altLang="zh-CN" sz="2800" b="1" smtClean="0">
                <a:latin typeface="Times New Roman" panose="02020603050405020304" pitchFamily="18" charset="0"/>
                <a:cs typeface="Times New Roman" panose="02020603050405020304" pitchFamily="18" charset="0"/>
              </a:rPr>
              <a:t>C</a:t>
            </a:r>
            <a:r>
              <a:rPr kumimoji="1" lang="zh-CN" altLang="en-US" sz="2800" b="1" smtClean="0">
                <a:latin typeface="Times New Roman" panose="02020603050405020304" pitchFamily="18" charset="0"/>
                <a:cs typeface="Times New Roman" panose="02020603050405020304" pitchFamily="18" charset="0"/>
              </a:rPr>
              <a:t>，有</a:t>
            </a:r>
            <a:endParaRPr kumimoji="1" lang="zh-CN" altLang="en-US" sz="2800" b="1">
              <a:latin typeface="Times New Roman" panose="02020603050405020304" pitchFamily="18" charset="0"/>
              <a:cs typeface="Times New Roman" panose="02020603050405020304" pitchFamily="18" charset="0"/>
            </a:endParaRPr>
          </a:p>
        </p:txBody>
      </p:sp>
      <p:graphicFrame>
        <p:nvGraphicFramePr>
          <p:cNvPr id="14" name="对象 13"/>
          <p:cNvGraphicFramePr>
            <a:graphicFrameLocks noChangeAspect="1"/>
          </p:cNvGraphicFramePr>
          <p:nvPr/>
        </p:nvGraphicFramePr>
        <p:xfrm>
          <a:off x="3453469" y="1952259"/>
          <a:ext cx="1706563" cy="601662"/>
        </p:xfrm>
        <a:graphic>
          <a:graphicData uri="http://schemas.openxmlformats.org/presentationml/2006/ole">
            <mc:AlternateContent>
              <mc:Choice xmlns:v="urn:schemas-microsoft-com:vml" Requires="v">
                <p:oleObj spid="_x0000_s1064" name="Equation" r:id="rId2" imgW="17068800" imgH="5486400" progId="Equation.DSMT4">
                  <p:embed/>
                </p:oleObj>
              </mc:Choice>
              <mc:Fallback>
                <p:oleObj name="Equation" r:id="rId2" imgW="17068800" imgH="5486400" progId="Equation.DSMT4">
                  <p:embed/>
                  <p:pic>
                    <p:nvPicPr>
                      <p:cNvPr id="0" name="OLE substitute image"/>
                      <p:cNvPicPr/>
                      <p:nvPr/>
                    </p:nvPicPr>
                    <p:blipFill>
                      <a:blip r:embed="rId3"/>
                      <a:stretch>
                        <a:fillRect/>
                      </a:stretch>
                    </p:blipFill>
                    <p:spPr>
                      <a:xfrm>
                        <a:off x="3453469" y="1952259"/>
                        <a:ext cx="1706563" cy="601662"/>
                      </a:xfrm>
                      <a:prstGeom prst="rect">
                        <a:avLst/>
                      </a:prstGeom>
                      <a:ln>
                        <a:noFill/>
                      </a:ln>
                    </p:spPr>
                  </p:pic>
                </p:oleObj>
              </mc:Fallback>
            </mc:AlternateContent>
          </a:graphicData>
        </a:graphic>
      </p:graphicFrame>
      <p:graphicFrame>
        <p:nvGraphicFramePr>
          <p:cNvPr id="17" name="对象 16"/>
          <p:cNvGraphicFramePr>
            <a:graphicFrameLocks noChangeAspect="1"/>
          </p:cNvGraphicFramePr>
          <p:nvPr/>
        </p:nvGraphicFramePr>
        <p:xfrm>
          <a:off x="3453469" y="2600861"/>
          <a:ext cx="2854325" cy="600075"/>
        </p:xfrm>
        <a:graphic>
          <a:graphicData uri="http://schemas.openxmlformats.org/presentationml/2006/ole">
            <mc:AlternateContent>
              <mc:Choice xmlns:v="urn:schemas-microsoft-com:vml" Requires="v">
                <p:oleObj spid="_x0000_s1065" name="Equation" r:id="rId4" imgW="28651200" imgH="5486400" progId="Equation.DSMT4">
                  <p:embed/>
                </p:oleObj>
              </mc:Choice>
              <mc:Fallback>
                <p:oleObj name="Equation" r:id="rId4" imgW="28651200" imgH="5486400" progId="Equation.DSMT4">
                  <p:embed/>
                  <p:pic>
                    <p:nvPicPr>
                      <p:cNvPr id="0" name="OLE substitute image"/>
                      <p:cNvPicPr/>
                      <p:nvPr/>
                    </p:nvPicPr>
                    <p:blipFill>
                      <a:blip r:embed="rId5"/>
                      <a:stretch>
                        <a:fillRect/>
                      </a:stretch>
                    </p:blipFill>
                    <p:spPr>
                      <a:xfrm>
                        <a:off x="3453469" y="2600861"/>
                        <a:ext cx="2854325" cy="600075"/>
                      </a:xfrm>
                      <a:prstGeom prst="rect">
                        <a:avLst/>
                      </a:prstGeom>
                      <a:ln>
                        <a:noFill/>
                      </a:ln>
                    </p:spPr>
                  </p:pic>
                </p:oleObj>
              </mc:Fallback>
            </mc:AlternateContent>
          </a:graphicData>
        </a:graphic>
      </p:graphicFrame>
      <p:graphicFrame>
        <p:nvGraphicFramePr>
          <p:cNvPr id="10" name="对象 9"/>
          <p:cNvGraphicFramePr>
            <a:graphicFrameLocks noChangeAspect="1"/>
          </p:cNvGraphicFramePr>
          <p:nvPr/>
        </p:nvGraphicFramePr>
        <p:xfrm>
          <a:off x="3453469" y="3323634"/>
          <a:ext cx="3552825" cy="600075"/>
        </p:xfrm>
        <a:graphic>
          <a:graphicData uri="http://schemas.openxmlformats.org/presentationml/2006/ole">
            <mc:AlternateContent>
              <mc:Choice xmlns:v="urn:schemas-microsoft-com:vml" Requires="v">
                <p:oleObj spid="_x0000_s1066" name="Equation" r:id="rId6" imgW="35661600" imgH="5486400" progId="Equation.DSMT4">
                  <p:embed/>
                </p:oleObj>
              </mc:Choice>
              <mc:Fallback>
                <p:oleObj name="Equation" r:id="rId6" imgW="35661600" imgH="5486400" progId="Equation.DSMT4">
                  <p:embed/>
                  <p:pic>
                    <p:nvPicPr>
                      <p:cNvPr id="0" name="OLE substitute image"/>
                      <p:cNvPicPr/>
                      <p:nvPr/>
                    </p:nvPicPr>
                    <p:blipFill>
                      <a:blip r:embed="rId7"/>
                      <a:stretch>
                        <a:fillRect/>
                      </a:stretch>
                    </p:blipFill>
                    <p:spPr>
                      <a:xfrm>
                        <a:off x="3453469" y="3323634"/>
                        <a:ext cx="3552825" cy="600075"/>
                      </a:xfrm>
                      <a:prstGeom prst="rect">
                        <a:avLst/>
                      </a:prstGeom>
                      <a:ln>
                        <a:noFill/>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ln>
      </a:spPr>
      <a:bodyPr wrap="square">
        <a:spAutoFit/>
      </a:bodyPr>
      <a:lstStyle>
        <a:defPPr indent="267970">
          <a:defRPr lang="zh-CN" sz="2800" b="1">
            <a:ea typeface="宋体" panose="02010600030101010101"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83</Paragraphs>
  <Slides>24</Slides>
  <Notes>1</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24</vt:i4>
      </vt:variant>
    </vt:vector>
  </HeadingPairs>
  <TitlesOfParts>
    <vt:vector baseType="lpstr" size="35">
      <vt:lpstr>Arial</vt:lpstr>
      <vt:lpstr>Calibri</vt:lpstr>
      <vt:lpstr>Calibri Light</vt:lpstr>
      <vt:lpstr>微软雅黑</vt:lpstr>
      <vt:lpstr>宋体</vt:lpstr>
      <vt:lpstr>黑体</vt:lpstr>
      <vt:lpstr>楷体</vt:lpstr>
      <vt:lpstr>Trebuchet MS</vt:lpstr>
      <vt:lpstr>Times New Roman</vt:lpstr>
      <vt:lpstr>华文行楷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zxxk</dc:creator>
  <cp:lastModifiedBy>Bing</cp:lastModifiedBy>
  <cp:revision>26</cp:revision>
  <dcterms:created xsi:type="dcterms:W3CDTF">2020-04-07T01:31:00Z</dcterms:created>
  <dcterms:modified xsi:type="dcterms:W3CDTF">2022-03-25T06:08:31Z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7B19C0B343C040E69B1109485112F332</vt:lpwstr>
  </property>
  <property fmtid="{D5CDD505-2E9C-101B-9397-08002B2CF9AE}" pid="3" name="KSOProductBuildVer">
    <vt:lpwstr>2052-11.1.0.11365</vt:lpwstr>
  </property>
</Properties>
</file>